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382" r:id="rId3"/>
    <p:sldId id="525" r:id="rId4"/>
    <p:sldId id="551" r:id="rId5"/>
    <p:sldId id="583" r:id="rId6"/>
    <p:sldId id="584" r:id="rId7"/>
    <p:sldId id="585" r:id="rId8"/>
    <p:sldId id="586" r:id="rId9"/>
    <p:sldId id="587" r:id="rId10"/>
    <p:sldId id="578" r:id="rId11"/>
    <p:sldId id="579" r:id="rId12"/>
    <p:sldId id="580" r:id="rId13"/>
    <p:sldId id="581" r:id="rId14"/>
    <p:sldId id="582" r:id="rId15"/>
    <p:sldId id="491" r:id="rId16"/>
    <p:sldId id="396" r:id="rId17"/>
    <p:sldId id="58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Vázquez-Valero" initials="PV" lastIdx="1" clrIdx="0">
    <p:extLst>
      <p:ext uri="{19B8F6BF-5375-455C-9EA6-DF929625EA0E}">
        <p15:presenceInfo xmlns:p15="http://schemas.microsoft.com/office/powerpoint/2012/main" userId="S::PVazquez-Valero@combertonvc.org::3a0e46d7-2099-40af-a155-aa45b68bff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7FF"/>
    <a:srgbClr val="D8EEC0"/>
    <a:srgbClr val="FF0066"/>
    <a:srgbClr val="C9F1FF"/>
    <a:srgbClr val="C4E5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28" autoAdjust="0"/>
    <p:restoredTop sz="54642" autoAdjust="0"/>
  </p:normalViewPr>
  <p:slideViewPr>
    <p:cSldViewPr snapToGrid="0">
      <p:cViewPr varScale="1">
        <p:scale>
          <a:sx n="58" d="100"/>
          <a:sy n="58" d="100"/>
        </p:scale>
        <p:origin x="1968"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D08CE-20C2-4E9F-A479-7D0BCED02AC3}" type="datetimeFigureOut">
              <a:rPr lang="en-GB" smtClean="0"/>
              <a:t>30/12/2021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F0FB3-2028-4471-B867-BCCA628C3C8D}" type="slidenum">
              <a:rPr lang="en-GB" smtClean="0"/>
              <a:t>‹#›</a:t>
            </a:fld>
            <a:endParaRPr lang="en-GB"/>
          </a:p>
        </p:txBody>
      </p:sp>
    </p:spTree>
    <p:extLst>
      <p:ext uri="{BB962C8B-B14F-4D97-AF65-F5344CB8AC3E}">
        <p14:creationId xmlns:p14="http://schemas.microsoft.com/office/powerpoint/2010/main" val="1137352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SSC: [l] and [</a:t>
            </a:r>
            <a:r>
              <a:rPr lang="en-GB" sz="1200" dirty="0" err="1">
                <a:effectLst/>
                <a:latin typeface="Calibri" panose="020F0502020204030204" pitchFamily="34" charset="0"/>
                <a:ea typeface="Calibri" panose="020F0502020204030204" pitchFamily="34" charset="0"/>
              </a:rPr>
              <a:t>ll</a:t>
            </a:r>
            <a:r>
              <a:rPr lang="en-GB" sz="1200" dirty="0">
                <a:effectLst/>
                <a:latin typeface="Calibri" panose="020F0502020204030204" pitchFamily="34" charset="0"/>
                <a:ea typeface="Calibri" panose="020F0502020204030204" pitchFamily="34" charset="0"/>
              </a:rPr>
              <a:t>]</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1200" b="0" i="0" u="none" strike="noStrike" dirty="0">
                <a:solidFill>
                  <a:srgbClr val="1F3864"/>
                </a:solidFill>
                <a:effectLst/>
                <a:latin typeface="docs-Century Gothic"/>
              </a:rPr>
              <a:t>Vocabulary (new words in bold): </a:t>
            </a:r>
            <a:r>
              <a:rPr lang="es-ES" sz="1200" b="1" i="0" u="none" strike="noStrike" dirty="0">
                <a:solidFill>
                  <a:srgbClr val="1F3864"/>
                </a:solidFill>
                <a:effectLst/>
                <a:latin typeface="docs-Century Gothic"/>
              </a:rPr>
              <a:t>llevar </a:t>
            </a:r>
            <a:r>
              <a:rPr lang="es-ES" sz="1200" b="0" i="0" u="none" strike="noStrike" dirty="0">
                <a:solidFill>
                  <a:srgbClr val="1F3864"/>
                </a:solidFill>
                <a:effectLst/>
                <a:latin typeface="docs-Century Gothic"/>
              </a:rPr>
              <a:t>[101] </a:t>
            </a:r>
            <a:r>
              <a:rPr lang="es-ES" sz="1200" b="1" i="0" u="none" strike="noStrike" dirty="0">
                <a:solidFill>
                  <a:srgbClr val="1F3864"/>
                </a:solidFill>
                <a:effectLst/>
                <a:latin typeface="docs-Century Gothic"/>
              </a:rPr>
              <a:t>comprar </a:t>
            </a:r>
            <a:r>
              <a:rPr lang="es-ES" sz="1200" b="0" i="0" u="none" strike="noStrike" dirty="0">
                <a:solidFill>
                  <a:srgbClr val="1F3864"/>
                </a:solidFill>
                <a:effectLst/>
                <a:latin typeface="docs-Century Gothic"/>
              </a:rPr>
              <a:t>[361] </a:t>
            </a:r>
            <a:r>
              <a:rPr lang="es-ES" sz="1200" b="1" i="0" u="none" strike="noStrike" dirty="0">
                <a:solidFill>
                  <a:srgbClr val="1F3864"/>
                </a:solidFill>
                <a:effectLst/>
                <a:latin typeface="docs-Century Gothic"/>
              </a:rPr>
              <a:t>película </a:t>
            </a:r>
            <a:r>
              <a:rPr lang="es-ES" sz="1200" b="0" i="0" u="none" strike="noStrike" dirty="0">
                <a:solidFill>
                  <a:srgbClr val="1F3864"/>
                </a:solidFill>
                <a:effectLst/>
                <a:latin typeface="docs-Century Gothic"/>
              </a:rPr>
              <a:t>[944] </a:t>
            </a:r>
            <a:r>
              <a:rPr lang="es-ES" sz="1200" b="1" i="0" u="none" strike="noStrike" dirty="0">
                <a:solidFill>
                  <a:srgbClr val="1F3864"/>
                </a:solidFill>
                <a:effectLst/>
                <a:latin typeface="docs-Century Gothic"/>
              </a:rPr>
              <a:t>sombrero </a:t>
            </a:r>
            <a:r>
              <a:rPr lang="es-ES" sz="1200" b="0" i="0" u="none" strike="noStrike" dirty="0">
                <a:solidFill>
                  <a:srgbClr val="1F3864"/>
                </a:solidFill>
                <a:effectLst/>
                <a:latin typeface="docs-Century Gothic"/>
              </a:rPr>
              <a:t>[2290] </a:t>
            </a:r>
            <a:r>
              <a:rPr lang="es-ES" sz="1200" b="1" i="0" u="none" strike="noStrike" dirty="0">
                <a:solidFill>
                  <a:srgbClr val="1F3864"/>
                </a:solidFill>
                <a:effectLst/>
                <a:latin typeface="docs-Century Gothic"/>
              </a:rPr>
              <a:t>uniforme </a:t>
            </a:r>
            <a:r>
              <a:rPr lang="es-ES" sz="1200" b="0" i="0" u="none" strike="noStrike" dirty="0">
                <a:solidFill>
                  <a:srgbClr val="1F3864"/>
                </a:solidFill>
                <a:effectLst/>
                <a:latin typeface="docs-Century Gothic"/>
              </a:rPr>
              <a:t>[2796] </a:t>
            </a:r>
            <a:r>
              <a:rPr lang="es-ES" sz="1200" b="1" i="0" u="none" strike="noStrike" dirty="0">
                <a:solidFill>
                  <a:srgbClr val="1F3864"/>
                </a:solidFill>
                <a:effectLst/>
                <a:latin typeface="docs-Century Gothic"/>
              </a:rPr>
              <a:t>con</a:t>
            </a:r>
            <a:r>
              <a:rPr lang="es-ES" sz="1200" b="0" i="0" u="none" strike="noStrike" dirty="0">
                <a:solidFill>
                  <a:srgbClr val="1F3864"/>
                </a:solidFill>
                <a:effectLst/>
                <a:latin typeface="docs-Century Gothic"/>
              </a:rPr>
              <a:t> [14]</a:t>
            </a:r>
            <a:endParaRPr lang="en-GB"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Revisit 1: </a:t>
            </a:r>
            <a:r>
              <a:rPr lang="es-ES" sz="1200" dirty="0">
                <a:effectLst/>
                <a:latin typeface="Calibri" panose="020F0502020204030204" pitchFamily="34" charset="0"/>
                <a:ea typeface="Calibri" panose="020F0502020204030204" pitchFamily="34" charset="0"/>
              </a:rPr>
              <a:t>tienes [19] botella [1878]  estuche [&gt;5000] libro [230] pregunta [507] respuesta [488] sacapuntas [&gt;5000] </a:t>
            </a:r>
            <a:br>
              <a:rPr lang="en-GB" sz="1200" dirty="0">
                <a:effectLst/>
                <a:latin typeface="Calibri" panose="020F0502020204030204" pitchFamily="34" charset="0"/>
                <a:ea typeface="Calibri" panose="020F0502020204030204" pitchFamily="34" charset="0"/>
              </a:rPr>
            </a:br>
            <a:r>
              <a:rPr lang="en-GB" sz="1200" dirty="0">
                <a:effectLst/>
                <a:latin typeface="Calibri" panose="020F0502020204030204" pitchFamily="34" charset="0"/>
                <a:ea typeface="Calibri" panose="020F0502020204030204" pitchFamily="34" charset="0"/>
              </a:rPr>
              <a:t>Revisit 2: </a:t>
            </a:r>
            <a:r>
              <a:rPr lang="es-ES" sz="1200" dirty="0">
                <a:effectLst/>
                <a:latin typeface="Calibri" panose="020F0502020204030204" pitchFamily="34" charset="0"/>
                <a:ea typeface="Calibri" panose="020F0502020204030204" pitchFamily="34" charset="0"/>
              </a:rPr>
              <a:t>elegante [2742] feliz [908] triste [1371]  ¿dónde? [161]</a:t>
            </a:r>
            <a:endParaRPr lang="en-GB" sz="120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a:t>
            </a:r>
            <a:r>
              <a:rPr lang="en-US" b="0" dirty="0"/>
              <a:t>5 mins [5 slides in total] </a:t>
            </a:r>
            <a:r>
              <a:rPr lang="en-US" b="1" dirty="0"/>
              <a:t>[1/5]</a:t>
            </a:r>
          </a:p>
          <a:p>
            <a:endParaRPr lang="en-US" b="1" dirty="0"/>
          </a:p>
          <a:p>
            <a:r>
              <a:rPr lang="en-US" b="1" dirty="0"/>
              <a:t>Aim: </a:t>
            </a:r>
            <a:r>
              <a:rPr lang="en-US" b="0" dirty="0"/>
              <a:t>to </a:t>
            </a:r>
            <a:r>
              <a:rPr lang="en-US" b="0" dirty="0" err="1"/>
              <a:t>practise</a:t>
            </a:r>
            <a:r>
              <a:rPr lang="en-US" b="0" dirty="0"/>
              <a:t> scaffolded spoken production of this week’s key language.</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dirty="0">
                <a:solidFill>
                  <a:schemeClr val="tx1"/>
                </a:solidFill>
                <a:effectLst/>
                <a:latin typeface="+mn-lt"/>
                <a:ea typeface="+mn-ea"/>
                <a:cs typeface="+mn-cs"/>
              </a:rPr>
              <a:t>Teacher reads the title of the task and elicits English translation from students.</a:t>
            </a:r>
          </a:p>
          <a:p>
            <a:pPr marL="228600" indent="-228600">
              <a:buAutoNum type="arabicPeriod"/>
            </a:pPr>
            <a:r>
              <a:rPr lang="en-GB" sz="1200" kern="1200" dirty="0">
                <a:solidFill>
                  <a:schemeClr val="tx1"/>
                </a:solidFill>
                <a:effectLst/>
                <a:latin typeface="+mn-lt"/>
                <a:ea typeface="+mn-ea"/>
                <a:cs typeface="+mn-cs"/>
              </a:rPr>
              <a:t>Click to bring up Spanish instructions and read out loud (or click to hear them pronounced). Ensure that meanings are clear.</a:t>
            </a:r>
          </a:p>
          <a:p>
            <a:pPr marL="228600" indent="-228600">
              <a:buAutoNum type="arabicPeriod"/>
            </a:pPr>
            <a:r>
              <a:rPr lang="en-GB" sz="1200" kern="1200" dirty="0">
                <a:solidFill>
                  <a:schemeClr val="tx1"/>
                </a:solidFill>
                <a:effectLst/>
                <a:latin typeface="+mn-lt"/>
                <a:ea typeface="+mn-ea"/>
                <a:cs typeface="+mn-cs"/>
              </a:rPr>
              <a:t>Click to start the timer.</a:t>
            </a:r>
          </a:p>
          <a:p>
            <a:pPr marL="228600" indent="-228600">
              <a:buAutoNum type="arabicPeriod"/>
            </a:pPr>
            <a:r>
              <a:rPr lang="en-GB" sz="1200" kern="1200" dirty="0">
                <a:solidFill>
                  <a:schemeClr val="tx1"/>
                </a:solidFill>
                <a:effectLst/>
                <a:latin typeface="+mn-lt"/>
                <a:ea typeface="+mn-ea"/>
                <a:cs typeface="+mn-cs"/>
              </a:rPr>
              <a:t>Pupils work in pairs to translate orally and say the sentence aloud in Spanish within the five-second time limit.</a:t>
            </a:r>
          </a:p>
          <a:p>
            <a:pPr marL="228600" indent="-228600">
              <a:buAutoNum type="arabicPeriod"/>
            </a:pPr>
            <a:r>
              <a:rPr lang="en-GB" sz="1200" kern="1200" baseline="0" dirty="0">
                <a:solidFill>
                  <a:schemeClr val="tx1"/>
                </a:solidFill>
                <a:effectLst/>
                <a:latin typeface="+mn-lt"/>
                <a:ea typeface="+mn-ea"/>
                <a:cs typeface="+mn-cs"/>
              </a:rPr>
              <a:t>Elicit answers from students (either chorally or from individuals).</a:t>
            </a:r>
          </a:p>
          <a:p>
            <a:pPr marL="228600" indent="-228600">
              <a:buAutoNum type="arabicPeriod"/>
            </a:pPr>
            <a:r>
              <a:rPr lang="en-GB" sz="1200" kern="1200" baseline="0" dirty="0">
                <a:solidFill>
                  <a:schemeClr val="tx1"/>
                </a:solidFill>
                <a:effectLst/>
                <a:latin typeface="+mn-lt"/>
                <a:ea typeface="+mn-ea"/>
                <a:cs typeface="+mn-cs"/>
              </a:rPr>
              <a:t>Click on the blue speaker icon on the phone to bring up the answer.</a:t>
            </a:r>
            <a:endParaRPr lang="en-GB" dirty="0"/>
          </a:p>
          <a:p>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69858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[2/5]</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93725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[3/5]</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16046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[4/5]</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13011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[5/5]</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60596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production of new 1</a:t>
            </a:r>
            <a:r>
              <a:rPr lang="en-GB" b="0" baseline="30000" dirty="0"/>
              <a:t>st</a:t>
            </a:r>
            <a:r>
              <a:rPr lang="en-GB" b="0" dirty="0"/>
              <a:t> and 3</a:t>
            </a:r>
            <a:r>
              <a:rPr lang="en-GB" b="0" baseline="30000" dirty="0"/>
              <a:t>rd</a:t>
            </a:r>
            <a:r>
              <a:rPr lang="en-GB" b="0" dirty="0"/>
              <a:t> person verb forms and written comprehension of previously taught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br>
              <a:rPr lang="en-GB" b="1" dirty="0"/>
            </a:br>
            <a:r>
              <a:rPr lang="en-GB" b="0" dirty="0"/>
              <a:t>1. Pupils write five sentences using five different verb forms, translating from English into Spanish, and then selecting appropriate sentence endings from the Spanish items in the yellow box on the right.</a:t>
            </a:r>
            <a:br>
              <a:rPr lang="en-GB" b="0" dirty="0"/>
            </a:br>
            <a:r>
              <a:rPr lang="en-GB" b="0" dirty="0"/>
              <a:t>2. Pupils read each other their sentences and the listening partners interprets into English.</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3807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9396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10907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Timing: 5 minutes</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Spanish words with the SSC [l] and [</a:t>
            </a:r>
            <a:r>
              <a:rPr lang="en-GB" b="0" dirty="0" err="1">
                <a:latin typeface="Calibri" panose="020F0502020204030204" pitchFamily="34" charset="0"/>
                <a:cs typeface="Calibri" panose="020F0502020204030204" pitchFamily="34" charset="0"/>
              </a:rPr>
              <a:t>ll</a:t>
            </a:r>
            <a:r>
              <a:rPr lang="en-GB" b="0" dirty="0">
                <a:latin typeface="Calibri" panose="020F0502020204030204" pitchFamily="34" charset="0"/>
                <a:cs typeface="Calibri" panose="020F0502020204030204" pitchFamily="34" charset="0"/>
              </a:rPr>
              <a:t>].</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They can choose where to start and have one minute to collect as many coins as possible.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and click to indicate it’s ‘persona A’’s turn.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A starts from either ‘Amarillo, ‘</a:t>
            </a:r>
            <a:r>
              <a:rPr lang="en-GB" b="0" dirty="0" err="1">
                <a:latin typeface="Calibri" panose="020F0502020204030204" pitchFamily="34" charset="0"/>
                <a:cs typeface="Calibri" panose="020F0502020204030204" pitchFamily="34" charset="0"/>
              </a:rPr>
              <a:t>camello</a:t>
            </a:r>
            <a:r>
              <a:rPr lang="en-GB" b="0" dirty="0">
                <a:latin typeface="Calibri" panose="020F0502020204030204" pitchFamily="34" charset="0"/>
                <a:cs typeface="Calibri" panose="020F0502020204030204" pitchFamily="34" charset="0"/>
              </a:rPr>
              <a:t>’ or ‘collar’, and follows the path to pronounce the words and collect the corresponding coins.</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Persona B’s turn. </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1</a:t>
            </a:r>
            <a:r>
              <a:rPr lang="en-GB" b="0" baseline="30000" dirty="0"/>
              <a:t>st</a:t>
            </a:r>
            <a:r>
              <a:rPr lang="en-GB" b="0" dirty="0"/>
              <a:t> and 3</a:t>
            </a:r>
            <a:r>
              <a:rPr lang="en-GB" b="0" baseline="30000" dirty="0"/>
              <a:t>rd</a:t>
            </a:r>
            <a:r>
              <a:rPr lang="en-GB" b="0" dirty="0"/>
              <a:t> person singular forms of –</a:t>
            </a:r>
            <a:r>
              <a:rPr lang="en-GB" b="0" dirty="0" err="1"/>
              <a:t>ar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371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aseline="0" dirty="0"/>
              <a:t>to practise written comprehension of 1</a:t>
            </a:r>
            <a:r>
              <a:rPr lang="en-GB" baseline="30000" dirty="0"/>
              <a:t>st</a:t>
            </a:r>
            <a:r>
              <a:rPr lang="en-GB" baseline="0" dirty="0"/>
              <a:t> and 3</a:t>
            </a:r>
            <a:r>
              <a:rPr lang="en-GB" baseline="30000" dirty="0"/>
              <a:t>rd</a:t>
            </a:r>
            <a:r>
              <a:rPr lang="en-GB" baseline="0" dirty="0"/>
              <a:t> persons singular of –AR verbs and vocabulary from this week.</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Read the instructions in Spanish. Clarify meaning.</a:t>
            </a:r>
          </a:p>
          <a:p>
            <a:pPr marL="228600" lvl="0" indent="-228600" algn="l" rtl="0">
              <a:spcBef>
                <a:spcPts val="0"/>
              </a:spcBef>
              <a:spcAft>
                <a:spcPts val="0"/>
              </a:spcAft>
              <a:buAutoNum type="arabicPeriod"/>
            </a:pPr>
            <a:r>
              <a:rPr lang="en-GB" b="0" dirty="0"/>
              <a:t>Model the task using the first item.</a:t>
            </a:r>
          </a:p>
          <a:p>
            <a:pPr marL="228600" lvl="0" indent="-228600" algn="l" rtl="0">
              <a:spcBef>
                <a:spcPts val="0"/>
              </a:spcBef>
              <a:spcAft>
                <a:spcPts val="0"/>
              </a:spcAft>
              <a:buAutoNum type="arabicPeriod"/>
            </a:pPr>
            <a:r>
              <a:rPr lang="en-GB" b="0" dirty="0"/>
              <a:t>Pupils decide which each of the sentences refers to (Sofía talking about herself (I) or about </a:t>
            </a:r>
            <a:r>
              <a:rPr lang="en-GB" b="0" dirty="0" err="1"/>
              <a:t>Ángela</a:t>
            </a:r>
            <a:r>
              <a:rPr lang="en-GB" b="0" dirty="0"/>
              <a:t> (she).</a:t>
            </a:r>
          </a:p>
          <a:p>
            <a:pPr marL="228600" lvl="0" indent="-228600" algn="l" rtl="0">
              <a:spcBef>
                <a:spcPts val="0"/>
              </a:spcBef>
              <a:spcAft>
                <a:spcPts val="0"/>
              </a:spcAft>
              <a:buAutoNum type="arabicPeriod"/>
            </a:pPr>
            <a:r>
              <a:rPr lang="en-GB" b="0" dirty="0"/>
              <a:t>Click to correct the answers. If desired, click the green buttons to hear the sentence audio.</a:t>
            </a:r>
          </a:p>
          <a:p>
            <a:pPr marL="228600" lvl="0" indent="-228600" algn="l" rtl="0">
              <a:spcBef>
                <a:spcPts val="0"/>
              </a:spcBef>
              <a:spcAft>
                <a:spcPts val="0"/>
              </a:spcAft>
              <a:buAutoNum type="arabicPeriod"/>
            </a:pPr>
            <a:r>
              <a:rPr lang="en-GB" b="0" dirty="0"/>
              <a:t>Click again to bring up a supplementary comprehension task. The aim of the activity is to prompt pupils to think about the meaning of the sentences.  Pupils read the sentences again and decide which are expected and which are strange or unexpected answers.  Item 2 requires pupils to know that in Spain pupils don’t wear school uniform (except in private schools, which are uncommon). Items 3 and 5 require pupils to consider the languages spoken by people generally in Peru and by </a:t>
            </a:r>
            <a:r>
              <a:rPr lang="en-GB" b="0" dirty="0" err="1"/>
              <a:t>Ángela</a:t>
            </a:r>
            <a:r>
              <a:rPr lang="en-GB" b="0" dirty="0"/>
              <a:t> at home.</a:t>
            </a:r>
          </a:p>
          <a:p>
            <a:pPr marL="228600" lvl="0" indent="-228600" algn="l" rtl="0">
              <a:spcBef>
                <a:spcPts val="0"/>
              </a:spcBef>
              <a:spcAft>
                <a:spcPts val="0"/>
              </a:spcAft>
              <a:buAutoNum type="arabicPeriod"/>
            </a:pPr>
            <a:r>
              <a:rPr lang="en-GB" b="0" dirty="0"/>
              <a:t>Click to bring up the answers.  </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04039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[1/5]</a:t>
            </a:r>
            <a:br>
              <a:rPr lang="en-GB" b="1" dirty="0"/>
            </a:br>
            <a:r>
              <a:rPr lang="en-GB" b="1" dirty="0"/>
              <a:t>Timing: </a:t>
            </a:r>
            <a:r>
              <a:rPr lang="en-GB" b="0" dirty="0"/>
              <a:t>5 minutes (5 slides)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language,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play the audio.</a:t>
            </a:r>
          </a:p>
          <a:p>
            <a:pPr marL="228600" lvl="0" indent="-228600" algn="l" rtl="0">
              <a:spcBef>
                <a:spcPts val="0"/>
              </a:spcBef>
              <a:spcAft>
                <a:spcPts val="0"/>
              </a:spcAft>
              <a:buAutoNum type="arabicPeriod"/>
            </a:pPr>
            <a:r>
              <a:rPr lang="en-GB" dirty="0"/>
              <a:t>Click to count down 3 -2 – 1. When the word ‘escribe’ appears bottom right, pupils can try to write the missing verb.</a:t>
            </a:r>
          </a:p>
          <a:p>
            <a:pPr marL="0" lvl="0" indent="0" algn="l" rtl="0">
              <a:spcBef>
                <a:spcPts val="0"/>
              </a:spcBef>
              <a:spcAft>
                <a:spcPts val="0"/>
              </a:spcAft>
              <a:buNone/>
            </a:pPr>
            <a:r>
              <a:rPr lang="en-GB" b="1" dirty="0"/>
              <a:t>Note</a:t>
            </a:r>
            <a:r>
              <a:rPr lang="en-GB" dirty="0"/>
              <a:t>: pupils can be challenged to write the full sentence from memory by turning away from the board.</a:t>
            </a:r>
          </a:p>
          <a:p>
            <a:pPr marL="228600" lvl="0" indent="-228600" algn="l" rtl="0">
              <a:spcBef>
                <a:spcPts val="0"/>
              </a:spcBef>
              <a:spcAft>
                <a:spcPts val="0"/>
              </a:spcAft>
              <a:buAutoNum type="arabicPeriod" startAt="3"/>
            </a:pPr>
            <a:r>
              <a:rPr lang="en-GB" dirty="0"/>
              <a:t>Click to reveal the missing verb.</a:t>
            </a:r>
          </a:p>
          <a:p>
            <a:pPr marL="228600" lvl="0" indent="-228600" algn="l" rtl="0">
              <a:spcBef>
                <a:spcPts val="0"/>
              </a:spcBef>
              <a:spcAft>
                <a:spcPts val="0"/>
              </a:spcAft>
              <a:buAutoNum type="arabicPeriod" startAt="3"/>
            </a:pPr>
            <a:r>
              <a:rPr lang="en-GB" dirty="0"/>
              <a:t>Click again to bring up two pronoun options.</a:t>
            </a:r>
          </a:p>
          <a:p>
            <a:pPr marL="228600" lvl="0" indent="-228600" algn="l" rtl="0">
              <a:spcBef>
                <a:spcPts val="0"/>
              </a:spcBef>
              <a:spcAft>
                <a:spcPts val="0"/>
              </a:spcAft>
              <a:buAutoNum type="arabicPeriod" startAt="3"/>
            </a:pPr>
            <a:r>
              <a:rPr lang="en-GB" dirty="0"/>
              <a:t>Elicit the answer from pupils and click to reveal the answer tick.</a:t>
            </a:r>
          </a:p>
          <a:p>
            <a:pPr marL="0" lvl="0" indent="0" algn="l" rtl="0">
              <a:spcBef>
                <a:spcPts val="0"/>
              </a:spcBef>
              <a:spcAft>
                <a:spcPts val="0"/>
              </a:spcAft>
              <a:buNone/>
            </a:pPr>
            <a:endParaRPr lang="en-GB"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s-ES_tradnl" sz="1200" b="0" kern="1200" dirty="0">
                <a:solidFill>
                  <a:schemeClr val="tx1"/>
                </a:solidFill>
                <a:effectLst/>
                <a:latin typeface="+mn-lt"/>
                <a:ea typeface="+mn-ea"/>
                <a:cs typeface="+mn-cs"/>
              </a:rPr>
              <a:t>Habla con una amiga de Inglaterra.</a:t>
            </a: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28552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[2/5]</a:t>
            </a:r>
          </a:p>
          <a:p>
            <a:pPr marL="0" lvl="0" indent="0" algn="l" rtl="0">
              <a:spcBef>
                <a:spcPts val="0"/>
              </a:spcBef>
              <a:spcAft>
                <a:spcPts val="0"/>
              </a:spcAft>
              <a:buNone/>
            </a:pPr>
            <a:endParaRPr lang="en-GB"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n-GB" sz="1200" b="0" kern="1200" dirty="0" err="1">
                <a:solidFill>
                  <a:schemeClr val="tx1"/>
                </a:solidFill>
                <a:effectLst/>
                <a:latin typeface="+mn-lt"/>
                <a:ea typeface="+mn-ea"/>
                <a:cs typeface="+mn-cs"/>
              </a:rPr>
              <a:t>Llevo</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uniforme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ahora</a:t>
            </a:r>
            <a:r>
              <a:rPr lang="en-GB" sz="1200" b="0" kern="1200" dirty="0">
                <a:solidFill>
                  <a:schemeClr val="tx1"/>
                </a:solidFill>
                <a:effectLst/>
                <a:latin typeface="+mn-lt"/>
                <a:ea typeface="+mn-ea"/>
                <a:cs typeface="+mn-cs"/>
              </a:rPr>
              <a:t>.</a:t>
            </a:r>
            <a:endParaRPr lang="en-GB" sz="1200" b="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10284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[3/5]</a:t>
            </a:r>
          </a:p>
          <a:p>
            <a:pPr marL="0" lvl="0" indent="0" algn="l" rtl="0">
              <a:spcBef>
                <a:spcPts val="0"/>
              </a:spcBef>
              <a:spcAft>
                <a:spcPts val="0"/>
              </a:spcAft>
              <a:buNone/>
            </a:pPr>
            <a:endParaRPr lang="en-GB"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s-ES_tradnl" sz="1200" b="0" kern="1200" dirty="0">
                <a:solidFill>
                  <a:schemeClr val="tx1"/>
                </a:solidFill>
                <a:effectLst/>
                <a:latin typeface="+mn-lt"/>
                <a:ea typeface="+mn-ea"/>
                <a:cs typeface="+mn-cs"/>
              </a:rPr>
              <a:t>Necesita un estuche en clase.</a:t>
            </a:r>
            <a:endParaRPr lang="en-GB" sz="1200" b="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02711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[4/5]</a:t>
            </a:r>
          </a:p>
          <a:p>
            <a:pPr marL="0" lvl="0" indent="0" algn="l" rtl="0">
              <a:spcBef>
                <a:spcPts val="0"/>
              </a:spcBef>
              <a:spcAft>
                <a:spcPts val="0"/>
              </a:spcAft>
              <a:buNone/>
            </a:pPr>
            <a:endParaRPr lang="en-GB"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marR="0" lvl="0" indent="0" algn="l" rtl="0">
              <a:lnSpc>
                <a:spcPct val="100000"/>
              </a:lnSpc>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Compro una película en Internet.</a:t>
            </a:r>
            <a:endParaRPr lang="en-GB" sz="1200" b="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42210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[5/5]</a:t>
            </a:r>
          </a:p>
          <a:p>
            <a:pPr marL="0" lvl="0" indent="0" algn="l" rtl="0">
              <a:spcBef>
                <a:spcPts val="0"/>
              </a:spcBef>
              <a:spcAft>
                <a:spcPts val="0"/>
              </a:spcAft>
              <a:buNone/>
            </a:pPr>
            <a:endParaRPr lang="en-GB"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marR="0" lvl="0" indent="0" algn="l" rtl="0">
              <a:lnSpc>
                <a:spcPct val="100000"/>
              </a:lnSpc>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Compra una tarta para un amigo.</a:t>
            </a:r>
            <a:endParaRPr lang="en-GB" sz="1200" b="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80919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3D347-AE09-4AA2-80D1-13597DD0B9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A53C56E-6E5F-41C5-A3E6-0D06CBAFB4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6AA9AE2-D15B-4D95-AA19-6F19F8D5E0A8}"/>
              </a:ext>
            </a:extLst>
          </p:cNvPr>
          <p:cNvSpPr>
            <a:spLocks noGrp="1"/>
          </p:cNvSpPr>
          <p:nvPr>
            <p:ph type="dt" sz="half" idx="10"/>
          </p:nvPr>
        </p:nvSpPr>
        <p:spPr/>
        <p:txBody>
          <a:bodyPr/>
          <a:lstStyle/>
          <a:p>
            <a:fld id="{99D1BD47-8F87-4227-AC60-CA61B889646B}" type="datetimeFigureOut">
              <a:rPr lang="en-GB" smtClean="0"/>
              <a:t>30/12/2021</a:t>
            </a:fld>
            <a:endParaRPr lang="en-GB"/>
          </a:p>
        </p:txBody>
      </p:sp>
      <p:sp>
        <p:nvSpPr>
          <p:cNvPr id="5" name="Footer Placeholder 4">
            <a:extLst>
              <a:ext uri="{FF2B5EF4-FFF2-40B4-BE49-F238E27FC236}">
                <a16:creationId xmlns:a16="http://schemas.microsoft.com/office/drawing/2014/main" id="{60F01035-EB99-4D3B-99E6-BDFC05ECA6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87F209-F983-423F-A2D8-687CFD840F16}"/>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706343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C5F72-97C3-4BC1-AAE5-75125B2381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95AFE0-4811-45B5-831F-356D973EB4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20A85C-658E-4D5E-B900-A21F426E7F29}"/>
              </a:ext>
            </a:extLst>
          </p:cNvPr>
          <p:cNvSpPr>
            <a:spLocks noGrp="1"/>
          </p:cNvSpPr>
          <p:nvPr>
            <p:ph type="dt" sz="half" idx="10"/>
          </p:nvPr>
        </p:nvSpPr>
        <p:spPr/>
        <p:txBody>
          <a:bodyPr/>
          <a:lstStyle/>
          <a:p>
            <a:fld id="{99D1BD47-8F87-4227-AC60-CA61B889646B}" type="datetimeFigureOut">
              <a:rPr lang="en-GB" smtClean="0"/>
              <a:t>30/12/2021</a:t>
            </a:fld>
            <a:endParaRPr lang="en-GB"/>
          </a:p>
        </p:txBody>
      </p:sp>
      <p:sp>
        <p:nvSpPr>
          <p:cNvPr id="5" name="Footer Placeholder 4">
            <a:extLst>
              <a:ext uri="{FF2B5EF4-FFF2-40B4-BE49-F238E27FC236}">
                <a16:creationId xmlns:a16="http://schemas.microsoft.com/office/drawing/2014/main" id="{BCA89767-7AD6-4798-A539-5DE77BB60E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6B6DEF-E99C-4F90-84BE-32741BB3CF48}"/>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635318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7D23C-0B17-4513-AAC4-9DC8439EBB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1FBCBD-594C-4A3B-8D10-912BE155C7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9C194A-FCDE-44C8-9081-181B85C25C65}"/>
              </a:ext>
            </a:extLst>
          </p:cNvPr>
          <p:cNvSpPr>
            <a:spLocks noGrp="1"/>
          </p:cNvSpPr>
          <p:nvPr>
            <p:ph type="dt" sz="half" idx="10"/>
          </p:nvPr>
        </p:nvSpPr>
        <p:spPr/>
        <p:txBody>
          <a:bodyPr/>
          <a:lstStyle/>
          <a:p>
            <a:fld id="{99D1BD47-8F87-4227-AC60-CA61B889646B}" type="datetimeFigureOut">
              <a:rPr lang="en-GB" smtClean="0"/>
              <a:t>30/12/2021</a:t>
            </a:fld>
            <a:endParaRPr lang="en-GB"/>
          </a:p>
        </p:txBody>
      </p:sp>
      <p:sp>
        <p:nvSpPr>
          <p:cNvPr id="5" name="Footer Placeholder 4">
            <a:extLst>
              <a:ext uri="{FF2B5EF4-FFF2-40B4-BE49-F238E27FC236}">
                <a16:creationId xmlns:a16="http://schemas.microsoft.com/office/drawing/2014/main" id="{19F54871-04DF-4206-A16C-EA9F1D87E0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E48213-51D8-4F58-8088-201C14A08D16}"/>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270312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7B620-093B-4FC1-8854-D3E6853BA2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0C1BAF8-ACAF-4666-BB5C-A98FB86989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D79944-EEE9-4670-BC68-C469FECABDCD}"/>
              </a:ext>
            </a:extLst>
          </p:cNvPr>
          <p:cNvSpPr>
            <a:spLocks noGrp="1"/>
          </p:cNvSpPr>
          <p:nvPr>
            <p:ph type="dt" sz="half" idx="10"/>
          </p:nvPr>
        </p:nvSpPr>
        <p:spPr/>
        <p:txBody>
          <a:bodyPr/>
          <a:lstStyle/>
          <a:p>
            <a:fld id="{99D1BD47-8F87-4227-AC60-CA61B889646B}" type="datetimeFigureOut">
              <a:rPr lang="en-GB" smtClean="0"/>
              <a:t>30/12/2021</a:t>
            </a:fld>
            <a:endParaRPr lang="en-GB"/>
          </a:p>
        </p:txBody>
      </p:sp>
      <p:sp>
        <p:nvSpPr>
          <p:cNvPr id="5" name="Footer Placeholder 4">
            <a:extLst>
              <a:ext uri="{FF2B5EF4-FFF2-40B4-BE49-F238E27FC236}">
                <a16:creationId xmlns:a16="http://schemas.microsoft.com/office/drawing/2014/main" id="{626C47BC-E947-4EE8-A5EA-BA401D8C3A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C1C087-2A00-4EB0-B19F-B5E667D19180}"/>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8772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AD81-2290-43D5-BF1D-7721221899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6FD892-4259-4DEB-A105-06BA329DC6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FB904-497A-4FE1-9AA9-DAF82506DDDC}"/>
              </a:ext>
            </a:extLst>
          </p:cNvPr>
          <p:cNvSpPr>
            <a:spLocks noGrp="1"/>
          </p:cNvSpPr>
          <p:nvPr>
            <p:ph type="dt" sz="half" idx="10"/>
          </p:nvPr>
        </p:nvSpPr>
        <p:spPr/>
        <p:txBody>
          <a:bodyPr/>
          <a:lstStyle/>
          <a:p>
            <a:fld id="{99D1BD47-8F87-4227-AC60-CA61B889646B}" type="datetimeFigureOut">
              <a:rPr lang="en-GB" smtClean="0"/>
              <a:t>30/12/2021</a:t>
            </a:fld>
            <a:endParaRPr lang="en-GB"/>
          </a:p>
        </p:txBody>
      </p:sp>
      <p:sp>
        <p:nvSpPr>
          <p:cNvPr id="5" name="Footer Placeholder 4">
            <a:extLst>
              <a:ext uri="{FF2B5EF4-FFF2-40B4-BE49-F238E27FC236}">
                <a16:creationId xmlns:a16="http://schemas.microsoft.com/office/drawing/2014/main" id="{43750EEE-F900-45D0-AE85-A202BDD90B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946E8-672E-4777-8CA6-D87585CC05E2}"/>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1118540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EAFE-2FA1-42AC-B054-B2C53071D5E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481F89-3C8D-4A33-BEB0-CDCB89E0A3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F63EA54-A52F-44AC-9A50-640EE2EE03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A0F72B3-6CA4-4831-A2E7-4DEFFC741538}"/>
              </a:ext>
            </a:extLst>
          </p:cNvPr>
          <p:cNvSpPr>
            <a:spLocks noGrp="1"/>
          </p:cNvSpPr>
          <p:nvPr>
            <p:ph type="dt" sz="half" idx="10"/>
          </p:nvPr>
        </p:nvSpPr>
        <p:spPr/>
        <p:txBody>
          <a:bodyPr/>
          <a:lstStyle/>
          <a:p>
            <a:fld id="{99D1BD47-8F87-4227-AC60-CA61B889646B}" type="datetimeFigureOut">
              <a:rPr lang="en-GB" smtClean="0"/>
              <a:t>30/12/2021</a:t>
            </a:fld>
            <a:endParaRPr lang="en-GB"/>
          </a:p>
        </p:txBody>
      </p:sp>
      <p:sp>
        <p:nvSpPr>
          <p:cNvPr id="6" name="Footer Placeholder 5">
            <a:extLst>
              <a:ext uri="{FF2B5EF4-FFF2-40B4-BE49-F238E27FC236}">
                <a16:creationId xmlns:a16="http://schemas.microsoft.com/office/drawing/2014/main" id="{0968E26A-7666-4967-A048-A1F769FFA1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A81B7A-F821-4F73-B507-5702B7D962D3}"/>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3116034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93CA2-F5E2-42A4-ABD1-64E35E4884B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5223B7-60A4-4A12-A0F6-188FDD1795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070E72-858A-42FF-AC84-5875C0B6DD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22B12F9-A236-458F-8981-A0A35BAF15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81456E-6A32-444B-B8CB-83B39489D8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CB9C242-22ED-4F16-84C0-3CCFD4C4946A}"/>
              </a:ext>
            </a:extLst>
          </p:cNvPr>
          <p:cNvSpPr>
            <a:spLocks noGrp="1"/>
          </p:cNvSpPr>
          <p:nvPr>
            <p:ph type="dt" sz="half" idx="10"/>
          </p:nvPr>
        </p:nvSpPr>
        <p:spPr/>
        <p:txBody>
          <a:bodyPr/>
          <a:lstStyle/>
          <a:p>
            <a:fld id="{99D1BD47-8F87-4227-AC60-CA61B889646B}" type="datetimeFigureOut">
              <a:rPr lang="en-GB" smtClean="0"/>
              <a:t>30/12/2021</a:t>
            </a:fld>
            <a:endParaRPr lang="en-GB"/>
          </a:p>
        </p:txBody>
      </p:sp>
      <p:sp>
        <p:nvSpPr>
          <p:cNvPr id="8" name="Footer Placeholder 7">
            <a:extLst>
              <a:ext uri="{FF2B5EF4-FFF2-40B4-BE49-F238E27FC236}">
                <a16:creationId xmlns:a16="http://schemas.microsoft.com/office/drawing/2014/main" id="{3BDF6998-DD0D-45CF-BB61-22A2BFB5759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B913DF-9B4F-4E5A-8AE5-CB8EDBC6AD09}"/>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2877741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08ED6-D0F4-4FA2-A2B0-4E7702E6BBC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3D88009-87FD-434B-B65A-34915FE35425}"/>
              </a:ext>
            </a:extLst>
          </p:cNvPr>
          <p:cNvSpPr>
            <a:spLocks noGrp="1"/>
          </p:cNvSpPr>
          <p:nvPr>
            <p:ph type="dt" sz="half" idx="10"/>
          </p:nvPr>
        </p:nvSpPr>
        <p:spPr/>
        <p:txBody>
          <a:bodyPr/>
          <a:lstStyle/>
          <a:p>
            <a:fld id="{99D1BD47-8F87-4227-AC60-CA61B889646B}" type="datetimeFigureOut">
              <a:rPr lang="en-GB" smtClean="0"/>
              <a:t>30/12/2021</a:t>
            </a:fld>
            <a:endParaRPr lang="en-GB"/>
          </a:p>
        </p:txBody>
      </p:sp>
      <p:sp>
        <p:nvSpPr>
          <p:cNvPr id="4" name="Footer Placeholder 3">
            <a:extLst>
              <a:ext uri="{FF2B5EF4-FFF2-40B4-BE49-F238E27FC236}">
                <a16:creationId xmlns:a16="http://schemas.microsoft.com/office/drawing/2014/main" id="{DE99BC0C-344D-48D4-9291-517FFD70B58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C848AB7-4E13-4C76-9672-7A3523512CEA}"/>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2752305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328D42-9409-49E1-8B08-F631BEC0BC91}"/>
              </a:ext>
            </a:extLst>
          </p:cNvPr>
          <p:cNvSpPr>
            <a:spLocks noGrp="1"/>
          </p:cNvSpPr>
          <p:nvPr>
            <p:ph type="dt" sz="half" idx="10"/>
          </p:nvPr>
        </p:nvSpPr>
        <p:spPr/>
        <p:txBody>
          <a:bodyPr/>
          <a:lstStyle/>
          <a:p>
            <a:fld id="{99D1BD47-8F87-4227-AC60-CA61B889646B}" type="datetimeFigureOut">
              <a:rPr lang="en-GB" smtClean="0"/>
              <a:t>30/12/2021</a:t>
            </a:fld>
            <a:endParaRPr lang="en-GB"/>
          </a:p>
        </p:txBody>
      </p:sp>
      <p:sp>
        <p:nvSpPr>
          <p:cNvPr id="3" name="Footer Placeholder 2">
            <a:extLst>
              <a:ext uri="{FF2B5EF4-FFF2-40B4-BE49-F238E27FC236}">
                <a16:creationId xmlns:a16="http://schemas.microsoft.com/office/drawing/2014/main" id="{B4E64F8F-61D7-4A73-9237-1EEF669B30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415F56E-342F-449D-93ED-015C871D76B2}"/>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181516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ACDC1-AB42-40EF-81AC-CA975CDDB6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B46526E-BD80-46DB-AAA4-BDEB3A45D5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47A1A6B-39CA-4CDC-9FBE-95C806D723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C1CCA8-FEB6-4CAE-B400-FE465787D479}"/>
              </a:ext>
            </a:extLst>
          </p:cNvPr>
          <p:cNvSpPr>
            <a:spLocks noGrp="1"/>
          </p:cNvSpPr>
          <p:nvPr>
            <p:ph type="dt" sz="half" idx="10"/>
          </p:nvPr>
        </p:nvSpPr>
        <p:spPr/>
        <p:txBody>
          <a:bodyPr/>
          <a:lstStyle/>
          <a:p>
            <a:fld id="{99D1BD47-8F87-4227-AC60-CA61B889646B}" type="datetimeFigureOut">
              <a:rPr lang="en-GB" smtClean="0"/>
              <a:t>30/12/2021</a:t>
            </a:fld>
            <a:endParaRPr lang="en-GB"/>
          </a:p>
        </p:txBody>
      </p:sp>
      <p:sp>
        <p:nvSpPr>
          <p:cNvPr id="6" name="Footer Placeholder 5">
            <a:extLst>
              <a:ext uri="{FF2B5EF4-FFF2-40B4-BE49-F238E27FC236}">
                <a16:creationId xmlns:a16="http://schemas.microsoft.com/office/drawing/2014/main" id="{E78E5B4A-496D-4032-B08C-0EC0A7BDD1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C5956C-2822-41CD-8D11-20F23E9E5BD8}"/>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687213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C47AF-1590-457B-BA19-0207C3DD3D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7E909F9-B64F-4880-B8CE-BD86893E6A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7672246-E296-4FBD-A767-98A3851B4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6AB620-6059-4D9A-9E50-8729DF5DA07F}"/>
              </a:ext>
            </a:extLst>
          </p:cNvPr>
          <p:cNvSpPr>
            <a:spLocks noGrp="1"/>
          </p:cNvSpPr>
          <p:nvPr>
            <p:ph type="dt" sz="half" idx="10"/>
          </p:nvPr>
        </p:nvSpPr>
        <p:spPr/>
        <p:txBody>
          <a:bodyPr/>
          <a:lstStyle/>
          <a:p>
            <a:fld id="{99D1BD47-8F87-4227-AC60-CA61B889646B}" type="datetimeFigureOut">
              <a:rPr lang="en-GB" smtClean="0"/>
              <a:t>30/12/2021</a:t>
            </a:fld>
            <a:endParaRPr lang="en-GB"/>
          </a:p>
        </p:txBody>
      </p:sp>
      <p:sp>
        <p:nvSpPr>
          <p:cNvPr id="6" name="Footer Placeholder 5">
            <a:extLst>
              <a:ext uri="{FF2B5EF4-FFF2-40B4-BE49-F238E27FC236}">
                <a16:creationId xmlns:a16="http://schemas.microsoft.com/office/drawing/2014/main" id="{4AA734A4-B074-4D1B-BB4D-469B60CA13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3CCA20-E726-42AC-9034-C389AAB8B86E}"/>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3351565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5EEC68-2DB1-4242-9193-86B1FA64DE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8BC205-1D58-4F53-8C3A-97F8445778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93C293-4C81-4430-AFD8-96DB8A9502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D1BD47-8F87-4227-AC60-CA61B889646B}" type="datetimeFigureOut">
              <a:rPr lang="en-GB" smtClean="0"/>
              <a:t>30/12/2021</a:t>
            </a:fld>
            <a:endParaRPr lang="en-GB"/>
          </a:p>
        </p:txBody>
      </p:sp>
      <p:sp>
        <p:nvSpPr>
          <p:cNvPr id="5" name="Footer Placeholder 4">
            <a:extLst>
              <a:ext uri="{FF2B5EF4-FFF2-40B4-BE49-F238E27FC236}">
                <a16:creationId xmlns:a16="http://schemas.microsoft.com/office/drawing/2014/main" id="{5B470748-151F-41E1-99E8-2D610968EF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FC97ED1-B425-436A-AAE5-9FF429E90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B3486E-940D-46E5-8F69-B22B3285025D}" type="slidenum">
              <a:rPr lang="en-GB" smtClean="0"/>
              <a:t>‹#›</a:t>
            </a:fld>
            <a:endParaRPr lang="en-GB"/>
          </a:p>
        </p:txBody>
      </p:sp>
    </p:spTree>
    <p:extLst>
      <p:ext uri="{BB962C8B-B14F-4D97-AF65-F5344CB8AC3E}">
        <p14:creationId xmlns:p14="http://schemas.microsoft.com/office/powerpoint/2010/main" val="3519835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gif"/><Relationship Id="rId3" Type="http://schemas.openxmlformats.org/officeDocument/2006/relationships/audio" Target="../media/audio38.wav"/><Relationship Id="rId7" Type="http://schemas.openxmlformats.org/officeDocument/2006/relationships/image" Target="../media/image4.png"/><Relationship Id="rId12"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audio" Target="../media/audio40.wav"/><Relationship Id="rId10" Type="http://schemas.openxmlformats.org/officeDocument/2006/relationships/image" Target="../media/image15.gif"/><Relationship Id="rId4" Type="http://schemas.openxmlformats.org/officeDocument/2006/relationships/audio" Target="../media/audio39.wav"/><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audio41.wav"/><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8.gif"/><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audio42.wav"/><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8.gif"/><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audio43.wav"/><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8.gif"/><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audio44.wav"/><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8.gif"/><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audio" Target="../media/audio55.wav"/><Relationship Id="rId18" Type="http://schemas.openxmlformats.org/officeDocument/2006/relationships/audio" Target="../media/audio60.wav"/><Relationship Id="rId3" Type="http://schemas.openxmlformats.org/officeDocument/2006/relationships/audio" Target="../media/audio45.wav"/><Relationship Id="rId21" Type="http://schemas.openxmlformats.org/officeDocument/2006/relationships/image" Target="../media/image19.png"/><Relationship Id="rId7" Type="http://schemas.openxmlformats.org/officeDocument/2006/relationships/audio" Target="../media/audio49.wav"/><Relationship Id="rId12" Type="http://schemas.openxmlformats.org/officeDocument/2006/relationships/audio" Target="../media/audio54.wav"/><Relationship Id="rId17" Type="http://schemas.openxmlformats.org/officeDocument/2006/relationships/audio" Target="../media/audio59.wav"/><Relationship Id="rId2" Type="http://schemas.openxmlformats.org/officeDocument/2006/relationships/notesSlide" Target="../notesSlides/notesSlide16.xml"/><Relationship Id="rId16" Type="http://schemas.openxmlformats.org/officeDocument/2006/relationships/audio" Target="../media/audio58.wav"/><Relationship Id="rId20" Type="http://schemas.openxmlformats.org/officeDocument/2006/relationships/audio" Target="../media/audio62.wav"/><Relationship Id="rId1" Type="http://schemas.openxmlformats.org/officeDocument/2006/relationships/slideLayout" Target="../slideLayouts/slideLayout6.xml"/><Relationship Id="rId6" Type="http://schemas.openxmlformats.org/officeDocument/2006/relationships/audio" Target="../media/audio48.wav"/><Relationship Id="rId11" Type="http://schemas.openxmlformats.org/officeDocument/2006/relationships/audio" Target="../media/audio53.wav"/><Relationship Id="rId24" Type="http://schemas.openxmlformats.org/officeDocument/2006/relationships/image" Target="../media/image22.png"/><Relationship Id="rId5" Type="http://schemas.openxmlformats.org/officeDocument/2006/relationships/audio" Target="../media/audio47.wav"/><Relationship Id="rId15" Type="http://schemas.openxmlformats.org/officeDocument/2006/relationships/audio" Target="../media/audio57.wav"/><Relationship Id="rId23" Type="http://schemas.openxmlformats.org/officeDocument/2006/relationships/image" Target="../media/image21.png"/><Relationship Id="rId10" Type="http://schemas.openxmlformats.org/officeDocument/2006/relationships/audio" Target="../media/audio52.wav"/><Relationship Id="rId19" Type="http://schemas.openxmlformats.org/officeDocument/2006/relationships/audio" Target="../media/audio61.wav"/><Relationship Id="rId4" Type="http://schemas.openxmlformats.org/officeDocument/2006/relationships/audio" Target="../media/audio46.wav"/><Relationship Id="rId9" Type="http://schemas.openxmlformats.org/officeDocument/2006/relationships/audio" Target="../media/audio51.wav"/><Relationship Id="rId14" Type="http://schemas.openxmlformats.org/officeDocument/2006/relationships/audio" Target="../media/audio56.wav"/><Relationship Id="rId22"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18" Type="http://schemas.openxmlformats.org/officeDocument/2006/relationships/audio" Target="../media/audio15.wav"/><Relationship Id="rId3" Type="http://schemas.openxmlformats.org/officeDocument/2006/relationships/image" Target="../media/image2.png"/><Relationship Id="rId21" Type="http://schemas.openxmlformats.org/officeDocument/2006/relationships/audio" Target="../media/audio17.wav"/><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audio" Target="../media/audio14.wav"/><Relationship Id="rId2" Type="http://schemas.openxmlformats.org/officeDocument/2006/relationships/notesSlide" Target="../notesSlides/notesSlide2.xml"/><Relationship Id="rId16" Type="http://schemas.openxmlformats.org/officeDocument/2006/relationships/audio" Target="../media/audio13.wav"/><Relationship Id="rId20"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audio" Target="../media/audio12.wav"/><Relationship Id="rId23" Type="http://schemas.openxmlformats.org/officeDocument/2006/relationships/audio" Target="../media/audio18.wav"/><Relationship Id="rId10" Type="http://schemas.openxmlformats.org/officeDocument/2006/relationships/audio" Target="../media/audio7.wav"/><Relationship Id="rId19" Type="http://schemas.openxmlformats.org/officeDocument/2006/relationships/audio" Target="../media/audio16.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11.wav"/><Relationship Id="rId22"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9.wav"/><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22.wav"/><Relationship Id="rId5" Type="http://schemas.openxmlformats.org/officeDocument/2006/relationships/audio" Target="../media/audio21.wav"/><Relationship Id="rId4" Type="http://schemas.openxmlformats.org/officeDocument/2006/relationships/audio" Target="../media/audio20.wav"/></Relationships>
</file>

<file path=ppt/slides/_rels/slide4.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30.wav"/><Relationship Id="rId3" Type="http://schemas.openxmlformats.org/officeDocument/2006/relationships/audio" Target="../media/audio23.wav"/><Relationship Id="rId7" Type="http://schemas.openxmlformats.org/officeDocument/2006/relationships/image" Target="../media/image5.png"/><Relationship Id="rId12" Type="http://schemas.openxmlformats.org/officeDocument/2006/relationships/audio" Target="../media/audio29.wav"/><Relationship Id="rId17" Type="http://schemas.openxmlformats.org/officeDocument/2006/relationships/image" Target="../media/image10.png"/><Relationship Id="rId2" Type="http://schemas.openxmlformats.org/officeDocument/2006/relationships/notesSlide" Target="../notesSlides/notesSlide4.xml"/><Relationship Id="rId16" Type="http://schemas.openxmlformats.org/officeDocument/2006/relationships/image" Target="../media/image9.gif"/><Relationship Id="rId1" Type="http://schemas.openxmlformats.org/officeDocument/2006/relationships/slideLayout" Target="../slideLayouts/slideLayout6.xml"/><Relationship Id="rId6" Type="http://schemas.openxmlformats.org/officeDocument/2006/relationships/audio" Target="../media/audio24.wav"/><Relationship Id="rId11" Type="http://schemas.openxmlformats.org/officeDocument/2006/relationships/audio" Target="../media/audio28.wav"/><Relationship Id="rId5" Type="http://schemas.microsoft.com/office/2007/relationships/hdphoto" Target="../media/hdphoto1.wdp"/><Relationship Id="rId15" Type="http://schemas.openxmlformats.org/officeDocument/2006/relationships/image" Target="../media/image8.gif"/><Relationship Id="rId10" Type="http://schemas.openxmlformats.org/officeDocument/2006/relationships/audio" Target="../media/audio27.wav"/><Relationship Id="rId4" Type="http://schemas.openxmlformats.org/officeDocument/2006/relationships/image" Target="../media/image7.png"/><Relationship Id="rId9" Type="http://schemas.openxmlformats.org/officeDocument/2006/relationships/audio" Target="../media/audio26.wav"/><Relationship Id="rId14" Type="http://schemas.openxmlformats.org/officeDocument/2006/relationships/audio" Target="../media/audio31.wav"/></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32.wav"/><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33.wav"/><Relationship Id="rId5" Type="http://schemas.openxmlformats.org/officeDocument/2006/relationships/image" Target="../media/image10.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34.wav"/><Relationship Id="rId5" Type="http://schemas.openxmlformats.org/officeDocument/2006/relationships/image" Target="../media/image13.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35.wav"/><Relationship Id="rId5" Type="http://schemas.openxmlformats.org/officeDocument/2006/relationships/image" Target="../media/image1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36.wav"/><Relationship Id="rId5" Type="http://schemas.openxmlformats.org/officeDocument/2006/relationships/image" Target="../media/image1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37.wav"/><Relationship Id="rId5" Type="http://schemas.openxmlformats.org/officeDocument/2006/relationships/image" Target="../media/image13.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F3333"/>
                </a:solidFill>
                <a:effectLst/>
                <a:uLnTx/>
                <a:uFillTx/>
                <a:latin typeface="Modern Love" panose="04090805081005020601" pitchFamily="82" charset="0"/>
                <a:cs typeface="Arial"/>
                <a:sym typeface="Arial"/>
              </a:rPr>
              <a:t>rojo</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a:ea typeface="Century Gothic"/>
                <a:cs typeface="Century Gothic"/>
                <a:sym typeface="Century Gothic"/>
              </a:rPr>
              <a:t>Saying what I and others have</a:t>
            </a: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Picture 4" descr="Móvil, Celda, Mano, Teléfono, Smartphone, Tecnología">
            <a:extLst>
              <a:ext uri="{FF2B5EF4-FFF2-40B4-BE49-F238E27FC236}">
                <a16:creationId xmlns:a16="http://schemas.microsoft.com/office/drawing/2014/main" id="{407A5AB5-6B6D-4100-8DDD-C226DF7DF6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1019" y="2987887"/>
            <a:ext cx="6547631" cy="6294117"/>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90A85DC6-624F-40D1-A637-38E32C510D6D}"/>
              </a:ext>
            </a:extLst>
          </p:cNvPr>
          <p:cNvSpPr txBox="1">
            <a:spLocks/>
          </p:cNvSpPr>
          <p:nvPr/>
        </p:nvSpPr>
        <p:spPr>
          <a:xfrm>
            <a:off x="11001525" y="10124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rgbClr val="002060"/>
                </a:solidFill>
                <a:latin typeface="Century Gothic" panose="020B0502020202020204" pitchFamily="34" charset="0"/>
              </a:rPr>
              <a:t>hablar</a:t>
            </a:r>
            <a:endParaRPr lang="en-GB" sz="1800" b="1" dirty="0">
              <a:solidFill>
                <a:srgbClr val="002060"/>
              </a:solidFill>
              <a:latin typeface="Century Gothic" panose="020B0502020202020204" pitchFamily="34" charset="0"/>
            </a:endParaRPr>
          </a:p>
        </p:txBody>
      </p:sp>
      <p:pic>
        <p:nvPicPr>
          <p:cNvPr id="24" name="Google Shape;319;p15" descr="Speech Icon, Voice, Talking, Audio, Speech">
            <a:extLst>
              <a:ext uri="{FF2B5EF4-FFF2-40B4-BE49-F238E27FC236}">
                <a16:creationId xmlns:a16="http://schemas.microsoft.com/office/drawing/2014/main" id="{27AA594F-CEB7-4C07-A9CF-7F0BF3000FA7}"/>
              </a:ext>
            </a:extLst>
          </p:cNvPr>
          <p:cNvPicPr preferRelativeResize="0"/>
          <p:nvPr/>
        </p:nvPicPr>
        <p:blipFill rotWithShape="1">
          <a:blip r:embed="rId7">
            <a:alphaModFix/>
          </a:blip>
          <a:srcRect/>
          <a:stretch/>
        </p:blipFill>
        <p:spPr>
          <a:xfrm>
            <a:off x="11131654" y="149483"/>
            <a:ext cx="776168" cy="776168"/>
          </a:xfrm>
          <a:prstGeom prst="rect">
            <a:avLst/>
          </a:prstGeom>
          <a:noFill/>
          <a:ln>
            <a:noFill/>
          </a:ln>
        </p:spPr>
      </p:pic>
      <p:pic>
        <p:nvPicPr>
          <p:cNvPr id="25" name="Google Shape;282;p13" descr="Reading, Book, Symbol, Icon, Reader, Man">
            <a:extLst>
              <a:ext uri="{FF2B5EF4-FFF2-40B4-BE49-F238E27FC236}">
                <a16:creationId xmlns:a16="http://schemas.microsoft.com/office/drawing/2014/main" id="{384B9CCC-2D26-4700-8876-CF8D50FABCB2}"/>
              </a:ext>
            </a:extLst>
          </p:cNvPr>
          <p:cNvPicPr preferRelativeResize="0"/>
          <p:nvPr/>
        </p:nvPicPr>
        <p:blipFill rotWithShape="1">
          <a:blip r:embed="rId8">
            <a:alphaModFix/>
            <a:duotone>
              <a:schemeClr val="accent6">
                <a:shade val="45000"/>
                <a:satMod val="135000"/>
              </a:schemeClr>
              <a:prstClr val="white"/>
            </a:duotone>
            <a:extLst>
              <a:ext uri="{BEBA8EAE-BF5A-486C-A8C5-ECC9F3942E4B}">
                <a14:imgProps xmlns:a14="http://schemas.microsoft.com/office/drawing/2010/main">
                  <a14:imgLayer r:embed="rId9">
                    <a14:imgEffect>
                      <a14:artisticPaintStrokes/>
                    </a14:imgEffect>
                  </a14:imgLayer>
                </a14:imgProps>
              </a:ext>
            </a:extLst>
          </a:blip>
          <a:srcRect/>
          <a:stretch/>
        </p:blipFill>
        <p:spPr>
          <a:xfrm>
            <a:off x="10215023" y="162736"/>
            <a:ext cx="782801" cy="782801"/>
          </a:xfrm>
          <a:prstGeom prst="roundRect">
            <a:avLst/>
          </a:prstGeom>
          <a:solidFill>
            <a:srgbClr val="92D050"/>
          </a:solidFill>
          <a:ln>
            <a:noFill/>
          </a:ln>
        </p:spPr>
      </p:pic>
      <p:sp>
        <p:nvSpPr>
          <p:cNvPr id="26" name="Title 1">
            <a:extLst>
              <a:ext uri="{FF2B5EF4-FFF2-40B4-BE49-F238E27FC236}">
                <a16:creationId xmlns:a16="http://schemas.microsoft.com/office/drawing/2014/main" id="{0BCF7A95-92CC-435C-B1FD-1F92B5E1D828}"/>
              </a:ext>
            </a:extLst>
          </p:cNvPr>
          <p:cNvSpPr txBox="1">
            <a:spLocks/>
          </p:cNvSpPr>
          <p:nvPr/>
        </p:nvSpPr>
        <p:spPr>
          <a:xfrm>
            <a:off x="10282913" y="1012449"/>
            <a:ext cx="657080" cy="370510"/>
          </a:xfrm>
          <a:prstGeom prst="rect">
            <a:avLst/>
          </a:prstGeom>
          <a:solidFill>
            <a:srgbClr val="92D050"/>
          </a:solidFill>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algn="ctr"/>
            <a:r>
              <a:rPr lang="en-GB" sz="2000" b="1" dirty="0">
                <a:solidFill>
                  <a:schemeClr val="bg1"/>
                </a:solidFill>
                <a:latin typeface="Century Gothic" panose="020B0502020202020204" pitchFamily="34" charset="0"/>
              </a:rPr>
              <a:t>leer</a:t>
            </a:r>
          </a:p>
        </p:txBody>
      </p:sp>
      <p:sp>
        <p:nvSpPr>
          <p:cNvPr id="27" name="Title 1">
            <a:extLst>
              <a:ext uri="{FF2B5EF4-FFF2-40B4-BE49-F238E27FC236}">
                <a16:creationId xmlns:a16="http://schemas.microsoft.com/office/drawing/2014/main" id="{980BB87F-34D3-4E72-9411-88B7EC56840A}"/>
              </a:ext>
            </a:extLst>
          </p:cNvPr>
          <p:cNvSpPr txBox="1">
            <a:spLocks/>
          </p:cNvSpPr>
          <p:nvPr/>
        </p:nvSpPr>
        <p:spPr>
          <a:xfrm>
            <a:off x="3298501" y="316805"/>
            <a:ext cx="3453792" cy="340162"/>
          </a:xfrm>
          <a:prstGeom prst="rect">
            <a:avLst/>
          </a:prstGeom>
        </p:spPr>
        <p:txBody>
          <a:bodyPr spcFirstLastPara="1" vert="horz" wrap="square" lIns="0" tIns="0" rIns="0" bIns="0" rtlCol="0" anchor="t" anchorCtr="0">
            <a:normAutofit fontScale="92500" lnSpcReduction="20000"/>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3200" b="1" dirty="0">
                <a:solidFill>
                  <a:srgbClr val="002060"/>
                </a:solidFill>
                <a:latin typeface="Century Gothic" panose="020B0502020202020204" pitchFamily="34" charset="0"/>
              </a:rPr>
              <a:t>Sofía </a:t>
            </a:r>
            <a:r>
              <a:rPr lang="en-GB" sz="3200" b="1" dirty="0" err="1">
                <a:solidFill>
                  <a:srgbClr val="002060"/>
                </a:solidFill>
                <a:latin typeface="Century Gothic" panose="020B0502020202020204" pitchFamily="34" charset="0"/>
              </a:rPr>
              <a:t>habla</a:t>
            </a:r>
            <a:r>
              <a:rPr lang="en-GB" sz="3200" b="1" dirty="0">
                <a:solidFill>
                  <a:srgbClr val="002060"/>
                </a:solidFill>
                <a:latin typeface="Century Gothic" panose="020B0502020202020204" pitchFamily="34" charset="0"/>
              </a:rPr>
              <a:t> [1/5] </a:t>
            </a:r>
          </a:p>
        </p:txBody>
      </p:sp>
      <p:sp>
        <p:nvSpPr>
          <p:cNvPr id="28" name="TextBox 27">
            <a:extLst>
              <a:ext uri="{FF2B5EF4-FFF2-40B4-BE49-F238E27FC236}">
                <a16:creationId xmlns:a16="http://schemas.microsoft.com/office/drawing/2014/main" id="{3877C3AB-F891-4A1E-9736-FE096DE7E498}"/>
              </a:ext>
            </a:extLst>
          </p:cNvPr>
          <p:cNvSpPr txBox="1"/>
          <p:nvPr/>
        </p:nvSpPr>
        <p:spPr>
          <a:xfrm>
            <a:off x="8741844" y="234044"/>
            <a:ext cx="184731" cy="646331"/>
          </a:xfrm>
          <a:prstGeom prst="rect">
            <a:avLst/>
          </a:prstGeom>
          <a:noFill/>
        </p:spPr>
        <p:txBody>
          <a:bodyPr wrap="none" rtlCol="0">
            <a:spAutoFit/>
          </a:bodyPr>
          <a:lstStyle/>
          <a:p>
            <a:endParaRPr lang="en-GB" sz="3600" b="1" dirty="0">
              <a:solidFill>
                <a:srgbClr val="002060"/>
              </a:solidFill>
              <a:latin typeface="Century Gothic" panose="020B0502020202020204" pitchFamily="34" charset="0"/>
            </a:endParaRPr>
          </a:p>
        </p:txBody>
      </p:sp>
      <p:sp>
        <p:nvSpPr>
          <p:cNvPr id="29" name="Google Shape;387;p19">
            <a:extLst>
              <a:ext uri="{FF2B5EF4-FFF2-40B4-BE49-F238E27FC236}">
                <a16:creationId xmlns:a16="http://schemas.microsoft.com/office/drawing/2014/main" id="{9832C4A5-9CBC-468F-BCF4-3398DF0AD920}"/>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30" name="Google Shape;389;p19">
            <a:extLst>
              <a:ext uri="{FF2B5EF4-FFF2-40B4-BE49-F238E27FC236}">
                <a16:creationId xmlns:a16="http://schemas.microsoft.com/office/drawing/2014/main" id="{0E0425E2-3B2E-4FE8-9AF9-85BD09934696}"/>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0;p19">
            <a:extLst>
              <a:ext uri="{FF2B5EF4-FFF2-40B4-BE49-F238E27FC236}">
                <a16:creationId xmlns:a16="http://schemas.microsoft.com/office/drawing/2014/main" id="{1794864E-2DE2-4FA3-A881-0C83925467D3}"/>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32" name="Google Shape;391;p19">
            <a:extLst>
              <a:ext uri="{FF2B5EF4-FFF2-40B4-BE49-F238E27FC236}">
                <a16:creationId xmlns:a16="http://schemas.microsoft.com/office/drawing/2014/main" id="{A97FD6FF-EE76-42E5-A259-B0C996AD9DED}"/>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33" name="Google Shape;395;p19">
            <a:extLst>
              <a:ext uri="{FF2B5EF4-FFF2-40B4-BE49-F238E27FC236}">
                <a16:creationId xmlns:a16="http://schemas.microsoft.com/office/drawing/2014/main" id="{D5B63E37-0963-4D2C-87D6-C6D3C62749FB}"/>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34" name="Google Shape;388;p19">
            <a:extLst>
              <a:ext uri="{FF2B5EF4-FFF2-40B4-BE49-F238E27FC236}">
                <a16:creationId xmlns:a16="http://schemas.microsoft.com/office/drawing/2014/main" id="{040D0626-CE6B-4235-BFDC-75F197622D9F}"/>
              </a:ext>
            </a:extLst>
          </p:cNvPr>
          <p:cNvSpPr/>
          <p:nvPr/>
        </p:nvSpPr>
        <p:spPr>
          <a:xfrm>
            <a:off x="11129935" y="2730275"/>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35" name="Title 1">
            <a:extLst>
              <a:ext uri="{FF2B5EF4-FFF2-40B4-BE49-F238E27FC236}">
                <a16:creationId xmlns:a16="http://schemas.microsoft.com/office/drawing/2014/main" id="{2095DFC9-8E6A-4FF7-B91C-E3D3A995C4FF}"/>
              </a:ext>
            </a:extLst>
          </p:cNvPr>
          <p:cNvSpPr txBox="1">
            <a:spLocks/>
          </p:cNvSpPr>
          <p:nvPr/>
        </p:nvSpPr>
        <p:spPr>
          <a:xfrm>
            <a:off x="238938" y="1153619"/>
            <a:ext cx="9804794" cy="1215133"/>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2800" dirty="0">
                <a:solidFill>
                  <a:srgbClr val="002060"/>
                </a:solidFill>
                <a:latin typeface="Century Gothic" panose="020B0502020202020204" pitchFamily="34" charset="0"/>
              </a:rPr>
              <a:t>Sofía has lost her voice but wants to send a voice message to Luis, saying what she does on the weekend, but also what </a:t>
            </a:r>
            <a:r>
              <a:rPr lang="en-GB" sz="2800" dirty="0" err="1">
                <a:solidFill>
                  <a:srgbClr val="002060"/>
                </a:solidFill>
                <a:latin typeface="Century Gothic" panose="020B0502020202020204" pitchFamily="34" charset="0"/>
              </a:rPr>
              <a:t>Quique</a:t>
            </a:r>
            <a:r>
              <a:rPr lang="en-GB" sz="2800" dirty="0">
                <a:solidFill>
                  <a:srgbClr val="002060"/>
                </a:solidFill>
                <a:latin typeface="Century Gothic" panose="020B0502020202020204" pitchFamily="34" charset="0"/>
              </a:rPr>
              <a:t> does. Can you help her?</a:t>
            </a:r>
          </a:p>
        </p:txBody>
      </p:sp>
      <p:sp>
        <p:nvSpPr>
          <p:cNvPr id="36" name="Rectangle: Rounded Corners 35">
            <a:extLst>
              <a:ext uri="{FF2B5EF4-FFF2-40B4-BE49-F238E27FC236}">
                <a16:creationId xmlns:a16="http://schemas.microsoft.com/office/drawing/2014/main" id="{F3309527-7C99-4DA2-A51C-F815E316943D}"/>
              </a:ext>
            </a:extLst>
          </p:cNvPr>
          <p:cNvSpPr/>
          <p:nvPr/>
        </p:nvSpPr>
        <p:spPr>
          <a:xfrm>
            <a:off x="7916136" y="3423550"/>
            <a:ext cx="1491158" cy="62849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a:extLst>
              <a:ext uri="{FF2B5EF4-FFF2-40B4-BE49-F238E27FC236}">
                <a16:creationId xmlns:a16="http://schemas.microsoft.com/office/drawing/2014/main" id="{8D5ECAEF-3232-4086-9612-9CEBC816F64A}"/>
              </a:ext>
            </a:extLst>
          </p:cNvPr>
          <p:cNvPicPr>
            <a:picLocks noChangeAspect="1"/>
          </p:cNvPicPr>
          <p:nvPr/>
        </p:nvPicPr>
        <p:blipFill rotWithShape="1">
          <a:blip r:embed="rId10">
            <a:clrChange>
              <a:clrFrom>
                <a:srgbClr val="D9EB37"/>
              </a:clrFrom>
              <a:clrTo>
                <a:srgbClr val="D9EB37">
                  <a:alpha val="0"/>
                </a:srgbClr>
              </a:clrTo>
            </a:clrChange>
            <a:extLst>
              <a:ext uri="{28A0092B-C50C-407E-A947-70E740481C1C}">
                <a14:useLocalDpi xmlns:a14="http://schemas.microsoft.com/office/drawing/2010/main" val="0"/>
              </a:ext>
            </a:extLst>
          </a:blip>
          <a:srcRect l="38772" t="243" r="33855" b="66807"/>
          <a:stretch/>
        </p:blipFill>
        <p:spPr>
          <a:xfrm>
            <a:off x="8032764" y="3445987"/>
            <a:ext cx="569062" cy="586697"/>
          </a:xfrm>
          <a:prstGeom prst="rect">
            <a:avLst/>
          </a:prstGeom>
        </p:spPr>
      </p:pic>
      <p:sp>
        <p:nvSpPr>
          <p:cNvPr id="38" name="TextBox 37">
            <a:extLst>
              <a:ext uri="{FF2B5EF4-FFF2-40B4-BE49-F238E27FC236}">
                <a16:creationId xmlns:a16="http://schemas.microsoft.com/office/drawing/2014/main" id="{914D8CDA-D53C-4E3E-8A5F-69AC8DD2051B}"/>
              </a:ext>
            </a:extLst>
          </p:cNvPr>
          <p:cNvSpPr txBox="1"/>
          <p:nvPr/>
        </p:nvSpPr>
        <p:spPr>
          <a:xfrm>
            <a:off x="8552572" y="3572911"/>
            <a:ext cx="809837" cy="461665"/>
          </a:xfrm>
          <a:prstGeom prst="rect">
            <a:avLst/>
          </a:prstGeom>
          <a:noFill/>
        </p:spPr>
        <p:txBody>
          <a:bodyPr wrap="none" rtlCol="0">
            <a:spAutoFit/>
          </a:bodyPr>
          <a:lstStyle/>
          <a:p>
            <a:r>
              <a:rPr lang="en-GB" sz="2400" b="1" dirty="0">
                <a:solidFill>
                  <a:srgbClr val="002060"/>
                </a:solidFill>
                <a:latin typeface="Ink Free" panose="03080402000500000000" pitchFamily="66" charset="0"/>
              </a:rPr>
              <a:t>Luis </a:t>
            </a:r>
          </a:p>
        </p:txBody>
      </p:sp>
      <p:sp>
        <p:nvSpPr>
          <p:cNvPr id="39" name="Rectangle: Rounded Corners 38">
            <a:extLst>
              <a:ext uri="{FF2B5EF4-FFF2-40B4-BE49-F238E27FC236}">
                <a16:creationId xmlns:a16="http://schemas.microsoft.com/office/drawing/2014/main" id="{09122DEC-7E12-4AA5-B54A-CAD25AFDBC06}"/>
              </a:ext>
            </a:extLst>
          </p:cNvPr>
          <p:cNvSpPr/>
          <p:nvPr/>
        </p:nvSpPr>
        <p:spPr>
          <a:xfrm>
            <a:off x="8696454" y="4149489"/>
            <a:ext cx="710839" cy="40011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entury Gothic" panose="020B0502020202020204" pitchFamily="34" charset="0"/>
            </a:endParaRPr>
          </a:p>
        </p:txBody>
      </p:sp>
      <p:sp>
        <p:nvSpPr>
          <p:cNvPr id="40" name="TextBox 39">
            <a:extLst>
              <a:ext uri="{FF2B5EF4-FFF2-40B4-BE49-F238E27FC236}">
                <a16:creationId xmlns:a16="http://schemas.microsoft.com/office/drawing/2014/main" id="{A795A9E1-B11A-4509-ADA8-9D8CFA34FB71}"/>
              </a:ext>
            </a:extLst>
          </p:cNvPr>
          <p:cNvSpPr txBox="1"/>
          <p:nvPr/>
        </p:nvSpPr>
        <p:spPr>
          <a:xfrm>
            <a:off x="8886955" y="4172627"/>
            <a:ext cx="30008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t>
            </a:r>
          </a:p>
        </p:txBody>
      </p:sp>
      <p:grpSp>
        <p:nvGrpSpPr>
          <p:cNvPr id="41" name="Group 40">
            <a:extLst>
              <a:ext uri="{FF2B5EF4-FFF2-40B4-BE49-F238E27FC236}">
                <a16:creationId xmlns:a16="http://schemas.microsoft.com/office/drawing/2014/main" id="{41F20123-2826-4F60-95DB-FD703D317457}"/>
              </a:ext>
            </a:extLst>
          </p:cNvPr>
          <p:cNvGrpSpPr/>
          <p:nvPr/>
        </p:nvGrpSpPr>
        <p:grpSpPr>
          <a:xfrm>
            <a:off x="7954235" y="4761218"/>
            <a:ext cx="1491158" cy="583267"/>
            <a:chOff x="3246678" y="5051663"/>
            <a:chExt cx="1491158" cy="586697"/>
          </a:xfrm>
        </p:grpSpPr>
        <p:sp>
          <p:nvSpPr>
            <p:cNvPr id="42" name="Rectangle: Rounded Corners 41">
              <a:extLst>
                <a:ext uri="{FF2B5EF4-FFF2-40B4-BE49-F238E27FC236}">
                  <a16:creationId xmlns:a16="http://schemas.microsoft.com/office/drawing/2014/main" id="{AE3A95A0-0B4B-4F15-A390-ADBC9F49F310}"/>
                </a:ext>
              </a:extLst>
            </p:cNvPr>
            <p:cNvSpPr/>
            <p:nvPr/>
          </p:nvSpPr>
          <p:spPr>
            <a:xfrm>
              <a:off x="3246678" y="5059293"/>
              <a:ext cx="1491158" cy="57563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407037BF-D112-4BEC-9CD4-42AFEBFD6952}"/>
                </a:ext>
              </a:extLst>
            </p:cNvPr>
            <p:cNvSpPr txBox="1"/>
            <p:nvPr/>
          </p:nvSpPr>
          <p:spPr>
            <a:xfrm>
              <a:off x="3289657" y="5173265"/>
              <a:ext cx="925253" cy="461665"/>
            </a:xfrm>
            <a:prstGeom prst="rect">
              <a:avLst/>
            </a:prstGeom>
            <a:noFill/>
          </p:spPr>
          <p:txBody>
            <a:bodyPr wrap="none" rtlCol="0">
              <a:spAutoFit/>
            </a:bodyPr>
            <a:lstStyle/>
            <a:p>
              <a:r>
                <a:rPr lang="en-GB" sz="2400" b="1" dirty="0">
                  <a:solidFill>
                    <a:srgbClr val="002060"/>
                  </a:solidFill>
                  <a:latin typeface="Ink Free" panose="03080402000500000000" pitchFamily="66" charset="0"/>
                </a:rPr>
                <a:t>Sofía</a:t>
              </a:r>
              <a:r>
                <a:rPr lang="en-GB" sz="2400" b="1" dirty="0">
                  <a:solidFill>
                    <a:srgbClr val="002060"/>
                  </a:solidFill>
                  <a:latin typeface="Bradley Hand ITC" panose="03070402050302030203" pitchFamily="66" charset="0"/>
                </a:rPr>
                <a:t> </a:t>
              </a:r>
            </a:p>
          </p:txBody>
        </p:sp>
        <p:pic>
          <p:nvPicPr>
            <p:cNvPr id="44" name="Picture 43">
              <a:extLst>
                <a:ext uri="{FF2B5EF4-FFF2-40B4-BE49-F238E27FC236}">
                  <a16:creationId xmlns:a16="http://schemas.microsoft.com/office/drawing/2014/main" id="{C43A4372-FC01-4067-B935-064E5AC1EE47}"/>
                </a:ext>
              </a:extLst>
            </p:cNvPr>
            <p:cNvPicPr>
              <a:picLocks noChangeAspect="1"/>
            </p:cNvPicPr>
            <p:nvPr/>
          </p:nvPicPr>
          <p:blipFill rotWithShape="1">
            <a:blip r:embed="rId10">
              <a:clrChange>
                <a:clrFrom>
                  <a:srgbClr val="D9EB37"/>
                </a:clrFrom>
                <a:clrTo>
                  <a:srgbClr val="D9EB37">
                    <a:alpha val="0"/>
                  </a:srgbClr>
                </a:clrTo>
              </a:clrChange>
              <a:extLst>
                <a:ext uri="{28A0092B-C50C-407E-A947-70E740481C1C}">
                  <a14:useLocalDpi xmlns:a14="http://schemas.microsoft.com/office/drawing/2010/main" val="0"/>
                </a:ext>
              </a:extLst>
            </a:blip>
            <a:srcRect l="66659" t="7601" r="5968" b="59449"/>
            <a:stretch/>
          </p:blipFill>
          <p:spPr>
            <a:xfrm>
              <a:off x="4145706" y="5051663"/>
              <a:ext cx="569062" cy="586697"/>
            </a:xfrm>
            <a:prstGeom prst="rect">
              <a:avLst/>
            </a:prstGeom>
          </p:spPr>
        </p:pic>
      </p:grpSp>
      <p:pic>
        <p:nvPicPr>
          <p:cNvPr id="45" name="Picture 2" descr="Icono, Micrófono, Voz, Mensaje, Hablar, Nube, Datos">
            <a:extLst>
              <a:ext uri="{FF2B5EF4-FFF2-40B4-BE49-F238E27FC236}">
                <a16:creationId xmlns:a16="http://schemas.microsoft.com/office/drawing/2014/main" id="{4D9ECB7F-82F6-459F-9B04-4E7FDF37B0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59114" y="5561453"/>
            <a:ext cx="593458" cy="59345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D7A4EB9D-2C1B-494B-8ACB-D4D84DA0F1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09903" y="5685333"/>
            <a:ext cx="263882" cy="274877"/>
          </a:xfrm>
          <a:prstGeom prst="rect">
            <a:avLst/>
          </a:prstGeom>
        </p:spPr>
      </p:pic>
      <p:pic>
        <p:nvPicPr>
          <p:cNvPr id="47" name="Picture 46" descr="A picture containing toy, doll&#10;&#10;Description automatically generated">
            <a:extLst>
              <a:ext uri="{FF2B5EF4-FFF2-40B4-BE49-F238E27FC236}">
                <a16:creationId xmlns:a16="http://schemas.microsoft.com/office/drawing/2014/main" id="{007E179C-9F40-4019-8308-B9CE0AF09F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51886" y="-4851"/>
            <a:ext cx="636595" cy="1209260"/>
          </a:xfrm>
          <a:prstGeom prst="rect">
            <a:avLst/>
          </a:prstGeom>
        </p:spPr>
      </p:pic>
      <p:sp>
        <p:nvSpPr>
          <p:cNvPr id="48" name="Speech Bubble: Oval 47">
            <a:extLst>
              <a:ext uri="{FF2B5EF4-FFF2-40B4-BE49-F238E27FC236}">
                <a16:creationId xmlns:a16="http://schemas.microsoft.com/office/drawing/2014/main" id="{A9AB8816-0AC8-4DC6-B4A6-169CB6F55F79}"/>
              </a:ext>
            </a:extLst>
          </p:cNvPr>
          <p:cNvSpPr/>
          <p:nvPr/>
        </p:nvSpPr>
        <p:spPr>
          <a:xfrm>
            <a:off x="8101451" y="21022"/>
            <a:ext cx="1125628" cy="667613"/>
          </a:xfrm>
          <a:prstGeom prst="wedgeEllipseCallout">
            <a:avLst>
              <a:gd name="adj1" fmla="val 68319"/>
              <a:gd name="adj2" fmla="val 49456"/>
            </a:avLst>
          </a:prstGeom>
          <a:solidFill>
            <a:srgbClr val="FF4791"/>
          </a:solidFill>
          <a:ln>
            <a:solidFill>
              <a:srgbClr val="FF4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2060"/>
              </a:solidFill>
              <a:latin typeface="Century Gothic" panose="020B0502020202020204" pitchFamily="34" charset="0"/>
            </a:endParaRPr>
          </a:p>
        </p:txBody>
      </p:sp>
      <p:sp>
        <p:nvSpPr>
          <p:cNvPr id="49" name="TextBox 48">
            <a:extLst>
              <a:ext uri="{FF2B5EF4-FFF2-40B4-BE49-F238E27FC236}">
                <a16:creationId xmlns:a16="http://schemas.microsoft.com/office/drawing/2014/main" id="{E786FD97-0D7A-4539-B411-01A355E10FB8}"/>
              </a:ext>
            </a:extLst>
          </p:cNvPr>
          <p:cNvSpPr txBox="1"/>
          <p:nvPr/>
        </p:nvSpPr>
        <p:spPr>
          <a:xfrm>
            <a:off x="7887028" y="72192"/>
            <a:ext cx="1528878" cy="584775"/>
          </a:xfrm>
          <a:prstGeom prst="rect">
            <a:avLst/>
          </a:prstGeom>
          <a:noFill/>
        </p:spPr>
        <p:txBody>
          <a:bodyPr wrap="square">
            <a:spAutoFit/>
          </a:bodyPr>
          <a:lstStyle/>
          <a:p>
            <a:pPr algn="ctr"/>
            <a:r>
              <a:rPr lang="en-GB" sz="1600" b="1" dirty="0">
                <a:solidFill>
                  <a:srgbClr val="002060"/>
                </a:solidFill>
                <a:latin typeface="Century Gothic" panose="020B0502020202020204" pitchFamily="34" charset="0"/>
              </a:rPr>
              <a:t>¡No </a:t>
            </a:r>
            <a:r>
              <a:rPr lang="en-GB" sz="1600" b="1" dirty="0" err="1">
                <a:solidFill>
                  <a:srgbClr val="002060"/>
                </a:solidFill>
                <a:latin typeface="Century Gothic" panose="020B0502020202020204" pitchFamily="34" charset="0"/>
              </a:rPr>
              <a:t>tengo</a:t>
            </a:r>
            <a:r>
              <a:rPr lang="en-GB" sz="1600" b="1" dirty="0">
                <a:solidFill>
                  <a:srgbClr val="002060"/>
                </a:solidFill>
                <a:latin typeface="Century Gothic" panose="020B0502020202020204" pitchFamily="34" charset="0"/>
              </a:rPr>
              <a:t> </a:t>
            </a:r>
            <a:r>
              <a:rPr lang="en-GB" sz="1600" b="1" dirty="0" err="1">
                <a:solidFill>
                  <a:srgbClr val="002060"/>
                </a:solidFill>
                <a:latin typeface="Century Gothic" panose="020B0502020202020204" pitchFamily="34" charset="0"/>
              </a:rPr>
              <a:t>voz</a:t>
            </a:r>
            <a:r>
              <a:rPr lang="en-GB" sz="1600" b="1" dirty="0">
                <a:solidFill>
                  <a:srgbClr val="002060"/>
                </a:solidFill>
                <a:latin typeface="Century Gothic" panose="020B0502020202020204" pitchFamily="34" charset="0"/>
              </a:rPr>
              <a:t>!</a:t>
            </a:r>
          </a:p>
        </p:txBody>
      </p:sp>
      <p:sp>
        <p:nvSpPr>
          <p:cNvPr id="50" name="Title 1">
            <a:extLst>
              <a:ext uri="{FF2B5EF4-FFF2-40B4-BE49-F238E27FC236}">
                <a16:creationId xmlns:a16="http://schemas.microsoft.com/office/drawing/2014/main" id="{2A647ED5-C298-4FF0-BC92-791F38EAF1C4}"/>
              </a:ext>
            </a:extLst>
          </p:cNvPr>
          <p:cNvSpPr txBox="1">
            <a:spLocks/>
          </p:cNvSpPr>
          <p:nvPr/>
        </p:nvSpPr>
        <p:spPr>
          <a:xfrm>
            <a:off x="173815" y="1150917"/>
            <a:ext cx="9804794" cy="1259501"/>
          </a:xfrm>
          <a:prstGeom prst="rect">
            <a:avLst/>
          </a:prstGeom>
          <a:solidFill>
            <a:schemeClr val="bg1"/>
          </a:solidFill>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2800" dirty="0">
                <a:solidFill>
                  <a:srgbClr val="002060"/>
                </a:solidFill>
                <a:latin typeface="Century Gothic" panose="020B0502020202020204" pitchFamily="34" charset="0"/>
              </a:rPr>
              <a:t>Lee la </a:t>
            </a:r>
            <a:r>
              <a:rPr lang="en-GB" sz="2800" dirty="0" err="1">
                <a:solidFill>
                  <a:srgbClr val="002060"/>
                </a:solidFill>
                <a:latin typeface="Century Gothic" panose="020B0502020202020204" pitchFamily="34" charset="0"/>
              </a:rPr>
              <a:t>frase</a:t>
            </a:r>
            <a:r>
              <a:rPr lang="en-GB" sz="2800" dirty="0">
                <a:solidFill>
                  <a:srgbClr val="002060"/>
                </a:solidFill>
                <a:latin typeface="Century Gothic" panose="020B0502020202020204" pitchFamily="34" charset="0"/>
              </a:rPr>
              <a:t> en español. ¡</a:t>
            </a:r>
            <a:r>
              <a:rPr lang="en-GB" sz="2800" dirty="0" err="1">
                <a:solidFill>
                  <a:srgbClr val="002060"/>
                </a:solidFill>
                <a:latin typeface="Century Gothic" panose="020B0502020202020204" pitchFamily="34" charset="0"/>
              </a:rPr>
              <a:t>Usa</a:t>
            </a:r>
            <a:r>
              <a:rPr lang="en-GB" sz="2800" dirty="0">
                <a:solidFill>
                  <a:srgbClr val="002060"/>
                </a:solidFill>
                <a:latin typeface="Century Gothic" panose="020B0502020202020204" pitchFamily="34" charset="0"/>
              </a:rPr>
              <a:t> las palabras!</a:t>
            </a:r>
          </a:p>
        </p:txBody>
      </p:sp>
      <p:sp>
        <p:nvSpPr>
          <p:cNvPr id="51" name="TextBox 50">
            <a:extLst>
              <a:ext uri="{FF2B5EF4-FFF2-40B4-BE49-F238E27FC236}">
                <a16:creationId xmlns:a16="http://schemas.microsoft.com/office/drawing/2014/main" id="{F0BF9AAD-3DB7-4F3F-9022-B053AC22E43B}"/>
              </a:ext>
            </a:extLst>
          </p:cNvPr>
          <p:cNvSpPr txBox="1"/>
          <p:nvPr/>
        </p:nvSpPr>
        <p:spPr>
          <a:xfrm>
            <a:off x="366021" y="3028262"/>
            <a:ext cx="530305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1 [I buy (a piece of) fruit.]</a:t>
            </a:r>
            <a:r>
              <a:rPr lang="en-GB" sz="3200" dirty="0">
                <a:solidFill>
                  <a:srgbClr val="002060"/>
                </a:solidFill>
                <a:latin typeface="Century Gothic" panose="020B0502020202020204" pitchFamily="34" charset="0"/>
              </a:rPr>
              <a:t> </a:t>
            </a:r>
          </a:p>
        </p:txBody>
      </p:sp>
      <p:sp>
        <p:nvSpPr>
          <p:cNvPr id="52" name="Title 1">
            <a:extLst>
              <a:ext uri="{FF2B5EF4-FFF2-40B4-BE49-F238E27FC236}">
                <a16:creationId xmlns:a16="http://schemas.microsoft.com/office/drawing/2014/main" id="{A0EB51F6-D213-47A6-B555-03AC54E6222A}"/>
              </a:ext>
            </a:extLst>
          </p:cNvPr>
          <p:cNvSpPr txBox="1">
            <a:spLocks/>
          </p:cNvSpPr>
          <p:nvPr/>
        </p:nvSpPr>
        <p:spPr>
          <a:xfrm>
            <a:off x="180212" y="1759835"/>
            <a:ext cx="9804794" cy="1259501"/>
          </a:xfrm>
          <a:prstGeom prst="rect">
            <a:avLst/>
          </a:prstGeom>
          <a:solidFill>
            <a:schemeClr val="bg1"/>
          </a:solidFill>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2800"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Ojo</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 Una palabra es </a:t>
            </a:r>
            <a:r>
              <a:rPr lang="en-GB" sz="2800" b="1" dirty="0">
                <a:solidFill>
                  <a:srgbClr val="002060"/>
                </a:solidFill>
                <a:latin typeface="Century Gothic" panose="020B0502020202020204" pitchFamily="34" charset="0"/>
              </a:rPr>
              <a:t>extra</a:t>
            </a:r>
            <a:r>
              <a:rPr lang="en-GB" sz="2800" dirty="0">
                <a:solidFill>
                  <a:srgbClr val="002060"/>
                </a:solidFill>
                <a:latin typeface="Century Gothic" panose="020B0502020202020204" pitchFamily="34" charset="0"/>
              </a:rPr>
              <a:t>.</a:t>
            </a:r>
          </a:p>
        </p:txBody>
      </p:sp>
      <p:sp>
        <p:nvSpPr>
          <p:cNvPr id="53" name="Rectangle: Rounded Corners 52">
            <a:extLst>
              <a:ext uri="{FF2B5EF4-FFF2-40B4-BE49-F238E27FC236}">
                <a16:creationId xmlns:a16="http://schemas.microsoft.com/office/drawing/2014/main" id="{19B35E4E-500C-4815-954A-9F607E0FC630}"/>
              </a:ext>
            </a:extLst>
          </p:cNvPr>
          <p:cNvSpPr/>
          <p:nvPr/>
        </p:nvSpPr>
        <p:spPr>
          <a:xfrm>
            <a:off x="2214314" y="3894859"/>
            <a:ext cx="11739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fruta</a:t>
            </a:r>
            <a:endParaRPr lang="en-GB" sz="2800" b="1" dirty="0">
              <a:solidFill>
                <a:srgbClr val="002060"/>
              </a:solidFill>
              <a:latin typeface="Century Gothic" panose="020B0502020202020204" pitchFamily="34" charset="0"/>
            </a:endParaRPr>
          </a:p>
        </p:txBody>
      </p:sp>
      <p:sp>
        <p:nvSpPr>
          <p:cNvPr id="54" name="Rectangle: Rounded Corners 53">
            <a:extLst>
              <a:ext uri="{FF2B5EF4-FFF2-40B4-BE49-F238E27FC236}">
                <a16:creationId xmlns:a16="http://schemas.microsoft.com/office/drawing/2014/main" id="{10FBD894-5BE8-4AD8-A957-3FE147512184}"/>
              </a:ext>
            </a:extLst>
          </p:cNvPr>
          <p:cNvSpPr/>
          <p:nvPr/>
        </p:nvSpPr>
        <p:spPr>
          <a:xfrm>
            <a:off x="437298" y="3882075"/>
            <a:ext cx="163529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compra</a:t>
            </a:r>
            <a:endParaRPr lang="en-GB" sz="2800" b="1" dirty="0">
              <a:solidFill>
                <a:srgbClr val="002060"/>
              </a:solidFill>
              <a:latin typeface="Century Gothic" panose="020B0502020202020204" pitchFamily="34" charset="0"/>
            </a:endParaRPr>
          </a:p>
        </p:txBody>
      </p:sp>
      <p:sp>
        <p:nvSpPr>
          <p:cNvPr id="55" name="Rectangle: Rounded Corners 54">
            <a:extLst>
              <a:ext uri="{FF2B5EF4-FFF2-40B4-BE49-F238E27FC236}">
                <a16:creationId xmlns:a16="http://schemas.microsoft.com/office/drawing/2014/main" id="{16C81C85-3C2A-43DE-BCBA-C3B9B21E4610}"/>
              </a:ext>
            </a:extLst>
          </p:cNvPr>
          <p:cNvSpPr/>
          <p:nvPr/>
        </p:nvSpPr>
        <p:spPr>
          <a:xfrm>
            <a:off x="5072841" y="3931709"/>
            <a:ext cx="191866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compro</a:t>
            </a:r>
            <a:endParaRPr lang="en-GB" sz="2800" b="1" dirty="0">
              <a:solidFill>
                <a:srgbClr val="002060"/>
              </a:solidFill>
              <a:latin typeface="Century Gothic" panose="020B0502020202020204" pitchFamily="34" charset="0"/>
            </a:endParaRPr>
          </a:p>
        </p:txBody>
      </p:sp>
      <p:sp>
        <p:nvSpPr>
          <p:cNvPr id="56" name="Rectangle: Rounded Corners 55">
            <a:extLst>
              <a:ext uri="{FF2B5EF4-FFF2-40B4-BE49-F238E27FC236}">
                <a16:creationId xmlns:a16="http://schemas.microsoft.com/office/drawing/2014/main" id="{F5CDBC74-07BC-4766-9A5F-4C35D0BBB41D}"/>
              </a:ext>
            </a:extLst>
          </p:cNvPr>
          <p:cNvSpPr/>
          <p:nvPr/>
        </p:nvSpPr>
        <p:spPr>
          <a:xfrm>
            <a:off x="3539879" y="3933537"/>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una</a:t>
            </a:r>
          </a:p>
        </p:txBody>
      </p:sp>
      <p:sp>
        <p:nvSpPr>
          <p:cNvPr id="57" name="Rectangle: Rounded Corners 56">
            <a:extLst>
              <a:ext uri="{FF2B5EF4-FFF2-40B4-BE49-F238E27FC236}">
                <a16:creationId xmlns:a16="http://schemas.microsoft.com/office/drawing/2014/main" id="{DB41776F-1286-4341-8041-603A16CA28F5}"/>
              </a:ext>
            </a:extLst>
          </p:cNvPr>
          <p:cNvSpPr/>
          <p:nvPr/>
        </p:nvSpPr>
        <p:spPr>
          <a:xfrm>
            <a:off x="718555" y="5078810"/>
            <a:ext cx="191866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compro</a:t>
            </a:r>
            <a:endParaRPr lang="en-GB" sz="2800" b="1" dirty="0">
              <a:solidFill>
                <a:srgbClr val="002060"/>
              </a:solidFill>
              <a:latin typeface="Century Gothic" panose="020B0502020202020204" pitchFamily="34" charset="0"/>
            </a:endParaRPr>
          </a:p>
        </p:txBody>
      </p:sp>
      <p:sp>
        <p:nvSpPr>
          <p:cNvPr id="58" name="Rectangle: Rounded Corners 57">
            <a:extLst>
              <a:ext uri="{FF2B5EF4-FFF2-40B4-BE49-F238E27FC236}">
                <a16:creationId xmlns:a16="http://schemas.microsoft.com/office/drawing/2014/main" id="{C80EED75-22E3-492D-B540-22E9D198ACE3}"/>
              </a:ext>
            </a:extLst>
          </p:cNvPr>
          <p:cNvSpPr/>
          <p:nvPr/>
        </p:nvSpPr>
        <p:spPr>
          <a:xfrm>
            <a:off x="2758577" y="5075483"/>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una</a:t>
            </a:r>
          </a:p>
        </p:txBody>
      </p:sp>
      <p:sp>
        <p:nvSpPr>
          <p:cNvPr id="59" name="Rectangle: Rounded Corners 58">
            <a:extLst>
              <a:ext uri="{FF2B5EF4-FFF2-40B4-BE49-F238E27FC236}">
                <a16:creationId xmlns:a16="http://schemas.microsoft.com/office/drawing/2014/main" id="{95E1EB8D-5CAF-4228-B784-D69DC8C66984}"/>
              </a:ext>
            </a:extLst>
          </p:cNvPr>
          <p:cNvSpPr/>
          <p:nvPr/>
        </p:nvSpPr>
        <p:spPr>
          <a:xfrm>
            <a:off x="4327508" y="5076343"/>
            <a:ext cx="11739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fruta</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99447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3" name="FO4_instr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subTnLst>
                                    <p:audio>
                                      <p:cMediaNode>
                                        <p:cTn display="0" masterRel="sameClick">
                                          <p:stCondLst>
                                            <p:cond evt="begin" delay="0">
                                              <p:tn val="21"/>
                                            </p:cond>
                                          </p:stCondLst>
                                          <p:endCondLst>
                                            <p:cond evt="onStopAudio" delay="0">
                                              <p:tgtEl>
                                                <p:sldTgt/>
                                              </p:tgtEl>
                                            </p:cond>
                                          </p:endCondLst>
                                        </p:cTn>
                                        <p:tgtEl>
                                          <p:sndTgt r:embed="rId4" name="FO4_ext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5"/>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grpId="0" nodeType="clickEffect">
                                  <p:stCondLst>
                                    <p:cond delay="500"/>
                                  </p:stCondLst>
                                  <p:childTnLst>
                                    <p:set>
                                      <p:cBhvr>
                                        <p:cTn id="2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FO4_1.wav"/>
                                        </p:tgtEl>
                                      </p:cMediaNode>
                                    </p:audio>
                                  </p:subTnLst>
                                </p:cTn>
                              </p:par>
                            </p:childTnLst>
                          </p:cTn>
                        </p:par>
                        <p:par>
                          <p:cTn id="29" fill="hold">
                            <p:stCondLst>
                              <p:cond delay="500"/>
                            </p:stCondLst>
                            <p:childTnLst>
                              <p:par>
                                <p:cTn id="30" presetID="1" presetClass="entr" presetSubtype="0" fill="hold" grpId="0" nodeType="afterEffect">
                                  <p:stCondLst>
                                    <p:cond delay="75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1250"/>
                            </p:stCondLst>
                            <p:childTnLst>
                              <p:par>
                                <p:cTn id="33" presetID="1" presetClass="entr" presetSubtype="0" fill="hold" grpId="0" nodeType="afterEffect">
                                  <p:stCondLst>
                                    <p:cond delay="750"/>
                                  </p:stCondLst>
                                  <p:childTnLst>
                                    <p:set>
                                      <p:cBhvr>
                                        <p:cTn id="34" dur="1" fill="hold">
                                          <p:stCondLst>
                                            <p:cond delay="0"/>
                                          </p:stCondLst>
                                        </p:cTn>
                                        <p:tgtEl>
                                          <p:spTgt spid="59"/>
                                        </p:tgtEl>
                                        <p:attrNameLst>
                                          <p:attrName>style.visibility</p:attrName>
                                        </p:attrNameLst>
                                      </p:cBhvr>
                                      <p:to>
                                        <p:strVal val="visible"/>
                                      </p:to>
                                    </p:se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cTn>
                              </p:par>
                            </p:childTnLst>
                          </p:cTn>
                        </p:par>
                      </p:childTnLst>
                    </p:cTn>
                  </p:par>
                </p:childTnLst>
              </p:cTn>
              <p:nextCondLst>
                <p:cond evt="onClick" delay="0">
                  <p:tgtEl>
                    <p:spTgt spid="45"/>
                  </p:tgtEl>
                </p:cond>
              </p:nextCondLst>
            </p:seq>
            <p:seq concurrent="1" nextAc="seek">
              <p:cTn id="39" restart="whenNotActive" fill="hold" evtFilter="cancelBubble" nodeType="interactiveSeq">
                <p:stCondLst>
                  <p:cond evt="onClick" delay="0">
                    <p:tgtEl>
                      <p:spTgt spid="33"/>
                    </p:tgtEl>
                  </p:cond>
                </p:stCondLst>
                <p:endSync evt="end" delay="0">
                  <p:rtn val="all"/>
                </p:endSync>
                <p:childTnLst>
                  <p:par>
                    <p:cTn id="40" fill="hold">
                      <p:stCondLst>
                        <p:cond delay="0"/>
                      </p:stCondLst>
                      <p:childTnLst>
                        <p:par>
                          <p:cTn id="41" fill="hold">
                            <p:stCondLst>
                              <p:cond delay="0"/>
                            </p:stCondLst>
                            <p:childTnLst>
                              <p:par>
                                <p:cTn id="42" presetID="12" presetClass="exit" presetSubtype="4" fill="hold" grpId="0" nodeType="clickEffect">
                                  <p:stCondLst>
                                    <p:cond delay="0"/>
                                  </p:stCondLst>
                                  <p:childTnLst>
                                    <p:anim calcmode="lin" valueType="num">
                                      <p:cBhvr additive="base">
                                        <p:cTn id="43" dur="5000"/>
                                        <p:tgtEl>
                                          <p:spTgt spid="34"/>
                                        </p:tgtEl>
                                        <p:attrNameLst>
                                          <p:attrName>ppt_y</p:attrName>
                                        </p:attrNameLst>
                                      </p:cBhvr>
                                      <p:tavLst>
                                        <p:tav tm="0">
                                          <p:val>
                                            <p:strVal val="#ppt_y"/>
                                          </p:val>
                                        </p:tav>
                                        <p:tav tm="100000">
                                          <p:val>
                                            <p:strVal val="#ppt_y+#ppt_h*1.125000"/>
                                          </p:val>
                                        </p:tav>
                                      </p:tavLst>
                                    </p:anim>
                                    <p:animEffect transition="out" filter="wipe(down)">
                                      <p:cBhvr>
                                        <p:cTn id="44" dur="5000"/>
                                        <p:tgtEl>
                                          <p:spTgt spid="34"/>
                                        </p:tgtEl>
                                      </p:cBhvr>
                                    </p:animEffect>
                                    <p:set>
                                      <p:cBhvr>
                                        <p:cTn id="45" dur="1" fill="hold">
                                          <p:stCondLst>
                                            <p:cond delay="4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34" grpId="0" animBg="1"/>
      <p:bldP spid="50" grpId="0" animBg="1"/>
      <p:bldP spid="51" grpId="0"/>
      <p:bldP spid="52" grpId="0" animBg="1"/>
      <p:bldP spid="53" grpId="0" animBg="1"/>
      <p:bldP spid="54" grpId="0" animBg="1"/>
      <p:bldP spid="55" grpId="0" animBg="1"/>
      <p:bldP spid="56" grpId="0" animBg="1"/>
      <p:bldP spid="57" grpId="0" animBg="1"/>
      <p:bldP spid="58" grpId="0" animBg="1"/>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1" name="Picture 4" descr="Móvil, Celda, Mano, Teléfono, Smartphone, Tecnología">
            <a:extLst>
              <a:ext uri="{FF2B5EF4-FFF2-40B4-BE49-F238E27FC236}">
                <a16:creationId xmlns:a16="http://schemas.microsoft.com/office/drawing/2014/main" id="{F582551F-6257-4025-A7E7-8307F94EAE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019" y="2987887"/>
            <a:ext cx="6547631" cy="6294117"/>
          </a:xfrm>
          <a:prstGeom prst="rect">
            <a:avLst/>
          </a:prstGeom>
          <a:noFill/>
          <a:extLst>
            <a:ext uri="{909E8E84-426E-40DD-AFC4-6F175D3DCCD1}">
              <a14:hiddenFill xmlns:a14="http://schemas.microsoft.com/office/drawing/2010/main">
                <a:solidFill>
                  <a:srgbClr val="FFFFFF"/>
                </a:solidFill>
              </a14:hiddenFill>
            </a:ext>
          </a:extLst>
        </p:spPr>
      </p:pic>
      <p:sp>
        <p:nvSpPr>
          <p:cNvPr id="62" name="Title 1">
            <a:extLst>
              <a:ext uri="{FF2B5EF4-FFF2-40B4-BE49-F238E27FC236}">
                <a16:creationId xmlns:a16="http://schemas.microsoft.com/office/drawing/2014/main" id="{D7B1887E-401E-43EA-9845-A48F6CCB3E70}"/>
              </a:ext>
            </a:extLst>
          </p:cNvPr>
          <p:cNvSpPr txBox="1">
            <a:spLocks/>
          </p:cNvSpPr>
          <p:nvPr/>
        </p:nvSpPr>
        <p:spPr>
          <a:xfrm>
            <a:off x="11001525" y="10124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rgbClr val="002060"/>
                </a:solidFill>
                <a:latin typeface="Century Gothic" panose="020B0502020202020204" pitchFamily="34" charset="0"/>
              </a:rPr>
              <a:t>hablar</a:t>
            </a:r>
            <a:endParaRPr lang="en-GB" sz="1800" b="1" dirty="0">
              <a:solidFill>
                <a:srgbClr val="002060"/>
              </a:solidFill>
              <a:latin typeface="Century Gothic" panose="020B0502020202020204" pitchFamily="34" charset="0"/>
            </a:endParaRPr>
          </a:p>
        </p:txBody>
      </p:sp>
      <p:pic>
        <p:nvPicPr>
          <p:cNvPr id="63" name="Google Shape;319;p15" descr="Speech Icon, Voice, Talking, Audio, Speech">
            <a:extLst>
              <a:ext uri="{FF2B5EF4-FFF2-40B4-BE49-F238E27FC236}">
                <a16:creationId xmlns:a16="http://schemas.microsoft.com/office/drawing/2014/main" id="{8F7F6439-D52C-48EF-92A5-537CDCB0622B}"/>
              </a:ext>
            </a:extLst>
          </p:cNvPr>
          <p:cNvPicPr preferRelativeResize="0"/>
          <p:nvPr/>
        </p:nvPicPr>
        <p:blipFill rotWithShape="1">
          <a:blip r:embed="rId5">
            <a:alphaModFix/>
          </a:blip>
          <a:srcRect/>
          <a:stretch/>
        </p:blipFill>
        <p:spPr>
          <a:xfrm>
            <a:off x="11131654" y="149483"/>
            <a:ext cx="776168" cy="776168"/>
          </a:xfrm>
          <a:prstGeom prst="rect">
            <a:avLst/>
          </a:prstGeom>
          <a:noFill/>
          <a:ln>
            <a:noFill/>
          </a:ln>
        </p:spPr>
      </p:pic>
      <p:pic>
        <p:nvPicPr>
          <p:cNvPr id="64" name="Google Shape;282;p13" descr="Reading, Book, Symbol, Icon, Reader, Man">
            <a:extLst>
              <a:ext uri="{FF2B5EF4-FFF2-40B4-BE49-F238E27FC236}">
                <a16:creationId xmlns:a16="http://schemas.microsoft.com/office/drawing/2014/main" id="{F7404DA5-D508-4211-9E43-522211654D4B}"/>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215023" y="162736"/>
            <a:ext cx="782801" cy="782801"/>
          </a:xfrm>
          <a:prstGeom prst="roundRect">
            <a:avLst/>
          </a:prstGeom>
          <a:solidFill>
            <a:srgbClr val="92D050"/>
          </a:solidFill>
          <a:ln>
            <a:noFill/>
          </a:ln>
        </p:spPr>
      </p:pic>
      <p:sp>
        <p:nvSpPr>
          <p:cNvPr id="65" name="Title 1">
            <a:extLst>
              <a:ext uri="{FF2B5EF4-FFF2-40B4-BE49-F238E27FC236}">
                <a16:creationId xmlns:a16="http://schemas.microsoft.com/office/drawing/2014/main" id="{11A5753F-316A-4321-B2AA-102F964B7783}"/>
              </a:ext>
            </a:extLst>
          </p:cNvPr>
          <p:cNvSpPr txBox="1">
            <a:spLocks/>
          </p:cNvSpPr>
          <p:nvPr/>
        </p:nvSpPr>
        <p:spPr>
          <a:xfrm>
            <a:off x="10282913" y="1012449"/>
            <a:ext cx="657080" cy="370510"/>
          </a:xfrm>
          <a:prstGeom prst="rect">
            <a:avLst/>
          </a:prstGeom>
          <a:solidFill>
            <a:srgbClr val="92D050"/>
          </a:solidFill>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algn="ctr"/>
            <a:r>
              <a:rPr lang="en-GB" sz="2000" b="1" dirty="0">
                <a:solidFill>
                  <a:schemeClr val="bg1"/>
                </a:solidFill>
                <a:latin typeface="Century Gothic" panose="020B0502020202020204" pitchFamily="34" charset="0"/>
              </a:rPr>
              <a:t>leer</a:t>
            </a:r>
          </a:p>
        </p:txBody>
      </p:sp>
      <p:sp>
        <p:nvSpPr>
          <p:cNvPr id="66" name="Title 1">
            <a:extLst>
              <a:ext uri="{FF2B5EF4-FFF2-40B4-BE49-F238E27FC236}">
                <a16:creationId xmlns:a16="http://schemas.microsoft.com/office/drawing/2014/main" id="{18C2EE91-9C6A-4E07-BAA7-BCAB15D6A9D4}"/>
              </a:ext>
            </a:extLst>
          </p:cNvPr>
          <p:cNvSpPr txBox="1">
            <a:spLocks/>
          </p:cNvSpPr>
          <p:nvPr/>
        </p:nvSpPr>
        <p:spPr>
          <a:xfrm>
            <a:off x="3353446" y="231876"/>
            <a:ext cx="9804794" cy="1215133"/>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3200" b="1" dirty="0">
                <a:solidFill>
                  <a:srgbClr val="002060"/>
                </a:solidFill>
                <a:latin typeface="Century Gothic" panose="020B0502020202020204" pitchFamily="34" charset="0"/>
              </a:rPr>
              <a:t>Sofía </a:t>
            </a:r>
            <a:r>
              <a:rPr lang="en-GB" sz="3200" b="1" dirty="0" err="1">
                <a:solidFill>
                  <a:srgbClr val="002060"/>
                </a:solidFill>
                <a:latin typeface="Century Gothic" panose="020B0502020202020204" pitchFamily="34" charset="0"/>
              </a:rPr>
              <a:t>habla</a:t>
            </a:r>
            <a:r>
              <a:rPr lang="en-GB" sz="3200" b="1" dirty="0">
                <a:solidFill>
                  <a:srgbClr val="002060"/>
                </a:solidFill>
                <a:latin typeface="Century Gothic" panose="020B0502020202020204" pitchFamily="34" charset="0"/>
              </a:rPr>
              <a:t> [2/5] </a:t>
            </a:r>
          </a:p>
        </p:txBody>
      </p:sp>
      <p:sp>
        <p:nvSpPr>
          <p:cNvPr id="67" name="TextBox 66">
            <a:extLst>
              <a:ext uri="{FF2B5EF4-FFF2-40B4-BE49-F238E27FC236}">
                <a16:creationId xmlns:a16="http://schemas.microsoft.com/office/drawing/2014/main" id="{654221A4-92F4-451A-8897-FE5EA7ECC2A6}"/>
              </a:ext>
            </a:extLst>
          </p:cNvPr>
          <p:cNvSpPr txBox="1"/>
          <p:nvPr/>
        </p:nvSpPr>
        <p:spPr>
          <a:xfrm>
            <a:off x="8741844" y="234044"/>
            <a:ext cx="184731" cy="646331"/>
          </a:xfrm>
          <a:prstGeom prst="rect">
            <a:avLst/>
          </a:prstGeom>
          <a:noFill/>
        </p:spPr>
        <p:txBody>
          <a:bodyPr wrap="none" rtlCol="0">
            <a:spAutoFit/>
          </a:bodyPr>
          <a:lstStyle/>
          <a:p>
            <a:endParaRPr lang="en-GB" sz="3600" b="1" dirty="0">
              <a:solidFill>
                <a:srgbClr val="002060"/>
              </a:solidFill>
              <a:latin typeface="Century Gothic" panose="020B0502020202020204" pitchFamily="34" charset="0"/>
            </a:endParaRPr>
          </a:p>
        </p:txBody>
      </p:sp>
      <p:sp>
        <p:nvSpPr>
          <p:cNvPr id="68" name="Google Shape;387;p19">
            <a:extLst>
              <a:ext uri="{FF2B5EF4-FFF2-40B4-BE49-F238E27FC236}">
                <a16:creationId xmlns:a16="http://schemas.microsoft.com/office/drawing/2014/main" id="{611FBAA3-690B-494E-B6CF-72B76C8FD9D1}"/>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69" name="Google Shape;389;p19">
            <a:extLst>
              <a:ext uri="{FF2B5EF4-FFF2-40B4-BE49-F238E27FC236}">
                <a16:creationId xmlns:a16="http://schemas.microsoft.com/office/drawing/2014/main" id="{72F08714-CE4D-462F-B849-D8CF59155255}"/>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70" name="Google Shape;390;p19">
            <a:extLst>
              <a:ext uri="{FF2B5EF4-FFF2-40B4-BE49-F238E27FC236}">
                <a16:creationId xmlns:a16="http://schemas.microsoft.com/office/drawing/2014/main" id="{866ED7CA-5B78-458B-A561-1CB4EA0C231E}"/>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71" name="Google Shape;391;p19">
            <a:extLst>
              <a:ext uri="{FF2B5EF4-FFF2-40B4-BE49-F238E27FC236}">
                <a16:creationId xmlns:a16="http://schemas.microsoft.com/office/drawing/2014/main" id="{206076A3-2B8C-4473-B846-B98ABB68D8B3}"/>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72" name="Google Shape;395;p19">
            <a:extLst>
              <a:ext uri="{FF2B5EF4-FFF2-40B4-BE49-F238E27FC236}">
                <a16:creationId xmlns:a16="http://schemas.microsoft.com/office/drawing/2014/main" id="{901BE577-DF7F-4ADD-8964-D8A5A41DEDE8}"/>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73" name="Google Shape;388;p19">
            <a:extLst>
              <a:ext uri="{FF2B5EF4-FFF2-40B4-BE49-F238E27FC236}">
                <a16:creationId xmlns:a16="http://schemas.microsoft.com/office/drawing/2014/main" id="{4AF31D0D-6781-45C2-9A99-9AB693C69E1D}"/>
              </a:ext>
            </a:extLst>
          </p:cNvPr>
          <p:cNvSpPr/>
          <p:nvPr/>
        </p:nvSpPr>
        <p:spPr>
          <a:xfrm>
            <a:off x="11129935" y="2730275"/>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74" name="Rectangle: Rounded Corners 73">
            <a:extLst>
              <a:ext uri="{FF2B5EF4-FFF2-40B4-BE49-F238E27FC236}">
                <a16:creationId xmlns:a16="http://schemas.microsoft.com/office/drawing/2014/main" id="{CBCFA073-F741-4BBD-AD63-AF74CA202ACE}"/>
              </a:ext>
            </a:extLst>
          </p:cNvPr>
          <p:cNvSpPr/>
          <p:nvPr/>
        </p:nvSpPr>
        <p:spPr>
          <a:xfrm>
            <a:off x="7916136" y="3423550"/>
            <a:ext cx="1491158" cy="62849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5" name="Picture 74">
            <a:extLst>
              <a:ext uri="{FF2B5EF4-FFF2-40B4-BE49-F238E27FC236}">
                <a16:creationId xmlns:a16="http://schemas.microsoft.com/office/drawing/2014/main" id="{3B68F5EC-4B60-405C-9327-84938C52236E}"/>
              </a:ext>
            </a:extLst>
          </p:cNvPr>
          <p:cNvPicPr>
            <a:picLocks noChangeAspect="1"/>
          </p:cNvPicPr>
          <p:nvPr/>
        </p:nvPicPr>
        <p:blipFill rotWithShape="1">
          <a:blip r:embed="rId8">
            <a:clrChange>
              <a:clrFrom>
                <a:srgbClr val="D9EB37"/>
              </a:clrFrom>
              <a:clrTo>
                <a:srgbClr val="D9EB37">
                  <a:alpha val="0"/>
                </a:srgbClr>
              </a:clrTo>
            </a:clrChange>
            <a:extLst>
              <a:ext uri="{28A0092B-C50C-407E-A947-70E740481C1C}">
                <a14:useLocalDpi xmlns:a14="http://schemas.microsoft.com/office/drawing/2010/main" val="0"/>
              </a:ext>
            </a:extLst>
          </a:blip>
          <a:srcRect l="38772" t="243" r="33855" b="66807"/>
          <a:stretch/>
        </p:blipFill>
        <p:spPr>
          <a:xfrm>
            <a:off x="8032764" y="3445987"/>
            <a:ext cx="569062" cy="586697"/>
          </a:xfrm>
          <a:prstGeom prst="rect">
            <a:avLst/>
          </a:prstGeom>
        </p:spPr>
      </p:pic>
      <p:sp>
        <p:nvSpPr>
          <p:cNvPr id="76" name="TextBox 75">
            <a:extLst>
              <a:ext uri="{FF2B5EF4-FFF2-40B4-BE49-F238E27FC236}">
                <a16:creationId xmlns:a16="http://schemas.microsoft.com/office/drawing/2014/main" id="{56D9C628-E758-4278-A58D-E8C341408064}"/>
              </a:ext>
            </a:extLst>
          </p:cNvPr>
          <p:cNvSpPr txBox="1"/>
          <p:nvPr/>
        </p:nvSpPr>
        <p:spPr>
          <a:xfrm>
            <a:off x="8552572" y="3572911"/>
            <a:ext cx="809837" cy="461665"/>
          </a:xfrm>
          <a:prstGeom prst="rect">
            <a:avLst/>
          </a:prstGeom>
          <a:noFill/>
        </p:spPr>
        <p:txBody>
          <a:bodyPr wrap="none" rtlCol="0">
            <a:spAutoFit/>
          </a:bodyPr>
          <a:lstStyle/>
          <a:p>
            <a:r>
              <a:rPr lang="en-GB" sz="2400" b="1" dirty="0">
                <a:solidFill>
                  <a:srgbClr val="002060"/>
                </a:solidFill>
                <a:latin typeface="Ink Free" panose="03080402000500000000" pitchFamily="66" charset="0"/>
              </a:rPr>
              <a:t>Luis </a:t>
            </a:r>
          </a:p>
        </p:txBody>
      </p:sp>
      <p:sp>
        <p:nvSpPr>
          <p:cNvPr id="77" name="Rectangle: Rounded Corners 76">
            <a:extLst>
              <a:ext uri="{FF2B5EF4-FFF2-40B4-BE49-F238E27FC236}">
                <a16:creationId xmlns:a16="http://schemas.microsoft.com/office/drawing/2014/main" id="{ED6AF868-B61A-426E-8FDA-E86630486118}"/>
              </a:ext>
            </a:extLst>
          </p:cNvPr>
          <p:cNvSpPr/>
          <p:nvPr/>
        </p:nvSpPr>
        <p:spPr>
          <a:xfrm>
            <a:off x="8696454" y="4149489"/>
            <a:ext cx="710839" cy="40011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entury Gothic" panose="020B0502020202020204" pitchFamily="34" charset="0"/>
            </a:endParaRPr>
          </a:p>
        </p:txBody>
      </p:sp>
      <p:sp>
        <p:nvSpPr>
          <p:cNvPr id="78" name="TextBox 77">
            <a:extLst>
              <a:ext uri="{FF2B5EF4-FFF2-40B4-BE49-F238E27FC236}">
                <a16:creationId xmlns:a16="http://schemas.microsoft.com/office/drawing/2014/main" id="{14FE99C8-F62B-48E4-A573-95FA05F0F5A0}"/>
              </a:ext>
            </a:extLst>
          </p:cNvPr>
          <p:cNvSpPr txBox="1"/>
          <p:nvPr/>
        </p:nvSpPr>
        <p:spPr>
          <a:xfrm>
            <a:off x="8886955" y="4172627"/>
            <a:ext cx="30008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t>
            </a:r>
          </a:p>
        </p:txBody>
      </p:sp>
      <p:grpSp>
        <p:nvGrpSpPr>
          <p:cNvPr id="79" name="Group 78">
            <a:extLst>
              <a:ext uri="{FF2B5EF4-FFF2-40B4-BE49-F238E27FC236}">
                <a16:creationId xmlns:a16="http://schemas.microsoft.com/office/drawing/2014/main" id="{6365C253-6A84-4F5E-B9E4-67405D07EB7D}"/>
              </a:ext>
            </a:extLst>
          </p:cNvPr>
          <p:cNvGrpSpPr/>
          <p:nvPr/>
        </p:nvGrpSpPr>
        <p:grpSpPr>
          <a:xfrm>
            <a:off x="7954235" y="4761218"/>
            <a:ext cx="1491158" cy="583267"/>
            <a:chOff x="3246678" y="5051663"/>
            <a:chExt cx="1491158" cy="586697"/>
          </a:xfrm>
        </p:grpSpPr>
        <p:sp>
          <p:nvSpPr>
            <p:cNvPr id="80" name="Rectangle: Rounded Corners 79">
              <a:extLst>
                <a:ext uri="{FF2B5EF4-FFF2-40B4-BE49-F238E27FC236}">
                  <a16:creationId xmlns:a16="http://schemas.microsoft.com/office/drawing/2014/main" id="{41648F91-FF61-44CD-8052-AE066168645B}"/>
                </a:ext>
              </a:extLst>
            </p:cNvPr>
            <p:cNvSpPr/>
            <p:nvPr/>
          </p:nvSpPr>
          <p:spPr>
            <a:xfrm>
              <a:off x="3246678" y="5059293"/>
              <a:ext cx="1491158" cy="57563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xtBox 80">
              <a:extLst>
                <a:ext uri="{FF2B5EF4-FFF2-40B4-BE49-F238E27FC236}">
                  <a16:creationId xmlns:a16="http://schemas.microsoft.com/office/drawing/2014/main" id="{F513482B-5BF7-4CB3-8911-3B987C4E7586}"/>
                </a:ext>
              </a:extLst>
            </p:cNvPr>
            <p:cNvSpPr txBox="1"/>
            <p:nvPr/>
          </p:nvSpPr>
          <p:spPr>
            <a:xfrm>
              <a:off x="3289657" y="5173265"/>
              <a:ext cx="925253" cy="461665"/>
            </a:xfrm>
            <a:prstGeom prst="rect">
              <a:avLst/>
            </a:prstGeom>
            <a:noFill/>
          </p:spPr>
          <p:txBody>
            <a:bodyPr wrap="none" rtlCol="0">
              <a:spAutoFit/>
            </a:bodyPr>
            <a:lstStyle/>
            <a:p>
              <a:r>
                <a:rPr lang="en-GB" sz="2400" b="1" dirty="0">
                  <a:solidFill>
                    <a:srgbClr val="002060"/>
                  </a:solidFill>
                  <a:latin typeface="Ink Free" panose="03080402000500000000" pitchFamily="66" charset="0"/>
                </a:rPr>
                <a:t>Sofía</a:t>
              </a:r>
              <a:r>
                <a:rPr lang="en-GB" sz="2400" b="1" dirty="0">
                  <a:solidFill>
                    <a:srgbClr val="002060"/>
                  </a:solidFill>
                  <a:latin typeface="Bradley Hand ITC" panose="03070402050302030203" pitchFamily="66" charset="0"/>
                </a:rPr>
                <a:t> </a:t>
              </a:r>
            </a:p>
          </p:txBody>
        </p:sp>
        <p:pic>
          <p:nvPicPr>
            <p:cNvPr id="82" name="Picture 81">
              <a:extLst>
                <a:ext uri="{FF2B5EF4-FFF2-40B4-BE49-F238E27FC236}">
                  <a16:creationId xmlns:a16="http://schemas.microsoft.com/office/drawing/2014/main" id="{04CDF3EE-A303-4647-8384-E8698D0B4424}"/>
                </a:ext>
              </a:extLst>
            </p:cNvPr>
            <p:cNvPicPr>
              <a:picLocks noChangeAspect="1"/>
            </p:cNvPicPr>
            <p:nvPr/>
          </p:nvPicPr>
          <p:blipFill rotWithShape="1">
            <a:blip r:embed="rId8">
              <a:clrChange>
                <a:clrFrom>
                  <a:srgbClr val="D9EB37"/>
                </a:clrFrom>
                <a:clrTo>
                  <a:srgbClr val="D9EB37">
                    <a:alpha val="0"/>
                  </a:srgbClr>
                </a:clrTo>
              </a:clrChange>
              <a:extLst>
                <a:ext uri="{28A0092B-C50C-407E-A947-70E740481C1C}">
                  <a14:useLocalDpi xmlns:a14="http://schemas.microsoft.com/office/drawing/2010/main" val="0"/>
                </a:ext>
              </a:extLst>
            </a:blip>
            <a:srcRect l="66659" t="7601" r="5968" b="59449"/>
            <a:stretch/>
          </p:blipFill>
          <p:spPr>
            <a:xfrm>
              <a:off x="4145706" y="5051663"/>
              <a:ext cx="569062" cy="586697"/>
            </a:xfrm>
            <a:prstGeom prst="rect">
              <a:avLst/>
            </a:prstGeom>
          </p:spPr>
        </p:pic>
      </p:grpSp>
      <p:pic>
        <p:nvPicPr>
          <p:cNvPr id="83" name="Picture 2" descr="Icono, Micrófono, Voz, Mensaje, Hablar, Nube, Datos">
            <a:extLst>
              <a:ext uri="{FF2B5EF4-FFF2-40B4-BE49-F238E27FC236}">
                <a16:creationId xmlns:a16="http://schemas.microsoft.com/office/drawing/2014/main" id="{88180D90-5E5D-4058-9EB2-742F65CFC4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59114" y="5561453"/>
            <a:ext cx="593458" cy="593458"/>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ADFD7CDC-550F-4ACE-84EA-C5B1863D846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09903" y="5685333"/>
            <a:ext cx="263882" cy="274877"/>
          </a:xfrm>
          <a:prstGeom prst="rect">
            <a:avLst/>
          </a:prstGeom>
        </p:spPr>
      </p:pic>
      <p:pic>
        <p:nvPicPr>
          <p:cNvPr id="85" name="Picture 84" descr="A picture containing toy, doll&#10;&#10;Description automatically generated">
            <a:extLst>
              <a:ext uri="{FF2B5EF4-FFF2-40B4-BE49-F238E27FC236}">
                <a16:creationId xmlns:a16="http://schemas.microsoft.com/office/drawing/2014/main" id="{275C72B7-D22C-48CB-9BF8-1CF17199F1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51886" y="-4851"/>
            <a:ext cx="636595" cy="1209260"/>
          </a:xfrm>
          <a:prstGeom prst="rect">
            <a:avLst/>
          </a:prstGeom>
        </p:spPr>
      </p:pic>
      <p:sp>
        <p:nvSpPr>
          <p:cNvPr id="86" name="Speech Bubble: Oval 85">
            <a:extLst>
              <a:ext uri="{FF2B5EF4-FFF2-40B4-BE49-F238E27FC236}">
                <a16:creationId xmlns:a16="http://schemas.microsoft.com/office/drawing/2014/main" id="{A70BFA5D-8505-4BC4-9214-4F38866B156C}"/>
              </a:ext>
            </a:extLst>
          </p:cNvPr>
          <p:cNvSpPr/>
          <p:nvPr/>
        </p:nvSpPr>
        <p:spPr>
          <a:xfrm>
            <a:off x="8101451" y="21022"/>
            <a:ext cx="1125628" cy="667613"/>
          </a:xfrm>
          <a:prstGeom prst="wedgeEllipseCallout">
            <a:avLst>
              <a:gd name="adj1" fmla="val 68319"/>
              <a:gd name="adj2" fmla="val 49456"/>
            </a:avLst>
          </a:prstGeom>
          <a:solidFill>
            <a:srgbClr val="FF4791"/>
          </a:solidFill>
          <a:ln>
            <a:solidFill>
              <a:srgbClr val="FF4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2060"/>
              </a:solidFill>
              <a:latin typeface="Century Gothic" panose="020B0502020202020204" pitchFamily="34" charset="0"/>
            </a:endParaRPr>
          </a:p>
        </p:txBody>
      </p:sp>
      <p:sp>
        <p:nvSpPr>
          <p:cNvPr id="87" name="TextBox 86">
            <a:extLst>
              <a:ext uri="{FF2B5EF4-FFF2-40B4-BE49-F238E27FC236}">
                <a16:creationId xmlns:a16="http://schemas.microsoft.com/office/drawing/2014/main" id="{396D8AA5-E552-4D81-BD25-94EEA5FA9340}"/>
              </a:ext>
            </a:extLst>
          </p:cNvPr>
          <p:cNvSpPr txBox="1"/>
          <p:nvPr/>
        </p:nvSpPr>
        <p:spPr>
          <a:xfrm>
            <a:off x="7887028" y="91242"/>
            <a:ext cx="1528878" cy="584775"/>
          </a:xfrm>
          <a:prstGeom prst="rect">
            <a:avLst/>
          </a:prstGeom>
          <a:noFill/>
        </p:spPr>
        <p:txBody>
          <a:bodyPr wrap="square">
            <a:spAutoFit/>
          </a:bodyPr>
          <a:lstStyle/>
          <a:p>
            <a:pPr algn="ctr"/>
            <a:r>
              <a:rPr lang="en-GB" sz="1600" b="1" dirty="0">
                <a:solidFill>
                  <a:srgbClr val="002060"/>
                </a:solidFill>
                <a:latin typeface="Century Gothic" panose="020B0502020202020204" pitchFamily="34" charset="0"/>
              </a:rPr>
              <a:t>¡No </a:t>
            </a:r>
            <a:r>
              <a:rPr lang="en-GB" sz="1600" b="1" dirty="0" err="1">
                <a:solidFill>
                  <a:srgbClr val="002060"/>
                </a:solidFill>
                <a:latin typeface="Century Gothic" panose="020B0502020202020204" pitchFamily="34" charset="0"/>
              </a:rPr>
              <a:t>tengo</a:t>
            </a:r>
            <a:r>
              <a:rPr lang="en-GB" sz="1600" b="1" dirty="0">
                <a:solidFill>
                  <a:srgbClr val="002060"/>
                </a:solidFill>
                <a:latin typeface="Century Gothic" panose="020B0502020202020204" pitchFamily="34" charset="0"/>
              </a:rPr>
              <a:t> </a:t>
            </a:r>
            <a:r>
              <a:rPr lang="en-GB" sz="1600" b="1" dirty="0" err="1">
                <a:solidFill>
                  <a:srgbClr val="002060"/>
                </a:solidFill>
                <a:latin typeface="Century Gothic" panose="020B0502020202020204" pitchFamily="34" charset="0"/>
              </a:rPr>
              <a:t>voz</a:t>
            </a:r>
            <a:r>
              <a:rPr lang="en-GB" sz="1600" b="1" dirty="0">
                <a:solidFill>
                  <a:srgbClr val="002060"/>
                </a:solidFill>
                <a:latin typeface="Century Gothic" panose="020B0502020202020204" pitchFamily="34" charset="0"/>
              </a:rPr>
              <a:t>!</a:t>
            </a:r>
          </a:p>
        </p:txBody>
      </p:sp>
      <p:sp>
        <p:nvSpPr>
          <p:cNvPr id="88" name="TextBox 87">
            <a:extLst>
              <a:ext uri="{FF2B5EF4-FFF2-40B4-BE49-F238E27FC236}">
                <a16:creationId xmlns:a16="http://schemas.microsoft.com/office/drawing/2014/main" id="{3C93F25F-7A02-4BD0-961B-EB58576F5808}"/>
              </a:ext>
            </a:extLst>
          </p:cNvPr>
          <p:cNvSpPr txBox="1"/>
          <p:nvPr/>
        </p:nvSpPr>
        <p:spPr>
          <a:xfrm>
            <a:off x="366021" y="1516149"/>
            <a:ext cx="5139548"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2 [She speaks in Spanish]</a:t>
            </a:r>
            <a:endParaRPr lang="en-GB" sz="3200" dirty="0">
              <a:solidFill>
                <a:srgbClr val="002060"/>
              </a:solidFill>
              <a:latin typeface="Century Gothic" panose="020B0502020202020204" pitchFamily="34" charset="0"/>
            </a:endParaRPr>
          </a:p>
        </p:txBody>
      </p:sp>
      <p:sp>
        <p:nvSpPr>
          <p:cNvPr id="90" name="Rectangle: Rounded Corners 89">
            <a:extLst>
              <a:ext uri="{FF2B5EF4-FFF2-40B4-BE49-F238E27FC236}">
                <a16:creationId xmlns:a16="http://schemas.microsoft.com/office/drawing/2014/main" id="{89C3BCB1-F6A4-456D-8C9A-2D1A2E72547E}"/>
              </a:ext>
            </a:extLst>
          </p:cNvPr>
          <p:cNvSpPr/>
          <p:nvPr/>
        </p:nvSpPr>
        <p:spPr>
          <a:xfrm>
            <a:off x="2214314" y="2382746"/>
            <a:ext cx="170552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español</a:t>
            </a:r>
          </a:p>
        </p:txBody>
      </p:sp>
      <p:sp>
        <p:nvSpPr>
          <p:cNvPr id="91" name="Rectangle: Rounded Corners 90">
            <a:extLst>
              <a:ext uri="{FF2B5EF4-FFF2-40B4-BE49-F238E27FC236}">
                <a16:creationId xmlns:a16="http://schemas.microsoft.com/office/drawing/2014/main" id="{8503E0A3-3592-4B6F-8A2F-A8710C1B2DE1}"/>
              </a:ext>
            </a:extLst>
          </p:cNvPr>
          <p:cNvSpPr/>
          <p:nvPr/>
        </p:nvSpPr>
        <p:spPr>
          <a:xfrm>
            <a:off x="437298" y="2369962"/>
            <a:ext cx="163529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hablo</a:t>
            </a:r>
            <a:endParaRPr lang="en-GB" sz="2800" b="1" dirty="0">
              <a:solidFill>
                <a:srgbClr val="002060"/>
              </a:solidFill>
              <a:latin typeface="Century Gothic" panose="020B0502020202020204" pitchFamily="34" charset="0"/>
            </a:endParaRPr>
          </a:p>
        </p:txBody>
      </p:sp>
      <p:sp>
        <p:nvSpPr>
          <p:cNvPr id="92" name="Rectangle: Rounded Corners 91">
            <a:extLst>
              <a:ext uri="{FF2B5EF4-FFF2-40B4-BE49-F238E27FC236}">
                <a16:creationId xmlns:a16="http://schemas.microsoft.com/office/drawing/2014/main" id="{F742159C-53CE-4EB0-869E-DA509AEB7500}"/>
              </a:ext>
            </a:extLst>
          </p:cNvPr>
          <p:cNvSpPr/>
          <p:nvPr/>
        </p:nvSpPr>
        <p:spPr>
          <a:xfrm>
            <a:off x="5515201" y="2391384"/>
            <a:ext cx="79492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en</a:t>
            </a:r>
          </a:p>
        </p:txBody>
      </p:sp>
      <p:sp>
        <p:nvSpPr>
          <p:cNvPr id="93" name="Rectangle: Rounded Corners 92">
            <a:extLst>
              <a:ext uri="{FF2B5EF4-FFF2-40B4-BE49-F238E27FC236}">
                <a16:creationId xmlns:a16="http://schemas.microsoft.com/office/drawing/2014/main" id="{93FCDA0A-B335-40CA-9CDB-8CB5467326C3}"/>
              </a:ext>
            </a:extLst>
          </p:cNvPr>
          <p:cNvSpPr/>
          <p:nvPr/>
        </p:nvSpPr>
        <p:spPr>
          <a:xfrm>
            <a:off x="4015491" y="2391384"/>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habla</a:t>
            </a:r>
            <a:endParaRPr lang="en-GB" sz="2800" b="1" dirty="0">
              <a:solidFill>
                <a:srgbClr val="002060"/>
              </a:solidFill>
              <a:latin typeface="Century Gothic" panose="020B0502020202020204" pitchFamily="34" charset="0"/>
            </a:endParaRPr>
          </a:p>
        </p:txBody>
      </p:sp>
      <p:sp>
        <p:nvSpPr>
          <p:cNvPr id="94" name="Rectangle: Rounded Corners 93">
            <a:extLst>
              <a:ext uri="{FF2B5EF4-FFF2-40B4-BE49-F238E27FC236}">
                <a16:creationId xmlns:a16="http://schemas.microsoft.com/office/drawing/2014/main" id="{C27136CC-B1A7-4C3B-994C-062487B5595C}"/>
              </a:ext>
            </a:extLst>
          </p:cNvPr>
          <p:cNvSpPr/>
          <p:nvPr/>
        </p:nvSpPr>
        <p:spPr>
          <a:xfrm>
            <a:off x="718555" y="3566697"/>
            <a:ext cx="191866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habla</a:t>
            </a:r>
            <a:endParaRPr lang="en-GB" sz="2800" b="1" dirty="0">
              <a:solidFill>
                <a:srgbClr val="002060"/>
              </a:solidFill>
              <a:latin typeface="Century Gothic" panose="020B0502020202020204" pitchFamily="34" charset="0"/>
            </a:endParaRPr>
          </a:p>
        </p:txBody>
      </p:sp>
      <p:sp>
        <p:nvSpPr>
          <p:cNvPr id="95" name="Rectangle: Rounded Corners 94">
            <a:extLst>
              <a:ext uri="{FF2B5EF4-FFF2-40B4-BE49-F238E27FC236}">
                <a16:creationId xmlns:a16="http://schemas.microsoft.com/office/drawing/2014/main" id="{0363AA00-B8F6-494C-B3E7-1CEAC7CFE7B4}"/>
              </a:ext>
            </a:extLst>
          </p:cNvPr>
          <p:cNvSpPr/>
          <p:nvPr/>
        </p:nvSpPr>
        <p:spPr>
          <a:xfrm>
            <a:off x="2758577" y="3563370"/>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en</a:t>
            </a:r>
          </a:p>
        </p:txBody>
      </p:sp>
      <p:sp>
        <p:nvSpPr>
          <p:cNvPr id="96" name="Rectangle: Rounded Corners 95">
            <a:extLst>
              <a:ext uri="{FF2B5EF4-FFF2-40B4-BE49-F238E27FC236}">
                <a16:creationId xmlns:a16="http://schemas.microsoft.com/office/drawing/2014/main" id="{A5D7246E-9EDB-4FA8-BF69-5008D0883828}"/>
              </a:ext>
            </a:extLst>
          </p:cNvPr>
          <p:cNvSpPr/>
          <p:nvPr/>
        </p:nvSpPr>
        <p:spPr>
          <a:xfrm>
            <a:off x="4327508" y="3564230"/>
            <a:ext cx="166672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español</a:t>
            </a:r>
          </a:p>
        </p:txBody>
      </p:sp>
    </p:spTree>
    <p:extLst>
      <p:ext uri="{BB962C8B-B14F-4D97-AF65-F5344CB8AC3E}">
        <p14:creationId xmlns:p14="http://schemas.microsoft.com/office/powerpoint/2010/main" val="340046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9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83"/>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500"/>
                                  </p:stCondLst>
                                  <p:childTnLst>
                                    <p:set>
                                      <p:cBhvr>
                                        <p:cTn id="20"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FO4_2.wav"/>
                                        </p:tgtEl>
                                      </p:cMediaNode>
                                    </p:audio>
                                  </p:subTnLst>
                                </p:cTn>
                              </p:par>
                            </p:childTnLst>
                          </p:cTn>
                        </p:par>
                        <p:par>
                          <p:cTn id="21" fill="hold">
                            <p:stCondLst>
                              <p:cond delay="500"/>
                            </p:stCondLst>
                            <p:childTnLst>
                              <p:par>
                                <p:cTn id="22" presetID="1" presetClass="entr" presetSubtype="0" fill="hold" grpId="0" nodeType="afterEffect">
                                  <p:stCondLst>
                                    <p:cond delay="750"/>
                                  </p:stCondLst>
                                  <p:childTnLst>
                                    <p:set>
                                      <p:cBhvr>
                                        <p:cTn id="23" dur="1" fill="hold">
                                          <p:stCondLst>
                                            <p:cond delay="0"/>
                                          </p:stCondLst>
                                        </p:cTn>
                                        <p:tgtEl>
                                          <p:spTgt spid="95"/>
                                        </p:tgtEl>
                                        <p:attrNameLst>
                                          <p:attrName>style.visibility</p:attrName>
                                        </p:attrNameLst>
                                      </p:cBhvr>
                                      <p:to>
                                        <p:strVal val="visible"/>
                                      </p:to>
                                    </p:set>
                                  </p:childTnLst>
                                </p:cTn>
                              </p:par>
                            </p:childTnLst>
                          </p:cTn>
                        </p:par>
                        <p:par>
                          <p:cTn id="24" fill="hold">
                            <p:stCondLst>
                              <p:cond delay="1250"/>
                            </p:stCondLst>
                            <p:childTnLst>
                              <p:par>
                                <p:cTn id="25" presetID="1" presetClass="entr" presetSubtype="0" fill="hold" grpId="0" nodeType="afterEffect">
                                  <p:stCondLst>
                                    <p:cond delay="750"/>
                                  </p:stCondLst>
                                  <p:childTnLst>
                                    <p:set>
                                      <p:cBhvr>
                                        <p:cTn id="26" dur="1" fill="hold">
                                          <p:stCondLst>
                                            <p:cond delay="0"/>
                                          </p:stCondLst>
                                        </p:cTn>
                                        <p:tgtEl>
                                          <p:spTgt spid="96"/>
                                        </p:tgtEl>
                                        <p:attrNameLst>
                                          <p:attrName>style.visibility</p:attrName>
                                        </p:attrNameLst>
                                      </p:cBhvr>
                                      <p:to>
                                        <p:strVal val="visible"/>
                                      </p:to>
                                    </p:se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500"/>
                                        <p:tgtEl>
                                          <p:spTgt spid="84"/>
                                        </p:tgtEl>
                                      </p:cBhvr>
                                    </p:animEffect>
                                  </p:childTnLst>
                                </p:cTn>
                              </p:par>
                            </p:childTnLst>
                          </p:cTn>
                        </p:par>
                      </p:childTnLst>
                    </p:cTn>
                  </p:par>
                </p:childTnLst>
              </p:cTn>
              <p:nextCondLst>
                <p:cond evt="onClick" delay="0">
                  <p:tgtEl>
                    <p:spTgt spid="83"/>
                  </p:tgtEl>
                </p:cond>
              </p:nextCondLst>
            </p:seq>
            <p:seq concurrent="1" nextAc="seek">
              <p:cTn id="31" restart="whenNotActive" fill="hold" evtFilter="cancelBubble" nodeType="interactiveSeq">
                <p:stCondLst>
                  <p:cond evt="onClick" delay="0">
                    <p:tgtEl>
                      <p:spTgt spid="72"/>
                    </p:tgtEl>
                  </p:cond>
                </p:stCondLst>
                <p:endSync evt="end" delay="0">
                  <p:rtn val="all"/>
                </p:endSync>
                <p:childTnLst>
                  <p:par>
                    <p:cTn id="32" fill="hold">
                      <p:stCondLst>
                        <p:cond delay="0"/>
                      </p:stCondLst>
                      <p:childTnLst>
                        <p:par>
                          <p:cTn id="33" fill="hold">
                            <p:stCondLst>
                              <p:cond delay="0"/>
                            </p:stCondLst>
                            <p:childTnLst>
                              <p:par>
                                <p:cTn id="34" presetID="12" presetClass="exit" presetSubtype="4" fill="hold" grpId="0" nodeType="clickEffect">
                                  <p:stCondLst>
                                    <p:cond delay="0"/>
                                  </p:stCondLst>
                                  <p:childTnLst>
                                    <p:anim calcmode="lin" valueType="num">
                                      <p:cBhvr additive="base">
                                        <p:cTn id="35" dur="5000"/>
                                        <p:tgtEl>
                                          <p:spTgt spid="73"/>
                                        </p:tgtEl>
                                        <p:attrNameLst>
                                          <p:attrName>ppt_y</p:attrName>
                                        </p:attrNameLst>
                                      </p:cBhvr>
                                      <p:tavLst>
                                        <p:tav tm="0">
                                          <p:val>
                                            <p:strVal val="#ppt_y"/>
                                          </p:val>
                                        </p:tav>
                                        <p:tav tm="100000">
                                          <p:val>
                                            <p:strVal val="#ppt_y+#ppt_h*1.125000"/>
                                          </p:val>
                                        </p:tav>
                                      </p:tavLst>
                                    </p:anim>
                                    <p:animEffect transition="out" filter="wipe(down)">
                                      <p:cBhvr>
                                        <p:cTn id="36" dur="5000"/>
                                        <p:tgtEl>
                                          <p:spTgt spid="73"/>
                                        </p:tgtEl>
                                      </p:cBhvr>
                                    </p:animEffect>
                                    <p:set>
                                      <p:cBhvr>
                                        <p:cTn id="37" dur="1" fill="hold">
                                          <p:stCondLst>
                                            <p:cond delay="4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2"/>
                  </p:tgtEl>
                </p:cond>
              </p:nextCondLst>
            </p:seq>
          </p:childTnLst>
        </p:cTn>
      </p:par>
    </p:tnLst>
    <p:bldLst>
      <p:bldP spid="73" grpId="0" animBg="1"/>
      <p:bldP spid="88" grpId="0"/>
      <p:bldP spid="90" grpId="0" animBg="1"/>
      <p:bldP spid="91" grpId="0" animBg="1"/>
      <p:bldP spid="92" grpId="0" animBg="1"/>
      <p:bldP spid="93" grpId="0" animBg="1"/>
      <p:bldP spid="94" grpId="0" animBg="1"/>
      <p:bldP spid="95" grpId="0" animBg="1"/>
      <p:bldP spid="9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1" name="Picture 4" descr="Móvil, Celda, Mano, Teléfono, Smartphone, Tecnología">
            <a:extLst>
              <a:ext uri="{FF2B5EF4-FFF2-40B4-BE49-F238E27FC236}">
                <a16:creationId xmlns:a16="http://schemas.microsoft.com/office/drawing/2014/main" id="{95F4D364-E4D5-47F3-B24D-5A0026B565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019" y="2987887"/>
            <a:ext cx="6547631" cy="6294117"/>
          </a:xfrm>
          <a:prstGeom prst="rect">
            <a:avLst/>
          </a:prstGeom>
          <a:noFill/>
          <a:extLst>
            <a:ext uri="{909E8E84-426E-40DD-AFC4-6F175D3DCCD1}">
              <a14:hiddenFill xmlns:a14="http://schemas.microsoft.com/office/drawing/2010/main">
                <a:solidFill>
                  <a:srgbClr val="FFFFFF"/>
                </a:solidFill>
              </a14:hiddenFill>
            </a:ext>
          </a:extLst>
        </p:spPr>
      </p:pic>
      <p:sp>
        <p:nvSpPr>
          <p:cNvPr id="42" name="Title 1">
            <a:extLst>
              <a:ext uri="{FF2B5EF4-FFF2-40B4-BE49-F238E27FC236}">
                <a16:creationId xmlns:a16="http://schemas.microsoft.com/office/drawing/2014/main" id="{C96C748C-3473-4007-9DC6-8FE12A7E6A5B}"/>
              </a:ext>
            </a:extLst>
          </p:cNvPr>
          <p:cNvSpPr txBox="1">
            <a:spLocks/>
          </p:cNvSpPr>
          <p:nvPr/>
        </p:nvSpPr>
        <p:spPr>
          <a:xfrm>
            <a:off x="11001525" y="10124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rgbClr val="002060"/>
                </a:solidFill>
                <a:latin typeface="Century Gothic" panose="020B0502020202020204" pitchFamily="34" charset="0"/>
              </a:rPr>
              <a:t>hablar</a:t>
            </a:r>
            <a:endParaRPr lang="en-GB" sz="1800" b="1" dirty="0">
              <a:solidFill>
                <a:srgbClr val="002060"/>
              </a:solidFill>
              <a:latin typeface="Century Gothic" panose="020B0502020202020204" pitchFamily="34" charset="0"/>
            </a:endParaRPr>
          </a:p>
        </p:txBody>
      </p:sp>
      <p:pic>
        <p:nvPicPr>
          <p:cNvPr id="43" name="Google Shape;319;p15" descr="Speech Icon, Voice, Talking, Audio, Speech">
            <a:extLst>
              <a:ext uri="{FF2B5EF4-FFF2-40B4-BE49-F238E27FC236}">
                <a16:creationId xmlns:a16="http://schemas.microsoft.com/office/drawing/2014/main" id="{A3EF7599-8AF4-4A04-89E1-ECBF623CAEF5}"/>
              </a:ext>
            </a:extLst>
          </p:cNvPr>
          <p:cNvPicPr preferRelativeResize="0"/>
          <p:nvPr/>
        </p:nvPicPr>
        <p:blipFill rotWithShape="1">
          <a:blip r:embed="rId5">
            <a:alphaModFix/>
          </a:blip>
          <a:srcRect/>
          <a:stretch/>
        </p:blipFill>
        <p:spPr>
          <a:xfrm>
            <a:off x="11131654" y="149483"/>
            <a:ext cx="776168" cy="776168"/>
          </a:xfrm>
          <a:prstGeom prst="rect">
            <a:avLst/>
          </a:prstGeom>
          <a:noFill/>
          <a:ln>
            <a:noFill/>
          </a:ln>
        </p:spPr>
      </p:pic>
      <p:pic>
        <p:nvPicPr>
          <p:cNvPr id="44" name="Google Shape;282;p13" descr="Reading, Book, Symbol, Icon, Reader, Man">
            <a:extLst>
              <a:ext uri="{FF2B5EF4-FFF2-40B4-BE49-F238E27FC236}">
                <a16:creationId xmlns:a16="http://schemas.microsoft.com/office/drawing/2014/main" id="{5690CA4B-5280-4BA2-8A17-72DF01952FE1}"/>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215023" y="162736"/>
            <a:ext cx="782801" cy="782801"/>
          </a:xfrm>
          <a:prstGeom prst="roundRect">
            <a:avLst/>
          </a:prstGeom>
          <a:solidFill>
            <a:srgbClr val="92D050"/>
          </a:solidFill>
          <a:ln>
            <a:noFill/>
          </a:ln>
        </p:spPr>
      </p:pic>
      <p:sp>
        <p:nvSpPr>
          <p:cNvPr id="45" name="Title 1">
            <a:extLst>
              <a:ext uri="{FF2B5EF4-FFF2-40B4-BE49-F238E27FC236}">
                <a16:creationId xmlns:a16="http://schemas.microsoft.com/office/drawing/2014/main" id="{C901518A-46F7-4683-A587-16E88A591CC9}"/>
              </a:ext>
            </a:extLst>
          </p:cNvPr>
          <p:cNvSpPr txBox="1">
            <a:spLocks/>
          </p:cNvSpPr>
          <p:nvPr/>
        </p:nvSpPr>
        <p:spPr>
          <a:xfrm>
            <a:off x="10282913" y="1012449"/>
            <a:ext cx="657080" cy="370510"/>
          </a:xfrm>
          <a:prstGeom prst="rect">
            <a:avLst/>
          </a:prstGeom>
          <a:solidFill>
            <a:srgbClr val="92D050"/>
          </a:solidFill>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algn="ctr"/>
            <a:r>
              <a:rPr lang="en-GB" sz="2000" b="1" dirty="0">
                <a:solidFill>
                  <a:schemeClr val="bg1"/>
                </a:solidFill>
                <a:latin typeface="Century Gothic" panose="020B0502020202020204" pitchFamily="34" charset="0"/>
              </a:rPr>
              <a:t>leer</a:t>
            </a:r>
          </a:p>
        </p:txBody>
      </p:sp>
      <p:sp>
        <p:nvSpPr>
          <p:cNvPr id="46" name="Title 1">
            <a:extLst>
              <a:ext uri="{FF2B5EF4-FFF2-40B4-BE49-F238E27FC236}">
                <a16:creationId xmlns:a16="http://schemas.microsoft.com/office/drawing/2014/main" id="{44E9FA1D-36FF-46AC-AC08-94CD000681CA}"/>
              </a:ext>
            </a:extLst>
          </p:cNvPr>
          <p:cNvSpPr txBox="1">
            <a:spLocks/>
          </p:cNvSpPr>
          <p:nvPr/>
        </p:nvSpPr>
        <p:spPr>
          <a:xfrm>
            <a:off x="3239146" y="231338"/>
            <a:ext cx="9804794" cy="1215133"/>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3200" b="1" dirty="0">
                <a:solidFill>
                  <a:srgbClr val="002060"/>
                </a:solidFill>
                <a:latin typeface="Century Gothic" panose="020B0502020202020204" pitchFamily="34" charset="0"/>
              </a:rPr>
              <a:t>Sofía </a:t>
            </a:r>
            <a:r>
              <a:rPr lang="en-GB" sz="3200" b="1" dirty="0" err="1">
                <a:solidFill>
                  <a:srgbClr val="002060"/>
                </a:solidFill>
                <a:latin typeface="Century Gothic" panose="020B0502020202020204" pitchFamily="34" charset="0"/>
              </a:rPr>
              <a:t>habla</a:t>
            </a:r>
            <a:r>
              <a:rPr lang="en-GB" sz="3200" b="1" dirty="0">
                <a:solidFill>
                  <a:srgbClr val="002060"/>
                </a:solidFill>
                <a:latin typeface="Century Gothic" panose="020B0502020202020204" pitchFamily="34" charset="0"/>
              </a:rPr>
              <a:t> [3/5] </a:t>
            </a:r>
          </a:p>
        </p:txBody>
      </p:sp>
      <p:sp>
        <p:nvSpPr>
          <p:cNvPr id="47" name="TextBox 46">
            <a:extLst>
              <a:ext uri="{FF2B5EF4-FFF2-40B4-BE49-F238E27FC236}">
                <a16:creationId xmlns:a16="http://schemas.microsoft.com/office/drawing/2014/main" id="{044BDFD1-03CD-425D-9122-185BDFD2C4FF}"/>
              </a:ext>
            </a:extLst>
          </p:cNvPr>
          <p:cNvSpPr txBox="1"/>
          <p:nvPr/>
        </p:nvSpPr>
        <p:spPr>
          <a:xfrm>
            <a:off x="8741844" y="234044"/>
            <a:ext cx="184731" cy="646331"/>
          </a:xfrm>
          <a:prstGeom prst="rect">
            <a:avLst/>
          </a:prstGeom>
          <a:noFill/>
        </p:spPr>
        <p:txBody>
          <a:bodyPr wrap="none" rtlCol="0">
            <a:spAutoFit/>
          </a:bodyPr>
          <a:lstStyle/>
          <a:p>
            <a:endParaRPr lang="en-GB" sz="3600" b="1" dirty="0">
              <a:solidFill>
                <a:srgbClr val="002060"/>
              </a:solidFill>
              <a:latin typeface="Century Gothic" panose="020B0502020202020204" pitchFamily="34" charset="0"/>
            </a:endParaRPr>
          </a:p>
        </p:txBody>
      </p:sp>
      <p:sp>
        <p:nvSpPr>
          <p:cNvPr id="48" name="Google Shape;387;p19">
            <a:extLst>
              <a:ext uri="{FF2B5EF4-FFF2-40B4-BE49-F238E27FC236}">
                <a16:creationId xmlns:a16="http://schemas.microsoft.com/office/drawing/2014/main" id="{C8910F64-EB23-4DC2-A303-56DD3AC7546F}"/>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49" name="Google Shape;389;p19">
            <a:extLst>
              <a:ext uri="{FF2B5EF4-FFF2-40B4-BE49-F238E27FC236}">
                <a16:creationId xmlns:a16="http://schemas.microsoft.com/office/drawing/2014/main" id="{A95154EA-757C-400A-AFE7-96EDBC399584}"/>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50" name="Google Shape;390;p19">
            <a:extLst>
              <a:ext uri="{FF2B5EF4-FFF2-40B4-BE49-F238E27FC236}">
                <a16:creationId xmlns:a16="http://schemas.microsoft.com/office/drawing/2014/main" id="{81ABEC11-BF69-416F-935A-9AA533D02642}"/>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51" name="Google Shape;391;p19">
            <a:extLst>
              <a:ext uri="{FF2B5EF4-FFF2-40B4-BE49-F238E27FC236}">
                <a16:creationId xmlns:a16="http://schemas.microsoft.com/office/drawing/2014/main" id="{DAF8D24E-5504-43AB-8C24-B509DA9FD44A}"/>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52" name="Google Shape;395;p19">
            <a:extLst>
              <a:ext uri="{FF2B5EF4-FFF2-40B4-BE49-F238E27FC236}">
                <a16:creationId xmlns:a16="http://schemas.microsoft.com/office/drawing/2014/main" id="{3EA22DE2-06A7-4028-9697-0F61DA6B21F6}"/>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53" name="Google Shape;388;p19">
            <a:extLst>
              <a:ext uri="{FF2B5EF4-FFF2-40B4-BE49-F238E27FC236}">
                <a16:creationId xmlns:a16="http://schemas.microsoft.com/office/drawing/2014/main" id="{330EBB50-17A4-4CD4-B124-AD773FE7504F}"/>
              </a:ext>
            </a:extLst>
          </p:cNvPr>
          <p:cNvSpPr/>
          <p:nvPr/>
        </p:nvSpPr>
        <p:spPr>
          <a:xfrm>
            <a:off x="11129935" y="2730275"/>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54" name="Rectangle: Rounded Corners 53">
            <a:extLst>
              <a:ext uri="{FF2B5EF4-FFF2-40B4-BE49-F238E27FC236}">
                <a16:creationId xmlns:a16="http://schemas.microsoft.com/office/drawing/2014/main" id="{48426463-148A-4824-B94F-254E66F0B710}"/>
              </a:ext>
            </a:extLst>
          </p:cNvPr>
          <p:cNvSpPr/>
          <p:nvPr/>
        </p:nvSpPr>
        <p:spPr>
          <a:xfrm>
            <a:off x="7916136" y="3423550"/>
            <a:ext cx="1491158" cy="62849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5" name="Picture 54">
            <a:extLst>
              <a:ext uri="{FF2B5EF4-FFF2-40B4-BE49-F238E27FC236}">
                <a16:creationId xmlns:a16="http://schemas.microsoft.com/office/drawing/2014/main" id="{D04CAC29-C32F-4761-8BCA-2C93E548E8C4}"/>
              </a:ext>
            </a:extLst>
          </p:cNvPr>
          <p:cNvPicPr>
            <a:picLocks noChangeAspect="1"/>
          </p:cNvPicPr>
          <p:nvPr/>
        </p:nvPicPr>
        <p:blipFill rotWithShape="1">
          <a:blip r:embed="rId8">
            <a:clrChange>
              <a:clrFrom>
                <a:srgbClr val="D9EB37"/>
              </a:clrFrom>
              <a:clrTo>
                <a:srgbClr val="D9EB37">
                  <a:alpha val="0"/>
                </a:srgbClr>
              </a:clrTo>
            </a:clrChange>
            <a:extLst>
              <a:ext uri="{28A0092B-C50C-407E-A947-70E740481C1C}">
                <a14:useLocalDpi xmlns:a14="http://schemas.microsoft.com/office/drawing/2010/main" val="0"/>
              </a:ext>
            </a:extLst>
          </a:blip>
          <a:srcRect l="38772" t="243" r="33855" b="66807"/>
          <a:stretch/>
        </p:blipFill>
        <p:spPr>
          <a:xfrm>
            <a:off x="8032764" y="3445987"/>
            <a:ext cx="569062" cy="586697"/>
          </a:xfrm>
          <a:prstGeom prst="rect">
            <a:avLst/>
          </a:prstGeom>
        </p:spPr>
      </p:pic>
      <p:sp>
        <p:nvSpPr>
          <p:cNvPr id="56" name="TextBox 55">
            <a:extLst>
              <a:ext uri="{FF2B5EF4-FFF2-40B4-BE49-F238E27FC236}">
                <a16:creationId xmlns:a16="http://schemas.microsoft.com/office/drawing/2014/main" id="{F1D1EABB-FEDC-476D-BDD3-D0A7711D5E01}"/>
              </a:ext>
            </a:extLst>
          </p:cNvPr>
          <p:cNvSpPr txBox="1"/>
          <p:nvPr/>
        </p:nvSpPr>
        <p:spPr>
          <a:xfrm>
            <a:off x="8552572" y="3572911"/>
            <a:ext cx="809837" cy="461665"/>
          </a:xfrm>
          <a:prstGeom prst="rect">
            <a:avLst/>
          </a:prstGeom>
          <a:noFill/>
        </p:spPr>
        <p:txBody>
          <a:bodyPr wrap="none" rtlCol="0">
            <a:spAutoFit/>
          </a:bodyPr>
          <a:lstStyle/>
          <a:p>
            <a:r>
              <a:rPr lang="en-GB" sz="2400" b="1" dirty="0">
                <a:solidFill>
                  <a:srgbClr val="002060"/>
                </a:solidFill>
                <a:latin typeface="Ink Free" panose="03080402000500000000" pitchFamily="66" charset="0"/>
              </a:rPr>
              <a:t>Luis </a:t>
            </a:r>
          </a:p>
        </p:txBody>
      </p:sp>
      <p:sp>
        <p:nvSpPr>
          <p:cNvPr id="57" name="Rectangle: Rounded Corners 56">
            <a:extLst>
              <a:ext uri="{FF2B5EF4-FFF2-40B4-BE49-F238E27FC236}">
                <a16:creationId xmlns:a16="http://schemas.microsoft.com/office/drawing/2014/main" id="{516C6298-F2EB-429F-BB62-8DF0D14E58ED}"/>
              </a:ext>
            </a:extLst>
          </p:cNvPr>
          <p:cNvSpPr/>
          <p:nvPr/>
        </p:nvSpPr>
        <p:spPr>
          <a:xfrm>
            <a:off x="8696454" y="4149489"/>
            <a:ext cx="710839" cy="40011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entury Gothic" panose="020B0502020202020204" pitchFamily="34" charset="0"/>
            </a:endParaRPr>
          </a:p>
        </p:txBody>
      </p:sp>
      <p:sp>
        <p:nvSpPr>
          <p:cNvPr id="58" name="TextBox 57">
            <a:extLst>
              <a:ext uri="{FF2B5EF4-FFF2-40B4-BE49-F238E27FC236}">
                <a16:creationId xmlns:a16="http://schemas.microsoft.com/office/drawing/2014/main" id="{D6A68114-03EF-496D-9C21-E92344B58287}"/>
              </a:ext>
            </a:extLst>
          </p:cNvPr>
          <p:cNvSpPr txBox="1"/>
          <p:nvPr/>
        </p:nvSpPr>
        <p:spPr>
          <a:xfrm>
            <a:off x="8886955" y="4172627"/>
            <a:ext cx="30008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t>
            </a:r>
          </a:p>
        </p:txBody>
      </p:sp>
      <p:grpSp>
        <p:nvGrpSpPr>
          <p:cNvPr id="59" name="Group 58">
            <a:extLst>
              <a:ext uri="{FF2B5EF4-FFF2-40B4-BE49-F238E27FC236}">
                <a16:creationId xmlns:a16="http://schemas.microsoft.com/office/drawing/2014/main" id="{31624037-2CCB-4448-AB2D-872E08DA5990}"/>
              </a:ext>
            </a:extLst>
          </p:cNvPr>
          <p:cNvGrpSpPr/>
          <p:nvPr/>
        </p:nvGrpSpPr>
        <p:grpSpPr>
          <a:xfrm>
            <a:off x="7954235" y="4761218"/>
            <a:ext cx="1491158" cy="583267"/>
            <a:chOff x="3246678" y="5051663"/>
            <a:chExt cx="1491158" cy="586697"/>
          </a:xfrm>
        </p:grpSpPr>
        <p:sp>
          <p:nvSpPr>
            <p:cNvPr id="97" name="Rectangle: Rounded Corners 96">
              <a:extLst>
                <a:ext uri="{FF2B5EF4-FFF2-40B4-BE49-F238E27FC236}">
                  <a16:creationId xmlns:a16="http://schemas.microsoft.com/office/drawing/2014/main" id="{925A8D9B-AECB-486E-ACA0-404827A16157}"/>
                </a:ext>
              </a:extLst>
            </p:cNvPr>
            <p:cNvSpPr/>
            <p:nvPr/>
          </p:nvSpPr>
          <p:spPr>
            <a:xfrm>
              <a:off x="3246678" y="5059293"/>
              <a:ext cx="1491158" cy="57563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extBox 97">
              <a:extLst>
                <a:ext uri="{FF2B5EF4-FFF2-40B4-BE49-F238E27FC236}">
                  <a16:creationId xmlns:a16="http://schemas.microsoft.com/office/drawing/2014/main" id="{A31CD6F4-80D5-4709-9F99-CC1F31A5FE56}"/>
                </a:ext>
              </a:extLst>
            </p:cNvPr>
            <p:cNvSpPr txBox="1"/>
            <p:nvPr/>
          </p:nvSpPr>
          <p:spPr>
            <a:xfrm>
              <a:off x="3289657" y="5173265"/>
              <a:ext cx="925253" cy="461665"/>
            </a:xfrm>
            <a:prstGeom prst="rect">
              <a:avLst/>
            </a:prstGeom>
            <a:noFill/>
          </p:spPr>
          <p:txBody>
            <a:bodyPr wrap="none" rtlCol="0">
              <a:spAutoFit/>
            </a:bodyPr>
            <a:lstStyle/>
            <a:p>
              <a:r>
                <a:rPr lang="en-GB" sz="2400" b="1" dirty="0">
                  <a:solidFill>
                    <a:srgbClr val="002060"/>
                  </a:solidFill>
                  <a:latin typeface="Ink Free" panose="03080402000500000000" pitchFamily="66" charset="0"/>
                </a:rPr>
                <a:t>Sofía</a:t>
              </a:r>
              <a:r>
                <a:rPr lang="en-GB" sz="2400" b="1" dirty="0">
                  <a:solidFill>
                    <a:srgbClr val="002060"/>
                  </a:solidFill>
                  <a:latin typeface="Bradley Hand ITC" panose="03070402050302030203" pitchFamily="66" charset="0"/>
                </a:rPr>
                <a:t> </a:t>
              </a:r>
            </a:p>
          </p:txBody>
        </p:sp>
        <p:pic>
          <p:nvPicPr>
            <p:cNvPr id="99" name="Picture 98">
              <a:extLst>
                <a:ext uri="{FF2B5EF4-FFF2-40B4-BE49-F238E27FC236}">
                  <a16:creationId xmlns:a16="http://schemas.microsoft.com/office/drawing/2014/main" id="{D5EB1727-3744-4672-89FE-7E187897405C}"/>
                </a:ext>
              </a:extLst>
            </p:cNvPr>
            <p:cNvPicPr>
              <a:picLocks noChangeAspect="1"/>
            </p:cNvPicPr>
            <p:nvPr/>
          </p:nvPicPr>
          <p:blipFill rotWithShape="1">
            <a:blip r:embed="rId8">
              <a:clrChange>
                <a:clrFrom>
                  <a:srgbClr val="D9EB37"/>
                </a:clrFrom>
                <a:clrTo>
                  <a:srgbClr val="D9EB37">
                    <a:alpha val="0"/>
                  </a:srgbClr>
                </a:clrTo>
              </a:clrChange>
              <a:extLst>
                <a:ext uri="{28A0092B-C50C-407E-A947-70E740481C1C}">
                  <a14:useLocalDpi xmlns:a14="http://schemas.microsoft.com/office/drawing/2010/main" val="0"/>
                </a:ext>
              </a:extLst>
            </a:blip>
            <a:srcRect l="66659" t="7601" r="5968" b="59449"/>
            <a:stretch/>
          </p:blipFill>
          <p:spPr>
            <a:xfrm>
              <a:off x="4145706" y="5051663"/>
              <a:ext cx="569062" cy="586697"/>
            </a:xfrm>
            <a:prstGeom prst="rect">
              <a:avLst/>
            </a:prstGeom>
          </p:spPr>
        </p:pic>
      </p:grpSp>
      <p:pic>
        <p:nvPicPr>
          <p:cNvPr id="100" name="Picture 2" descr="Icono, Micrófono, Voz, Mensaje, Hablar, Nube, Datos">
            <a:extLst>
              <a:ext uri="{FF2B5EF4-FFF2-40B4-BE49-F238E27FC236}">
                <a16:creationId xmlns:a16="http://schemas.microsoft.com/office/drawing/2014/main" id="{2FA655BA-46A1-484C-911B-2AAF69ACE0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59114" y="5561453"/>
            <a:ext cx="593458" cy="59345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C8A2ABDA-7DD7-47CB-886C-B8CE668AE2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09903" y="5685333"/>
            <a:ext cx="263882" cy="274877"/>
          </a:xfrm>
          <a:prstGeom prst="rect">
            <a:avLst/>
          </a:prstGeom>
        </p:spPr>
      </p:pic>
      <p:pic>
        <p:nvPicPr>
          <p:cNvPr id="102" name="Picture 101" descr="A picture containing toy, doll&#10;&#10;Description automatically generated">
            <a:extLst>
              <a:ext uri="{FF2B5EF4-FFF2-40B4-BE49-F238E27FC236}">
                <a16:creationId xmlns:a16="http://schemas.microsoft.com/office/drawing/2014/main" id="{C15A4FB5-30A5-4527-9E95-D22320DA02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51886" y="-4851"/>
            <a:ext cx="636595" cy="1209260"/>
          </a:xfrm>
          <a:prstGeom prst="rect">
            <a:avLst/>
          </a:prstGeom>
        </p:spPr>
      </p:pic>
      <p:sp>
        <p:nvSpPr>
          <p:cNvPr id="103" name="Speech Bubble: Oval 102">
            <a:extLst>
              <a:ext uri="{FF2B5EF4-FFF2-40B4-BE49-F238E27FC236}">
                <a16:creationId xmlns:a16="http://schemas.microsoft.com/office/drawing/2014/main" id="{8009C932-4761-499E-896E-87EEE7D66C17}"/>
              </a:ext>
            </a:extLst>
          </p:cNvPr>
          <p:cNvSpPr/>
          <p:nvPr/>
        </p:nvSpPr>
        <p:spPr>
          <a:xfrm>
            <a:off x="8101451" y="21022"/>
            <a:ext cx="1125628" cy="667613"/>
          </a:xfrm>
          <a:prstGeom prst="wedgeEllipseCallout">
            <a:avLst>
              <a:gd name="adj1" fmla="val 68319"/>
              <a:gd name="adj2" fmla="val 49456"/>
            </a:avLst>
          </a:prstGeom>
          <a:solidFill>
            <a:srgbClr val="FF4791"/>
          </a:solidFill>
          <a:ln>
            <a:solidFill>
              <a:srgbClr val="FF4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2060"/>
              </a:solidFill>
              <a:latin typeface="Century Gothic" panose="020B0502020202020204" pitchFamily="34" charset="0"/>
            </a:endParaRPr>
          </a:p>
        </p:txBody>
      </p:sp>
      <p:sp>
        <p:nvSpPr>
          <p:cNvPr id="104" name="TextBox 103">
            <a:extLst>
              <a:ext uri="{FF2B5EF4-FFF2-40B4-BE49-F238E27FC236}">
                <a16:creationId xmlns:a16="http://schemas.microsoft.com/office/drawing/2014/main" id="{1EE148A0-8752-4671-B244-9E9AFEDE2ED1}"/>
              </a:ext>
            </a:extLst>
          </p:cNvPr>
          <p:cNvSpPr txBox="1"/>
          <p:nvPr/>
        </p:nvSpPr>
        <p:spPr>
          <a:xfrm>
            <a:off x="7887028" y="91242"/>
            <a:ext cx="1528878" cy="584775"/>
          </a:xfrm>
          <a:prstGeom prst="rect">
            <a:avLst/>
          </a:prstGeom>
          <a:noFill/>
        </p:spPr>
        <p:txBody>
          <a:bodyPr wrap="square">
            <a:spAutoFit/>
          </a:bodyPr>
          <a:lstStyle/>
          <a:p>
            <a:pPr algn="ctr"/>
            <a:r>
              <a:rPr lang="en-GB" sz="1600" b="1" dirty="0">
                <a:solidFill>
                  <a:srgbClr val="002060"/>
                </a:solidFill>
                <a:latin typeface="Century Gothic" panose="020B0502020202020204" pitchFamily="34" charset="0"/>
              </a:rPr>
              <a:t>¡No </a:t>
            </a:r>
            <a:r>
              <a:rPr lang="en-GB" sz="1600" b="1" dirty="0" err="1">
                <a:solidFill>
                  <a:srgbClr val="002060"/>
                </a:solidFill>
                <a:latin typeface="Century Gothic" panose="020B0502020202020204" pitchFamily="34" charset="0"/>
              </a:rPr>
              <a:t>tengo</a:t>
            </a:r>
            <a:r>
              <a:rPr lang="en-GB" sz="1600" b="1" dirty="0">
                <a:solidFill>
                  <a:srgbClr val="002060"/>
                </a:solidFill>
                <a:latin typeface="Century Gothic" panose="020B0502020202020204" pitchFamily="34" charset="0"/>
              </a:rPr>
              <a:t> </a:t>
            </a:r>
            <a:r>
              <a:rPr lang="en-GB" sz="1600" b="1" dirty="0" err="1">
                <a:solidFill>
                  <a:srgbClr val="002060"/>
                </a:solidFill>
                <a:latin typeface="Century Gothic" panose="020B0502020202020204" pitchFamily="34" charset="0"/>
              </a:rPr>
              <a:t>voz</a:t>
            </a:r>
            <a:r>
              <a:rPr lang="en-GB" sz="1600" b="1" dirty="0">
                <a:solidFill>
                  <a:srgbClr val="002060"/>
                </a:solidFill>
                <a:latin typeface="Century Gothic" panose="020B0502020202020204" pitchFamily="34" charset="0"/>
              </a:rPr>
              <a:t>!</a:t>
            </a:r>
          </a:p>
        </p:txBody>
      </p:sp>
      <p:sp>
        <p:nvSpPr>
          <p:cNvPr id="106" name="TextBox 105">
            <a:extLst>
              <a:ext uri="{FF2B5EF4-FFF2-40B4-BE49-F238E27FC236}">
                <a16:creationId xmlns:a16="http://schemas.microsoft.com/office/drawing/2014/main" id="{BC48DDDC-A561-4567-A70C-6D33B5B7D326}"/>
              </a:ext>
            </a:extLst>
          </p:cNvPr>
          <p:cNvSpPr txBox="1"/>
          <p:nvPr/>
        </p:nvSpPr>
        <p:spPr>
          <a:xfrm>
            <a:off x="507147" y="1532354"/>
            <a:ext cx="3767378"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3 [She buys a film]</a:t>
            </a:r>
            <a:endParaRPr lang="en-GB" sz="3200" dirty="0">
              <a:solidFill>
                <a:srgbClr val="002060"/>
              </a:solidFill>
              <a:latin typeface="Century Gothic" panose="020B0502020202020204" pitchFamily="34" charset="0"/>
            </a:endParaRPr>
          </a:p>
        </p:txBody>
      </p:sp>
      <p:sp>
        <p:nvSpPr>
          <p:cNvPr id="108" name="Rectangle: Rounded Corners 107">
            <a:extLst>
              <a:ext uri="{FF2B5EF4-FFF2-40B4-BE49-F238E27FC236}">
                <a16:creationId xmlns:a16="http://schemas.microsoft.com/office/drawing/2014/main" id="{57976C5E-A2B6-4A60-A543-5306E60B46D1}"/>
              </a:ext>
            </a:extLst>
          </p:cNvPr>
          <p:cNvSpPr/>
          <p:nvPr/>
        </p:nvSpPr>
        <p:spPr>
          <a:xfrm>
            <a:off x="2355440" y="2398951"/>
            <a:ext cx="170552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compro</a:t>
            </a:r>
            <a:endParaRPr lang="en-GB" sz="2800" b="1" dirty="0">
              <a:solidFill>
                <a:srgbClr val="002060"/>
              </a:solidFill>
              <a:latin typeface="Century Gothic" panose="020B0502020202020204" pitchFamily="34" charset="0"/>
            </a:endParaRPr>
          </a:p>
        </p:txBody>
      </p:sp>
      <p:sp>
        <p:nvSpPr>
          <p:cNvPr id="109" name="Rectangle: Rounded Corners 108">
            <a:extLst>
              <a:ext uri="{FF2B5EF4-FFF2-40B4-BE49-F238E27FC236}">
                <a16:creationId xmlns:a16="http://schemas.microsoft.com/office/drawing/2014/main" id="{1A3133E4-73EC-41E4-893E-31DF498B6C57}"/>
              </a:ext>
            </a:extLst>
          </p:cNvPr>
          <p:cNvSpPr/>
          <p:nvPr/>
        </p:nvSpPr>
        <p:spPr>
          <a:xfrm>
            <a:off x="412542" y="2386167"/>
            <a:ext cx="180117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película</a:t>
            </a:r>
            <a:endParaRPr lang="en-GB" sz="2800" b="1" dirty="0">
              <a:solidFill>
                <a:srgbClr val="002060"/>
              </a:solidFill>
              <a:latin typeface="Century Gothic" panose="020B0502020202020204" pitchFamily="34" charset="0"/>
            </a:endParaRPr>
          </a:p>
        </p:txBody>
      </p:sp>
      <p:sp>
        <p:nvSpPr>
          <p:cNvPr id="110" name="Rectangle: Rounded Corners 109">
            <a:extLst>
              <a:ext uri="{FF2B5EF4-FFF2-40B4-BE49-F238E27FC236}">
                <a16:creationId xmlns:a16="http://schemas.microsoft.com/office/drawing/2014/main" id="{B2382D6F-8B4B-4680-8B17-32106D5B12D5}"/>
              </a:ext>
            </a:extLst>
          </p:cNvPr>
          <p:cNvSpPr/>
          <p:nvPr/>
        </p:nvSpPr>
        <p:spPr>
          <a:xfrm>
            <a:off x="5917584" y="2407589"/>
            <a:ext cx="9820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una</a:t>
            </a:r>
          </a:p>
        </p:txBody>
      </p:sp>
      <p:sp>
        <p:nvSpPr>
          <p:cNvPr id="111" name="Rectangle: Rounded Corners 110">
            <a:extLst>
              <a:ext uri="{FF2B5EF4-FFF2-40B4-BE49-F238E27FC236}">
                <a16:creationId xmlns:a16="http://schemas.microsoft.com/office/drawing/2014/main" id="{3BBAFBAC-2FAE-44BD-9B31-EB73C2D3EA84}"/>
              </a:ext>
            </a:extLst>
          </p:cNvPr>
          <p:cNvSpPr/>
          <p:nvPr/>
        </p:nvSpPr>
        <p:spPr>
          <a:xfrm>
            <a:off x="4156617" y="2407589"/>
            <a:ext cx="166672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compra</a:t>
            </a:r>
            <a:endParaRPr lang="en-GB" sz="2800" b="1" dirty="0">
              <a:solidFill>
                <a:srgbClr val="002060"/>
              </a:solidFill>
              <a:latin typeface="Century Gothic" panose="020B0502020202020204" pitchFamily="34" charset="0"/>
            </a:endParaRPr>
          </a:p>
        </p:txBody>
      </p:sp>
      <p:sp>
        <p:nvSpPr>
          <p:cNvPr id="112" name="Rectangle: Rounded Corners 111">
            <a:extLst>
              <a:ext uri="{FF2B5EF4-FFF2-40B4-BE49-F238E27FC236}">
                <a16:creationId xmlns:a16="http://schemas.microsoft.com/office/drawing/2014/main" id="{F67D347D-F0B4-4B4F-93B7-099AABD944C5}"/>
              </a:ext>
            </a:extLst>
          </p:cNvPr>
          <p:cNvSpPr/>
          <p:nvPr/>
        </p:nvSpPr>
        <p:spPr>
          <a:xfrm>
            <a:off x="859681" y="3582902"/>
            <a:ext cx="191866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compra</a:t>
            </a:r>
            <a:endParaRPr lang="en-GB" sz="2800" b="1" dirty="0">
              <a:solidFill>
                <a:srgbClr val="002060"/>
              </a:solidFill>
              <a:latin typeface="Century Gothic" panose="020B0502020202020204" pitchFamily="34" charset="0"/>
            </a:endParaRPr>
          </a:p>
        </p:txBody>
      </p:sp>
      <p:sp>
        <p:nvSpPr>
          <p:cNvPr id="113" name="Rectangle: Rounded Corners 112">
            <a:extLst>
              <a:ext uri="{FF2B5EF4-FFF2-40B4-BE49-F238E27FC236}">
                <a16:creationId xmlns:a16="http://schemas.microsoft.com/office/drawing/2014/main" id="{838F497B-A369-41AA-AAA0-5E3F16637575}"/>
              </a:ext>
            </a:extLst>
          </p:cNvPr>
          <p:cNvSpPr/>
          <p:nvPr/>
        </p:nvSpPr>
        <p:spPr>
          <a:xfrm>
            <a:off x="2899703" y="3579575"/>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una</a:t>
            </a:r>
          </a:p>
        </p:txBody>
      </p:sp>
      <p:sp>
        <p:nvSpPr>
          <p:cNvPr id="114" name="Rectangle: Rounded Corners 113">
            <a:extLst>
              <a:ext uri="{FF2B5EF4-FFF2-40B4-BE49-F238E27FC236}">
                <a16:creationId xmlns:a16="http://schemas.microsoft.com/office/drawing/2014/main" id="{FCB17325-7F82-499B-9A5F-EAFEA22E4555}"/>
              </a:ext>
            </a:extLst>
          </p:cNvPr>
          <p:cNvSpPr/>
          <p:nvPr/>
        </p:nvSpPr>
        <p:spPr>
          <a:xfrm>
            <a:off x="4468634" y="3580435"/>
            <a:ext cx="166672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película</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2405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0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500"/>
                                  </p:stCondLst>
                                  <p:childTnLst>
                                    <p:set>
                                      <p:cBhvr>
                                        <p:cTn id="20"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FO4_3.wav"/>
                                        </p:tgtEl>
                                      </p:cMediaNode>
                                    </p:audio>
                                  </p:subTnLst>
                                </p:cTn>
                              </p:par>
                            </p:childTnLst>
                          </p:cTn>
                        </p:par>
                        <p:par>
                          <p:cTn id="21" fill="hold">
                            <p:stCondLst>
                              <p:cond delay="500"/>
                            </p:stCondLst>
                            <p:childTnLst>
                              <p:par>
                                <p:cTn id="22" presetID="1" presetClass="entr" presetSubtype="0" fill="hold" grpId="0" nodeType="afterEffect">
                                  <p:stCondLst>
                                    <p:cond delay="750"/>
                                  </p:stCondLst>
                                  <p:childTnLst>
                                    <p:set>
                                      <p:cBhvr>
                                        <p:cTn id="23" dur="1" fill="hold">
                                          <p:stCondLst>
                                            <p:cond delay="0"/>
                                          </p:stCondLst>
                                        </p:cTn>
                                        <p:tgtEl>
                                          <p:spTgt spid="113"/>
                                        </p:tgtEl>
                                        <p:attrNameLst>
                                          <p:attrName>style.visibility</p:attrName>
                                        </p:attrNameLst>
                                      </p:cBhvr>
                                      <p:to>
                                        <p:strVal val="visible"/>
                                      </p:to>
                                    </p:set>
                                  </p:childTnLst>
                                </p:cTn>
                              </p:par>
                            </p:childTnLst>
                          </p:cTn>
                        </p:par>
                        <p:par>
                          <p:cTn id="24" fill="hold">
                            <p:stCondLst>
                              <p:cond delay="1250"/>
                            </p:stCondLst>
                            <p:childTnLst>
                              <p:par>
                                <p:cTn id="25" presetID="1" presetClass="entr" presetSubtype="0" fill="hold" grpId="0" nodeType="afterEffect">
                                  <p:stCondLst>
                                    <p:cond delay="750"/>
                                  </p:stCondLst>
                                  <p:childTnLst>
                                    <p:set>
                                      <p:cBhvr>
                                        <p:cTn id="26" dur="1" fill="hold">
                                          <p:stCondLst>
                                            <p:cond delay="0"/>
                                          </p:stCondLst>
                                        </p:cTn>
                                        <p:tgtEl>
                                          <p:spTgt spid="114"/>
                                        </p:tgtEl>
                                        <p:attrNameLst>
                                          <p:attrName>style.visibility</p:attrName>
                                        </p:attrNameLst>
                                      </p:cBhvr>
                                      <p:to>
                                        <p:strVal val="visible"/>
                                      </p:to>
                                    </p:se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101"/>
                                        </p:tgtEl>
                                        <p:attrNameLst>
                                          <p:attrName>style.visibility</p:attrName>
                                        </p:attrNameLst>
                                      </p:cBhvr>
                                      <p:to>
                                        <p:strVal val="visible"/>
                                      </p:to>
                                    </p:set>
                                    <p:animEffect transition="in" filter="fade">
                                      <p:cBhvr>
                                        <p:cTn id="30" dur="500"/>
                                        <p:tgtEl>
                                          <p:spTgt spid="101"/>
                                        </p:tgtEl>
                                      </p:cBhvr>
                                    </p:animEffect>
                                  </p:childTnLst>
                                </p:cTn>
                              </p:par>
                            </p:childTnLst>
                          </p:cTn>
                        </p:par>
                      </p:childTnLst>
                    </p:cTn>
                  </p:par>
                </p:childTnLst>
              </p:cTn>
              <p:nextCondLst>
                <p:cond evt="onClick" delay="0">
                  <p:tgtEl>
                    <p:spTgt spid="100"/>
                  </p:tgtEl>
                </p:cond>
              </p:nextCondLst>
            </p:seq>
            <p:seq concurrent="1" nextAc="seek">
              <p:cTn id="31" restart="whenNotActive" fill="hold" evtFilter="cancelBubble" nodeType="interactiveSeq">
                <p:stCondLst>
                  <p:cond evt="onClick" delay="0">
                    <p:tgtEl>
                      <p:spTgt spid="52"/>
                    </p:tgtEl>
                  </p:cond>
                </p:stCondLst>
                <p:endSync evt="end" delay="0">
                  <p:rtn val="all"/>
                </p:endSync>
                <p:childTnLst>
                  <p:par>
                    <p:cTn id="32" fill="hold">
                      <p:stCondLst>
                        <p:cond delay="0"/>
                      </p:stCondLst>
                      <p:childTnLst>
                        <p:par>
                          <p:cTn id="33" fill="hold">
                            <p:stCondLst>
                              <p:cond delay="0"/>
                            </p:stCondLst>
                            <p:childTnLst>
                              <p:par>
                                <p:cTn id="34" presetID="12" presetClass="exit" presetSubtype="4" fill="hold" grpId="0" nodeType="clickEffect">
                                  <p:stCondLst>
                                    <p:cond delay="0"/>
                                  </p:stCondLst>
                                  <p:childTnLst>
                                    <p:anim calcmode="lin" valueType="num">
                                      <p:cBhvr additive="base">
                                        <p:cTn id="35" dur="5000"/>
                                        <p:tgtEl>
                                          <p:spTgt spid="53"/>
                                        </p:tgtEl>
                                        <p:attrNameLst>
                                          <p:attrName>ppt_y</p:attrName>
                                        </p:attrNameLst>
                                      </p:cBhvr>
                                      <p:tavLst>
                                        <p:tav tm="0">
                                          <p:val>
                                            <p:strVal val="#ppt_y"/>
                                          </p:val>
                                        </p:tav>
                                        <p:tav tm="100000">
                                          <p:val>
                                            <p:strVal val="#ppt_y+#ppt_h*1.125000"/>
                                          </p:val>
                                        </p:tav>
                                      </p:tavLst>
                                    </p:anim>
                                    <p:animEffect transition="out" filter="wipe(down)">
                                      <p:cBhvr>
                                        <p:cTn id="36" dur="5000"/>
                                        <p:tgtEl>
                                          <p:spTgt spid="53"/>
                                        </p:tgtEl>
                                      </p:cBhvr>
                                    </p:animEffect>
                                    <p:set>
                                      <p:cBhvr>
                                        <p:cTn id="37" dur="1" fill="hold">
                                          <p:stCondLst>
                                            <p:cond delay="4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53" grpId="0" animBg="1"/>
      <p:bldP spid="106" grpId="0"/>
      <p:bldP spid="108" grpId="0" animBg="1"/>
      <p:bldP spid="109" grpId="0" animBg="1"/>
      <p:bldP spid="110" grpId="0" animBg="1"/>
      <p:bldP spid="111" grpId="0" animBg="1"/>
      <p:bldP spid="112" grpId="0" animBg="1"/>
      <p:bldP spid="113" grpId="0" animBg="1"/>
      <p:bldP spid="1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0" name="Picture 4" descr="Móvil, Celda, Mano, Teléfono, Smartphone, Tecnología">
            <a:extLst>
              <a:ext uri="{FF2B5EF4-FFF2-40B4-BE49-F238E27FC236}">
                <a16:creationId xmlns:a16="http://schemas.microsoft.com/office/drawing/2014/main" id="{A68D6AE5-1066-4D31-A364-F397FED64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019" y="2987887"/>
            <a:ext cx="6547631" cy="6294117"/>
          </a:xfrm>
          <a:prstGeom prst="rect">
            <a:avLst/>
          </a:prstGeom>
          <a:noFill/>
          <a:extLst>
            <a:ext uri="{909E8E84-426E-40DD-AFC4-6F175D3DCCD1}">
              <a14:hiddenFill xmlns:a14="http://schemas.microsoft.com/office/drawing/2010/main">
                <a:solidFill>
                  <a:srgbClr val="FFFFFF"/>
                </a:solidFill>
              </a14:hiddenFill>
            </a:ext>
          </a:extLst>
        </p:spPr>
      </p:pic>
      <p:sp>
        <p:nvSpPr>
          <p:cNvPr id="61" name="Title 1">
            <a:extLst>
              <a:ext uri="{FF2B5EF4-FFF2-40B4-BE49-F238E27FC236}">
                <a16:creationId xmlns:a16="http://schemas.microsoft.com/office/drawing/2014/main" id="{A78DE2C4-2AF8-467C-B826-FDE5A780748C}"/>
              </a:ext>
            </a:extLst>
          </p:cNvPr>
          <p:cNvSpPr txBox="1">
            <a:spLocks/>
          </p:cNvSpPr>
          <p:nvPr/>
        </p:nvSpPr>
        <p:spPr>
          <a:xfrm>
            <a:off x="11001525" y="10124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rgbClr val="002060"/>
                </a:solidFill>
                <a:latin typeface="Century Gothic" panose="020B0502020202020204" pitchFamily="34" charset="0"/>
              </a:rPr>
              <a:t>hablar</a:t>
            </a:r>
            <a:endParaRPr lang="en-GB" sz="1800" b="1" dirty="0">
              <a:solidFill>
                <a:srgbClr val="002060"/>
              </a:solidFill>
              <a:latin typeface="Century Gothic" panose="020B0502020202020204" pitchFamily="34" charset="0"/>
            </a:endParaRPr>
          </a:p>
        </p:txBody>
      </p:sp>
      <p:pic>
        <p:nvPicPr>
          <p:cNvPr id="62" name="Google Shape;319;p15" descr="Speech Icon, Voice, Talking, Audio, Speech">
            <a:extLst>
              <a:ext uri="{FF2B5EF4-FFF2-40B4-BE49-F238E27FC236}">
                <a16:creationId xmlns:a16="http://schemas.microsoft.com/office/drawing/2014/main" id="{C493E7C8-0219-4C61-85E6-DB2879D14930}"/>
              </a:ext>
            </a:extLst>
          </p:cNvPr>
          <p:cNvPicPr preferRelativeResize="0"/>
          <p:nvPr/>
        </p:nvPicPr>
        <p:blipFill rotWithShape="1">
          <a:blip r:embed="rId5">
            <a:alphaModFix/>
          </a:blip>
          <a:srcRect/>
          <a:stretch/>
        </p:blipFill>
        <p:spPr>
          <a:xfrm>
            <a:off x="11131654" y="149483"/>
            <a:ext cx="776168" cy="776168"/>
          </a:xfrm>
          <a:prstGeom prst="rect">
            <a:avLst/>
          </a:prstGeom>
          <a:noFill/>
          <a:ln>
            <a:noFill/>
          </a:ln>
        </p:spPr>
      </p:pic>
      <p:pic>
        <p:nvPicPr>
          <p:cNvPr id="63" name="Google Shape;282;p13" descr="Reading, Book, Symbol, Icon, Reader, Man">
            <a:extLst>
              <a:ext uri="{FF2B5EF4-FFF2-40B4-BE49-F238E27FC236}">
                <a16:creationId xmlns:a16="http://schemas.microsoft.com/office/drawing/2014/main" id="{E85C0073-23A1-442E-B89A-3A0D8C2CFD0D}"/>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215023" y="162736"/>
            <a:ext cx="782801" cy="782801"/>
          </a:xfrm>
          <a:prstGeom prst="roundRect">
            <a:avLst/>
          </a:prstGeom>
          <a:solidFill>
            <a:srgbClr val="92D050"/>
          </a:solidFill>
          <a:ln>
            <a:noFill/>
          </a:ln>
        </p:spPr>
      </p:pic>
      <p:sp>
        <p:nvSpPr>
          <p:cNvPr id="64" name="Title 1">
            <a:extLst>
              <a:ext uri="{FF2B5EF4-FFF2-40B4-BE49-F238E27FC236}">
                <a16:creationId xmlns:a16="http://schemas.microsoft.com/office/drawing/2014/main" id="{FF3846BC-18AC-4EB0-9096-14BCBEF657E0}"/>
              </a:ext>
            </a:extLst>
          </p:cNvPr>
          <p:cNvSpPr txBox="1">
            <a:spLocks/>
          </p:cNvSpPr>
          <p:nvPr/>
        </p:nvSpPr>
        <p:spPr>
          <a:xfrm>
            <a:off x="10282913" y="1012449"/>
            <a:ext cx="657080" cy="370510"/>
          </a:xfrm>
          <a:prstGeom prst="rect">
            <a:avLst/>
          </a:prstGeom>
          <a:solidFill>
            <a:srgbClr val="92D050"/>
          </a:solidFill>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algn="ctr"/>
            <a:r>
              <a:rPr lang="en-GB" sz="2000" b="1" dirty="0">
                <a:solidFill>
                  <a:schemeClr val="bg1"/>
                </a:solidFill>
                <a:latin typeface="Century Gothic" panose="020B0502020202020204" pitchFamily="34" charset="0"/>
              </a:rPr>
              <a:t>leer</a:t>
            </a:r>
          </a:p>
        </p:txBody>
      </p:sp>
      <p:sp>
        <p:nvSpPr>
          <p:cNvPr id="65" name="Title 1">
            <a:extLst>
              <a:ext uri="{FF2B5EF4-FFF2-40B4-BE49-F238E27FC236}">
                <a16:creationId xmlns:a16="http://schemas.microsoft.com/office/drawing/2014/main" id="{C2927E52-D699-434B-A10D-C3587392AF65}"/>
              </a:ext>
            </a:extLst>
          </p:cNvPr>
          <p:cNvSpPr txBox="1">
            <a:spLocks/>
          </p:cNvSpPr>
          <p:nvPr/>
        </p:nvSpPr>
        <p:spPr>
          <a:xfrm>
            <a:off x="3199054" y="231699"/>
            <a:ext cx="9804794" cy="1215133"/>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3200" b="1" dirty="0">
                <a:solidFill>
                  <a:srgbClr val="002060"/>
                </a:solidFill>
                <a:latin typeface="Century Gothic" panose="020B0502020202020204" pitchFamily="34" charset="0"/>
              </a:rPr>
              <a:t>Sofía </a:t>
            </a:r>
            <a:r>
              <a:rPr lang="en-GB" sz="3200" b="1" dirty="0" err="1">
                <a:solidFill>
                  <a:srgbClr val="002060"/>
                </a:solidFill>
                <a:latin typeface="Century Gothic" panose="020B0502020202020204" pitchFamily="34" charset="0"/>
              </a:rPr>
              <a:t>habla</a:t>
            </a:r>
            <a:r>
              <a:rPr lang="en-GB" sz="3200" b="1" dirty="0">
                <a:solidFill>
                  <a:srgbClr val="002060"/>
                </a:solidFill>
                <a:latin typeface="Century Gothic" panose="020B0502020202020204" pitchFamily="34" charset="0"/>
              </a:rPr>
              <a:t> [4/5] </a:t>
            </a:r>
          </a:p>
        </p:txBody>
      </p:sp>
      <p:sp>
        <p:nvSpPr>
          <p:cNvPr id="66" name="TextBox 65">
            <a:extLst>
              <a:ext uri="{FF2B5EF4-FFF2-40B4-BE49-F238E27FC236}">
                <a16:creationId xmlns:a16="http://schemas.microsoft.com/office/drawing/2014/main" id="{B71D241D-C379-49DF-B086-9B595AD1C898}"/>
              </a:ext>
            </a:extLst>
          </p:cNvPr>
          <p:cNvSpPr txBox="1"/>
          <p:nvPr/>
        </p:nvSpPr>
        <p:spPr>
          <a:xfrm>
            <a:off x="8741844" y="234044"/>
            <a:ext cx="184731" cy="646331"/>
          </a:xfrm>
          <a:prstGeom prst="rect">
            <a:avLst/>
          </a:prstGeom>
          <a:noFill/>
        </p:spPr>
        <p:txBody>
          <a:bodyPr wrap="none" rtlCol="0">
            <a:spAutoFit/>
          </a:bodyPr>
          <a:lstStyle/>
          <a:p>
            <a:endParaRPr lang="en-GB" sz="3600" b="1" dirty="0">
              <a:solidFill>
                <a:srgbClr val="002060"/>
              </a:solidFill>
              <a:latin typeface="Century Gothic" panose="020B0502020202020204" pitchFamily="34" charset="0"/>
            </a:endParaRPr>
          </a:p>
        </p:txBody>
      </p:sp>
      <p:sp>
        <p:nvSpPr>
          <p:cNvPr id="67" name="Google Shape;387;p19">
            <a:extLst>
              <a:ext uri="{FF2B5EF4-FFF2-40B4-BE49-F238E27FC236}">
                <a16:creationId xmlns:a16="http://schemas.microsoft.com/office/drawing/2014/main" id="{63896436-BFD4-48CF-93C7-EE80E0F83026}"/>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68" name="Google Shape;389;p19">
            <a:extLst>
              <a:ext uri="{FF2B5EF4-FFF2-40B4-BE49-F238E27FC236}">
                <a16:creationId xmlns:a16="http://schemas.microsoft.com/office/drawing/2014/main" id="{643C5EF2-0699-4277-8C28-2B589CC4B713}"/>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69" name="Google Shape;390;p19">
            <a:extLst>
              <a:ext uri="{FF2B5EF4-FFF2-40B4-BE49-F238E27FC236}">
                <a16:creationId xmlns:a16="http://schemas.microsoft.com/office/drawing/2014/main" id="{17A39B5E-D2AA-45E9-A183-87747DF6D73B}"/>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70" name="Google Shape;391;p19">
            <a:extLst>
              <a:ext uri="{FF2B5EF4-FFF2-40B4-BE49-F238E27FC236}">
                <a16:creationId xmlns:a16="http://schemas.microsoft.com/office/drawing/2014/main" id="{7AE4CC97-B43D-416F-BD3F-4E9F41F36B3A}"/>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71" name="Google Shape;395;p19">
            <a:extLst>
              <a:ext uri="{FF2B5EF4-FFF2-40B4-BE49-F238E27FC236}">
                <a16:creationId xmlns:a16="http://schemas.microsoft.com/office/drawing/2014/main" id="{5388C60D-1A11-4F57-B0D1-8521DA3F906A}"/>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72" name="Google Shape;388;p19">
            <a:extLst>
              <a:ext uri="{FF2B5EF4-FFF2-40B4-BE49-F238E27FC236}">
                <a16:creationId xmlns:a16="http://schemas.microsoft.com/office/drawing/2014/main" id="{4E9D07C4-4DB0-4277-A76E-3C2D7F273652}"/>
              </a:ext>
            </a:extLst>
          </p:cNvPr>
          <p:cNvSpPr/>
          <p:nvPr/>
        </p:nvSpPr>
        <p:spPr>
          <a:xfrm>
            <a:off x="11129935" y="2730275"/>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73" name="Rectangle: Rounded Corners 72">
            <a:extLst>
              <a:ext uri="{FF2B5EF4-FFF2-40B4-BE49-F238E27FC236}">
                <a16:creationId xmlns:a16="http://schemas.microsoft.com/office/drawing/2014/main" id="{60F55F09-6BF1-4FCE-8E49-BDF6757DD362}"/>
              </a:ext>
            </a:extLst>
          </p:cNvPr>
          <p:cNvSpPr/>
          <p:nvPr/>
        </p:nvSpPr>
        <p:spPr>
          <a:xfrm>
            <a:off x="7916136" y="3423550"/>
            <a:ext cx="1491158" cy="62849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4" name="Picture 73">
            <a:extLst>
              <a:ext uri="{FF2B5EF4-FFF2-40B4-BE49-F238E27FC236}">
                <a16:creationId xmlns:a16="http://schemas.microsoft.com/office/drawing/2014/main" id="{09FDD466-CE3A-426D-9E8E-32640333D79A}"/>
              </a:ext>
            </a:extLst>
          </p:cNvPr>
          <p:cNvPicPr>
            <a:picLocks noChangeAspect="1"/>
          </p:cNvPicPr>
          <p:nvPr/>
        </p:nvPicPr>
        <p:blipFill rotWithShape="1">
          <a:blip r:embed="rId8">
            <a:clrChange>
              <a:clrFrom>
                <a:srgbClr val="D9EB37"/>
              </a:clrFrom>
              <a:clrTo>
                <a:srgbClr val="D9EB37">
                  <a:alpha val="0"/>
                </a:srgbClr>
              </a:clrTo>
            </a:clrChange>
            <a:extLst>
              <a:ext uri="{28A0092B-C50C-407E-A947-70E740481C1C}">
                <a14:useLocalDpi xmlns:a14="http://schemas.microsoft.com/office/drawing/2010/main" val="0"/>
              </a:ext>
            </a:extLst>
          </a:blip>
          <a:srcRect l="38772" t="243" r="33855" b="66807"/>
          <a:stretch/>
        </p:blipFill>
        <p:spPr>
          <a:xfrm>
            <a:off x="8032764" y="3445987"/>
            <a:ext cx="569062" cy="586697"/>
          </a:xfrm>
          <a:prstGeom prst="rect">
            <a:avLst/>
          </a:prstGeom>
        </p:spPr>
      </p:pic>
      <p:sp>
        <p:nvSpPr>
          <p:cNvPr id="75" name="TextBox 74">
            <a:extLst>
              <a:ext uri="{FF2B5EF4-FFF2-40B4-BE49-F238E27FC236}">
                <a16:creationId xmlns:a16="http://schemas.microsoft.com/office/drawing/2014/main" id="{8319ED49-969A-4749-9D2E-701C16DDD4DE}"/>
              </a:ext>
            </a:extLst>
          </p:cNvPr>
          <p:cNvSpPr txBox="1"/>
          <p:nvPr/>
        </p:nvSpPr>
        <p:spPr>
          <a:xfrm>
            <a:off x="8552572" y="3572911"/>
            <a:ext cx="809837" cy="461665"/>
          </a:xfrm>
          <a:prstGeom prst="rect">
            <a:avLst/>
          </a:prstGeom>
          <a:noFill/>
        </p:spPr>
        <p:txBody>
          <a:bodyPr wrap="none" rtlCol="0">
            <a:spAutoFit/>
          </a:bodyPr>
          <a:lstStyle/>
          <a:p>
            <a:r>
              <a:rPr lang="en-GB" sz="2400" b="1" dirty="0">
                <a:solidFill>
                  <a:srgbClr val="002060"/>
                </a:solidFill>
                <a:latin typeface="Ink Free" panose="03080402000500000000" pitchFamily="66" charset="0"/>
              </a:rPr>
              <a:t>Luis </a:t>
            </a:r>
          </a:p>
        </p:txBody>
      </p:sp>
      <p:sp>
        <p:nvSpPr>
          <p:cNvPr id="76" name="Rectangle: Rounded Corners 75">
            <a:extLst>
              <a:ext uri="{FF2B5EF4-FFF2-40B4-BE49-F238E27FC236}">
                <a16:creationId xmlns:a16="http://schemas.microsoft.com/office/drawing/2014/main" id="{33B57B97-A3EF-4742-9B42-24D6408CA7B1}"/>
              </a:ext>
            </a:extLst>
          </p:cNvPr>
          <p:cNvSpPr/>
          <p:nvPr/>
        </p:nvSpPr>
        <p:spPr>
          <a:xfrm>
            <a:off x="8696454" y="4149489"/>
            <a:ext cx="710839" cy="40011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entury Gothic" panose="020B0502020202020204" pitchFamily="34" charset="0"/>
            </a:endParaRPr>
          </a:p>
        </p:txBody>
      </p:sp>
      <p:sp>
        <p:nvSpPr>
          <p:cNvPr id="77" name="TextBox 76">
            <a:extLst>
              <a:ext uri="{FF2B5EF4-FFF2-40B4-BE49-F238E27FC236}">
                <a16:creationId xmlns:a16="http://schemas.microsoft.com/office/drawing/2014/main" id="{ADFD3291-5A05-4F1C-A18B-60E9C770B994}"/>
              </a:ext>
            </a:extLst>
          </p:cNvPr>
          <p:cNvSpPr txBox="1"/>
          <p:nvPr/>
        </p:nvSpPr>
        <p:spPr>
          <a:xfrm>
            <a:off x="8886955" y="4172627"/>
            <a:ext cx="30008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t>
            </a:r>
          </a:p>
        </p:txBody>
      </p:sp>
      <p:grpSp>
        <p:nvGrpSpPr>
          <p:cNvPr id="78" name="Group 77">
            <a:extLst>
              <a:ext uri="{FF2B5EF4-FFF2-40B4-BE49-F238E27FC236}">
                <a16:creationId xmlns:a16="http://schemas.microsoft.com/office/drawing/2014/main" id="{9252BEDA-B6F8-46B4-B684-7584965F8B7A}"/>
              </a:ext>
            </a:extLst>
          </p:cNvPr>
          <p:cNvGrpSpPr/>
          <p:nvPr/>
        </p:nvGrpSpPr>
        <p:grpSpPr>
          <a:xfrm>
            <a:off x="7954235" y="4761218"/>
            <a:ext cx="1491158" cy="583267"/>
            <a:chOff x="3246678" y="5051663"/>
            <a:chExt cx="1491158" cy="586697"/>
          </a:xfrm>
        </p:grpSpPr>
        <p:sp>
          <p:nvSpPr>
            <p:cNvPr id="79" name="Rectangle: Rounded Corners 78">
              <a:extLst>
                <a:ext uri="{FF2B5EF4-FFF2-40B4-BE49-F238E27FC236}">
                  <a16:creationId xmlns:a16="http://schemas.microsoft.com/office/drawing/2014/main" id="{2584F834-DDD6-461B-BB52-A0D912D6A9B1}"/>
                </a:ext>
              </a:extLst>
            </p:cNvPr>
            <p:cNvSpPr/>
            <p:nvPr/>
          </p:nvSpPr>
          <p:spPr>
            <a:xfrm>
              <a:off x="3246678" y="5059293"/>
              <a:ext cx="1491158" cy="57563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TextBox 79">
              <a:extLst>
                <a:ext uri="{FF2B5EF4-FFF2-40B4-BE49-F238E27FC236}">
                  <a16:creationId xmlns:a16="http://schemas.microsoft.com/office/drawing/2014/main" id="{8558EE0F-061E-4F91-BD4C-858FEF68777B}"/>
                </a:ext>
              </a:extLst>
            </p:cNvPr>
            <p:cNvSpPr txBox="1"/>
            <p:nvPr/>
          </p:nvSpPr>
          <p:spPr>
            <a:xfrm>
              <a:off x="3289657" y="5173265"/>
              <a:ext cx="925253" cy="461665"/>
            </a:xfrm>
            <a:prstGeom prst="rect">
              <a:avLst/>
            </a:prstGeom>
            <a:noFill/>
          </p:spPr>
          <p:txBody>
            <a:bodyPr wrap="none" rtlCol="0">
              <a:spAutoFit/>
            </a:bodyPr>
            <a:lstStyle/>
            <a:p>
              <a:r>
                <a:rPr lang="en-GB" sz="2400" b="1" dirty="0">
                  <a:solidFill>
                    <a:srgbClr val="002060"/>
                  </a:solidFill>
                  <a:latin typeface="Ink Free" panose="03080402000500000000" pitchFamily="66" charset="0"/>
                </a:rPr>
                <a:t>Sofía</a:t>
              </a:r>
              <a:r>
                <a:rPr lang="en-GB" sz="2400" b="1" dirty="0">
                  <a:solidFill>
                    <a:srgbClr val="002060"/>
                  </a:solidFill>
                  <a:latin typeface="Bradley Hand ITC" panose="03070402050302030203" pitchFamily="66" charset="0"/>
                </a:rPr>
                <a:t> </a:t>
              </a:r>
            </a:p>
          </p:txBody>
        </p:sp>
        <p:pic>
          <p:nvPicPr>
            <p:cNvPr id="81" name="Picture 80">
              <a:extLst>
                <a:ext uri="{FF2B5EF4-FFF2-40B4-BE49-F238E27FC236}">
                  <a16:creationId xmlns:a16="http://schemas.microsoft.com/office/drawing/2014/main" id="{9F6A6F00-081E-4DFF-AA3A-4A4959CFC1D3}"/>
                </a:ext>
              </a:extLst>
            </p:cNvPr>
            <p:cNvPicPr>
              <a:picLocks noChangeAspect="1"/>
            </p:cNvPicPr>
            <p:nvPr/>
          </p:nvPicPr>
          <p:blipFill rotWithShape="1">
            <a:blip r:embed="rId8">
              <a:clrChange>
                <a:clrFrom>
                  <a:srgbClr val="D9EB37"/>
                </a:clrFrom>
                <a:clrTo>
                  <a:srgbClr val="D9EB37">
                    <a:alpha val="0"/>
                  </a:srgbClr>
                </a:clrTo>
              </a:clrChange>
              <a:extLst>
                <a:ext uri="{28A0092B-C50C-407E-A947-70E740481C1C}">
                  <a14:useLocalDpi xmlns:a14="http://schemas.microsoft.com/office/drawing/2010/main" val="0"/>
                </a:ext>
              </a:extLst>
            </a:blip>
            <a:srcRect l="66659" t="7601" r="5968" b="59449"/>
            <a:stretch/>
          </p:blipFill>
          <p:spPr>
            <a:xfrm>
              <a:off x="4145706" y="5051663"/>
              <a:ext cx="569062" cy="586697"/>
            </a:xfrm>
            <a:prstGeom prst="rect">
              <a:avLst/>
            </a:prstGeom>
          </p:spPr>
        </p:pic>
      </p:grpSp>
      <p:pic>
        <p:nvPicPr>
          <p:cNvPr id="82" name="Picture 2" descr="Icono, Micrófono, Voz, Mensaje, Hablar, Nube, Datos">
            <a:extLst>
              <a:ext uri="{FF2B5EF4-FFF2-40B4-BE49-F238E27FC236}">
                <a16:creationId xmlns:a16="http://schemas.microsoft.com/office/drawing/2014/main" id="{945A8AC5-830F-41A6-A158-273E899395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59114" y="5561453"/>
            <a:ext cx="593458" cy="593458"/>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38D5981A-4CA5-4ED8-9E8E-1DF2668256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09903" y="5685333"/>
            <a:ext cx="263882" cy="274877"/>
          </a:xfrm>
          <a:prstGeom prst="rect">
            <a:avLst/>
          </a:prstGeom>
        </p:spPr>
      </p:pic>
      <p:pic>
        <p:nvPicPr>
          <p:cNvPr id="84" name="Picture 83" descr="A picture containing toy, doll&#10;&#10;Description automatically generated">
            <a:extLst>
              <a:ext uri="{FF2B5EF4-FFF2-40B4-BE49-F238E27FC236}">
                <a16:creationId xmlns:a16="http://schemas.microsoft.com/office/drawing/2014/main" id="{84FFB1FA-5E49-46C7-8DC9-88A331BC45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51886" y="-4851"/>
            <a:ext cx="636595" cy="1209260"/>
          </a:xfrm>
          <a:prstGeom prst="rect">
            <a:avLst/>
          </a:prstGeom>
        </p:spPr>
      </p:pic>
      <p:sp>
        <p:nvSpPr>
          <p:cNvPr id="85" name="Speech Bubble: Oval 84">
            <a:extLst>
              <a:ext uri="{FF2B5EF4-FFF2-40B4-BE49-F238E27FC236}">
                <a16:creationId xmlns:a16="http://schemas.microsoft.com/office/drawing/2014/main" id="{198BA0EA-E347-4A13-9089-D857E526A179}"/>
              </a:ext>
            </a:extLst>
          </p:cNvPr>
          <p:cNvSpPr/>
          <p:nvPr/>
        </p:nvSpPr>
        <p:spPr>
          <a:xfrm>
            <a:off x="8101451" y="21022"/>
            <a:ext cx="1125628" cy="667613"/>
          </a:xfrm>
          <a:prstGeom prst="wedgeEllipseCallout">
            <a:avLst>
              <a:gd name="adj1" fmla="val 68319"/>
              <a:gd name="adj2" fmla="val 49456"/>
            </a:avLst>
          </a:prstGeom>
          <a:solidFill>
            <a:srgbClr val="FF4791"/>
          </a:solidFill>
          <a:ln>
            <a:solidFill>
              <a:srgbClr val="FF4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2060"/>
              </a:solidFill>
              <a:latin typeface="Century Gothic" panose="020B0502020202020204" pitchFamily="34" charset="0"/>
            </a:endParaRPr>
          </a:p>
        </p:txBody>
      </p:sp>
      <p:sp>
        <p:nvSpPr>
          <p:cNvPr id="86" name="TextBox 85">
            <a:extLst>
              <a:ext uri="{FF2B5EF4-FFF2-40B4-BE49-F238E27FC236}">
                <a16:creationId xmlns:a16="http://schemas.microsoft.com/office/drawing/2014/main" id="{7AF29F2B-40F1-4FD2-8952-47CAF34B6ED7}"/>
              </a:ext>
            </a:extLst>
          </p:cNvPr>
          <p:cNvSpPr txBox="1"/>
          <p:nvPr/>
        </p:nvSpPr>
        <p:spPr>
          <a:xfrm>
            <a:off x="7887028" y="91242"/>
            <a:ext cx="1528878" cy="584775"/>
          </a:xfrm>
          <a:prstGeom prst="rect">
            <a:avLst/>
          </a:prstGeom>
          <a:noFill/>
        </p:spPr>
        <p:txBody>
          <a:bodyPr wrap="square">
            <a:spAutoFit/>
          </a:bodyPr>
          <a:lstStyle/>
          <a:p>
            <a:pPr algn="ctr"/>
            <a:r>
              <a:rPr lang="en-GB" sz="1600" b="1" dirty="0">
                <a:solidFill>
                  <a:srgbClr val="002060"/>
                </a:solidFill>
                <a:latin typeface="Century Gothic" panose="020B0502020202020204" pitchFamily="34" charset="0"/>
              </a:rPr>
              <a:t>¡No </a:t>
            </a:r>
            <a:r>
              <a:rPr lang="en-GB" sz="1600" b="1" dirty="0" err="1">
                <a:solidFill>
                  <a:srgbClr val="002060"/>
                </a:solidFill>
                <a:latin typeface="Century Gothic" panose="020B0502020202020204" pitchFamily="34" charset="0"/>
              </a:rPr>
              <a:t>tengo</a:t>
            </a:r>
            <a:r>
              <a:rPr lang="en-GB" sz="1600" b="1" dirty="0">
                <a:solidFill>
                  <a:srgbClr val="002060"/>
                </a:solidFill>
                <a:latin typeface="Century Gothic" panose="020B0502020202020204" pitchFamily="34" charset="0"/>
              </a:rPr>
              <a:t> </a:t>
            </a:r>
            <a:r>
              <a:rPr lang="en-GB" sz="1600" b="1" dirty="0" err="1">
                <a:solidFill>
                  <a:srgbClr val="002060"/>
                </a:solidFill>
                <a:latin typeface="Century Gothic" panose="020B0502020202020204" pitchFamily="34" charset="0"/>
              </a:rPr>
              <a:t>voz</a:t>
            </a:r>
            <a:r>
              <a:rPr lang="en-GB" sz="1600" b="1" dirty="0">
                <a:solidFill>
                  <a:srgbClr val="002060"/>
                </a:solidFill>
                <a:latin typeface="Century Gothic" panose="020B0502020202020204" pitchFamily="34" charset="0"/>
              </a:rPr>
              <a:t>!</a:t>
            </a:r>
          </a:p>
        </p:txBody>
      </p:sp>
      <p:sp>
        <p:nvSpPr>
          <p:cNvPr id="87" name="TextBox 86">
            <a:extLst>
              <a:ext uri="{FF2B5EF4-FFF2-40B4-BE49-F238E27FC236}">
                <a16:creationId xmlns:a16="http://schemas.microsoft.com/office/drawing/2014/main" id="{55A9AEF9-B9D3-4A5F-A4EC-CECB788B1DBF}"/>
              </a:ext>
            </a:extLst>
          </p:cNvPr>
          <p:cNvSpPr txBox="1"/>
          <p:nvPr/>
        </p:nvSpPr>
        <p:spPr>
          <a:xfrm>
            <a:off x="410676" y="1532715"/>
            <a:ext cx="4770858"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4 [she needs help now]</a:t>
            </a:r>
            <a:endParaRPr lang="en-GB" sz="3200" dirty="0">
              <a:solidFill>
                <a:srgbClr val="002060"/>
              </a:solidFill>
              <a:latin typeface="Century Gothic" panose="020B0502020202020204" pitchFamily="34" charset="0"/>
            </a:endParaRPr>
          </a:p>
        </p:txBody>
      </p:sp>
      <p:sp>
        <p:nvSpPr>
          <p:cNvPr id="88" name="Rectangle: Rounded Corners 87">
            <a:extLst>
              <a:ext uri="{FF2B5EF4-FFF2-40B4-BE49-F238E27FC236}">
                <a16:creationId xmlns:a16="http://schemas.microsoft.com/office/drawing/2014/main" id="{53F4F010-5FD3-4571-8C1F-0D96DFF56C27}"/>
              </a:ext>
            </a:extLst>
          </p:cNvPr>
          <p:cNvSpPr/>
          <p:nvPr/>
        </p:nvSpPr>
        <p:spPr>
          <a:xfrm>
            <a:off x="2433140" y="2388426"/>
            <a:ext cx="170552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ahora</a:t>
            </a:r>
            <a:endParaRPr lang="en-GB" sz="2800" b="1" dirty="0">
              <a:solidFill>
                <a:srgbClr val="002060"/>
              </a:solidFill>
              <a:latin typeface="Century Gothic" panose="020B0502020202020204" pitchFamily="34" charset="0"/>
            </a:endParaRPr>
          </a:p>
        </p:txBody>
      </p:sp>
      <p:sp>
        <p:nvSpPr>
          <p:cNvPr id="89" name="Rectangle: Rounded Corners 88">
            <a:extLst>
              <a:ext uri="{FF2B5EF4-FFF2-40B4-BE49-F238E27FC236}">
                <a16:creationId xmlns:a16="http://schemas.microsoft.com/office/drawing/2014/main" id="{C31B7E7A-8381-4539-A3DC-5172A9D00389}"/>
              </a:ext>
            </a:extLst>
          </p:cNvPr>
          <p:cNvSpPr/>
          <p:nvPr/>
        </p:nvSpPr>
        <p:spPr>
          <a:xfrm>
            <a:off x="316071" y="2386528"/>
            <a:ext cx="202143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necesitar</a:t>
            </a:r>
            <a:endParaRPr lang="en-GB" sz="2800" b="1" dirty="0">
              <a:solidFill>
                <a:srgbClr val="002060"/>
              </a:solidFill>
              <a:latin typeface="Century Gothic" panose="020B0502020202020204" pitchFamily="34" charset="0"/>
            </a:endParaRPr>
          </a:p>
        </p:txBody>
      </p:sp>
      <p:sp>
        <p:nvSpPr>
          <p:cNvPr id="90" name="Rectangle: Rounded Corners 89">
            <a:extLst>
              <a:ext uri="{FF2B5EF4-FFF2-40B4-BE49-F238E27FC236}">
                <a16:creationId xmlns:a16="http://schemas.microsoft.com/office/drawing/2014/main" id="{D3134510-71FA-4BB5-ACEC-563DB505DD25}"/>
              </a:ext>
            </a:extLst>
          </p:cNvPr>
          <p:cNvSpPr/>
          <p:nvPr/>
        </p:nvSpPr>
        <p:spPr>
          <a:xfrm>
            <a:off x="4207294" y="2407950"/>
            <a:ext cx="175452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necesita</a:t>
            </a:r>
            <a:endParaRPr lang="en-GB" sz="2800" b="1" dirty="0">
              <a:solidFill>
                <a:srgbClr val="002060"/>
              </a:solidFill>
              <a:latin typeface="Century Gothic" panose="020B0502020202020204" pitchFamily="34" charset="0"/>
            </a:endParaRPr>
          </a:p>
        </p:txBody>
      </p:sp>
      <p:sp>
        <p:nvSpPr>
          <p:cNvPr id="91" name="Rectangle: Rounded Corners 90">
            <a:extLst>
              <a:ext uri="{FF2B5EF4-FFF2-40B4-BE49-F238E27FC236}">
                <a16:creationId xmlns:a16="http://schemas.microsoft.com/office/drawing/2014/main" id="{D17FA51F-509E-4072-9885-0BDE28E1197A}"/>
              </a:ext>
            </a:extLst>
          </p:cNvPr>
          <p:cNvSpPr/>
          <p:nvPr/>
        </p:nvSpPr>
        <p:spPr>
          <a:xfrm>
            <a:off x="763210" y="3583263"/>
            <a:ext cx="191866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necesita</a:t>
            </a:r>
            <a:endParaRPr lang="en-GB" sz="2800" b="1" dirty="0">
              <a:solidFill>
                <a:srgbClr val="002060"/>
              </a:solidFill>
              <a:latin typeface="Century Gothic" panose="020B0502020202020204" pitchFamily="34" charset="0"/>
            </a:endParaRPr>
          </a:p>
        </p:txBody>
      </p:sp>
      <p:sp>
        <p:nvSpPr>
          <p:cNvPr id="92" name="Rectangle: Rounded Corners 91">
            <a:extLst>
              <a:ext uri="{FF2B5EF4-FFF2-40B4-BE49-F238E27FC236}">
                <a16:creationId xmlns:a16="http://schemas.microsoft.com/office/drawing/2014/main" id="{ADAEF93B-CC84-432D-B67D-4021EDA508B1}"/>
              </a:ext>
            </a:extLst>
          </p:cNvPr>
          <p:cNvSpPr/>
          <p:nvPr/>
        </p:nvSpPr>
        <p:spPr>
          <a:xfrm>
            <a:off x="2803232" y="3579936"/>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ayuda</a:t>
            </a:r>
            <a:endParaRPr lang="en-GB" sz="2800" b="1" dirty="0">
              <a:solidFill>
                <a:srgbClr val="002060"/>
              </a:solidFill>
              <a:latin typeface="Century Gothic" panose="020B0502020202020204" pitchFamily="34" charset="0"/>
            </a:endParaRPr>
          </a:p>
        </p:txBody>
      </p:sp>
      <p:sp>
        <p:nvSpPr>
          <p:cNvPr id="93" name="Rectangle: Rounded Corners 92">
            <a:extLst>
              <a:ext uri="{FF2B5EF4-FFF2-40B4-BE49-F238E27FC236}">
                <a16:creationId xmlns:a16="http://schemas.microsoft.com/office/drawing/2014/main" id="{47BFA459-7A9E-4C7D-BA84-007C4DE4BE86}"/>
              </a:ext>
            </a:extLst>
          </p:cNvPr>
          <p:cNvSpPr/>
          <p:nvPr/>
        </p:nvSpPr>
        <p:spPr>
          <a:xfrm>
            <a:off x="4372163" y="3580796"/>
            <a:ext cx="166672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ahora</a:t>
            </a:r>
            <a:endParaRPr lang="en-GB" sz="2800" b="1" dirty="0">
              <a:solidFill>
                <a:srgbClr val="002060"/>
              </a:solidFill>
              <a:latin typeface="Century Gothic" panose="020B0502020202020204" pitchFamily="34" charset="0"/>
            </a:endParaRPr>
          </a:p>
        </p:txBody>
      </p:sp>
      <p:sp>
        <p:nvSpPr>
          <p:cNvPr id="94" name="Rectangle: Rounded Corners 93">
            <a:extLst>
              <a:ext uri="{FF2B5EF4-FFF2-40B4-BE49-F238E27FC236}">
                <a16:creationId xmlns:a16="http://schemas.microsoft.com/office/drawing/2014/main" id="{CFD77FFE-46C8-472B-A7ED-02B269318699}"/>
              </a:ext>
            </a:extLst>
          </p:cNvPr>
          <p:cNvSpPr/>
          <p:nvPr/>
        </p:nvSpPr>
        <p:spPr>
          <a:xfrm>
            <a:off x="6065603" y="2431257"/>
            <a:ext cx="139840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ayuda</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35206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8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8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500"/>
                                  </p:stCondLst>
                                  <p:childTnLst>
                                    <p:set>
                                      <p:cBhvr>
                                        <p:cTn id="2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FO4_4.wav"/>
                                        </p:tgtEl>
                                      </p:cMediaNode>
                                    </p:audio>
                                  </p:subTnLst>
                                </p:cTn>
                              </p:par>
                            </p:childTnLst>
                          </p:cTn>
                        </p:par>
                        <p:par>
                          <p:cTn id="21" fill="hold">
                            <p:stCondLst>
                              <p:cond delay="500"/>
                            </p:stCondLst>
                            <p:childTnLst>
                              <p:par>
                                <p:cTn id="22" presetID="1" presetClass="entr" presetSubtype="0" fill="hold" grpId="0" nodeType="afterEffect">
                                  <p:stCondLst>
                                    <p:cond delay="750"/>
                                  </p:stCondLst>
                                  <p:childTnLst>
                                    <p:set>
                                      <p:cBhvr>
                                        <p:cTn id="23" dur="1" fill="hold">
                                          <p:stCondLst>
                                            <p:cond delay="0"/>
                                          </p:stCondLst>
                                        </p:cTn>
                                        <p:tgtEl>
                                          <p:spTgt spid="92"/>
                                        </p:tgtEl>
                                        <p:attrNameLst>
                                          <p:attrName>style.visibility</p:attrName>
                                        </p:attrNameLst>
                                      </p:cBhvr>
                                      <p:to>
                                        <p:strVal val="visible"/>
                                      </p:to>
                                    </p:set>
                                  </p:childTnLst>
                                </p:cTn>
                              </p:par>
                            </p:childTnLst>
                          </p:cTn>
                        </p:par>
                        <p:par>
                          <p:cTn id="24" fill="hold">
                            <p:stCondLst>
                              <p:cond delay="1250"/>
                            </p:stCondLst>
                            <p:childTnLst>
                              <p:par>
                                <p:cTn id="25" presetID="1" presetClass="entr" presetSubtype="0" fill="hold" grpId="0" nodeType="afterEffect">
                                  <p:stCondLst>
                                    <p:cond delay="750"/>
                                  </p:stCondLst>
                                  <p:childTnLst>
                                    <p:set>
                                      <p:cBhvr>
                                        <p:cTn id="26" dur="1" fill="hold">
                                          <p:stCondLst>
                                            <p:cond delay="0"/>
                                          </p:stCondLst>
                                        </p:cTn>
                                        <p:tgtEl>
                                          <p:spTgt spid="93"/>
                                        </p:tgtEl>
                                        <p:attrNameLst>
                                          <p:attrName>style.visibility</p:attrName>
                                        </p:attrNameLst>
                                      </p:cBhvr>
                                      <p:to>
                                        <p:strVal val="visible"/>
                                      </p:to>
                                    </p:se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83"/>
                                        </p:tgtEl>
                                        <p:attrNameLst>
                                          <p:attrName>style.visibility</p:attrName>
                                        </p:attrNameLst>
                                      </p:cBhvr>
                                      <p:to>
                                        <p:strVal val="visible"/>
                                      </p:to>
                                    </p:set>
                                    <p:animEffect transition="in" filter="fade">
                                      <p:cBhvr>
                                        <p:cTn id="30" dur="500"/>
                                        <p:tgtEl>
                                          <p:spTgt spid="83"/>
                                        </p:tgtEl>
                                      </p:cBhvr>
                                    </p:animEffect>
                                  </p:childTnLst>
                                </p:cTn>
                              </p:par>
                            </p:childTnLst>
                          </p:cTn>
                        </p:par>
                      </p:childTnLst>
                    </p:cTn>
                  </p:par>
                </p:childTnLst>
              </p:cTn>
              <p:nextCondLst>
                <p:cond evt="onClick" delay="0">
                  <p:tgtEl>
                    <p:spTgt spid="82"/>
                  </p:tgtEl>
                </p:cond>
              </p:nextCondLst>
            </p:seq>
            <p:seq concurrent="1" nextAc="seek">
              <p:cTn id="31" restart="whenNotActive" fill="hold" evtFilter="cancelBubble" nodeType="interactiveSeq">
                <p:stCondLst>
                  <p:cond evt="onClick" delay="0">
                    <p:tgtEl>
                      <p:spTgt spid="71"/>
                    </p:tgtEl>
                  </p:cond>
                </p:stCondLst>
                <p:endSync evt="end" delay="0">
                  <p:rtn val="all"/>
                </p:endSync>
                <p:childTnLst>
                  <p:par>
                    <p:cTn id="32" fill="hold">
                      <p:stCondLst>
                        <p:cond delay="0"/>
                      </p:stCondLst>
                      <p:childTnLst>
                        <p:par>
                          <p:cTn id="33" fill="hold">
                            <p:stCondLst>
                              <p:cond delay="0"/>
                            </p:stCondLst>
                            <p:childTnLst>
                              <p:par>
                                <p:cTn id="34" presetID="12" presetClass="exit" presetSubtype="4" fill="hold" grpId="0" nodeType="clickEffect">
                                  <p:stCondLst>
                                    <p:cond delay="0"/>
                                  </p:stCondLst>
                                  <p:childTnLst>
                                    <p:anim calcmode="lin" valueType="num">
                                      <p:cBhvr additive="base">
                                        <p:cTn id="35" dur="5000"/>
                                        <p:tgtEl>
                                          <p:spTgt spid="72"/>
                                        </p:tgtEl>
                                        <p:attrNameLst>
                                          <p:attrName>ppt_y</p:attrName>
                                        </p:attrNameLst>
                                      </p:cBhvr>
                                      <p:tavLst>
                                        <p:tav tm="0">
                                          <p:val>
                                            <p:strVal val="#ppt_y"/>
                                          </p:val>
                                        </p:tav>
                                        <p:tav tm="100000">
                                          <p:val>
                                            <p:strVal val="#ppt_y+#ppt_h*1.125000"/>
                                          </p:val>
                                        </p:tav>
                                      </p:tavLst>
                                    </p:anim>
                                    <p:animEffect transition="out" filter="wipe(down)">
                                      <p:cBhvr>
                                        <p:cTn id="36" dur="5000"/>
                                        <p:tgtEl>
                                          <p:spTgt spid="72"/>
                                        </p:tgtEl>
                                      </p:cBhvr>
                                    </p:animEffect>
                                    <p:set>
                                      <p:cBhvr>
                                        <p:cTn id="37" dur="1" fill="hold">
                                          <p:stCondLst>
                                            <p:cond delay="4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1"/>
                  </p:tgtEl>
                </p:cond>
              </p:nextCondLst>
            </p:seq>
          </p:childTnLst>
        </p:cTn>
      </p:par>
    </p:tnLst>
    <p:bldLst>
      <p:bldP spid="72" grpId="0" animBg="1"/>
      <p:bldP spid="87" grpId="0"/>
      <p:bldP spid="88" grpId="0" animBg="1"/>
      <p:bldP spid="89" grpId="0" animBg="1"/>
      <p:bldP spid="90" grpId="0" animBg="1"/>
      <p:bldP spid="91" grpId="0" animBg="1"/>
      <p:bldP spid="92" grpId="0" animBg="1"/>
      <p:bldP spid="93" grpId="0" animBg="1"/>
      <p:bldP spid="9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1" name="Picture 4" descr="Móvil, Celda, Mano, Teléfono, Smartphone, Tecnología">
            <a:extLst>
              <a:ext uri="{FF2B5EF4-FFF2-40B4-BE49-F238E27FC236}">
                <a16:creationId xmlns:a16="http://schemas.microsoft.com/office/drawing/2014/main" id="{74B47F8B-1C1B-4D42-AED6-3F684FA2EB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019" y="2987887"/>
            <a:ext cx="6547631" cy="6294117"/>
          </a:xfrm>
          <a:prstGeom prst="rect">
            <a:avLst/>
          </a:prstGeom>
          <a:noFill/>
          <a:extLst>
            <a:ext uri="{909E8E84-426E-40DD-AFC4-6F175D3DCCD1}">
              <a14:hiddenFill xmlns:a14="http://schemas.microsoft.com/office/drawing/2010/main">
                <a:solidFill>
                  <a:srgbClr val="FFFFFF"/>
                </a:solidFill>
              </a14:hiddenFill>
            </a:ext>
          </a:extLst>
        </p:spPr>
      </p:pic>
      <p:sp>
        <p:nvSpPr>
          <p:cNvPr id="42" name="Title 1">
            <a:extLst>
              <a:ext uri="{FF2B5EF4-FFF2-40B4-BE49-F238E27FC236}">
                <a16:creationId xmlns:a16="http://schemas.microsoft.com/office/drawing/2014/main" id="{EF21584E-B8AA-4EB5-B1AE-574EA0F76134}"/>
              </a:ext>
            </a:extLst>
          </p:cNvPr>
          <p:cNvSpPr txBox="1">
            <a:spLocks/>
          </p:cNvSpPr>
          <p:nvPr/>
        </p:nvSpPr>
        <p:spPr>
          <a:xfrm>
            <a:off x="11001525" y="10124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rgbClr val="002060"/>
                </a:solidFill>
                <a:latin typeface="Century Gothic" panose="020B0502020202020204" pitchFamily="34" charset="0"/>
              </a:rPr>
              <a:t>hablar</a:t>
            </a:r>
            <a:endParaRPr lang="en-GB" sz="1800" b="1" dirty="0">
              <a:solidFill>
                <a:srgbClr val="002060"/>
              </a:solidFill>
              <a:latin typeface="Century Gothic" panose="020B0502020202020204" pitchFamily="34" charset="0"/>
            </a:endParaRPr>
          </a:p>
        </p:txBody>
      </p:sp>
      <p:pic>
        <p:nvPicPr>
          <p:cNvPr id="43" name="Google Shape;319;p15" descr="Speech Icon, Voice, Talking, Audio, Speech">
            <a:extLst>
              <a:ext uri="{FF2B5EF4-FFF2-40B4-BE49-F238E27FC236}">
                <a16:creationId xmlns:a16="http://schemas.microsoft.com/office/drawing/2014/main" id="{AF2575FC-F0FB-48E7-AF3D-3D24C0AB75DF}"/>
              </a:ext>
            </a:extLst>
          </p:cNvPr>
          <p:cNvPicPr preferRelativeResize="0"/>
          <p:nvPr/>
        </p:nvPicPr>
        <p:blipFill rotWithShape="1">
          <a:blip r:embed="rId5">
            <a:alphaModFix/>
          </a:blip>
          <a:srcRect/>
          <a:stretch/>
        </p:blipFill>
        <p:spPr>
          <a:xfrm>
            <a:off x="11131654" y="149483"/>
            <a:ext cx="776168" cy="776168"/>
          </a:xfrm>
          <a:prstGeom prst="rect">
            <a:avLst/>
          </a:prstGeom>
          <a:noFill/>
          <a:ln>
            <a:noFill/>
          </a:ln>
        </p:spPr>
      </p:pic>
      <p:pic>
        <p:nvPicPr>
          <p:cNvPr id="44" name="Google Shape;282;p13" descr="Reading, Book, Symbol, Icon, Reader, Man">
            <a:extLst>
              <a:ext uri="{FF2B5EF4-FFF2-40B4-BE49-F238E27FC236}">
                <a16:creationId xmlns:a16="http://schemas.microsoft.com/office/drawing/2014/main" id="{59B2BAAB-278B-4F16-85FF-71DBFEB8F3C2}"/>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215023" y="162736"/>
            <a:ext cx="782801" cy="782801"/>
          </a:xfrm>
          <a:prstGeom prst="roundRect">
            <a:avLst/>
          </a:prstGeom>
          <a:solidFill>
            <a:srgbClr val="92D050"/>
          </a:solidFill>
          <a:ln>
            <a:noFill/>
          </a:ln>
        </p:spPr>
      </p:pic>
      <p:sp>
        <p:nvSpPr>
          <p:cNvPr id="45" name="Title 1">
            <a:extLst>
              <a:ext uri="{FF2B5EF4-FFF2-40B4-BE49-F238E27FC236}">
                <a16:creationId xmlns:a16="http://schemas.microsoft.com/office/drawing/2014/main" id="{1DA83FC8-8F3A-450F-A3DD-1A5629E19E72}"/>
              </a:ext>
            </a:extLst>
          </p:cNvPr>
          <p:cNvSpPr txBox="1">
            <a:spLocks/>
          </p:cNvSpPr>
          <p:nvPr/>
        </p:nvSpPr>
        <p:spPr>
          <a:xfrm>
            <a:off x="10282913" y="1012449"/>
            <a:ext cx="657080" cy="370510"/>
          </a:xfrm>
          <a:prstGeom prst="rect">
            <a:avLst/>
          </a:prstGeom>
          <a:solidFill>
            <a:srgbClr val="92D050"/>
          </a:solidFill>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algn="ctr"/>
            <a:r>
              <a:rPr lang="en-GB" sz="2000" b="1" dirty="0">
                <a:solidFill>
                  <a:schemeClr val="bg1"/>
                </a:solidFill>
                <a:latin typeface="Century Gothic" panose="020B0502020202020204" pitchFamily="34" charset="0"/>
              </a:rPr>
              <a:t>leer</a:t>
            </a:r>
          </a:p>
        </p:txBody>
      </p:sp>
      <p:sp>
        <p:nvSpPr>
          <p:cNvPr id="46" name="Title 1">
            <a:extLst>
              <a:ext uri="{FF2B5EF4-FFF2-40B4-BE49-F238E27FC236}">
                <a16:creationId xmlns:a16="http://schemas.microsoft.com/office/drawing/2014/main" id="{9359CC96-D71C-4A45-806E-FEC3FB94F553}"/>
              </a:ext>
            </a:extLst>
          </p:cNvPr>
          <p:cNvSpPr txBox="1">
            <a:spLocks/>
          </p:cNvSpPr>
          <p:nvPr/>
        </p:nvSpPr>
        <p:spPr>
          <a:xfrm>
            <a:off x="3221915" y="271845"/>
            <a:ext cx="9804794" cy="1215133"/>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3200" b="1" dirty="0">
                <a:solidFill>
                  <a:srgbClr val="002060"/>
                </a:solidFill>
                <a:latin typeface="Century Gothic" panose="020B0502020202020204" pitchFamily="34" charset="0"/>
              </a:rPr>
              <a:t>Sofía </a:t>
            </a:r>
            <a:r>
              <a:rPr lang="en-GB" sz="3200" b="1" dirty="0" err="1">
                <a:solidFill>
                  <a:srgbClr val="002060"/>
                </a:solidFill>
                <a:latin typeface="Century Gothic" panose="020B0502020202020204" pitchFamily="34" charset="0"/>
              </a:rPr>
              <a:t>habla</a:t>
            </a:r>
            <a:r>
              <a:rPr lang="en-GB" sz="3200" b="1" dirty="0">
                <a:solidFill>
                  <a:srgbClr val="002060"/>
                </a:solidFill>
                <a:latin typeface="Century Gothic" panose="020B0502020202020204" pitchFamily="34" charset="0"/>
              </a:rPr>
              <a:t> [5/5] </a:t>
            </a:r>
          </a:p>
        </p:txBody>
      </p:sp>
      <p:sp>
        <p:nvSpPr>
          <p:cNvPr id="47" name="TextBox 46">
            <a:extLst>
              <a:ext uri="{FF2B5EF4-FFF2-40B4-BE49-F238E27FC236}">
                <a16:creationId xmlns:a16="http://schemas.microsoft.com/office/drawing/2014/main" id="{67C51D8D-F827-4956-84AA-D8C008DEE52F}"/>
              </a:ext>
            </a:extLst>
          </p:cNvPr>
          <p:cNvSpPr txBox="1"/>
          <p:nvPr/>
        </p:nvSpPr>
        <p:spPr>
          <a:xfrm>
            <a:off x="8741844" y="234044"/>
            <a:ext cx="184731" cy="646331"/>
          </a:xfrm>
          <a:prstGeom prst="rect">
            <a:avLst/>
          </a:prstGeom>
          <a:noFill/>
        </p:spPr>
        <p:txBody>
          <a:bodyPr wrap="none" rtlCol="0">
            <a:spAutoFit/>
          </a:bodyPr>
          <a:lstStyle/>
          <a:p>
            <a:endParaRPr lang="en-GB" sz="3600" b="1" dirty="0">
              <a:solidFill>
                <a:srgbClr val="002060"/>
              </a:solidFill>
              <a:latin typeface="Century Gothic" panose="020B0502020202020204" pitchFamily="34" charset="0"/>
            </a:endParaRPr>
          </a:p>
        </p:txBody>
      </p:sp>
      <p:sp>
        <p:nvSpPr>
          <p:cNvPr id="48" name="Google Shape;387;p19">
            <a:extLst>
              <a:ext uri="{FF2B5EF4-FFF2-40B4-BE49-F238E27FC236}">
                <a16:creationId xmlns:a16="http://schemas.microsoft.com/office/drawing/2014/main" id="{57E5AED3-A491-4942-82F3-923AA9116844}"/>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49" name="Google Shape;389;p19">
            <a:extLst>
              <a:ext uri="{FF2B5EF4-FFF2-40B4-BE49-F238E27FC236}">
                <a16:creationId xmlns:a16="http://schemas.microsoft.com/office/drawing/2014/main" id="{E0825D4A-BBE3-479C-8BDC-6AC764BAAA56}"/>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50" name="Google Shape;390;p19">
            <a:extLst>
              <a:ext uri="{FF2B5EF4-FFF2-40B4-BE49-F238E27FC236}">
                <a16:creationId xmlns:a16="http://schemas.microsoft.com/office/drawing/2014/main" id="{246250A6-9982-48E5-AAA2-57176F228D2D}"/>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51" name="Google Shape;391;p19">
            <a:extLst>
              <a:ext uri="{FF2B5EF4-FFF2-40B4-BE49-F238E27FC236}">
                <a16:creationId xmlns:a16="http://schemas.microsoft.com/office/drawing/2014/main" id="{77B9EE0A-3B04-42A5-B82A-C5772D7B59F1}"/>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52" name="Google Shape;395;p19">
            <a:extLst>
              <a:ext uri="{FF2B5EF4-FFF2-40B4-BE49-F238E27FC236}">
                <a16:creationId xmlns:a16="http://schemas.microsoft.com/office/drawing/2014/main" id="{F4C85403-5649-4967-A659-09ECA0E2A8C4}"/>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53" name="Google Shape;388;p19">
            <a:extLst>
              <a:ext uri="{FF2B5EF4-FFF2-40B4-BE49-F238E27FC236}">
                <a16:creationId xmlns:a16="http://schemas.microsoft.com/office/drawing/2014/main" id="{F93A9703-BC1B-4208-A11D-8BBD0785AEC5}"/>
              </a:ext>
            </a:extLst>
          </p:cNvPr>
          <p:cNvSpPr/>
          <p:nvPr/>
        </p:nvSpPr>
        <p:spPr>
          <a:xfrm>
            <a:off x="11129935" y="2730275"/>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54" name="Rectangle: Rounded Corners 53">
            <a:extLst>
              <a:ext uri="{FF2B5EF4-FFF2-40B4-BE49-F238E27FC236}">
                <a16:creationId xmlns:a16="http://schemas.microsoft.com/office/drawing/2014/main" id="{ED33093D-56FF-426D-AF22-C67D98B53088}"/>
              </a:ext>
            </a:extLst>
          </p:cNvPr>
          <p:cNvSpPr/>
          <p:nvPr/>
        </p:nvSpPr>
        <p:spPr>
          <a:xfrm>
            <a:off x="7916136" y="3423550"/>
            <a:ext cx="1491158" cy="62849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5" name="Picture 54">
            <a:extLst>
              <a:ext uri="{FF2B5EF4-FFF2-40B4-BE49-F238E27FC236}">
                <a16:creationId xmlns:a16="http://schemas.microsoft.com/office/drawing/2014/main" id="{FE99584A-C29B-473E-BE68-F3C5F0D43AAC}"/>
              </a:ext>
            </a:extLst>
          </p:cNvPr>
          <p:cNvPicPr>
            <a:picLocks noChangeAspect="1"/>
          </p:cNvPicPr>
          <p:nvPr/>
        </p:nvPicPr>
        <p:blipFill rotWithShape="1">
          <a:blip r:embed="rId8">
            <a:clrChange>
              <a:clrFrom>
                <a:srgbClr val="D9EB37"/>
              </a:clrFrom>
              <a:clrTo>
                <a:srgbClr val="D9EB37">
                  <a:alpha val="0"/>
                </a:srgbClr>
              </a:clrTo>
            </a:clrChange>
            <a:extLst>
              <a:ext uri="{28A0092B-C50C-407E-A947-70E740481C1C}">
                <a14:useLocalDpi xmlns:a14="http://schemas.microsoft.com/office/drawing/2010/main" val="0"/>
              </a:ext>
            </a:extLst>
          </a:blip>
          <a:srcRect l="38772" t="243" r="33855" b="66807"/>
          <a:stretch/>
        </p:blipFill>
        <p:spPr>
          <a:xfrm>
            <a:off x="8032764" y="3445987"/>
            <a:ext cx="569062" cy="586697"/>
          </a:xfrm>
          <a:prstGeom prst="rect">
            <a:avLst/>
          </a:prstGeom>
        </p:spPr>
      </p:pic>
      <p:sp>
        <p:nvSpPr>
          <p:cNvPr id="56" name="TextBox 55">
            <a:extLst>
              <a:ext uri="{FF2B5EF4-FFF2-40B4-BE49-F238E27FC236}">
                <a16:creationId xmlns:a16="http://schemas.microsoft.com/office/drawing/2014/main" id="{8A5DFCD0-CEAE-4A01-97F8-B0ECB3EF0401}"/>
              </a:ext>
            </a:extLst>
          </p:cNvPr>
          <p:cNvSpPr txBox="1"/>
          <p:nvPr/>
        </p:nvSpPr>
        <p:spPr>
          <a:xfrm>
            <a:off x="8552572" y="3572911"/>
            <a:ext cx="809837" cy="461665"/>
          </a:xfrm>
          <a:prstGeom prst="rect">
            <a:avLst/>
          </a:prstGeom>
          <a:noFill/>
        </p:spPr>
        <p:txBody>
          <a:bodyPr wrap="none" rtlCol="0">
            <a:spAutoFit/>
          </a:bodyPr>
          <a:lstStyle/>
          <a:p>
            <a:r>
              <a:rPr lang="en-GB" sz="2400" b="1" dirty="0">
                <a:solidFill>
                  <a:srgbClr val="002060"/>
                </a:solidFill>
                <a:latin typeface="Ink Free" panose="03080402000500000000" pitchFamily="66" charset="0"/>
              </a:rPr>
              <a:t>Luis </a:t>
            </a:r>
          </a:p>
        </p:txBody>
      </p:sp>
      <p:sp>
        <p:nvSpPr>
          <p:cNvPr id="57" name="Rectangle: Rounded Corners 56">
            <a:extLst>
              <a:ext uri="{FF2B5EF4-FFF2-40B4-BE49-F238E27FC236}">
                <a16:creationId xmlns:a16="http://schemas.microsoft.com/office/drawing/2014/main" id="{5B2E0BB0-9543-4B4E-B43F-969CDD4408DC}"/>
              </a:ext>
            </a:extLst>
          </p:cNvPr>
          <p:cNvSpPr/>
          <p:nvPr/>
        </p:nvSpPr>
        <p:spPr>
          <a:xfrm>
            <a:off x="8696454" y="4149489"/>
            <a:ext cx="710839" cy="40011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entury Gothic" panose="020B0502020202020204" pitchFamily="34" charset="0"/>
            </a:endParaRPr>
          </a:p>
        </p:txBody>
      </p:sp>
      <p:sp>
        <p:nvSpPr>
          <p:cNvPr id="58" name="TextBox 57">
            <a:extLst>
              <a:ext uri="{FF2B5EF4-FFF2-40B4-BE49-F238E27FC236}">
                <a16:creationId xmlns:a16="http://schemas.microsoft.com/office/drawing/2014/main" id="{0CB40954-0CD8-41DD-9F74-8E492B1F66D4}"/>
              </a:ext>
            </a:extLst>
          </p:cNvPr>
          <p:cNvSpPr txBox="1"/>
          <p:nvPr/>
        </p:nvSpPr>
        <p:spPr>
          <a:xfrm>
            <a:off x="8886955" y="4172627"/>
            <a:ext cx="30008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t>
            </a:r>
          </a:p>
        </p:txBody>
      </p:sp>
      <p:grpSp>
        <p:nvGrpSpPr>
          <p:cNvPr id="59" name="Group 58">
            <a:extLst>
              <a:ext uri="{FF2B5EF4-FFF2-40B4-BE49-F238E27FC236}">
                <a16:creationId xmlns:a16="http://schemas.microsoft.com/office/drawing/2014/main" id="{EED101AA-55AB-407C-A6C4-FAD6A980DEA9}"/>
              </a:ext>
            </a:extLst>
          </p:cNvPr>
          <p:cNvGrpSpPr/>
          <p:nvPr/>
        </p:nvGrpSpPr>
        <p:grpSpPr>
          <a:xfrm>
            <a:off x="7954235" y="4761218"/>
            <a:ext cx="1491158" cy="583267"/>
            <a:chOff x="3246678" y="5051663"/>
            <a:chExt cx="1491158" cy="586697"/>
          </a:xfrm>
        </p:grpSpPr>
        <p:sp>
          <p:nvSpPr>
            <p:cNvPr id="97" name="Rectangle: Rounded Corners 96">
              <a:extLst>
                <a:ext uri="{FF2B5EF4-FFF2-40B4-BE49-F238E27FC236}">
                  <a16:creationId xmlns:a16="http://schemas.microsoft.com/office/drawing/2014/main" id="{F75E4043-2743-4066-9D7B-D816F863F5DB}"/>
                </a:ext>
              </a:extLst>
            </p:cNvPr>
            <p:cNvSpPr/>
            <p:nvPr/>
          </p:nvSpPr>
          <p:spPr>
            <a:xfrm>
              <a:off x="3246678" y="5059293"/>
              <a:ext cx="1491158" cy="57563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extBox 97">
              <a:extLst>
                <a:ext uri="{FF2B5EF4-FFF2-40B4-BE49-F238E27FC236}">
                  <a16:creationId xmlns:a16="http://schemas.microsoft.com/office/drawing/2014/main" id="{994DB80E-E2D7-401F-A33D-285DB6100B29}"/>
                </a:ext>
              </a:extLst>
            </p:cNvPr>
            <p:cNvSpPr txBox="1"/>
            <p:nvPr/>
          </p:nvSpPr>
          <p:spPr>
            <a:xfrm>
              <a:off x="3289657" y="5173265"/>
              <a:ext cx="925253" cy="461665"/>
            </a:xfrm>
            <a:prstGeom prst="rect">
              <a:avLst/>
            </a:prstGeom>
            <a:noFill/>
          </p:spPr>
          <p:txBody>
            <a:bodyPr wrap="none" rtlCol="0">
              <a:spAutoFit/>
            </a:bodyPr>
            <a:lstStyle/>
            <a:p>
              <a:r>
                <a:rPr lang="en-GB" sz="2400" b="1" dirty="0">
                  <a:solidFill>
                    <a:srgbClr val="002060"/>
                  </a:solidFill>
                  <a:latin typeface="Ink Free" panose="03080402000500000000" pitchFamily="66" charset="0"/>
                </a:rPr>
                <a:t>Sofía</a:t>
              </a:r>
              <a:r>
                <a:rPr lang="en-GB" sz="2400" b="1" dirty="0">
                  <a:solidFill>
                    <a:srgbClr val="002060"/>
                  </a:solidFill>
                  <a:latin typeface="Bradley Hand ITC" panose="03070402050302030203" pitchFamily="66" charset="0"/>
                </a:rPr>
                <a:t> </a:t>
              </a:r>
            </a:p>
          </p:txBody>
        </p:sp>
        <p:pic>
          <p:nvPicPr>
            <p:cNvPr id="99" name="Picture 98">
              <a:extLst>
                <a:ext uri="{FF2B5EF4-FFF2-40B4-BE49-F238E27FC236}">
                  <a16:creationId xmlns:a16="http://schemas.microsoft.com/office/drawing/2014/main" id="{574ED60D-F544-4F1B-94B1-221717FBFFB5}"/>
                </a:ext>
              </a:extLst>
            </p:cNvPr>
            <p:cNvPicPr>
              <a:picLocks noChangeAspect="1"/>
            </p:cNvPicPr>
            <p:nvPr/>
          </p:nvPicPr>
          <p:blipFill rotWithShape="1">
            <a:blip r:embed="rId8">
              <a:clrChange>
                <a:clrFrom>
                  <a:srgbClr val="D9EB37"/>
                </a:clrFrom>
                <a:clrTo>
                  <a:srgbClr val="D9EB37">
                    <a:alpha val="0"/>
                  </a:srgbClr>
                </a:clrTo>
              </a:clrChange>
              <a:extLst>
                <a:ext uri="{28A0092B-C50C-407E-A947-70E740481C1C}">
                  <a14:useLocalDpi xmlns:a14="http://schemas.microsoft.com/office/drawing/2010/main" val="0"/>
                </a:ext>
              </a:extLst>
            </a:blip>
            <a:srcRect l="66659" t="7601" r="5968" b="59449"/>
            <a:stretch/>
          </p:blipFill>
          <p:spPr>
            <a:xfrm>
              <a:off x="4145706" y="5051663"/>
              <a:ext cx="569062" cy="586697"/>
            </a:xfrm>
            <a:prstGeom prst="rect">
              <a:avLst/>
            </a:prstGeom>
          </p:spPr>
        </p:pic>
      </p:grpSp>
      <p:pic>
        <p:nvPicPr>
          <p:cNvPr id="100" name="Picture 2" descr="Icono, Micrófono, Voz, Mensaje, Hablar, Nube, Datos">
            <a:extLst>
              <a:ext uri="{FF2B5EF4-FFF2-40B4-BE49-F238E27FC236}">
                <a16:creationId xmlns:a16="http://schemas.microsoft.com/office/drawing/2014/main" id="{0A388A75-A7F1-4AA2-9ADD-2A37B8733A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59114" y="5561453"/>
            <a:ext cx="593458" cy="59345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19D2D636-8A2A-4E3F-8E59-E0C35F4FE27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09903" y="5685333"/>
            <a:ext cx="263882" cy="274877"/>
          </a:xfrm>
          <a:prstGeom prst="rect">
            <a:avLst/>
          </a:prstGeom>
        </p:spPr>
      </p:pic>
      <p:pic>
        <p:nvPicPr>
          <p:cNvPr id="102" name="Picture 101" descr="A picture containing toy, doll&#10;&#10;Description automatically generated">
            <a:extLst>
              <a:ext uri="{FF2B5EF4-FFF2-40B4-BE49-F238E27FC236}">
                <a16:creationId xmlns:a16="http://schemas.microsoft.com/office/drawing/2014/main" id="{8DCF4B79-A75F-42A6-A451-E0B2322929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51886" y="-4851"/>
            <a:ext cx="636595" cy="1209260"/>
          </a:xfrm>
          <a:prstGeom prst="rect">
            <a:avLst/>
          </a:prstGeom>
        </p:spPr>
      </p:pic>
      <p:sp>
        <p:nvSpPr>
          <p:cNvPr id="103" name="Speech Bubble: Oval 102">
            <a:extLst>
              <a:ext uri="{FF2B5EF4-FFF2-40B4-BE49-F238E27FC236}">
                <a16:creationId xmlns:a16="http://schemas.microsoft.com/office/drawing/2014/main" id="{54C034F6-CFC9-4EA2-9EE4-39DF86644A83}"/>
              </a:ext>
            </a:extLst>
          </p:cNvPr>
          <p:cNvSpPr/>
          <p:nvPr/>
        </p:nvSpPr>
        <p:spPr>
          <a:xfrm>
            <a:off x="8101451" y="21022"/>
            <a:ext cx="1125628" cy="667613"/>
          </a:xfrm>
          <a:prstGeom prst="wedgeEllipseCallout">
            <a:avLst>
              <a:gd name="adj1" fmla="val 68319"/>
              <a:gd name="adj2" fmla="val 49456"/>
            </a:avLst>
          </a:prstGeom>
          <a:solidFill>
            <a:srgbClr val="FF4791"/>
          </a:solidFill>
          <a:ln>
            <a:solidFill>
              <a:srgbClr val="FF4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2060"/>
              </a:solidFill>
              <a:latin typeface="Century Gothic" panose="020B0502020202020204" pitchFamily="34" charset="0"/>
            </a:endParaRPr>
          </a:p>
        </p:txBody>
      </p:sp>
      <p:sp>
        <p:nvSpPr>
          <p:cNvPr id="104" name="TextBox 103">
            <a:extLst>
              <a:ext uri="{FF2B5EF4-FFF2-40B4-BE49-F238E27FC236}">
                <a16:creationId xmlns:a16="http://schemas.microsoft.com/office/drawing/2014/main" id="{8B32F489-7E0A-43DC-85A4-7451592F7844}"/>
              </a:ext>
            </a:extLst>
          </p:cNvPr>
          <p:cNvSpPr txBox="1"/>
          <p:nvPr/>
        </p:nvSpPr>
        <p:spPr>
          <a:xfrm>
            <a:off x="7887028" y="91242"/>
            <a:ext cx="1528878" cy="584775"/>
          </a:xfrm>
          <a:prstGeom prst="rect">
            <a:avLst/>
          </a:prstGeom>
          <a:noFill/>
        </p:spPr>
        <p:txBody>
          <a:bodyPr wrap="square">
            <a:spAutoFit/>
          </a:bodyPr>
          <a:lstStyle/>
          <a:p>
            <a:pPr algn="ctr"/>
            <a:r>
              <a:rPr lang="en-GB" sz="1600" b="1" dirty="0">
                <a:solidFill>
                  <a:srgbClr val="002060"/>
                </a:solidFill>
                <a:latin typeface="Century Gothic" panose="020B0502020202020204" pitchFamily="34" charset="0"/>
              </a:rPr>
              <a:t>¡No </a:t>
            </a:r>
            <a:r>
              <a:rPr lang="en-GB" sz="1600" b="1" dirty="0" err="1">
                <a:solidFill>
                  <a:srgbClr val="002060"/>
                </a:solidFill>
                <a:latin typeface="Century Gothic" panose="020B0502020202020204" pitchFamily="34" charset="0"/>
              </a:rPr>
              <a:t>tengo</a:t>
            </a:r>
            <a:r>
              <a:rPr lang="en-GB" sz="1600" b="1" dirty="0">
                <a:solidFill>
                  <a:srgbClr val="002060"/>
                </a:solidFill>
                <a:latin typeface="Century Gothic" panose="020B0502020202020204" pitchFamily="34" charset="0"/>
              </a:rPr>
              <a:t> </a:t>
            </a:r>
            <a:r>
              <a:rPr lang="en-GB" sz="1600" b="1" dirty="0" err="1">
                <a:solidFill>
                  <a:srgbClr val="002060"/>
                </a:solidFill>
                <a:latin typeface="Century Gothic" panose="020B0502020202020204" pitchFamily="34" charset="0"/>
              </a:rPr>
              <a:t>voz</a:t>
            </a:r>
            <a:r>
              <a:rPr lang="en-GB" sz="1600" b="1" dirty="0">
                <a:solidFill>
                  <a:srgbClr val="002060"/>
                </a:solidFill>
                <a:latin typeface="Century Gothic" panose="020B0502020202020204" pitchFamily="34" charset="0"/>
              </a:rPr>
              <a:t>!</a:t>
            </a:r>
          </a:p>
        </p:txBody>
      </p:sp>
      <p:sp>
        <p:nvSpPr>
          <p:cNvPr id="106" name="TextBox 105">
            <a:extLst>
              <a:ext uri="{FF2B5EF4-FFF2-40B4-BE49-F238E27FC236}">
                <a16:creationId xmlns:a16="http://schemas.microsoft.com/office/drawing/2014/main" id="{C15D7191-524F-4D5B-A1A8-6518ABD0136A}"/>
              </a:ext>
            </a:extLst>
          </p:cNvPr>
          <p:cNvSpPr txBox="1"/>
          <p:nvPr/>
        </p:nvSpPr>
        <p:spPr>
          <a:xfrm>
            <a:off x="473237" y="1559769"/>
            <a:ext cx="7035900"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5 [I listen to vocabulary in Spanish]</a:t>
            </a:r>
            <a:endParaRPr lang="en-GB" sz="3200" dirty="0">
              <a:solidFill>
                <a:srgbClr val="002060"/>
              </a:solidFill>
              <a:latin typeface="Century Gothic" panose="020B0502020202020204" pitchFamily="34" charset="0"/>
            </a:endParaRPr>
          </a:p>
        </p:txBody>
      </p:sp>
      <p:sp>
        <p:nvSpPr>
          <p:cNvPr id="108" name="Rectangle: Rounded Corners 107">
            <a:extLst>
              <a:ext uri="{FF2B5EF4-FFF2-40B4-BE49-F238E27FC236}">
                <a16:creationId xmlns:a16="http://schemas.microsoft.com/office/drawing/2014/main" id="{57C98A5C-CA64-4672-9493-593F23FA7A1A}"/>
              </a:ext>
            </a:extLst>
          </p:cNvPr>
          <p:cNvSpPr/>
          <p:nvPr/>
        </p:nvSpPr>
        <p:spPr>
          <a:xfrm>
            <a:off x="1324619" y="2415480"/>
            <a:ext cx="191866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escuchar</a:t>
            </a:r>
          </a:p>
        </p:txBody>
      </p:sp>
      <p:sp>
        <p:nvSpPr>
          <p:cNvPr id="109" name="Rectangle: Rounded Corners 108">
            <a:extLst>
              <a:ext uri="{FF2B5EF4-FFF2-40B4-BE49-F238E27FC236}">
                <a16:creationId xmlns:a16="http://schemas.microsoft.com/office/drawing/2014/main" id="{2CC96003-BCCF-404E-B23D-491FF89DF57E}"/>
              </a:ext>
            </a:extLst>
          </p:cNvPr>
          <p:cNvSpPr/>
          <p:nvPr/>
        </p:nvSpPr>
        <p:spPr>
          <a:xfrm>
            <a:off x="378633" y="2413582"/>
            <a:ext cx="839964"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en</a:t>
            </a:r>
          </a:p>
        </p:txBody>
      </p:sp>
      <p:sp>
        <p:nvSpPr>
          <p:cNvPr id="110" name="Rectangle: Rounded Corners 109">
            <a:extLst>
              <a:ext uri="{FF2B5EF4-FFF2-40B4-BE49-F238E27FC236}">
                <a16:creationId xmlns:a16="http://schemas.microsoft.com/office/drawing/2014/main" id="{482D9D90-B2F0-4B74-9913-9348FA2BFC87}"/>
              </a:ext>
            </a:extLst>
          </p:cNvPr>
          <p:cNvSpPr/>
          <p:nvPr/>
        </p:nvSpPr>
        <p:spPr>
          <a:xfrm>
            <a:off x="3366341" y="2435004"/>
            <a:ext cx="175452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español</a:t>
            </a:r>
          </a:p>
        </p:txBody>
      </p:sp>
      <p:sp>
        <p:nvSpPr>
          <p:cNvPr id="111" name="Rectangle: Rounded Corners 110">
            <a:extLst>
              <a:ext uri="{FF2B5EF4-FFF2-40B4-BE49-F238E27FC236}">
                <a16:creationId xmlns:a16="http://schemas.microsoft.com/office/drawing/2014/main" id="{B2A1F149-2F53-4ABA-92C5-ECEC8AD57FC0}"/>
              </a:ext>
            </a:extLst>
          </p:cNvPr>
          <p:cNvSpPr/>
          <p:nvPr/>
        </p:nvSpPr>
        <p:spPr>
          <a:xfrm>
            <a:off x="293845" y="4355049"/>
            <a:ext cx="191866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escucho</a:t>
            </a:r>
            <a:endParaRPr lang="en-GB" sz="2800" b="1" dirty="0">
              <a:solidFill>
                <a:srgbClr val="002060"/>
              </a:solidFill>
              <a:latin typeface="Century Gothic" panose="020B0502020202020204" pitchFamily="34" charset="0"/>
            </a:endParaRPr>
          </a:p>
        </p:txBody>
      </p:sp>
      <p:sp>
        <p:nvSpPr>
          <p:cNvPr id="112" name="Rectangle: Rounded Corners 111">
            <a:extLst>
              <a:ext uri="{FF2B5EF4-FFF2-40B4-BE49-F238E27FC236}">
                <a16:creationId xmlns:a16="http://schemas.microsoft.com/office/drawing/2014/main" id="{0D17D5F7-41DE-47E3-AA79-CD34B78B4D85}"/>
              </a:ext>
            </a:extLst>
          </p:cNvPr>
          <p:cNvSpPr/>
          <p:nvPr/>
        </p:nvSpPr>
        <p:spPr>
          <a:xfrm>
            <a:off x="2268551" y="4351722"/>
            <a:ext cx="254129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vocabulario</a:t>
            </a:r>
            <a:endParaRPr lang="en-GB" sz="2800" b="1" dirty="0">
              <a:solidFill>
                <a:srgbClr val="002060"/>
              </a:solidFill>
              <a:latin typeface="Century Gothic" panose="020B0502020202020204" pitchFamily="34" charset="0"/>
            </a:endParaRPr>
          </a:p>
        </p:txBody>
      </p:sp>
      <p:sp>
        <p:nvSpPr>
          <p:cNvPr id="113" name="Rectangle: Rounded Corners 112">
            <a:extLst>
              <a:ext uri="{FF2B5EF4-FFF2-40B4-BE49-F238E27FC236}">
                <a16:creationId xmlns:a16="http://schemas.microsoft.com/office/drawing/2014/main" id="{1FE9CCD1-5319-490B-9146-7D2AD1E38B1C}"/>
              </a:ext>
            </a:extLst>
          </p:cNvPr>
          <p:cNvSpPr/>
          <p:nvPr/>
        </p:nvSpPr>
        <p:spPr>
          <a:xfrm>
            <a:off x="4875157" y="4352582"/>
            <a:ext cx="83236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en</a:t>
            </a:r>
          </a:p>
        </p:txBody>
      </p:sp>
      <p:sp>
        <p:nvSpPr>
          <p:cNvPr id="114" name="Rectangle: Rounded Corners 113">
            <a:extLst>
              <a:ext uri="{FF2B5EF4-FFF2-40B4-BE49-F238E27FC236}">
                <a16:creationId xmlns:a16="http://schemas.microsoft.com/office/drawing/2014/main" id="{8F2A3539-D663-4EB7-9EA6-84BBF59C5C48}"/>
              </a:ext>
            </a:extLst>
          </p:cNvPr>
          <p:cNvSpPr/>
          <p:nvPr/>
        </p:nvSpPr>
        <p:spPr>
          <a:xfrm>
            <a:off x="5186183" y="2458311"/>
            <a:ext cx="242011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vocabulario</a:t>
            </a:r>
            <a:endParaRPr lang="en-GB" sz="2800" b="1" dirty="0">
              <a:solidFill>
                <a:srgbClr val="002060"/>
              </a:solidFill>
              <a:latin typeface="Century Gothic" panose="020B0502020202020204" pitchFamily="34" charset="0"/>
            </a:endParaRPr>
          </a:p>
        </p:txBody>
      </p:sp>
      <p:sp>
        <p:nvSpPr>
          <p:cNvPr id="115" name="Rectangle: Rounded Corners 114">
            <a:extLst>
              <a:ext uri="{FF2B5EF4-FFF2-40B4-BE49-F238E27FC236}">
                <a16:creationId xmlns:a16="http://schemas.microsoft.com/office/drawing/2014/main" id="{6CDAACA6-860F-48E3-9E05-42B6CEF994AC}"/>
              </a:ext>
            </a:extLst>
          </p:cNvPr>
          <p:cNvSpPr/>
          <p:nvPr/>
        </p:nvSpPr>
        <p:spPr>
          <a:xfrm>
            <a:off x="2582711" y="3311295"/>
            <a:ext cx="175452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escucho</a:t>
            </a:r>
            <a:endParaRPr lang="en-GB" sz="2800" b="1" dirty="0">
              <a:solidFill>
                <a:srgbClr val="002060"/>
              </a:solidFill>
              <a:latin typeface="Century Gothic" panose="020B0502020202020204" pitchFamily="34" charset="0"/>
            </a:endParaRPr>
          </a:p>
        </p:txBody>
      </p:sp>
      <p:sp>
        <p:nvSpPr>
          <p:cNvPr id="116" name="Rectangle: Rounded Corners 115">
            <a:extLst>
              <a:ext uri="{FF2B5EF4-FFF2-40B4-BE49-F238E27FC236}">
                <a16:creationId xmlns:a16="http://schemas.microsoft.com/office/drawing/2014/main" id="{8397FBBE-3522-44F2-824F-3CD1D72B1361}"/>
              </a:ext>
            </a:extLst>
          </p:cNvPr>
          <p:cNvSpPr/>
          <p:nvPr/>
        </p:nvSpPr>
        <p:spPr>
          <a:xfrm>
            <a:off x="5784157" y="4351722"/>
            <a:ext cx="168678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español</a:t>
            </a:r>
          </a:p>
        </p:txBody>
      </p:sp>
    </p:spTree>
    <p:extLst>
      <p:ext uri="{BB962C8B-B14F-4D97-AF65-F5344CB8AC3E}">
        <p14:creationId xmlns:p14="http://schemas.microsoft.com/office/powerpoint/2010/main" val="9696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0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00"/>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0" nodeType="clickEffect">
                                  <p:stCondLst>
                                    <p:cond delay="500"/>
                                  </p:stCondLst>
                                  <p:childTnLst>
                                    <p:set>
                                      <p:cBhvr>
                                        <p:cTn id="22" dur="1" fill="hold">
                                          <p:stCondLst>
                                            <p:cond delay="0"/>
                                          </p:stCondLst>
                                        </p:cTn>
                                        <p:tgtEl>
                                          <p:spTgt spid="11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FO4_5.wav"/>
                                        </p:tgtEl>
                                      </p:cMediaNode>
                                    </p:audio>
                                  </p:subTnLst>
                                </p:cTn>
                              </p:par>
                            </p:childTnLst>
                          </p:cTn>
                        </p:par>
                        <p:par>
                          <p:cTn id="23" fill="hold">
                            <p:stCondLst>
                              <p:cond delay="500"/>
                            </p:stCondLst>
                            <p:childTnLst>
                              <p:par>
                                <p:cTn id="24" presetID="1" presetClass="entr" presetSubtype="0" fill="hold" grpId="0" nodeType="afterEffect">
                                  <p:stCondLst>
                                    <p:cond delay="750"/>
                                  </p:stCondLst>
                                  <p:childTnLst>
                                    <p:set>
                                      <p:cBhvr>
                                        <p:cTn id="25" dur="1" fill="hold">
                                          <p:stCondLst>
                                            <p:cond delay="0"/>
                                          </p:stCondLst>
                                        </p:cTn>
                                        <p:tgtEl>
                                          <p:spTgt spid="112"/>
                                        </p:tgtEl>
                                        <p:attrNameLst>
                                          <p:attrName>style.visibility</p:attrName>
                                        </p:attrNameLst>
                                      </p:cBhvr>
                                      <p:to>
                                        <p:strVal val="visible"/>
                                      </p:to>
                                    </p:set>
                                  </p:childTnLst>
                                </p:cTn>
                              </p:par>
                            </p:childTnLst>
                          </p:cTn>
                        </p:par>
                        <p:par>
                          <p:cTn id="26" fill="hold">
                            <p:stCondLst>
                              <p:cond delay="1250"/>
                            </p:stCondLst>
                            <p:childTnLst>
                              <p:par>
                                <p:cTn id="27" presetID="1" presetClass="entr" presetSubtype="0" fill="hold" grpId="0" nodeType="afterEffect">
                                  <p:stCondLst>
                                    <p:cond delay="750"/>
                                  </p:stCondLst>
                                  <p:childTnLst>
                                    <p:set>
                                      <p:cBhvr>
                                        <p:cTn id="28" dur="1" fill="hold">
                                          <p:stCondLst>
                                            <p:cond delay="0"/>
                                          </p:stCondLst>
                                        </p:cTn>
                                        <p:tgtEl>
                                          <p:spTgt spid="113"/>
                                        </p:tgtEl>
                                        <p:attrNameLst>
                                          <p:attrName>style.visibility</p:attrName>
                                        </p:attrNameLst>
                                      </p:cBhvr>
                                      <p:to>
                                        <p:strVal val="visible"/>
                                      </p:to>
                                    </p:se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fade">
                                      <p:cBhvr>
                                        <p:cTn id="32" dur="500"/>
                                        <p:tgtEl>
                                          <p:spTgt spid="101"/>
                                        </p:tgtEl>
                                      </p:cBhvr>
                                    </p:animEffect>
                                  </p:childTnLst>
                                </p:cTn>
                              </p:par>
                            </p:childTnLst>
                          </p:cTn>
                        </p:par>
                        <p:par>
                          <p:cTn id="33" fill="hold">
                            <p:stCondLst>
                              <p:cond delay="2500"/>
                            </p:stCondLst>
                            <p:childTnLst>
                              <p:par>
                                <p:cTn id="34" presetID="1" presetClass="entr" presetSubtype="0" fill="hold" grpId="0" nodeType="afterEffect">
                                  <p:stCondLst>
                                    <p:cond delay="0"/>
                                  </p:stCondLst>
                                  <p:childTnLst>
                                    <p:set>
                                      <p:cBhvr>
                                        <p:cTn id="35" dur="1" fill="hold">
                                          <p:stCondLst>
                                            <p:cond delay="0"/>
                                          </p:stCondLst>
                                        </p:cTn>
                                        <p:tgtEl>
                                          <p:spTgt spid="116"/>
                                        </p:tgtEl>
                                        <p:attrNameLst>
                                          <p:attrName>style.visibility</p:attrName>
                                        </p:attrNameLst>
                                      </p:cBhvr>
                                      <p:to>
                                        <p:strVal val="visible"/>
                                      </p:to>
                                    </p:set>
                                  </p:childTnLst>
                                </p:cTn>
                              </p:par>
                            </p:childTnLst>
                          </p:cTn>
                        </p:par>
                      </p:childTnLst>
                    </p:cTn>
                  </p:par>
                </p:childTnLst>
              </p:cTn>
              <p:nextCondLst>
                <p:cond evt="onClick" delay="0">
                  <p:tgtEl>
                    <p:spTgt spid="100"/>
                  </p:tgtEl>
                </p:cond>
              </p:nextCondLst>
            </p:seq>
            <p:seq concurrent="1" nextAc="seek">
              <p:cTn id="36" restart="whenNotActive" fill="hold" evtFilter="cancelBubble" nodeType="interactiveSeq">
                <p:stCondLst>
                  <p:cond evt="onClick" delay="0">
                    <p:tgtEl>
                      <p:spTgt spid="52"/>
                    </p:tgtEl>
                  </p:cond>
                </p:stCondLst>
                <p:endSync evt="end" delay="0">
                  <p:rtn val="all"/>
                </p:endSync>
                <p:childTnLst>
                  <p:par>
                    <p:cTn id="37" fill="hold">
                      <p:stCondLst>
                        <p:cond delay="0"/>
                      </p:stCondLst>
                      <p:childTnLst>
                        <p:par>
                          <p:cTn id="38" fill="hold">
                            <p:stCondLst>
                              <p:cond delay="0"/>
                            </p:stCondLst>
                            <p:childTnLst>
                              <p:par>
                                <p:cTn id="39" presetID="12" presetClass="exit" presetSubtype="4" fill="hold" grpId="0" nodeType="clickEffect">
                                  <p:stCondLst>
                                    <p:cond delay="0"/>
                                  </p:stCondLst>
                                  <p:childTnLst>
                                    <p:anim calcmode="lin" valueType="num">
                                      <p:cBhvr additive="base">
                                        <p:cTn id="40" dur="5000"/>
                                        <p:tgtEl>
                                          <p:spTgt spid="53"/>
                                        </p:tgtEl>
                                        <p:attrNameLst>
                                          <p:attrName>ppt_y</p:attrName>
                                        </p:attrNameLst>
                                      </p:cBhvr>
                                      <p:tavLst>
                                        <p:tav tm="0">
                                          <p:val>
                                            <p:strVal val="#ppt_y"/>
                                          </p:val>
                                        </p:tav>
                                        <p:tav tm="100000">
                                          <p:val>
                                            <p:strVal val="#ppt_y+#ppt_h*1.125000"/>
                                          </p:val>
                                        </p:tav>
                                      </p:tavLst>
                                    </p:anim>
                                    <p:animEffect transition="out" filter="wipe(down)">
                                      <p:cBhvr>
                                        <p:cTn id="41" dur="5000"/>
                                        <p:tgtEl>
                                          <p:spTgt spid="53"/>
                                        </p:tgtEl>
                                      </p:cBhvr>
                                    </p:animEffect>
                                    <p:set>
                                      <p:cBhvr>
                                        <p:cTn id="42" dur="1" fill="hold">
                                          <p:stCondLst>
                                            <p:cond delay="4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53" grpId="0" animBg="1"/>
      <p:bldP spid="106" grpId="0"/>
      <p:bldP spid="108" grpId="0" animBg="1"/>
      <p:bldP spid="109" grpId="0" animBg="1"/>
      <p:bldP spid="110" grpId="0" animBg="1"/>
      <p:bldP spid="111" grpId="0" animBg="1"/>
      <p:bldP spid="112" grpId="0" animBg="1"/>
      <p:bldP spid="113" grpId="0" animBg="1"/>
      <p:bldP spid="114" grpId="0" animBg="1"/>
      <p:bldP spid="115" grpId="0" animBg="1"/>
      <p:bldP spid="1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226819" y="286881"/>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3566581" cy="584775"/>
          </a:xfrm>
        </p:spPr>
        <p:txBody>
          <a:bodyPr>
            <a:normAutofit/>
          </a:bodyPr>
          <a:lstStyle/>
          <a:p>
            <a:r>
              <a:rPr lang="en-GB" sz="3200" b="1" dirty="0">
                <a:solidFill>
                  <a:srgbClr val="002060"/>
                </a:solidFill>
                <a:latin typeface="Century Gothic"/>
                <a:ea typeface="Century Gothic"/>
                <a:cs typeface="Century Gothic"/>
                <a:sym typeface="Century Gothic"/>
              </a:rPr>
              <a:t>Follow up 5:</a:t>
            </a:r>
            <a:endParaRPr lang="en-GB" sz="3200" dirty="0"/>
          </a:p>
        </p:txBody>
      </p:sp>
      <p:pic>
        <p:nvPicPr>
          <p:cNvPr id="35" name="Picture 2" descr="Pen, Write, Pencil, Writing Tool, Work, Message, Blue">
            <a:extLst>
              <a:ext uri="{FF2B5EF4-FFF2-40B4-BE49-F238E27FC236}">
                <a16:creationId xmlns:a16="http://schemas.microsoft.com/office/drawing/2014/main" id="{3F92D0E3-B954-4601-AF1A-2FDF2BD16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4004C17-7EBC-4B4D-B5B7-F7F4FCFC98F2}"/>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868CA353-6B7B-44CA-92FB-9ACDF811AC62}"/>
              </a:ext>
            </a:extLst>
          </p:cNvPr>
          <p:cNvSpPr txBox="1"/>
          <p:nvPr/>
        </p:nvSpPr>
        <p:spPr>
          <a:xfrm>
            <a:off x="3384598" y="180577"/>
            <a:ext cx="5652509"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Escribe 5 </a:t>
            </a:r>
            <a:r>
              <a:rPr lang="en-GB" sz="3200" b="1" dirty="0" err="1">
                <a:solidFill>
                  <a:srgbClr val="002060"/>
                </a:solidFill>
                <a:latin typeface="Century Gothic" panose="020B0502020202020204" pitchFamily="34" charset="0"/>
              </a:rPr>
              <a:t>frases</a:t>
            </a:r>
            <a:r>
              <a:rPr lang="en-GB" sz="3200" dirty="0">
                <a:solidFill>
                  <a:srgbClr val="002060"/>
                </a:solidFill>
                <a:latin typeface="Century Gothic" panose="020B0502020202020204" pitchFamily="34" charset="0"/>
              </a:rPr>
              <a:t> en español.</a:t>
            </a:r>
          </a:p>
        </p:txBody>
      </p:sp>
      <p:sp>
        <p:nvSpPr>
          <p:cNvPr id="7" name="Rectangle: Rounded Corners 6">
            <a:extLst>
              <a:ext uri="{FF2B5EF4-FFF2-40B4-BE49-F238E27FC236}">
                <a16:creationId xmlns:a16="http://schemas.microsoft.com/office/drawing/2014/main" id="{3AAE02AB-8421-44C3-93DF-C4620D47BD71}"/>
              </a:ext>
            </a:extLst>
          </p:cNvPr>
          <p:cNvSpPr/>
          <p:nvPr/>
        </p:nvSpPr>
        <p:spPr>
          <a:xfrm>
            <a:off x="226819" y="1325381"/>
            <a:ext cx="5652509" cy="4809469"/>
          </a:xfrm>
          <a:prstGeom prst="roundRect">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[I need]</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[S/he needs]</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[I listen to]</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[S/he listens to]</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[I buy]</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[S/he buys]</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[I speak]</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S/he speaks]</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[I wear, carry]</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[S/he wears, carries]</a:t>
            </a:r>
          </a:p>
        </p:txBody>
      </p:sp>
      <p:sp>
        <p:nvSpPr>
          <p:cNvPr id="11" name="Rectangle: Rounded Corners 10">
            <a:extLst>
              <a:ext uri="{FF2B5EF4-FFF2-40B4-BE49-F238E27FC236}">
                <a16:creationId xmlns:a16="http://schemas.microsoft.com/office/drawing/2014/main" id="{15D3B0A3-8C9B-492A-AE0F-BE09090FF7BE}"/>
              </a:ext>
            </a:extLst>
          </p:cNvPr>
          <p:cNvSpPr/>
          <p:nvPr/>
        </p:nvSpPr>
        <p:spPr>
          <a:xfrm>
            <a:off x="6839343" y="993393"/>
            <a:ext cx="3009711" cy="523463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cuaderno</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lápiz</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una palabra</a:t>
            </a:r>
          </a:p>
          <a:p>
            <a:pPr algn="ctr"/>
            <a:r>
              <a:rPr lang="en-GB" sz="2500" dirty="0">
                <a:solidFill>
                  <a:srgbClr val="002060"/>
                </a:solidFill>
                <a:latin typeface="Century Gothic" panose="020B0502020202020204" pitchFamily="34" charset="0"/>
              </a:rPr>
              <a:t>una </a:t>
            </a:r>
            <a:r>
              <a:rPr lang="en-GB" sz="2500" dirty="0" err="1">
                <a:solidFill>
                  <a:srgbClr val="002060"/>
                </a:solidFill>
                <a:latin typeface="Century Gothic" panose="020B0502020202020204" pitchFamily="34" charset="0"/>
              </a:rPr>
              <a:t>frase</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en español</a:t>
            </a:r>
          </a:p>
          <a:p>
            <a:pPr algn="ctr"/>
            <a:r>
              <a:rPr lang="en-GB" sz="2500" dirty="0">
                <a:solidFill>
                  <a:srgbClr val="002060"/>
                </a:solidFill>
                <a:latin typeface="Century Gothic" panose="020B0502020202020204" pitchFamily="34" charset="0"/>
              </a:rPr>
              <a:t>en </a:t>
            </a:r>
            <a:r>
              <a:rPr lang="en-GB" sz="2500" dirty="0" err="1">
                <a:solidFill>
                  <a:srgbClr val="002060"/>
                </a:solidFill>
                <a:latin typeface="Century Gothic" panose="020B0502020202020204" pitchFamily="34" charset="0"/>
              </a:rPr>
              <a:t>inglés</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una </a:t>
            </a:r>
            <a:r>
              <a:rPr lang="en-GB" sz="2500" dirty="0" err="1">
                <a:solidFill>
                  <a:srgbClr val="002060"/>
                </a:solidFill>
                <a:latin typeface="Century Gothic" panose="020B0502020202020204" pitchFamily="34" charset="0"/>
              </a:rPr>
              <a:t>pregunta</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una </a:t>
            </a:r>
            <a:r>
              <a:rPr lang="en-GB" sz="2500" dirty="0" err="1">
                <a:solidFill>
                  <a:srgbClr val="002060"/>
                </a:solidFill>
                <a:latin typeface="Century Gothic" panose="020B0502020202020204" pitchFamily="34" charset="0"/>
              </a:rPr>
              <a:t>respuesta</a:t>
            </a:r>
            <a:br>
              <a:rPr lang="en-GB" sz="2500" dirty="0">
                <a:solidFill>
                  <a:srgbClr val="002060"/>
                </a:solidFill>
                <a:latin typeface="Century Gothic" panose="020B0502020202020204" pitchFamily="34" charset="0"/>
              </a:rPr>
            </a:b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uniforme</a:t>
            </a:r>
            <a:br>
              <a:rPr lang="en-GB" sz="2500" dirty="0">
                <a:solidFill>
                  <a:srgbClr val="002060"/>
                </a:solidFill>
                <a:latin typeface="Century Gothic" panose="020B0502020202020204" pitchFamily="34" charset="0"/>
              </a:rPr>
            </a:br>
            <a:r>
              <a:rPr lang="en-GB" sz="2500" dirty="0" err="1">
                <a:solidFill>
                  <a:srgbClr val="002060"/>
                </a:solidFill>
                <a:latin typeface="Century Gothic" panose="020B0502020202020204" pitchFamily="34" charset="0"/>
              </a:rPr>
              <a:t>ayuda</a:t>
            </a:r>
            <a:br>
              <a:rPr lang="en-GB" sz="2500" dirty="0">
                <a:solidFill>
                  <a:srgbClr val="002060"/>
                </a:solidFill>
                <a:latin typeface="Century Gothic" panose="020B0502020202020204" pitchFamily="34" charset="0"/>
              </a:rPr>
            </a:br>
            <a:r>
              <a:rPr lang="en-GB" sz="2500" dirty="0" err="1">
                <a:solidFill>
                  <a:srgbClr val="002060"/>
                </a:solidFill>
                <a:latin typeface="Century Gothic" panose="020B0502020202020204" pitchFamily="34" charset="0"/>
              </a:rPr>
              <a:t>vocabulario</a:t>
            </a:r>
            <a:br>
              <a:rPr lang="en-GB" sz="2500" dirty="0">
                <a:solidFill>
                  <a:srgbClr val="002060"/>
                </a:solidFill>
                <a:latin typeface="Century Gothic" panose="020B0502020202020204" pitchFamily="34" charset="0"/>
              </a:rPr>
            </a:br>
            <a:r>
              <a:rPr lang="en-GB" sz="2500" dirty="0">
                <a:solidFill>
                  <a:srgbClr val="002060"/>
                </a:solidFill>
                <a:latin typeface="Century Gothic" panose="020B0502020202020204" pitchFamily="34" charset="0"/>
              </a:rPr>
              <a:t>un sombrero</a:t>
            </a:r>
            <a:br>
              <a:rPr lang="en-GB" sz="2500" dirty="0">
                <a:solidFill>
                  <a:srgbClr val="002060"/>
                </a:solidFill>
                <a:latin typeface="Century Gothic" panose="020B0502020202020204" pitchFamily="34" charset="0"/>
              </a:rPr>
            </a:br>
            <a:r>
              <a:rPr lang="en-GB" sz="2500" dirty="0">
                <a:solidFill>
                  <a:srgbClr val="002060"/>
                </a:solidFill>
                <a:latin typeface="Century Gothic" panose="020B0502020202020204" pitchFamily="34" charset="0"/>
              </a:rPr>
              <a:t>una </a:t>
            </a:r>
            <a:r>
              <a:rPr lang="en-GB" sz="2500" dirty="0" err="1">
                <a:solidFill>
                  <a:srgbClr val="002060"/>
                </a:solidFill>
                <a:latin typeface="Century Gothic" panose="020B0502020202020204" pitchFamily="34" charset="0"/>
              </a:rPr>
              <a:t>película</a:t>
            </a:r>
            <a:endParaRPr lang="en-GB" sz="25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5592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3388971127"/>
              </p:ext>
            </p:extLst>
          </p:nvPr>
        </p:nvGraphicFramePr>
        <p:xfrm>
          <a:off x="194293" y="914498"/>
          <a:ext cx="10045214" cy="532628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8771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sad</a:t>
                      </a:r>
                    </a:p>
                  </a:txBody>
                  <a:tcPr/>
                </a:tc>
                <a:tc>
                  <a:txBody>
                    <a:bodyPr/>
                    <a:lstStyle/>
                    <a:p>
                      <a:r>
                        <a:rPr lang="en-GB" sz="2800" b="1" dirty="0">
                          <a:solidFill>
                            <a:srgbClr val="00B0F0"/>
                          </a:solidFill>
                          <a:latin typeface="Century Gothic" panose="020B0502020202020204" pitchFamily="34" charset="0"/>
                        </a:rPr>
                        <a:t>where?</a:t>
                      </a:r>
                      <a:endParaRPr lang="en-GB" sz="32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Do you have?</a:t>
                      </a:r>
                    </a:p>
                  </a:txBody>
                  <a:tcPr/>
                </a:tc>
                <a:extLst>
                  <a:ext uri="{0D108BD9-81ED-4DB2-BD59-A6C34878D82A}">
                    <a16:rowId xmlns:a16="http://schemas.microsoft.com/office/drawing/2014/main" val="1256656619"/>
                  </a:ext>
                </a:extLst>
              </a:tr>
              <a:tr h="88771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a pencil sharpener</a:t>
                      </a:r>
                    </a:p>
                  </a:txBody>
                  <a:tcPr/>
                </a:tc>
                <a:tc>
                  <a:txBody>
                    <a:bodyPr/>
                    <a:lstStyle/>
                    <a:p>
                      <a:r>
                        <a:rPr lang="en-GB" sz="2800" b="1" dirty="0">
                          <a:solidFill>
                            <a:srgbClr val="00B0F0"/>
                          </a:solidFill>
                          <a:latin typeface="Century Gothic" panose="020B0502020202020204" pitchFamily="34" charset="0"/>
                        </a:rPr>
                        <a:t>smart</a:t>
                      </a:r>
                    </a:p>
                  </a:txBody>
                  <a:tcPr/>
                </a:tc>
                <a:tc>
                  <a:txBody>
                    <a:bodyPr/>
                    <a:lstStyle/>
                    <a:p>
                      <a:r>
                        <a:rPr lang="en-GB" sz="2800" b="1" dirty="0">
                          <a:solidFill>
                            <a:srgbClr val="00B0F0"/>
                          </a:solidFill>
                          <a:latin typeface="Century Gothic" panose="020B0502020202020204" pitchFamily="34" charset="0"/>
                        </a:rPr>
                        <a:t>happy</a:t>
                      </a:r>
                    </a:p>
                  </a:txBody>
                  <a:tcPr/>
                </a:tc>
                <a:extLst>
                  <a:ext uri="{0D108BD9-81ED-4DB2-BD59-A6C34878D82A}">
                    <a16:rowId xmlns:a16="http://schemas.microsoft.com/office/drawing/2014/main" val="1164559424"/>
                  </a:ext>
                </a:extLst>
              </a:tr>
              <a:tr h="88771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a book</a:t>
                      </a:r>
                    </a:p>
                  </a:txBody>
                  <a:tcPr/>
                </a:tc>
                <a:tc>
                  <a:txBody>
                    <a:bodyPr/>
                    <a:lstStyle/>
                    <a:p>
                      <a:r>
                        <a:rPr lang="en-GB" sz="2800" b="1" dirty="0">
                          <a:solidFill>
                            <a:srgbClr val="92D050"/>
                          </a:solidFill>
                          <a:latin typeface="Century Gothic" panose="020B0502020202020204" pitchFamily="34" charset="0"/>
                        </a:rPr>
                        <a:t>a question</a:t>
                      </a:r>
                    </a:p>
                  </a:txBody>
                  <a:tcPr/>
                </a:tc>
                <a:tc>
                  <a:txBody>
                    <a:bodyPr/>
                    <a:lstStyle/>
                    <a:p>
                      <a:r>
                        <a:rPr lang="en-GB" sz="2800" b="1" dirty="0">
                          <a:solidFill>
                            <a:srgbClr val="92D050"/>
                          </a:solidFill>
                          <a:latin typeface="Century Gothic" panose="020B0502020202020204" pitchFamily="34" charset="0"/>
                        </a:rPr>
                        <a:t>an answer</a:t>
                      </a:r>
                    </a:p>
                  </a:txBody>
                  <a:tcPr/>
                </a:tc>
                <a:extLst>
                  <a:ext uri="{0D108BD9-81ED-4DB2-BD59-A6C34878D82A}">
                    <a16:rowId xmlns:a16="http://schemas.microsoft.com/office/drawing/2014/main" val="760878619"/>
                  </a:ext>
                </a:extLst>
              </a:tr>
              <a:tr h="88771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you have</a:t>
                      </a:r>
                    </a:p>
                  </a:txBody>
                  <a:tcPr/>
                </a:tc>
                <a:tc>
                  <a:txBody>
                    <a:bodyPr/>
                    <a:lstStyle/>
                    <a:p>
                      <a:r>
                        <a:rPr lang="en-GB" sz="2800" b="1" dirty="0">
                          <a:solidFill>
                            <a:srgbClr val="92D050"/>
                          </a:solidFill>
                          <a:latin typeface="Century Gothic" panose="020B0502020202020204" pitchFamily="34" charset="0"/>
                        </a:rPr>
                        <a:t>a bottle</a:t>
                      </a:r>
                    </a:p>
                  </a:txBody>
                  <a:tcPr/>
                </a:tc>
                <a:tc>
                  <a:txBody>
                    <a:bodyPr/>
                    <a:lstStyle/>
                    <a:p>
                      <a:r>
                        <a:rPr lang="en-GB" sz="2800" b="1" dirty="0">
                          <a:solidFill>
                            <a:srgbClr val="92D050"/>
                          </a:solidFill>
                          <a:latin typeface="Century Gothic" panose="020B0502020202020204" pitchFamily="34" charset="0"/>
                        </a:rPr>
                        <a:t>a pencil case</a:t>
                      </a:r>
                    </a:p>
                  </a:txBody>
                  <a:tcPr/>
                </a:tc>
                <a:extLst>
                  <a:ext uri="{0D108BD9-81ED-4DB2-BD59-A6C34878D82A}">
                    <a16:rowId xmlns:a16="http://schemas.microsoft.com/office/drawing/2014/main" val="1047692962"/>
                  </a:ext>
                </a:extLst>
              </a:tr>
              <a:tr h="887714">
                <a:tc rowSpan="2">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 uniform</a:t>
                      </a:r>
                    </a:p>
                  </a:txBody>
                  <a:tcPr/>
                </a:tc>
                <a:tc>
                  <a:txBody>
                    <a:bodyPr/>
                    <a:lstStyle/>
                    <a:p>
                      <a:r>
                        <a:rPr lang="en-GB" sz="2800" b="1" dirty="0">
                          <a:solidFill>
                            <a:srgbClr val="FF3399"/>
                          </a:solidFill>
                          <a:latin typeface="Century Gothic" panose="020B0502020202020204" pitchFamily="34" charset="0"/>
                        </a:rPr>
                        <a:t>a film</a:t>
                      </a:r>
                    </a:p>
                  </a:txBody>
                  <a:tcPr/>
                </a:tc>
                <a:tc>
                  <a:txBody>
                    <a:bodyPr/>
                    <a:lstStyle/>
                    <a:p>
                      <a:r>
                        <a:rPr lang="en-GB" sz="2800" b="1" dirty="0">
                          <a:solidFill>
                            <a:srgbClr val="FF3399"/>
                          </a:solidFill>
                          <a:latin typeface="Century Gothic" panose="020B0502020202020204" pitchFamily="34" charset="0"/>
                        </a:rPr>
                        <a:t>with</a:t>
                      </a:r>
                    </a:p>
                  </a:txBody>
                  <a:tcPr/>
                </a:tc>
                <a:extLst>
                  <a:ext uri="{0D108BD9-81ED-4DB2-BD59-A6C34878D82A}">
                    <a16:rowId xmlns:a16="http://schemas.microsoft.com/office/drawing/2014/main" val="3343226472"/>
                  </a:ext>
                </a:extLst>
              </a:tr>
              <a:tr h="88771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to wear, carry</a:t>
                      </a:r>
                    </a:p>
                  </a:txBody>
                  <a:tcPr/>
                </a:tc>
                <a:tc>
                  <a:txBody>
                    <a:bodyPr/>
                    <a:lstStyle/>
                    <a:p>
                      <a:r>
                        <a:rPr lang="en-GB" sz="2800" b="1" dirty="0">
                          <a:solidFill>
                            <a:srgbClr val="FF3399"/>
                          </a:solidFill>
                          <a:latin typeface="Century Gothic" panose="020B0502020202020204" pitchFamily="34" charset="0"/>
                        </a:rPr>
                        <a:t>to buy, buying</a:t>
                      </a:r>
                    </a:p>
                  </a:txBody>
                  <a:tcPr/>
                </a:tc>
                <a:tc>
                  <a:txBody>
                    <a:bodyPr/>
                    <a:lstStyle/>
                    <a:p>
                      <a:r>
                        <a:rPr lang="en-GB" sz="2800" b="1" dirty="0">
                          <a:solidFill>
                            <a:srgbClr val="FF3399"/>
                          </a:solidFill>
                          <a:latin typeface="Century Gothic" panose="020B0502020202020204" pitchFamily="34" charset="0"/>
                        </a:rPr>
                        <a:t>a hat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2893541" y="158904"/>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22"/>
          <a:stretch>
            <a:fillRect/>
          </a:stretch>
        </p:blipFill>
        <p:spPr>
          <a:xfrm>
            <a:off x="255116" y="295795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568506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125" name="TextBox 124">
            <a:extLst>
              <a:ext uri="{FF2B5EF4-FFF2-40B4-BE49-F238E27FC236}">
                <a16:creationId xmlns:a16="http://schemas.microsoft.com/office/drawing/2014/main" id="{22F09581-9863-450F-967B-D865C197B18F}"/>
              </a:ext>
            </a:extLst>
          </p:cNvPr>
          <p:cNvSpPr txBox="1"/>
          <p:nvPr/>
        </p:nvSpPr>
        <p:spPr>
          <a:xfrm>
            <a:off x="1640685" y="578584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llevar</a:t>
            </a:r>
            <a:endParaRPr lang="en-GB" sz="2400" dirty="0">
              <a:solidFill>
                <a:srgbClr val="002060"/>
              </a:solidFill>
              <a:latin typeface="Century Gothic" panose="020B0502020202020204" pitchFamily="34" charset="0"/>
            </a:endParaRPr>
          </a:p>
        </p:txBody>
      </p:sp>
      <p:sp>
        <p:nvSpPr>
          <p:cNvPr id="126" name="TextBox 125">
            <a:extLst>
              <a:ext uri="{FF2B5EF4-FFF2-40B4-BE49-F238E27FC236}">
                <a16:creationId xmlns:a16="http://schemas.microsoft.com/office/drawing/2014/main" id="{D196285D-64D7-43F2-A9FF-BCADEB4FFCB6}"/>
              </a:ext>
            </a:extLst>
          </p:cNvPr>
          <p:cNvSpPr txBox="1"/>
          <p:nvPr/>
        </p:nvSpPr>
        <p:spPr>
          <a:xfrm>
            <a:off x="4489384" y="5799287"/>
            <a:ext cx="28580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comprar</a:t>
            </a:r>
            <a:endParaRPr lang="en-GB" sz="2000" dirty="0">
              <a:solidFill>
                <a:srgbClr val="002060"/>
              </a:solidFill>
              <a:latin typeface="Century Gothic" panose="020B0502020202020204" pitchFamily="34" charset="0"/>
            </a:endParaRPr>
          </a:p>
        </p:txBody>
      </p:sp>
      <p:sp>
        <p:nvSpPr>
          <p:cNvPr id="127" name="TextBox 126">
            <a:extLst>
              <a:ext uri="{FF2B5EF4-FFF2-40B4-BE49-F238E27FC236}">
                <a16:creationId xmlns:a16="http://schemas.microsoft.com/office/drawing/2014/main" id="{FC5B474F-F628-4C7A-BFF5-B66E61744016}"/>
              </a:ext>
            </a:extLst>
          </p:cNvPr>
          <p:cNvSpPr txBox="1"/>
          <p:nvPr/>
        </p:nvSpPr>
        <p:spPr>
          <a:xfrm>
            <a:off x="7254689" y="5790046"/>
            <a:ext cx="31764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sombrero</a:t>
            </a:r>
          </a:p>
        </p:txBody>
      </p:sp>
      <p:sp>
        <p:nvSpPr>
          <p:cNvPr id="128" name="TextBox 127">
            <a:extLst>
              <a:ext uri="{FF2B5EF4-FFF2-40B4-BE49-F238E27FC236}">
                <a16:creationId xmlns:a16="http://schemas.microsoft.com/office/drawing/2014/main" id="{5CB2D538-9E8A-46FE-9183-6FBFE41A03D7}"/>
              </a:ext>
            </a:extLst>
          </p:cNvPr>
          <p:cNvSpPr txBox="1"/>
          <p:nvPr/>
        </p:nvSpPr>
        <p:spPr>
          <a:xfrm>
            <a:off x="1677656" y="4913691"/>
            <a:ext cx="29860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a:t>
            </a:r>
            <a:r>
              <a:rPr lang="en-GB" sz="2400" dirty="0" err="1">
                <a:solidFill>
                  <a:srgbClr val="002060"/>
                </a:solidFill>
                <a:latin typeface="Century Gothic" panose="020B0502020202020204" pitchFamily="34" charset="0"/>
              </a:rPr>
              <a:t>uniforme</a:t>
            </a:r>
            <a:endParaRPr lang="en-GB" sz="2400" dirty="0">
              <a:solidFill>
                <a:srgbClr val="002060"/>
              </a:solidFill>
              <a:latin typeface="Century Gothic" panose="020B0502020202020204" pitchFamily="34" charset="0"/>
            </a:endParaRPr>
          </a:p>
        </p:txBody>
      </p:sp>
      <p:sp>
        <p:nvSpPr>
          <p:cNvPr id="129" name="TextBox 128">
            <a:extLst>
              <a:ext uri="{FF2B5EF4-FFF2-40B4-BE49-F238E27FC236}">
                <a16:creationId xmlns:a16="http://schemas.microsoft.com/office/drawing/2014/main" id="{BE2143B9-945B-407A-A4CB-F9F1748E62DE}"/>
              </a:ext>
            </a:extLst>
          </p:cNvPr>
          <p:cNvSpPr txBox="1"/>
          <p:nvPr/>
        </p:nvSpPr>
        <p:spPr>
          <a:xfrm>
            <a:off x="4492238" y="4940584"/>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 </a:t>
            </a:r>
            <a:r>
              <a:rPr lang="en-GB" sz="2400" dirty="0" err="1">
                <a:solidFill>
                  <a:srgbClr val="002060"/>
                </a:solidFill>
                <a:latin typeface="Century Gothic" panose="020B0502020202020204" pitchFamily="34" charset="0"/>
              </a:rPr>
              <a:t>película</a:t>
            </a:r>
            <a:endParaRPr lang="en-GB" sz="2400" dirty="0">
              <a:solidFill>
                <a:srgbClr val="002060"/>
              </a:solidFill>
              <a:latin typeface="Century Gothic" panose="020B0502020202020204" pitchFamily="34" charset="0"/>
            </a:endParaRPr>
          </a:p>
        </p:txBody>
      </p:sp>
      <p:sp>
        <p:nvSpPr>
          <p:cNvPr id="130" name="TextBox 129">
            <a:extLst>
              <a:ext uri="{FF2B5EF4-FFF2-40B4-BE49-F238E27FC236}">
                <a16:creationId xmlns:a16="http://schemas.microsoft.com/office/drawing/2014/main" id="{24769501-FB6B-40CB-A1C7-01790DD8B0C0}"/>
              </a:ext>
            </a:extLst>
          </p:cNvPr>
          <p:cNvSpPr txBox="1"/>
          <p:nvPr/>
        </p:nvSpPr>
        <p:spPr>
          <a:xfrm>
            <a:off x="7330585" y="4910777"/>
            <a:ext cx="339581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con</a:t>
            </a:r>
            <a:endParaRPr lang="en-GB" sz="2400" dirty="0">
              <a:solidFill>
                <a:srgbClr val="002060"/>
              </a:solidFill>
              <a:latin typeface="Century Gothic" panose="020B0502020202020204" pitchFamily="34" charset="0"/>
            </a:endParaRPr>
          </a:p>
        </p:txBody>
      </p:sp>
      <p:sp>
        <p:nvSpPr>
          <p:cNvPr id="131" name="TextBox 130">
            <a:extLst>
              <a:ext uri="{FF2B5EF4-FFF2-40B4-BE49-F238E27FC236}">
                <a16:creationId xmlns:a16="http://schemas.microsoft.com/office/drawing/2014/main" id="{A9138EC8-E6B7-4627-BB81-442D9B9947F7}"/>
              </a:ext>
            </a:extLst>
          </p:cNvPr>
          <p:cNvSpPr txBox="1"/>
          <p:nvPr/>
        </p:nvSpPr>
        <p:spPr>
          <a:xfrm>
            <a:off x="1640685" y="4029632"/>
            <a:ext cx="305293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tienes</a:t>
            </a:r>
            <a:endParaRPr lang="en-GB" sz="2400" dirty="0">
              <a:solidFill>
                <a:srgbClr val="002060"/>
              </a:solidFill>
              <a:latin typeface="Century Gothic" panose="020B0502020202020204" pitchFamily="34" charset="0"/>
            </a:endParaRPr>
          </a:p>
        </p:txBody>
      </p:sp>
      <p:sp>
        <p:nvSpPr>
          <p:cNvPr id="132" name="TextBox 131">
            <a:extLst>
              <a:ext uri="{FF2B5EF4-FFF2-40B4-BE49-F238E27FC236}">
                <a16:creationId xmlns:a16="http://schemas.microsoft.com/office/drawing/2014/main" id="{B3269F69-BEAD-4642-88E6-3CF89D046D26}"/>
              </a:ext>
            </a:extLst>
          </p:cNvPr>
          <p:cNvSpPr txBox="1"/>
          <p:nvPr/>
        </p:nvSpPr>
        <p:spPr>
          <a:xfrm>
            <a:off x="4433337" y="3993880"/>
            <a:ext cx="298600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 </a:t>
            </a:r>
            <a:r>
              <a:rPr lang="en-GB" sz="2400" dirty="0" err="1">
                <a:solidFill>
                  <a:srgbClr val="002060"/>
                </a:solidFill>
                <a:latin typeface="Century Gothic" panose="020B0502020202020204" pitchFamily="34" charset="0"/>
              </a:rPr>
              <a:t>botella</a:t>
            </a:r>
            <a:endParaRPr lang="en-GB" sz="2400" dirty="0">
              <a:solidFill>
                <a:srgbClr val="002060"/>
              </a:solidFill>
              <a:latin typeface="Century Gothic" panose="020B0502020202020204" pitchFamily="34" charset="0"/>
            </a:endParaRPr>
          </a:p>
        </p:txBody>
      </p:sp>
      <p:sp>
        <p:nvSpPr>
          <p:cNvPr id="133" name="TextBox 132">
            <a:extLst>
              <a:ext uri="{FF2B5EF4-FFF2-40B4-BE49-F238E27FC236}">
                <a16:creationId xmlns:a16="http://schemas.microsoft.com/office/drawing/2014/main" id="{17ACCEA0-31FA-413F-87ED-E9133087E1A8}"/>
              </a:ext>
            </a:extLst>
          </p:cNvPr>
          <p:cNvSpPr txBox="1"/>
          <p:nvPr/>
        </p:nvSpPr>
        <p:spPr>
          <a:xfrm>
            <a:off x="7248580" y="3999441"/>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a:t>
            </a:r>
            <a:r>
              <a:rPr lang="en-GB" sz="2400" dirty="0" err="1">
                <a:solidFill>
                  <a:srgbClr val="002060"/>
                </a:solidFill>
                <a:latin typeface="Century Gothic" panose="020B0502020202020204" pitchFamily="34" charset="0"/>
              </a:rPr>
              <a:t>estuche</a:t>
            </a:r>
            <a:endParaRPr lang="en-GB" sz="2400" dirty="0">
              <a:solidFill>
                <a:srgbClr val="002060"/>
              </a:solidFill>
              <a:latin typeface="Century Gothic" panose="020B0502020202020204" pitchFamily="34" charset="0"/>
            </a:endParaRPr>
          </a:p>
        </p:txBody>
      </p:sp>
      <p:sp>
        <p:nvSpPr>
          <p:cNvPr id="134" name="TextBox 133">
            <a:extLst>
              <a:ext uri="{FF2B5EF4-FFF2-40B4-BE49-F238E27FC236}">
                <a16:creationId xmlns:a16="http://schemas.microsoft.com/office/drawing/2014/main" id="{1EC8A2A0-0512-4A64-83B7-F308AAE21A97}"/>
              </a:ext>
            </a:extLst>
          </p:cNvPr>
          <p:cNvSpPr txBox="1"/>
          <p:nvPr/>
        </p:nvSpPr>
        <p:spPr>
          <a:xfrm>
            <a:off x="1677656" y="3122949"/>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a:t>
            </a:r>
            <a:r>
              <a:rPr lang="en-GB" sz="2400" dirty="0" err="1">
                <a:solidFill>
                  <a:srgbClr val="002060"/>
                </a:solidFill>
                <a:latin typeface="Century Gothic" panose="020B0502020202020204" pitchFamily="34" charset="0"/>
              </a:rPr>
              <a:t>libro</a:t>
            </a:r>
            <a:endParaRPr lang="en-GB" sz="2400" dirty="0">
              <a:solidFill>
                <a:srgbClr val="002060"/>
              </a:solidFill>
              <a:latin typeface="Century Gothic" panose="020B0502020202020204" pitchFamily="34" charset="0"/>
            </a:endParaRPr>
          </a:p>
        </p:txBody>
      </p:sp>
      <p:sp>
        <p:nvSpPr>
          <p:cNvPr id="135" name="TextBox 134">
            <a:extLst>
              <a:ext uri="{FF2B5EF4-FFF2-40B4-BE49-F238E27FC236}">
                <a16:creationId xmlns:a16="http://schemas.microsoft.com/office/drawing/2014/main" id="{C463E8F3-6204-42E9-8B34-0D64E1F53C1F}"/>
              </a:ext>
            </a:extLst>
          </p:cNvPr>
          <p:cNvSpPr txBox="1"/>
          <p:nvPr/>
        </p:nvSpPr>
        <p:spPr>
          <a:xfrm>
            <a:off x="4423066" y="3104188"/>
            <a:ext cx="277649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 </a:t>
            </a:r>
            <a:r>
              <a:rPr lang="en-GB" sz="2400" dirty="0" err="1">
                <a:solidFill>
                  <a:srgbClr val="002060"/>
                </a:solidFill>
                <a:latin typeface="Century Gothic" panose="020B0502020202020204" pitchFamily="34" charset="0"/>
              </a:rPr>
              <a:t>pregunta</a:t>
            </a:r>
            <a:endParaRPr lang="en-GB" sz="2400" dirty="0">
              <a:solidFill>
                <a:srgbClr val="002060"/>
              </a:solidFill>
              <a:latin typeface="Century Gothic" panose="020B0502020202020204" pitchFamily="34" charset="0"/>
            </a:endParaRPr>
          </a:p>
        </p:txBody>
      </p:sp>
      <p:sp>
        <p:nvSpPr>
          <p:cNvPr id="136" name="TextBox 135">
            <a:extLst>
              <a:ext uri="{FF2B5EF4-FFF2-40B4-BE49-F238E27FC236}">
                <a16:creationId xmlns:a16="http://schemas.microsoft.com/office/drawing/2014/main" id="{CF3E022E-1BC5-40FA-AD1B-07266521EB9A}"/>
              </a:ext>
            </a:extLst>
          </p:cNvPr>
          <p:cNvSpPr txBox="1"/>
          <p:nvPr/>
        </p:nvSpPr>
        <p:spPr>
          <a:xfrm>
            <a:off x="7302711" y="3101403"/>
            <a:ext cx="310521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 </a:t>
            </a:r>
            <a:r>
              <a:rPr lang="en-GB" sz="2400" dirty="0" err="1">
                <a:solidFill>
                  <a:srgbClr val="002060"/>
                </a:solidFill>
                <a:latin typeface="Century Gothic" panose="020B0502020202020204" pitchFamily="34" charset="0"/>
              </a:rPr>
              <a:t>respuesta</a:t>
            </a:r>
            <a:endParaRPr lang="en-GB" sz="2400" dirty="0">
              <a:solidFill>
                <a:srgbClr val="002060"/>
              </a:solidFill>
              <a:latin typeface="Century Gothic" panose="020B0502020202020204" pitchFamily="34" charset="0"/>
            </a:endParaRPr>
          </a:p>
        </p:txBody>
      </p:sp>
      <p:sp>
        <p:nvSpPr>
          <p:cNvPr id="137" name="TextBox 136">
            <a:extLst>
              <a:ext uri="{FF2B5EF4-FFF2-40B4-BE49-F238E27FC236}">
                <a16:creationId xmlns:a16="http://schemas.microsoft.com/office/drawing/2014/main" id="{004FC60E-93BB-4E61-9C2E-6234127B5DD3}"/>
              </a:ext>
            </a:extLst>
          </p:cNvPr>
          <p:cNvSpPr txBox="1"/>
          <p:nvPr/>
        </p:nvSpPr>
        <p:spPr>
          <a:xfrm>
            <a:off x="1677656" y="2166576"/>
            <a:ext cx="251112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a:t>
            </a:r>
            <a:r>
              <a:rPr lang="en-GB" sz="2400" dirty="0" err="1">
                <a:solidFill>
                  <a:srgbClr val="002060"/>
                </a:solidFill>
                <a:latin typeface="Century Gothic" panose="020B0502020202020204" pitchFamily="34" charset="0"/>
              </a:rPr>
              <a:t>sacapuntas</a:t>
            </a:r>
            <a:endParaRPr lang="en-GB" sz="2400" dirty="0">
              <a:solidFill>
                <a:srgbClr val="002060"/>
              </a:solidFill>
              <a:latin typeface="Century Gothic" panose="020B0502020202020204" pitchFamily="34" charset="0"/>
            </a:endParaRPr>
          </a:p>
        </p:txBody>
      </p:sp>
      <p:sp>
        <p:nvSpPr>
          <p:cNvPr id="138" name="TextBox 137">
            <a:extLst>
              <a:ext uri="{FF2B5EF4-FFF2-40B4-BE49-F238E27FC236}">
                <a16:creationId xmlns:a16="http://schemas.microsoft.com/office/drawing/2014/main" id="{EE598055-3A27-42AC-B758-9636E18B8AEB}"/>
              </a:ext>
            </a:extLst>
          </p:cNvPr>
          <p:cNvSpPr txBox="1"/>
          <p:nvPr/>
        </p:nvSpPr>
        <p:spPr>
          <a:xfrm>
            <a:off x="4477926" y="2193026"/>
            <a:ext cx="277649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elegante</a:t>
            </a:r>
            <a:endParaRPr lang="en-GB" sz="2400" dirty="0">
              <a:solidFill>
                <a:srgbClr val="002060"/>
              </a:solidFill>
              <a:latin typeface="Century Gothic" panose="020B0502020202020204" pitchFamily="34" charset="0"/>
            </a:endParaRPr>
          </a:p>
        </p:txBody>
      </p:sp>
      <p:sp>
        <p:nvSpPr>
          <p:cNvPr id="139" name="TextBox 138">
            <a:extLst>
              <a:ext uri="{FF2B5EF4-FFF2-40B4-BE49-F238E27FC236}">
                <a16:creationId xmlns:a16="http://schemas.microsoft.com/office/drawing/2014/main" id="{90B990A4-D939-41D2-8200-AD147CEF0447}"/>
              </a:ext>
            </a:extLst>
          </p:cNvPr>
          <p:cNvSpPr txBox="1"/>
          <p:nvPr/>
        </p:nvSpPr>
        <p:spPr>
          <a:xfrm>
            <a:off x="7309746" y="2185154"/>
            <a:ext cx="364292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feliz</a:t>
            </a:r>
            <a:endParaRPr lang="en-GB" sz="2400" dirty="0">
              <a:solidFill>
                <a:srgbClr val="002060"/>
              </a:solidFill>
              <a:latin typeface="Century Gothic" panose="020B0502020202020204" pitchFamily="34" charset="0"/>
            </a:endParaRPr>
          </a:p>
        </p:txBody>
      </p:sp>
      <p:sp>
        <p:nvSpPr>
          <p:cNvPr id="140" name="TextBox 139">
            <a:extLst>
              <a:ext uri="{FF2B5EF4-FFF2-40B4-BE49-F238E27FC236}">
                <a16:creationId xmlns:a16="http://schemas.microsoft.com/office/drawing/2014/main" id="{E38E38E2-8D2A-4960-8BCB-F27484A4A362}"/>
              </a:ext>
            </a:extLst>
          </p:cNvPr>
          <p:cNvSpPr txBox="1"/>
          <p:nvPr/>
        </p:nvSpPr>
        <p:spPr>
          <a:xfrm>
            <a:off x="1677656" y="1379939"/>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triste</a:t>
            </a:r>
          </a:p>
        </p:txBody>
      </p:sp>
      <p:sp>
        <p:nvSpPr>
          <p:cNvPr id="141" name="TextBox 140">
            <a:extLst>
              <a:ext uri="{FF2B5EF4-FFF2-40B4-BE49-F238E27FC236}">
                <a16:creationId xmlns:a16="http://schemas.microsoft.com/office/drawing/2014/main" id="{44B46DD2-E234-4432-A0FD-DA5A1B15A907}"/>
              </a:ext>
            </a:extLst>
          </p:cNvPr>
          <p:cNvSpPr txBox="1"/>
          <p:nvPr/>
        </p:nvSpPr>
        <p:spPr>
          <a:xfrm>
            <a:off x="4459121" y="138332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dónde</a:t>
            </a:r>
            <a:r>
              <a:rPr lang="en-GB" sz="2400" dirty="0">
                <a:solidFill>
                  <a:srgbClr val="002060"/>
                </a:solidFill>
                <a:latin typeface="Century Gothic" panose="020B0502020202020204" pitchFamily="34" charset="0"/>
              </a:rPr>
              <a:t>?</a:t>
            </a:r>
          </a:p>
        </p:txBody>
      </p:sp>
      <p:sp>
        <p:nvSpPr>
          <p:cNvPr id="142" name="TextBox 141">
            <a:extLst>
              <a:ext uri="{FF2B5EF4-FFF2-40B4-BE49-F238E27FC236}">
                <a16:creationId xmlns:a16="http://schemas.microsoft.com/office/drawing/2014/main" id="{B4C0F278-15AE-45D4-AC98-FBDA84FA4E9F}"/>
              </a:ext>
            </a:extLst>
          </p:cNvPr>
          <p:cNvSpPr txBox="1"/>
          <p:nvPr/>
        </p:nvSpPr>
        <p:spPr>
          <a:xfrm>
            <a:off x="7252617" y="1403282"/>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tienes</a:t>
            </a:r>
            <a:r>
              <a:rPr lang="en-GB" sz="24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321318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_lleva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_comprar.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V_sombrero.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V_uniforme.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V_pelicula.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V_con.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V_tienes.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V_botella.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V_estuche.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V_libro.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V_pregunta.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V-respuesta.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V_sacapuntas.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V_elegante.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V_feliz.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V-triste.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V_donde.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V_tienes_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26" grpId="0"/>
      <p:bldP spid="127" grpId="0"/>
      <p:bldP spid="128" grpId="0"/>
      <p:bldP spid="129" grpId="0"/>
      <p:bldP spid="130" grpId="0"/>
      <p:bldP spid="131" grpId="0"/>
      <p:bldP spid="132" grpId="0"/>
      <p:bldP spid="133" grpId="0"/>
      <p:bldP spid="134" grpId="0"/>
      <p:bldP spid="135" grpId="0"/>
      <p:bldP spid="136" grpId="0"/>
      <p:bldP spid="137" grpId="0"/>
      <p:bldP spid="138" grpId="0"/>
      <p:bldP spid="139" grpId="0"/>
      <p:bldP spid="140" grpId="0"/>
      <p:bldP spid="141" grpId="0"/>
      <p:bldP spid="1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2893541" y="158904"/>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4"/>
          <a:stretch>
            <a:fillRect/>
          </a:stretch>
        </p:blipFill>
        <p:spPr>
          <a:xfrm>
            <a:off x="255116" y="295795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568506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426296991"/>
              </p:ext>
            </p:extLst>
          </p:nvPr>
        </p:nvGraphicFramePr>
        <p:xfrm>
          <a:off x="194293" y="914498"/>
          <a:ext cx="10045214" cy="532628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8771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sad</a:t>
                      </a:r>
                    </a:p>
                  </a:txBody>
                  <a:tcPr/>
                </a:tc>
                <a:tc>
                  <a:txBody>
                    <a:bodyPr/>
                    <a:lstStyle/>
                    <a:p>
                      <a:r>
                        <a:rPr lang="en-GB" sz="2800" b="1" dirty="0">
                          <a:solidFill>
                            <a:srgbClr val="002060"/>
                          </a:solidFill>
                          <a:latin typeface="Century Gothic" panose="020B0502020202020204" pitchFamily="34" charset="0"/>
                        </a:rPr>
                        <a:t>where?</a:t>
                      </a:r>
                      <a:endParaRPr lang="en-GB" sz="32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Do you have?</a:t>
                      </a:r>
                    </a:p>
                  </a:txBody>
                  <a:tcPr/>
                </a:tc>
                <a:extLst>
                  <a:ext uri="{0D108BD9-81ED-4DB2-BD59-A6C34878D82A}">
                    <a16:rowId xmlns:a16="http://schemas.microsoft.com/office/drawing/2014/main" val="1256656619"/>
                  </a:ext>
                </a:extLst>
              </a:tr>
              <a:tr h="88771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a pencil sharpener</a:t>
                      </a:r>
                    </a:p>
                  </a:txBody>
                  <a:tcPr/>
                </a:tc>
                <a:tc>
                  <a:txBody>
                    <a:bodyPr/>
                    <a:lstStyle/>
                    <a:p>
                      <a:r>
                        <a:rPr lang="en-GB" sz="2800" b="1" dirty="0">
                          <a:solidFill>
                            <a:srgbClr val="002060"/>
                          </a:solidFill>
                          <a:latin typeface="Century Gothic" panose="020B0502020202020204" pitchFamily="34" charset="0"/>
                        </a:rPr>
                        <a:t>smart</a:t>
                      </a:r>
                    </a:p>
                  </a:txBody>
                  <a:tcPr/>
                </a:tc>
                <a:tc>
                  <a:txBody>
                    <a:bodyPr/>
                    <a:lstStyle/>
                    <a:p>
                      <a:r>
                        <a:rPr lang="en-GB" sz="2800" b="1" dirty="0">
                          <a:solidFill>
                            <a:srgbClr val="002060"/>
                          </a:solidFill>
                          <a:latin typeface="Century Gothic" panose="020B0502020202020204" pitchFamily="34" charset="0"/>
                        </a:rPr>
                        <a:t>happy</a:t>
                      </a:r>
                    </a:p>
                  </a:txBody>
                  <a:tcPr/>
                </a:tc>
                <a:extLst>
                  <a:ext uri="{0D108BD9-81ED-4DB2-BD59-A6C34878D82A}">
                    <a16:rowId xmlns:a16="http://schemas.microsoft.com/office/drawing/2014/main" val="1164559424"/>
                  </a:ext>
                </a:extLst>
              </a:tr>
              <a:tr h="88771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 book</a:t>
                      </a:r>
                    </a:p>
                  </a:txBody>
                  <a:tcPr/>
                </a:tc>
                <a:tc>
                  <a:txBody>
                    <a:bodyPr/>
                    <a:lstStyle/>
                    <a:p>
                      <a:r>
                        <a:rPr lang="en-GB" sz="2800" b="1" dirty="0">
                          <a:solidFill>
                            <a:srgbClr val="002060"/>
                          </a:solidFill>
                          <a:latin typeface="Century Gothic" panose="020B0502020202020204" pitchFamily="34" charset="0"/>
                        </a:rPr>
                        <a:t>a question</a:t>
                      </a:r>
                    </a:p>
                  </a:txBody>
                  <a:tcPr/>
                </a:tc>
                <a:tc>
                  <a:txBody>
                    <a:bodyPr/>
                    <a:lstStyle/>
                    <a:p>
                      <a:r>
                        <a:rPr lang="en-GB" sz="2800" b="1" dirty="0">
                          <a:solidFill>
                            <a:srgbClr val="002060"/>
                          </a:solidFill>
                          <a:latin typeface="Century Gothic" panose="020B0502020202020204" pitchFamily="34" charset="0"/>
                        </a:rPr>
                        <a:t>an answer</a:t>
                      </a:r>
                    </a:p>
                  </a:txBody>
                  <a:tcPr/>
                </a:tc>
                <a:extLst>
                  <a:ext uri="{0D108BD9-81ED-4DB2-BD59-A6C34878D82A}">
                    <a16:rowId xmlns:a16="http://schemas.microsoft.com/office/drawing/2014/main" val="760878619"/>
                  </a:ext>
                </a:extLst>
              </a:tr>
              <a:tr h="88771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you have</a:t>
                      </a:r>
                    </a:p>
                  </a:txBody>
                  <a:tcPr/>
                </a:tc>
                <a:tc>
                  <a:txBody>
                    <a:bodyPr/>
                    <a:lstStyle/>
                    <a:p>
                      <a:r>
                        <a:rPr lang="en-GB" sz="2800" b="1" dirty="0">
                          <a:solidFill>
                            <a:srgbClr val="002060"/>
                          </a:solidFill>
                          <a:latin typeface="Century Gothic" panose="020B0502020202020204" pitchFamily="34" charset="0"/>
                        </a:rPr>
                        <a:t>a bottle</a:t>
                      </a:r>
                    </a:p>
                  </a:txBody>
                  <a:tcPr/>
                </a:tc>
                <a:tc>
                  <a:txBody>
                    <a:bodyPr/>
                    <a:lstStyle/>
                    <a:p>
                      <a:r>
                        <a:rPr lang="en-GB" sz="2800" b="1" dirty="0">
                          <a:solidFill>
                            <a:srgbClr val="002060"/>
                          </a:solidFill>
                          <a:latin typeface="Century Gothic" panose="020B0502020202020204" pitchFamily="34" charset="0"/>
                        </a:rPr>
                        <a:t>a pencil case</a:t>
                      </a:r>
                    </a:p>
                  </a:txBody>
                  <a:tcPr/>
                </a:tc>
                <a:extLst>
                  <a:ext uri="{0D108BD9-81ED-4DB2-BD59-A6C34878D82A}">
                    <a16:rowId xmlns:a16="http://schemas.microsoft.com/office/drawing/2014/main" val="1047692962"/>
                  </a:ext>
                </a:extLst>
              </a:tr>
              <a:tr h="887714">
                <a:tc rowSpan="2">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 uniform</a:t>
                      </a:r>
                    </a:p>
                  </a:txBody>
                  <a:tcPr/>
                </a:tc>
                <a:tc>
                  <a:txBody>
                    <a:bodyPr/>
                    <a:lstStyle/>
                    <a:p>
                      <a:r>
                        <a:rPr lang="en-GB" sz="2800" b="1" dirty="0">
                          <a:solidFill>
                            <a:srgbClr val="002060"/>
                          </a:solidFill>
                          <a:latin typeface="Century Gothic" panose="020B0502020202020204" pitchFamily="34" charset="0"/>
                        </a:rPr>
                        <a:t>a film</a:t>
                      </a:r>
                    </a:p>
                  </a:txBody>
                  <a:tcPr/>
                </a:tc>
                <a:tc>
                  <a:txBody>
                    <a:bodyPr/>
                    <a:lstStyle/>
                    <a:p>
                      <a:r>
                        <a:rPr lang="en-GB" sz="2800" b="1" dirty="0">
                          <a:solidFill>
                            <a:srgbClr val="002060"/>
                          </a:solidFill>
                          <a:latin typeface="Century Gothic" panose="020B0502020202020204" pitchFamily="34" charset="0"/>
                        </a:rPr>
                        <a:t>with</a:t>
                      </a:r>
                    </a:p>
                  </a:txBody>
                  <a:tcPr/>
                </a:tc>
                <a:extLst>
                  <a:ext uri="{0D108BD9-81ED-4DB2-BD59-A6C34878D82A}">
                    <a16:rowId xmlns:a16="http://schemas.microsoft.com/office/drawing/2014/main" val="3343226472"/>
                  </a:ext>
                </a:extLst>
              </a:tr>
              <a:tr h="88771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to wear, carry</a:t>
                      </a:r>
                    </a:p>
                  </a:txBody>
                  <a:tcPr/>
                </a:tc>
                <a:tc>
                  <a:txBody>
                    <a:bodyPr/>
                    <a:lstStyle/>
                    <a:p>
                      <a:r>
                        <a:rPr lang="en-GB" sz="2800" b="1" dirty="0">
                          <a:solidFill>
                            <a:srgbClr val="002060"/>
                          </a:solidFill>
                          <a:latin typeface="Century Gothic" panose="020B0502020202020204" pitchFamily="34" charset="0"/>
                        </a:rPr>
                        <a:t>to buy, buying</a:t>
                      </a:r>
                    </a:p>
                  </a:txBody>
                  <a:tcPr/>
                </a:tc>
                <a:tc>
                  <a:txBody>
                    <a:bodyPr/>
                    <a:lstStyle/>
                    <a:p>
                      <a:r>
                        <a:rPr lang="en-GB" sz="2800" b="1" dirty="0">
                          <a:solidFill>
                            <a:srgbClr val="002060"/>
                          </a:solidFill>
                          <a:latin typeface="Century Gothic" panose="020B0502020202020204" pitchFamily="34" charset="0"/>
                        </a:rPr>
                        <a:t>a hat</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80948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99" name="Picture 98">
            <a:extLst>
              <a:ext uri="{FF2B5EF4-FFF2-40B4-BE49-F238E27FC236}">
                <a16:creationId xmlns:a16="http://schemas.microsoft.com/office/drawing/2014/main" id="{52DE93B5-BC41-4432-B728-A971EA420599}"/>
              </a:ext>
            </a:extLst>
          </p:cNvPr>
          <p:cNvPicPr>
            <a:picLocks noChangeAspect="1"/>
          </p:cNvPicPr>
          <p:nvPr/>
        </p:nvPicPr>
        <p:blipFill>
          <a:blip r:embed="rId3"/>
          <a:stretch>
            <a:fillRect/>
          </a:stretch>
        </p:blipFill>
        <p:spPr>
          <a:xfrm>
            <a:off x="-1569247" y="-1135887"/>
            <a:ext cx="12325350" cy="10837007"/>
          </a:xfrm>
          <a:prstGeom prst="rect">
            <a:avLst/>
          </a:prstGeom>
        </p:spPr>
      </p:pic>
      <p:sp>
        <p:nvSpPr>
          <p:cNvPr id="100" name="TextBox 99">
            <a:hlinkClick r:id="" action="ppaction://noaction">
              <a:snd r:embed="rId4" name="La_ruta.wav"/>
            </a:hlinkClick>
            <a:extLst>
              <a:ext uri="{FF2B5EF4-FFF2-40B4-BE49-F238E27FC236}">
                <a16:creationId xmlns:a16="http://schemas.microsoft.com/office/drawing/2014/main" id="{97B7D679-07A8-4769-A050-EC1F3F846B5E}"/>
              </a:ext>
            </a:extLst>
          </p:cNvPr>
          <p:cNvSpPr txBox="1"/>
          <p:nvPr/>
        </p:nvSpPr>
        <p:spPr>
          <a:xfrm>
            <a:off x="3110433" y="103194"/>
            <a:ext cx="43019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ruta</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de las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monedas</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1" name="Google Shape;290;p6">
            <a:hlinkClick r:id="" action="ppaction://noaction">
              <a:snd r:embed="rId5" name="camello.wav"/>
            </a:hlinkClick>
            <a:extLst>
              <a:ext uri="{FF2B5EF4-FFF2-40B4-BE49-F238E27FC236}">
                <a16:creationId xmlns:a16="http://schemas.microsoft.com/office/drawing/2014/main" id="{E8E1551F-D16D-40CD-9276-1D4A775F5C2D}"/>
              </a:ext>
            </a:extLst>
          </p:cNvPr>
          <p:cNvSpPr txBox="1"/>
          <p:nvPr/>
        </p:nvSpPr>
        <p:spPr>
          <a:xfrm>
            <a:off x="8462691" y="3900531"/>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err="1">
                <a:solidFill>
                  <a:srgbClr val="1F3864"/>
                </a:solidFill>
                <a:latin typeface="Century Gothic"/>
                <a:ea typeface="Century Gothic"/>
                <a:cs typeface="Century Gothic"/>
                <a:sym typeface="Century Gothic"/>
              </a:rPr>
              <a:t>came</a:t>
            </a:r>
            <a:r>
              <a:rPr lang="en-US" sz="2800" b="1" kern="0" dirty="0" err="1">
                <a:solidFill>
                  <a:srgbClr val="FF0066"/>
                </a:solidFill>
                <a:latin typeface="Century Gothic"/>
                <a:ea typeface="Century Gothic"/>
                <a:cs typeface="Century Gothic"/>
                <a:sym typeface="Century Gothic"/>
              </a:rPr>
              <a:t>ll</a:t>
            </a:r>
            <a:r>
              <a:rPr lang="en-US" sz="2800" kern="0" dirty="0" err="1">
                <a:solidFill>
                  <a:srgbClr val="1F3864"/>
                </a:solidFill>
                <a:latin typeface="Century Gothic"/>
                <a:ea typeface="Century Gothic"/>
                <a:cs typeface="Century Gothic"/>
                <a:sym typeface="Century Gothic"/>
              </a:rPr>
              <a:t>o</a:t>
            </a:r>
            <a:endParaRPr kumimoji="0"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02" name="Google Shape;290;p6">
            <a:hlinkClick r:id="" action="ppaction://noaction">
              <a:snd r:embed="rId6" name="FO1_llave.wav"/>
            </a:hlinkClick>
            <a:extLst>
              <a:ext uri="{FF2B5EF4-FFF2-40B4-BE49-F238E27FC236}">
                <a16:creationId xmlns:a16="http://schemas.microsoft.com/office/drawing/2014/main" id="{E578095C-0F4E-459C-A8EE-14EEBF41AA6A}"/>
              </a:ext>
            </a:extLst>
          </p:cNvPr>
          <p:cNvSpPr txBox="1"/>
          <p:nvPr/>
        </p:nvSpPr>
        <p:spPr>
          <a:xfrm>
            <a:off x="7813668" y="4749097"/>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ll</a:t>
            </a:r>
            <a:r>
              <a:rPr lang="en-US" sz="2800" kern="0" dirty="0" err="1">
                <a:solidFill>
                  <a:srgbClr val="1F3864"/>
                </a:solidFill>
                <a:latin typeface="Century Gothic"/>
                <a:ea typeface="Century Gothic"/>
                <a:cs typeface="Century Gothic"/>
                <a:sym typeface="Century Gothic"/>
              </a:rPr>
              <a:t>ave</a:t>
            </a:r>
            <a:endParaRPr kumimoji="0"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03" name="Google Shape;290;p6">
            <a:hlinkClick r:id="" action="ppaction://noaction">
              <a:snd r:embed="rId7" name="lavar.wav"/>
            </a:hlinkClick>
            <a:extLst>
              <a:ext uri="{FF2B5EF4-FFF2-40B4-BE49-F238E27FC236}">
                <a16:creationId xmlns:a16="http://schemas.microsoft.com/office/drawing/2014/main" id="{C5B9A280-69FB-431D-8C63-4ABFA324CB48}"/>
              </a:ext>
            </a:extLst>
          </p:cNvPr>
          <p:cNvSpPr txBox="1"/>
          <p:nvPr/>
        </p:nvSpPr>
        <p:spPr>
          <a:xfrm>
            <a:off x="5734829" y="4503970"/>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l</a:t>
            </a:r>
            <a:r>
              <a:rPr lang="en-US" sz="2800" kern="0" dirty="0" err="1">
                <a:solidFill>
                  <a:srgbClr val="1F3864"/>
                </a:solidFill>
                <a:latin typeface="Century Gothic"/>
                <a:ea typeface="Century Gothic"/>
                <a:cs typeface="Century Gothic"/>
                <a:sym typeface="Century Gothic"/>
              </a:rPr>
              <a:t>avar</a:t>
            </a:r>
            <a:endParaRPr kumimoji="0"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04" name="Google Shape;290;p6">
            <a:hlinkClick r:id="" action="ppaction://noaction">
              <a:snd r:embed="rId8" name="FO1_ballena.wav"/>
            </a:hlinkClick>
            <a:extLst>
              <a:ext uri="{FF2B5EF4-FFF2-40B4-BE49-F238E27FC236}">
                <a16:creationId xmlns:a16="http://schemas.microsoft.com/office/drawing/2014/main" id="{019401B4-DB54-42ED-A0D8-EEB604E8E181}"/>
              </a:ext>
            </a:extLst>
          </p:cNvPr>
          <p:cNvSpPr txBox="1"/>
          <p:nvPr/>
        </p:nvSpPr>
        <p:spPr>
          <a:xfrm>
            <a:off x="5096628" y="3912599"/>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err="1">
                <a:solidFill>
                  <a:srgbClr val="1F3864"/>
                </a:solidFill>
                <a:latin typeface="Century Gothic"/>
                <a:ea typeface="Century Gothic"/>
                <a:cs typeface="Century Gothic"/>
                <a:sym typeface="Century Gothic"/>
              </a:rPr>
              <a:t>ba</a:t>
            </a:r>
            <a:r>
              <a:rPr lang="en-US" sz="2800" b="1" kern="0" dirty="0" err="1">
                <a:solidFill>
                  <a:srgbClr val="FF0066"/>
                </a:solidFill>
                <a:latin typeface="Century Gothic"/>
                <a:ea typeface="Century Gothic"/>
                <a:cs typeface="Century Gothic"/>
                <a:sym typeface="Century Gothic"/>
              </a:rPr>
              <a:t>ll</a:t>
            </a:r>
            <a:r>
              <a:rPr lang="en-US" sz="2800" kern="0" dirty="0" err="1">
                <a:solidFill>
                  <a:srgbClr val="1F3864"/>
                </a:solidFill>
                <a:latin typeface="Century Gothic"/>
                <a:ea typeface="Century Gothic"/>
                <a:cs typeface="Century Gothic"/>
                <a:sym typeface="Century Gothic"/>
              </a:rPr>
              <a:t>ena</a:t>
            </a:r>
            <a:endParaRPr kumimoji="0"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05" name="Google Shape;290;p6">
            <a:hlinkClick r:id="" action="ppaction://noaction">
              <a:snd r:embed="rId9" name="FO1_color.wav"/>
            </a:hlinkClick>
            <a:extLst>
              <a:ext uri="{FF2B5EF4-FFF2-40B4-BE49-F238E27FC236}">
                <a16:creationId xmlns:a16="http://schemas.microsoft.com/office/drawing/2014/main" id="{6D047031-8804-4D16-9457-5BCF627D7862}"/>
              </a:ext>
            </a:extLst>
          </p:cNvPr>
          <p:cNvSpPr txBox="1"/>
          <p:nvPr/>
        </p:nvSpPr>
        <p:spPr>
          <a:xfrm>
            <a:off x="5618520" y="3009152"/>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a:solidFill>
                  <a:srgbClr val="1F3864"/>
                </a:solidFill>
                <a:latin typeface="Century Gothic"/>
                <a:ea typeface="Century Gothic"/>
                <a:cs typeface="Century Gothic"/>
                <a:sym typeface="Century Gothic"/>
              </a:rPr>
              <a:t>co</a:t>
            </a:r>
            <a:r>
              <a:rPr lang="en-US" sz="2800" b="1" kern="0" dirty="0">
                <a:solidFill>
                  <a:srgbClr val="FF0066"/>
                </a:solidFill>
                <a:latin typeface="Century Gothic"/>
                <a:ea typeface="Century Gothic"/>
                <a:cs typeface="Century Gothic"/>
                <a:sym typeface="Century Gothic"/>
              </a:rPr>
              <a:t>l</a:t>
            </a:r>
            <a:r>
              <a:rPr lang="en-US" sz="2800" kern="0" dirty="0">
                <a:solidFill>
                  <a:srgbClr val="1F3864"/>
                </a:solidFill>
                <a:latin typeface="Century Gothic"/>
                <a:ea typeface="Century Gothic"/>
                <a:cs typeface="Century Gothic"/>
                <a:sym typeface="Century Gothic"/>
              </a:rPr>
              <a:t>or</a:t>
            </a:r>
            <a:endParaRPr kumimoji="0"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06" name="Google Shape;290;p6">
            <a:hlinkClick r:id="" action="ppaction://noaction">
              <a:snd r:embed="rId10" name="llama.wav"/>
            </a:hlinkClick>
            <a:extLst>
              <a:ext uri="{FF2B5EF4-FFF2-40B4-BE49-F238E27FC236}">
                <a16:creationId xmlns:a16="http://schemas.microsoft.com/office/drawing/2014/main" id="{3619E3CF-7037-4585-B245-89C752A4DE6D}"/>
              </a:ext>
            </a:extLst>
          </p:cNvPr>
          <p:cNvSpPr txBox="1"/>
          <p:nvPr/>
        </p:nvSpPr>
        <p:spPr>
          <a:xfrm>
            <a:off x="3857194" y="3059638"/>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ll</a:t>
            </a: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ama</a:t>
            </a:r>
            <a:endParaRPr kumimoji="0"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07" name="Google Shape;290;p6">
            <a:hlinkClick r:id="" action="ppaction://noaction">
              <a:snd r:embed="rId11" name="collar.wav"/>
            </a:hlinkClick>
            <a:extLst>
              <a:ext uri="{FF2B5EF4-FFF2-40B4-BE49-F238E27FC236}">
                <a16:creationId xmlns:a16="http://schemas.microsoft.com/office/drawing/2014/main" id="{35A244D5-CD49-46E6-BE90-490CFE09635C}"/>
              </a:ext>
            </a:extLst>
          </p:cNvPr>
          <p:cNvSpPr txBox="1"/>
          <p:nvPr/>
        </p:nvSpPr>
        <p:spPr>
          <a:xfrm>
            <a:off x="8390144" y="6240659"/>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a:solidFill>
                  <a:srgbClr val="1F3864"/>
                </a:solidFill>
                <a:latin typeface="Century Gothic"/>
                <a:ea typeface="Century Gothic"/>
                <a:cs typeface="Century Gothic"/>
                <a:sym typeface="Century Gothic"/>
              </a:rPr>
              <a:t>co</a:t>
            </a:r>
            <a:r>
              <a:rPr lang="en-US" sz="2800" b="1" kern="0" dirty="0">
                <a:solidFill>
                  <a:srgbClr val="FF0066"/>
                </a:solidFill>
                <a:latin typeface="Century Gothic"/>
                <a:ea typeface="Century Gothic"/>
                <a:cs typeface="Century Gothic"/>
                <a:sym typeface="Century Gothic"/>
              </a:rPr>
              <a:t>ll</a:t>
            </a:r>
            <a:r>
              <a:rPr lang="en-US" sz="2800" kern="0" dirty="0">
                <a:solidFill>
                  <a:srgbClr val="1F3864"/>
                </a:solidFill>
                <a:latin typeface="Century Gothic"/>
                <a:ea typeface="Century Gothic"/>
                <a:cs typeface="Century Gothic"/>
                <a:sym typeface="Century Gothic"/>
              </a:rPr>
              <a:t>ar</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08" name="Google Shape;290;p6">
            <a:hlinkClick r:id="" action="ppaction://noaction">
              <a:snd r:embed="rId12" name="llover.wav"/>
            </a:hlinkClick>
            <a:extLst>
              <a:ext uri="{FF2B5EF4-FFF2-40B4-BE49-F238E27FC236}">
                <a16:creationId xmlns:a16="http://schemas.microsoft.com/office/drawing/2014/main" id="{7D047A72-CAEE-42D8-8C4F-8AB0B01F9F0E}"/>
              </a:ext>
            </a:extLst>
          </p:cNvPr>
          <p:cNvSpPr txBox="1"/>
          <p:nvPr/>
        </p:nvSpPr>
        <p:spPr>
          <a:xfrm>
            <a:off x="7147059" y="5517404"/>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ll</a:t>
            </a:r>
            <a:r>
              <a:rPr lang="en-US" sz="2800" kern="0" dirty="0" err="1">
                <a:solidFill>
                  <a:srgbClr val="1F3864"/>
                </a:solidFill>
                <a:latin typeface="Century Gothic"/>
                <a:ea typeface="Century Gothic"/>
                <a:cs typeface="Century Gothic"/>
                <a:sym typeface="Century Gothic"/>
              </a:rPr>
              <a:t>over</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09" name="Google Shape;290;p6">
            <a:hlinkClick r:id="" action="ppaction://noaction">
              <a:snd r:embed="rId13" name="amarillo.wav"/>
            </a:hlinkClick>
            <a:extLst>
              <a:ext uri="{FF2B5EF4-FFF2-40B4-BE49-F238E27FC236}">
                <a16:creationId xmlns:a16="http://schemas.microsoft.com/office/drawing/2014/main" id="{46CF8EEC-9191-4570-AD53-506DC3C794AF}"/>
              </a:ext>
            </a:extLst>
          </p:cNvPr>
          <p:cNvSpPr txBox="1"/>
          <p:nvPr/>
        </p:nvSpPr>
        <p:spPr>
          <a:xfrm>
            <a:off x="8526191" y="2325153"/>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err="1">
                <a:solidFill>
                  <a:srgbClr val="1F3864"/>
                </a:solidFill>
                <a:latin typeface="Century Gothic"/>
                <a:ea typeface="Century Gothic"/>
                <a:cs typeface="Century Gothic"/>
                <a:sym typeface="Century Gothic"/>
              </a:rPr>
              <a:t>amari</a:t>
            </a:r>
            <a:r>
              <a:rPr lang="en-US" sz="2800" b="1" kern="0" dirty="0" err="1">
                <a:solidFill>
                  <a:srgbClr val="FF0066"/>
                </a:solidFill>
                <a:latin typeface="Century Gothic"/>
                <a:ea typeface="Century Gothic"/>
                <a:cs typeface="Century Gothic"/>
                <a:sym typeface="Century Gothic"/>
              </a:rPr>
              <a:t>ll</a:t>
            </a:r>
            <a:r>
              <a:rPr lang="en-US" sz="2800" kern="0" dirty="0" err="1">
                <a:solidFill>
                  <a:srgbClr val="1F3864"/>
                </a:solidFill>
                <a:latin typeface="Century Gothic"/>
                <a:ea typeface="Century Gothic"/>
                <a:cs typeface="Century Gothic"/>
                <a:sym typeface="Century Gothic"/>
              </a:rPr>
              <a:t>o</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10" name="Google Shape;290;p6">
            <a:hlinkClick r:id="" action="ppaction://noaction">
              <a:snd r:embed="rId14" name="lobo.wav"/>
            </a:hlinkClick>
            <a:extLst>
              <a:ext uri="{FF2B5EF4-FFF2-40B4-BE49-F238E27FC236}">
                <a16:creationId xmlns:a16="http://schemas.microsoft.com/office/drawing/2014/main" id="{74E6E6F8-6292-4E33-A0C2-E22CC68C5034}"/>
              </a:ext>
            </a:extLst>
          </p:cNvPr>
          <p:cNvSpPr txBox="1"/>
          <p:nvPr/>
        </p:nvSpPr>
        <p:spPr>
          <a:xfrm>
            <a:off x="7311283" y="1547089"/>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a:solidFill>
                  <a:srgbClr val="FF0066"/>
                </a:solidFill>
                <a:latin typeface="Century Gothic"/>
                <a:ea typeface="Century Gothic"/>
                <a:cs typeface="Century Gothic"/>
                <a:sym typeface="Century Gothic"/>
              </a:rPr>
              <a:t>l</a:t>
            </a:r>
            <a:r>
              <a:rPr lang="en-US" sz="2800" kern="0" dirty="0">
                <a:solidFill>
                  <a:srgbClr val="1F3864"/>
                </a:solidFill>
                <a:latin typeface="Century Gothic"/>
                <a:ea typeface="Century Gothic"/>
                <a:cs typeface="Century Gothic"/>
                <a:sym typeface="Century Gothic"/>
              </a:rPr>
              <a:t>obo</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11" name="Google Shape;290;p6">
            <a:extLst>
              <a:ext uri="{FF2B5EF4-FFF2-40B4-BE49-F238E27FC236}">
                <a16:creationId xmlns:a16="http://schemas.microsoft.com/office/drawing/2014/main" id="{B66194B2-3067-484B-9592-EA01E0CB1C3B}"/>
              </a:ext>
            </a:extLst>
          </p:cNvPr>
          <p:cNvSpPr txBox="1"/>
          <p:nvPr/>
        </p:nvSpPr>
        <p:spPr>
          <a:xfrm>
            <a:off x="5505007" y="5517404"/>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l</a:t>
            </a:r>
            <a:r>
              <a:rPr lang="en-US" sz="2800" kern="0" dirty="0" err="1">
                <a:solidFill>
                  <a:srgbClr val="1F3864"/>
                </a:solidFill>
                <a:latin typeface="Century Gothic"/>
                <a:ea typeface="Century Gothic"/>
                <a:cs typeface="Century Gothic"/>
                <a:sym typeface="Century Gothic"/>
              </a:rPr>
              <a:t>oro</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12" name="Google Shape;290;p6">
            <a:hlinkClick r:id="" action="ppaction://noaction">
              <a:snd r:embed="rId15" name="FO1_calle.wav"/>
            </a:hlinkClick>
            <a:extLst>
              <a:ext uri="{FF2B5EF4-FFF2-40B4-BE49-F238E27FC236}">
                <a16:creationId xmlns:a16="http://schemas.microsoft.com/office/drawing/2014/main" id="{50233E51-1471-4F78-8196-AC352E48D911}"/>
              </a:ext>
            </a:extLst>
          </p:cNvPr>
          <p:cNvSpPr txBox="1"/>
          <p:nvPr/>
        </p:nvSpPr>
        <p:spPr>
          <a:xfrm>
            <a:off x="4443081" y="5121160"/>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err="1">
                <a:solidFill>
                  <a:srgbClr val="1F3864"/>
                </a:solidFill>
                <a:latin typeface="Century Gothic"/>
                <a:ea typeface="Century Gothic"/>
                <a:cs typeface="Century Gothic"/>
                <a:sym typeface="Century Gothic"/>
              </a:rPr>
              <a:t>ca</a:t>
            </a:r>
            <a:r>
              <a:rPr lang="en-US" sz="2800" b="1" kern="0" dirty="0" err="1">
                <a:solidFill>
                  <a:srgbClr val="FF0066"/>
                </a:solidFill>
                <a:latin typeface="Century Gothic"/>
                <a:ea typeface="Century Gothic"/>
                <a:cs typeface="Century Gothic"/>
                <a:sym typeface="Century Gothic"/>
              </a:rPr>
              <a:t>ll</a:t>
            </a:r>
            <a:r>
              <a:rPr lang="en-US" sz="2800" kern="0" dirty="0" err="1">
                <a:solidFill>
                  <a:srgbClr val="1F3864"/>
                </a:solidFill>
                <a:latin typeface="Century Gothic"/>
                <a:ea typeface="Century Gothic"/>
                <a:cs typeface="Century Gothic"/>
                <a:sym typeface="Century Gothic"/>
              </a:rPr>
              <a:t>e</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14" name="Google Shape;290;p6">
            <a:hlinkClick r:id="" action="ppaction://noaction">
              <a:snd r:embed="rId16" name="FO1_sol.wav"/>
            </a:hlinkClick>
            <a:extLst>
              <a:ext uri="{FF2B5EF4-FFF2-40B4-BE49-F238E27FC236}">
                <a16:creationId xmlns:a16="http://schemas.microsoft.com/office/drawing/2014/main" id="{E96CEEBB-D0CD-458F-AD29-302C9A83A92E}"/>
              </a:ext>
            </a:extLst>
          </p:cNvPr>
          <p:cNvSpPr txBox="1"/>
          <p:nvPr/>
        </p:nvSpPr>
        <p:spPr>
          <a:xfrm rot="21345157">
            <a:off x="3536978" y="5917918"/>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a:solidFill>
                  <a:srgbClr val="1F3864"/>
                </a:solidFill>
                <a:latin typeface="Century Gothic"/>
                <a:ea typeface="Century Gothic"/>
                <a:cs typeface="Century Gothic"/>
                <a:sym typeface="Century Gothic"/>
              </a:rPr>
              <a:t>so</a:t>
            </a:r>
            <a:r>
              <a:rPr lang="en-US" sz="2800" b="1" kern="0" dirty="0">
                <a:solidFill>
                  <a:srgbClr val="FF0066"/>
                </a:solidFill>
                <a:latin typeface="Century Gothic"/>
                <a:ea typeface="Century Gothic"/>
                <a:cs typeface="Century Gothic"/>
                <a:sym typeface="Century Gothic"/>
              </a:rPr>
              <a:t>l</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15" name="Google Shape;290;p6">
            <a:hlinkClick r:id="" action="ppaction://noaction">
              <a:snd r:embed="rId6" name="FO1_llave.wav"/>
            </a:hlinkClick>
            <a:extLst>
              <a:ext uri="{FF2B5EF4-FFF2-40B4-BE49-F238E27FC236}">
                <a16:creationId xmlns:a16="http://schemas.microsoft.com/office/drawing/2014/main" id="{E1AFB4D3-C91B-4DE2-8A93-C0B0A41900CE}"/>
              </a:ext>
            </a:extLst>
          </p:cNvPr>
          <p:cNvSpPr txBox="1"/>
          <p:nvPr/>
        </p:nvSpPr>
        <p:spPr>
          <a:xfrm>
            <a:off x="2922711" y="4946819"/>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ll</a:t>
            </a:r>
            <a:r>
              <a:rPr lang="en-US" sz="2800" kern="0" dirty="0" err="1">
                <a:solidFill>
                  <a:srgbClr val="1F3864"/>
                </a:solidFill>
                <a:latin typeface="Century Gothic"/>
                <a:ea typeface="Century Gothic"/>
                <a:cs typeface="Century Gothic"/>
                <a:sym typeface="Century Gothic"/>
              </a:rPr>
              <a:t>ave</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16" name="Google Shape;290;p6">
            <a:hlinkClick r:id="" action="ppaction://noaction">
              <a:snd r:embed="rId17" name="llamar.wav"/>
            </a:hlinkClick>
            <a:extLst>
              <a:ext uri="{FF2B5EF4-FFF2-40B4-BE49-F238E27FC236}">
                <a16:creationId xmlns:a16="http://schemas.microsoft.com/office/drawing/2014/main" id="{F4E86ED4-A362-40A4-8C3A-952F9CD80DC1}"/>
              </a:ext>
            </a:extLst>
          </p:cNvPr>
          <p:cNvSpPr txBox="1"/>
          <p:nvPr/>
        </p:nvSpPr>
        <p:spPr>
          <a:xfrm>
            <a:off x="5741699" y="2022966"/>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ll</a:t>
            </a:r>
            <a:r>
              <a:rPr lang="en-US" sz="2800" kern="0" dirty="0" err="1">
                <a:solidFill>
                  <a:srgbClr val="1F3864"/>
                </a:solidFill>
                <a:latin typeface="Century Gothic"/>
                <a:ea typeface="Century Gothic"/>
                <a:cs typeface="Century Gothic"/>
                <a:sym typeface="Century Gothic"/>
              </a:rPr>
              <a:t>amar</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17" name="Google Shape;290;p6">
            <a:hlinkClick r:id="" action="ppaction://noaction">
              <a:snd r:embed="rId18" name="FO1_libro.wav"/>
            </a:hlinkClick>
            <a:extLst>
              <a:ext uri="{FF2B5EF4-FFF2-40B4-BE49-F238E27FC236}">
                <a16:creationId xmlns:a16="http://schemas.microsoft.com/office/drawing/2014/main" id="{B2B36869-DCE3-404C-A49F-0373E696464F}"/>
              </a:ext>
            </a:extLst>
          </p:cNvPr>
          <p:cNvSpPr txBox="1"/>
          <p:nvPr/>
        </p:nvSpPr>
        <p:spPr>
          <a:xfrm>
            <a:off x="4636787" y="1537215"/>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l</a:t>
            </a:r>
            <a:r>
              <a:rPr lang="en-US" sz="2800" kern="0" dirty="0" err="1">
                <a:solidFill>
                  <a:srgbClr val="1F3864"/>
                </a:solidFill>
                <a:latin typeface="Century Gothic"/>
                <a:ea typeface="Century Gothic"/>
                <a:cs typeface="Century Gothic"/>
                <a:sym typeface="Century Gothic"/>
              </a:rPr>
              <a:t>ibro</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18" name="Google Shape;290;p6">
            <a:hlinkClick r:id="" action="ppaction://noaction">
              <a:snd r:embed="rId19" name="FO1_grillo.wav"/>
            </a:hlinkClick>
            <a:extLst>
              <a:ext uri="{FF2B5EF4-FFF2-40B4-BE49-F238E27FC236}">
                <a16:creationId xmlns:a16="http://schemas.microsoft.com/office/drawing/2014/main" id="{23322C0F-536E-48E7-84BF-5931626EB6E9}"/>
              </a:ext>
            </a:extLst>
          </p:cNvPr>
          <p:cNvSpPr txBox="1"/>
          <p:nvPr/>
        </p:nvSpPr>
        <p:spPr>
          <a:xfrm>
            <a:off x="3582074" y="1878472"/>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err="1">
                <a:solidFill>
                  <a:srgbClr val="1F3864"/>
                </a:solidFill>
                <a:latin typeface="Century Gothic"/>
                <a:ea typeface="Century Gothic"/>
                <a:cs typeface="Century Gothic"/>
                <a:sym typeface="Century Gothic"/>
              </a:rPr>
              <a:t>gri</a:t>
            </a:r>
            <a:r>
              <a:rPr lang="en-US" sz="2800" b="1" kern="0" dirty="0" err="1">
                <a:solidFill>
                  <a:srgbClr val="FF0066"/>
                </a:solidFill>
                <a:latin typeface="Century Gothic"/>
                <a:ea typeface="Century Gothic"/>
                <a:cs typeface="Century Gothic"/>
                <a:sym typeface="Century Gothic"/>
              </a:rPr>
              <a:t>ll</a:t>
            </a:r>
            <a:r>
              <a:rPr lang="en-US" sz="2800" kern="0" dirty="0" err="1">
                <a:solidFill>
                  <a:srgbClr val="002060"/>
                </a:solidFill>
                <a:latin typeface="Century Gothic"/>
                <a:ea typeface="Century Gothic"/>
                <a:cs typeface="Century Gothic"/>
                <a:sym typeface="Century Gothic"/>
              </a:rPr>
              <a:t>o</a:t>
            </a:r>
            <a:endParaRPr kumimoji="0" lang="en-US"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19" name="Google Shape;290;p6">
            <a:hlinkClick r:id="" action="ppaction://noaction">
              <a:snd r:embed="rId11" name="collar.wav"/>
            </a:hlinkClick>
            <a:extLst>
              <a:ext uri="{FF2B5EF4-FFF2-40B4-BE49-F238E27FC236}">
                <a16:creationId xmlns:a16="http://schemas.microsoft.com/office/drawing/2014/main" id="{4F175307-57F7-439C-9415-4B5B43B0ADAB}"/>
              </a:ext>
            </a:extLst>
          </p:cNvPr>
          <p:cNvSpPr txBox="1"/>
          <p:nvPr/>
        </p:nvSpPr>
        <p:spPr>
          <a:xfrm>
            <a:off x="2087353" y="1706503"/>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a:solidFill>
                  <a:srgbClr val="1F3864"/>
                </a:solidFill>
                <a:latin typeface="Century Gothic"/>
                <a:ea typeface="Century Gothic"/>
                <a:cs typeface="Century Gothic"/>
                <a:sym typeface="Century Gothic"/>
              </a:rPr>
              <a:t>co</a:t>
            </a:r>
            <a:r>
              <a:rPr lang="en-US" sz="2800" b="1" kern="0" dirty="0">
                <a:solidFill>
                  <a:srgbClr val="FF0066"/>
                </a:solidFill>
                <a:latin typeface="Century Gothic"/>
                <a:ea typeface="Century Gothic"/>
                <a:cs typeface="Century Gothic"/>
                <a:sym typeface="Century Gothic"/>
              </a:rPr>
              <a:t>ll</a:t>
            </a:r>
            <a:r>
              <a:rPr lang="en-US" sz="2800" kern="0" dirty="0">
                <a:solidFill>
                  <a:srgbClr val="002060"/>
                </a:solidFill>
                <a:latin typeface="Century Gothic"/>
                <a:ea typeface="Century Gothic"/>
                <a:cs typeface="Century Gothic"/>
                <a:sym typeface="Century Gothic"/>
              </a:rPr>
              <a:t>ar</a:t>
            </a:r>
            <a:endParaRPr kumimoji="0" lang="en-US"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0" name="Arc 119">
            <a:extLst>
              <a:ext uri="{FF2B5EF4-FFF2-40B4-BE49-F238E27FC236}">
                <a16:creationId xmlns:a16="http://schemas.microsoft.com/office/drawing/2014/main" id="{3D473EB6-E8F6-4D08-854D-3767DBA88A71}"/>
              </a:ext>
            </a:extLst>
          </p:cNvPr>
          <p:cNvSpPr/>
          <p:nvPr/>
        </p:nvSpPr>
        <p:spPr>
          <a:xfrm rot="6797221">
            <a:off x="6262394" y="4352211"/>
            <a:ext cx="1357995" cy="988980"/>
          </a:xfrm>
          <a:prstGeom prst="arc">
            <a:avLst>
              <a:gd name="adj1" fmla="val 16200000"/>
              <a:gd name="adj2" fmla="val 19683839"/>
            </a:avLst>
          </a:prstGeom>
          <a:ln w="85725" cap="rnd">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1" name="Arc 120">
            <a:extLst>
              <a:ext uri="{FF2B5EF4-FFF2-40B4-BE49-F238E27FC236}">
                <a16:creationId xmlns:a16="http://schemas.microsoft.com/office/drawing/2014/main" id="{2BA5B669-9B69-4206-92E0-B88D247C0DDC}"/>
              </a:ext>
            </a:extLst>
          </p:cNvPr>
          <p:cNvSpPr/>
          <p:nvPr/>
        </p:nvSpPr>
        <p:spPr>
          <a:xfrm rot="5400000">
            <a:off x="3437654" y="1247701"/>
            <a:ext cx="2580421" cy="2016130"/>
          </a:xfrm>
          <a:prstGeom prst="arc">
            <a:avLst>
              <a:gd name="adj1" fmla="val 16200000"/>
              <a:gd name="adj2" fmla="val 19683839"/>
            </a:avLst>
          </a:prstGeom>
          <a:ln w="85725" cap="rnd">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22" name="Picture 10" descr="Lámina, Oro, Moneda, Metal, Dorado, Redondo, 3D">
            <a:extLst>
              <a:ext uri="{FF2B5EF4-FFF2-40B4-BE49-F238E27FC236}">
                <a16:creationId xmlns:a16="http://schemas.microsoft.com/office/drawing/2014/main" id="{F6703111-F17A-4993-A035-1F2F0115975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33825" y="1062860"/>
            <a:ext cx="395540" cy="197770"/>
          </a:xfrm>
          <a:prstGeom prst="rect">
            <a:avLst/>
          </a:prstGeom>
          <a:noFill/>
          <a:extLst>
            <a:ext uri="{909E8E84-426E-40DD-AFC4-6F175D3DCCD1}">
              <a14:hiddenFill xmlns:a14="http://schemas.microsoft.com/office/drawing/2010/main">
                <a:solidFill>
                  <a:srgbClr val="FFFFFF"/>
                </a:solidFill>
              </a14:hiddenFill>
            </a:ext>
          </a:extLst>
        </p:spPr>
      </p:pic>
      <p:sp>
        <p:nvSpPr>
          <p:cNvPr id="123" name="TextBox 122">
            <a:hlinkClick r:id="" action="ppaction://noaction">
              <a:snd r:embed="rId21" name="La_ruta_instru.wav"/>
            </a:hlinkClick>
            <a:extLst>
              <a:ext uri="{FF2B5EF4-FFF2-40B4-BE49-F238E27FC236}">
                <a16:creationId xmlns:a16="http://schemas.microsoft.com/office/drawing/2014/main" id="{D6113057-2A14-4C17-AC2B-ED2BEA583ED4}"/>
              </a:ext>
            </a:extLst>
          </p:cNvPr>
          <p:cNvSpPr txBox="1"/>
          <p:nvPr/>
        </p:nvSpPr>
        <p:spPr>
          <a:xfrm>
            <a:off x="123018" y="802770"/>
            <a:ext cx="97915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i="0" u="none" strike="noStrike" kern="1200" cap="none" spc="0" normalizeH="0" baseline="0" noProof="0" dirty="0" err="1">
                <a:ln>
                  <a:noFill/>
                </a:ln>
                <a:solidFill>
                  <a:srgbClr val="002060"/>
                </a:solidFill>
                <a:effectLst/>
                <a:uLnTx/>
                <a:uFillTx/>
                <a:latin typeface="Century Gothic" panose="020B0502020202020204" pitchFamily="34" charset="0"/>
              </a:rPr>
              <a:t>Pronuncia</a:t>
            </a:r>
            <a:r>
              <a:rPr kumimoji="0" lang="en-GB" sz="2700" i="0" u="none" strike="noStrike" kern="1200" cap="none" spc="0" normalizeH="0" baseline="0" noProof="0" dirty="0">
                <a:ln>
                  <a:noFill/>
                </a:ln>
                <a:solidFill>
                  <a:srgbClr val="002060"/>
                </a:solidFill>
                <a:effectLst/>
                <a:uLnTx/>
                <a:uFillTx/>
                <a:latin typeface="Century Gothic" panose="020B0502020202020204" pitchFamily="34" charset="0"/>
              </a:rPr>
              <a:t> las palabras y </a:t>
            </a:r>
            <a:r>
              <a:rPr kumimoji="0" lang="en-GB" sz="2700" i="0" u="none" strike="noStrike" kern="1200" cap="none" spc="0" normalizeH="0" baseline="0" noProof="0" dirty="0" err="1">
                <a:ln>
                  <a:noFill/>
                </a:ln>
                <a:solidFill>
                  <a:srgbClr val="002060"/>
                </a:solidFill>
                <a:effectLst/>
                <a:uLnTx/>
                <a:uFillTx/>
                <a:latin typeface="Century Gothic" panose="020B0502020202020204" pitchFamily="34" charset="0"/>
              </a:rPr>
              <a:t>colecciona</a:t>
            </a:r>
            <a:r>
              <a:rPr kumimoji="0" lang="en-GB" sz="27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700" i="0" u="none" strike="noStrike" kern="1200" cap="none" spc="0" normalizeH="0" baseline="0" noProof="0" dirty="0" err="1">
                <a:ln>
                  <a:noFill/>
                </a:ln>
                <a:solidFill>
                  <a:srgbClr val="002060"/>
                </a:solidFill>
                <a:effectLst/>
                <a:uLnTx/>
                <a:uFillTx/>
                <a:latin typeface="Century Gothic" panose="020B0502020202020204" pitchFamily="34" charset="0"/>
              </a:rPr>
              <a:t>monedas</a:t>
            </a:r>
            <a:r>
              <a:rPr kumimoji="0" lang="en-GB" sz="270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124" name="Picture 10" descr="Lámina, Oro, Moneda, Metal, Dorado, Redondo, 3D">
            <a:extLst>
              <a:ext uri="{FF2B5EF4-FFF2-40B4-BE49-F238E27FC236}">
                <a16:creationId xmlns:a16="http://schemas.microsoft.com/office/drawing/2014/main" id="{F06E2E11-9ACE-4A9D-AF34-85D53903BA0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26915" y="95264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0" descr="Lámina, Oro, Moneda, Metal, Dorado, Redondo, 3D">
            <a:extLst>
              <a:ext uri="{FF2B5EF4-FFF2-40B4-BE49-F238E27FC236}">
                <a16:creationId xmlns:a16="http://schemas.microsoft.com/office/drawing/2014/main" id="{FB18D1F4-AC51-4577-8D73-4BCD164EDD3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19660" y="843787"/>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0" descr="Lámina, Oro, Moneda, Metal, Dorado, Redondo, 3D">
            <a:extLst>
              <a:ext uri="{FF2B5EF4-FFF2-40B4-BE49-F238E27FC236}">
                <a16:creationId xmlns:a16="http://schemas.microsoft.com/office/drawing/2014/main" id="{C491D047-A654-4F9F-BAD3-194C775E4E6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03819" y="574321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0" descr="Lámina, Oro, Moneda, Metal, Dorado, Redondo, 3D">
            <a:extLst>
              <a:ext uri="{FF2B5EF4-FFF2-40B4-BE49-F238E27FC236}">
                <a16:creationId xmlns:a16="http://schemas.microsoft.com/office/drawing/2014/main" id="{9A01426F-9A64-4BAE-988B-FC9806496A6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55781" y="577899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0" descr="Lámina, Oro, Moneda, Metal, Dorado, Redondo, 3D">
            <a:extLst>
              <a:ext uri="{FF2B5EF4-FFF2-40B4-BE49-F238E27FC236}">
                <a16:creationId xmlns:a16="http://schemas.microsoft.com/office/drawing/2014/main" id="{7B550E1F-3DE9-4AF6-BA88-F683810BE6B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775688" y="6502249"/>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0" descr="Lámina, Oro, Moneda, Metal, Dorado, Redondo, 3D">
            <a:extLst>
              <a:ext uri="{FF2B5EF4-FFF2-40B4-BE49-F238E27FC236}">
                <a16:creationId xmlns:a16="http://schemas.microsoft.com/office/drawing/2014/main" id="{6F896884-E50C-4964-B68B-D6ECFD5DD3E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775688" y="639359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0" descr="Lámina, Oro, Moneda, Metal, Dorado, Redondo, 3D">
            <a:extLst>
              <a:ext uri="{FF2B5EF4-FFF2-40B4-BE49-F238E27FC236}">
                <a16:creationId xmlns:a16="http://schemas.microsoft.com/office/drawing/2014/main" id="{899E9188-13F8-4554-B41D-071DF5C8684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33295" y="6124000"/>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0" descr="Lámina, Oro, Moneda, Metal, Dorado, Redondo, 3D">
            <a:extLst>
              <a:ext uri="{FF2B5EF4-FFF2-40B4-BE49-F238E27FC236}">
                <a16:creationId xmlns:a16="http://schemas.microsoft.com/office/drawing/2014/main" id="{6B43EB86-0E32-42E9-9C2B-C39C22A722F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55418" y="536390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0" descr="Lámina, Oro, Moneda, Metal, Dorado, Redondo, 3D">
            <a:extLst>
              <a:ext uri="{FF2B5EF4-FFF2-40B4-BE49-F238E27FC236}">
                <a16:creationId xmlns:a16="http://schemas.microsoft.com/office/drawing/2014/main" id="{DC05CBD8-A8B0-4528-B5DB-5B09541345B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224466" y="516213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0" descr="Lámina, Oro, Moneda, Metal, Dorado, Redondo, 3D">
            <a:extLst>
              <a:ext uri="{FF2B5EF4-FFF2-40B4-BE49-F238E27FC236}">
                <a16:creationId xmlns:a16="http://schemas.microsoft.com/office/drawing/2014/main" id="{D0891ABF-E93B-4CFD-BC3E-DB57D3B6E84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96550" y="501483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0" descr="Lámina, Oro, Moneda, Metal, Dorado, Redondo, 3D">
            <a:extLst>
              <a:ext uri="{FF2B5EF4-FFF2-40B4-BE49-F238E27FC236}">
                <a16:creationId xmlns:a16="http://schemas.microsoft.com/office/drawing/2014/main" id="{BA74814D-ACE0-4D36-9BC4-0F3DF7A4B91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409546" y="5054398"/>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0" descr="Lámina, Oro, Moneda, Metal, Dorado, Redondo, 3D">
            <a:extLst>
              <a:ext uri="{FF2B5EF4-FFF2-40B4-BE49-F238E27FC236}">
                <a16:creationId xmlns:a16="http://schemas.microsoft.com/office/drawing/2014/main" id="{5058C69B-C1C6-4328-85BE-A0BBDD77155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758069" y="3298782"/>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0" descr="Lámina, Oro, Moneda, Metal, Dorado, Redondo, 3D">
            <a:extLst>
              <a:ext uri="{FF2B5EF4-FFF2-40B4-BE49-F238E27FC236}">
                <a16:creationId xmlns:a16="http://schemas.microsoft.com/office/drawing/2014/main" id="{D185D06C-ED26-41E2-B994-2D2E1970064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758069" y="317082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0" descr="Lámina, Oro, Moneda, Metal, Dorado, Redondo, 3D">
            <a:extLst>
              <a:ext uri="{FF2B5EF4-FFF2-40B4-BE49-F238E27FC236}">
                <a16:creationId xmlns:a16="http://schemas.microsoft.com/office/drawing/2014/main" id="{6908E810-9A2B-46DF-B687-9F21909D3BA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48088" y="3236059"/>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0" descr="Lámina, Oro, Moneda, Metal, Dorado, Redondo, 3D">
            <a:extLst>
              <a:ext uri="{FF2B5EF4-FFF2-40B4-BE49-F238E27FC236}">
                <a16:creationId xmlns:a16="http://schemas.microsoft.com/office/drawing/2014/main" id="{B600F76D-E672-4B25-991B-CB5D661F518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64436" y="3386031"/>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0" descr="Lámina, Oro, Moneda, Metal, Dorado, Redondo, 3D">
            <a:extLst>
              <a:ext uri="{FF2B5EF4-FFF2-40B4-BE49-F238E27FC236}">
                <a16:creationId xmlns:a16="http://schemas.microsoft.com/office/drawing/2014/main" id="{5F99AEC1-F57E-4431-B9AC-757BE6610BE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91701" y="4851201"/>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0" descr="Lámina, Oro, Moneda, Metal, Dorado, Redondo, 3D">
            <a:extLst>
              <a:ext uri="{FF2B5EF4-FFF2-40B4-BE49-F238E27FC236}">
                <a16:creationId xmlns:a16="http://schemas.microsoft.com/office/drawing/2014/main" id="{F3F49595-E7D6-429D-BA0E-7350EC1A389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28544" y="4985718"/>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0" descr="Lámina, Oro, Moneda, Metal, Dorado, Redondo, 3D">
            <a:extLst>
              <a:ext uri="{FF2B5EF4-FFF2-40B4-BE49-F238E27FC236}">
                <a16:creationId xmlns:a16="http://schemas.microsoft.com/office/drawing/2014/main" id="{ACBD9B63-8B99-4B22-A831-116DF72F4B3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16504" y="4858960"/>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0" descr="Lámina, Oro, Moneda, Metal, Dorado, Redondo, 3D">
            <a:extLst>
              <a:ext uri="{FF2B5EF4-FFF2-40B4-BE49-F238E27FC236}">
                <a16:creationId xmlns:a16="http://schemas.microsoft.com/office/drawing/2014/main" id="{410E0EA0-AC76-4596-A0FB-22C540E6925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060861" y="4113776"/>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0" descr="Lámina, Oro, Moneda, Metal, Dorado, Redondo, 3D">
            <a:extLst>
              <a:ext uri="{FF2B5EF4-FFF2-40B4-BE49-F238E27FC236}">
                <a16:creationId xmlns:a16="http://schemas.microsoft.com/office/drawing/2014/main" id="{C5AB932F-69E2-4DA9-A549-0B27FEB241A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213261" y="4266176"/>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0" descr="Lámina, Oro, Moneda, Metal, Dorado, Redondo, 3D">
            <a:extLst>
              <a:ext uri="{FF2B5EF4-FFF2-40B4-BE49-F238E27FC236}">
                <a16:creationId xmlns:a16="http://schemas.microsoft.com/office/drawing/2014/main" id="{0F2C095C-AC73-4D85-98A1-4DFAB4295FA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343236" y="4151241"/>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0" descr="Lámina, Oro, Moneda, Metal, Dorado, Redondo, 3D">
            <a:extLst>
              <a:ext uri="{FF2B5EF4-FFF2-40B4-BE49-F238E27FC236}">
                <a16:creationId xmlns:a16="http://schemas.microsoft.com/office/drawing/2014/main" id="{38C037D9-9277-4159-820B-98D44325A4F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123667" y="2541027"/>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0" descr="Lámina, Oro, Moneda, Metal, Dorado, Redondo, 3D">
            <a:extLst>
              <a:ext uri="{FF2B5EF4-FFF2-40B4-BE49-F238E27FC236}">
                <a16:creationId xmlns:a16="http://schemas.microsoft.com/office/drawing/2014/main" id="{B4A1D99D-3774-47BF-BD1D-7DC639A7D64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630279" y="1754938"/>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10" descr="Lámina, Oro, Moneda, Metal, Dorado, Redondo, 3D">
            <a:extLst>
              <a:ext uri="{FF2B5EF4-FFF2-40B4-BE49-F238E27FC236}">
                <a16:creationId xmlns:a16="http://schemas.microsoft.com/office/drawing/2014/main" id="{D26AF248-0DB9-4963-A50C-04DC1A2DBE7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594549" y="1647827"/>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0" descr="Lámina, Oro, Moneda, Metal, Dorado, Redondo, 3D">
            <a:extLst>
              <a:ext uri="{FF2B5EF4-FFF2-40B4-BE49-F238E27FC236}">
                <a16:creationId xmlns:a16="http://schemas.microsoft.com/office/drawing/2014/main" id="{0DBA2FDC-22D7-4DA5-8FA1-CD9A8E571F1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788275" y="1663201"/>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0" descr="Lámina, Oro, Moneda, Metal, Dorado, Redondo, 3D">
            <a:extLst>
              <a:ext uri="{FF2B5EF4-FFF2-40B4-BE49-F238E27FC236}">
                <a16:creationId xmlns:a16="http://schemas.microsoft.com/office/drawing/2014/main" id="{9AC1AFE5-8BA5-450C-B7DE-6E18652B88B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20237" y="1989959"/>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0" descr="Lámina, Oro, Moneda, Metal, Dorado, Redondo, 3D">
            <a:extLst>
              <a:ext uri="{FF2B5EF4-FFF2-40B4-BE49-F238E27FC236}">
                <a16:creationId xmlns:a16="http://schemas.microsoft.com/office/drawing/2014/main" id="{5830DB74-34C6-44D1-8A9A-C9EDE0EE8AA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83148" y="2052153"/>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0" descr="Lámina, Oro, Moneda, Metal, Dorado, Redondo, 3D">
            <a:extLst>
              <a:ext uri="{FF2B5EF4-FFF2-40B4-BE49-F238E27FC236}">
                <a16:creationId xmlns:a16="http://schemas.microsoft.com/office/drawing/2014/main" id="{5C79DED2-031E-4E71-AEC8-F9052F0BA14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83376" y="1751552"/>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0" descr="Lámina, Oro, Moneda, Metal, Dorado, Redondo, 3D">
            <a:extLst>
              <a:ext uri="{FF2B5EF4-FFF2-40B4-BE49-F238E27FC236}">
                <a16:creationId xmlns:a16="http://schemas.microsoft.com/office/drawing/2014/main" id="{1FAC732F-7568-455A-9115-8FC7199A434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43348" y="2098290"/>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10" descr="Lámina, Oro, Moneda, Metal, Dorado, Redondo, 3D">
            <a:extLst>
              <a:ext uri="{FF2B5EF4-FFF2-40B4-BE49-F238E27FC236}">
                <a16:creationId xmlns:a16="http://schemas.microsoft.com/office/drawing/2014/main" id="{2E53D4EF-8AE3-420B-9736-94BDE2BEB45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48533" y="1759935"/>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0" descr="Lámina, Oro, Moneda, Metal, Dorado, Redondo, 3D">
            <a:extLst>
              <a:ext uri="{FF2B5EF4-FFF2-40B4-BE49-F238E27FC236}">
                <a16:creationId xmlns:a16="http://schemas.microsoft.com/office/drawing/2014/main" id="{23A63DFF-3599-43D7-99D6-A8E06B7D71C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06678" y="1678868"/>
            <a:ext cx="327266" cy="203197"/>
          </a:xfrm>
          <a:prstGeom prst="rect">
            <a:avLst/>
          </a:prstGeom>
          <a:noFill/>
          <a:extLst>
            <a:ext uri="{909E8E84-426E-40DD-AFC4-6F175D3DCCD1}">
              <a14:hiddenFill xmlns:a14="http://schemas.microsoft.com/office/drawing/2010/main">
                <a:solidFill>
                  <a:srgbClr val="FFFFFF"/>
                </a:solidFill>
              </a14:hiddenFill>
            </a:ext>
          </a:extLst>
        </p:spPr>
      </p:pic>
      <p:sp>
        <p:nvSpPr>
          <p:cNvPr id="155" name="Google Shape;387;p19">
            <a:extLst>
              <a:ext uri="{FF2B5EF4-FFF2-40B4-BE49-F238E27FC236}">
                <a16:creationId xmlns:a16="http://schemas.microsoft.com/office/drawing/2014/main" id="{FFCCACDF-240F-4477-9C51-14C5F4F42443}"/>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156" name="Google Shape;389;p19">
            <a:extLst>
              <a:ext uri="{FF2B5EF4-FFF2-40B4-BE49-F238E27FC236}">
                <a16:creationId xmlns:a16="http://schemas.microsoft.com/office/drawing/2014/main" id="{BA7A869F-715B-4FF8-A4FC-158B166DDE10}"/>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157" name="Google Shape;390;p19">
            <a:extLst>
              <a:ext uri="{FF2B5EF4-FFF2-40B4-BE49-F238E27FC236}">
                <a16:creationId xmlns:a16="http://schemas.microsoft.com/office/drawing/2014/main" id="{C98D7C66-909D-4324-B107-4CB38D109DAE}"/>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158" name="Google Shape;391;p19">
            <a:extLst>
              <a:ext uri="{FF2B5EF4-FFF2-40B4-BE49-F238E27FC236}">
                <a16:creationId xmlns:a16="http://schemas.microsoft.com/office/drawing/2014/main" id="{57159F3E-DCE4-4D1E-8CF8-F80CF8FB91BF}"/>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159" name="Google Shape;395;p19">
            <a:extLst>
              <a:ext uri="{FF2B5EF4-FFF2-40B4-BE49-F238E27FC236}">
                <a16:creationId xmlns:a16="http://schemas.microsoft.com/office/drawing/2014/main" id="{54EB6EDB-74AD-4461-97FC-6C056A3A373D}"/>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160" name="Google Shape;388;p19">
            <a:extLst>
              <a:ext uri="{FF2B5EF4-FFF2-40B4-BE49-F238E27FC236}">
                <a16:creationId xmlns:a16="http://schemas.microsoft.com/office/drawing/2014/main" id="{DA759BC0-2728-4B9F-B3C7-981AC5F9BA8E}"/>
              </a:ext>
            </a:extLst>
          </p:cNvPr>
          <p:cNvSpPr/>
          <p:nvPr/>
        </p:nvSpPr>
        <p:spPr>
          <a:xfrm>
            <a:off x="11129935" y="2730275"/>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61" name="TextBox 160">
            <a:extLst>
              <a:ext uri="{FF2B5EF4-FFF2-40B4-BE49-F238E27FC236}">
                <a16:creationId xmlns:a16="http://schemas.microsoft.com/office/drawing/2014/main" id="{1D886BAF-248D-4C9E-A17D-B27528F1441A}"/>
              </a:ext>
            </a:extLst>
          </p:cNvPr>
          <p:cNvSpPr txBox="1"/>
          <p:nvPr/>
        </p:nvSpPr>
        <p:spPr>
          <a:xfrm>
            <a:off x="8794258" y="1001603"/>
            <a:ext cx="3405725"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1: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Persona </a:t>
            </a:r>
            <a:r>
              <a:rPr lang="en-GB" sz="2800" dirty="0">
                <a:solidFill>
                  <a:srgbClr val="002060"/>
                </a:solidFill>
                <a:latin typeface="Century Gothic" panose="020B0502020202020204" pitchFamily="34" charset="0"/>
              </a:rPr>
              <a:t>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2" name="TextBox 161">
            <a:extLst>
              <a:ext uri="{FF2B5EF4-FFF2-40B4-BE49-F238E27FC236}">
                <a16:creationId xmlns:a16="http://schemas.microsoft.com/office/drawing/2014/main" id="{47DA84E6-79FA-4659-B6E5-BA9CC5CAF8FC}"/>
              </a:ext>
            </a:extLst>
          </p:cNvPr>
          <p:cNvSpPr txBox="1"/>
          <p:nvPr/>
        </p:nvSpPr>
        <p:spPr>
          <a:xfrm>
            <a:off x="8804777" y="1001888"/>
            <a:ext cx="3405725"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2: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Persona </a:t>
            </a:r>
            <a:r>
              <a:rPr lang="en-GB" sz="2800" dirty="0">
                <a:solidFill>
                  <a:srgbClr val="002060"/>
                </a:solidFill>
                <a:latin typeface="Century Gothic" panose="020B0502020202020204" pitchFamily="34" charset="0"/>
              </a:rPr>
              <a:t>B</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64" name="Google Shape;164;p2" descr="Speech Icon, Voice, Talking, Audio, Speech"/>
          <p:cNvPicPr preferRelativeResize="0"/>
          <p:nvPr/>
        </p:nvPicPr>
        <p:blipFill rotWithShape="1">
          <a:blip r:embed="rId22">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113" name="Google Shape;153;p2">
            <a:hlinkClick r:id="" action="ppaction://noaction">
              <a:snd r:embed="rId23" name="e.wav"/>
            </a:hlinkClick>
            <a:extLst>
              <a:ext uri="{FF2B5EF4-FFF2-40B4-BE49-F238E27FC236}">
                <a16:creationId xmlns:a16="http://schemas.microsoft.com/office/drawing/2014/main" id="{7CEDC309-88F9-40E1-A696-E66BC502B60F}"/>
              </a:ext>
            </a:extLst>
          </p:cNvPr>
          <p:cNvSpPr txBox="1"/>
          <p:nvPr/>
        </p:nvSpPr>
        <p:spPr>
          <a:xfrm>
            <a:off x="7813668" y="60729"/>
            <a:ext cx="5874852"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 </a:t>
            </a:r>
            <a:r>
              <a:rPr lang="en-GB" sz="3200" b="1" kern="0" dirty="0">
                <a:solidFill>
                  <a:srgbClr val="FF0066"/>
                </a:solidFill>
                <a:latin typeface="Century Gothic"/>
                <a:ea typeface="Century Gothic"/>
                <a:cs typeface="Century Gothic"/>
                <a:sym typeface="Century Gothic"/>
              </a:rPr>
              <a:t>l</a:t>
            </a:r>
            <a:r>
              <a:rPr kumimoji="0" lang="en-GB" sz="320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ibro</a:t>
            </a:r>
            <a:endParaRPr kumimoji="0" sz="32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 name="Google Shape;153;p2">
            <a:hlinkClick r:id="" action="ppaction://noaction">
              <a:snd r:embed="rId23" name="e.wav"/>
            </a:hlinkClick>
            <a:extLst>
              <a:ext uri="{FF2B5EF4-FFF2-40B4-BE49-F238E27FC236}">
                <a16:creationId xmlns:a16="http://schemas.microsoft.com/office/drawing/2014/main" id="{D730243F-190D-4CC6-99AA-B7923D8DD5A5}"/>
              </a:ext>
            </a:extLst>
          </p:cNvPr>
          <p:cNvSpPr txBox="1"/>
          <p:nvPr/>
        </p:nvSpPr>
        <p:spPr>
          <a:xfrm>
            <a:off x="9224112" y="62902"/>
            <a:ext cx="5874852"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ll</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ll</a:t>
            </a:r>
            <a:r>
              <a:rPr kumimoji="0" lang="en-GB" sz="320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amar</a:t>
            </a:r>
            <a:endParaRPr kumimoji="0" sz="32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par>
                                <p:cTn id="8" presetID="10" presetClass="entr" presetSubtype="0" fill="hold" nodeType="withEffect">
                                  <p:stCondLst>
                                    <p:cond delay="0"/>
                                  </p:stCondLst>
                                  <p:childTnLst>
                                    <p:set>
                                      <p:cBhvr>
                                        <p:cTn id="9" dur="1" fill="hold">
                                          <p:stCondLst>
                                            <p:cond delay="0"/>
                                          </p:stCondLst>
                                        </p:cTn>
                                        <p:tgtEl>
                                          <p:spTgt spid="122"/>
                                        </p:tgtEl>
                                        <p:attrNameLst>
                                          <p:attrName>style.visibility</p:attrName>
                                        </p:attrNameLst>
                                      </p:cBhvr>
                                      <p:to>
                                        <p:strVal val="visible"/>
                                      </p:to>
                                    </p:set>
                                    <p:animEffect transition="in" filter="fade">
                                      <p:cBhvr>
                                        <p:cTn id="10" dur="500"/>
                                        <p:tgtEl>
                                          <p:spTgt spid="122"/>
                                        </p:tgtEl>
                                      </p:cBhvr>
                                    </p:animEffect>
                                  </p:childTnLst>
                                </p:cTn>
                              </p:par>
                              <p:par>
                                <p:cTn id="11" presetID="10" presetClass="entr" presetSubtype="0" fill="hold" nodeType="withEffect">
                                  <p:stCondLst>
                                    <p:cond delay="0"/>
                                  </p:stCondLst>
                                  <p:childTnLst>
                                    <p:set>
                                      <p:cBhvr>
                                        <p:cTn id="12" dur="1" fill="hold">
                                          <p:stCondLst>
                                            <p:cond delay="0"/>
                                          </p:stCondLst>
                                        </p:cTn>
                                        <p:tgtEl>
                                          <p:spTgt spid="124"/>
                                        </p:tgtEl>
                                        <p:attrNameLst>
                                          <p:attrName>style.visibility</p:attrName>
                                        </p:attrNameLst>
                                      </p:cBhvr>
                                      <p:to>
                                        <p:strVal val="visible"/>
                                      </p:to>
                                    </p:set>
                                    <p:animEffect transition="in" filter="fade">
                                      <p:cBhvr>
                                        <p:cTn id="13" dur="500"/>
                                        <p:tgtEl>
                                          <p:spTgt spid="124"/>
                                        </p:tgtEl>
                                      </p:cBhvr>
                                    </p:animEffect>
                                  </p:childTnLst>
                                </p:cTn>
                              </p:par>
                              <p:par>
                                <p:cTn id="14" presetID="10" presetClass="entr" presetSubtype="0" fill="hold" nodeType="withEffect">
                                  <p:stCondLst>
                                    <p:cond delay="0"/>
                                  </p:stCondLst>
                                  <p:childTnLst>
                                    <p:set>
                                      <p:cBhvr>
                                        <p:cTn id="15" dur="1" fill="hold">
                                          <p:stCondLst>
                                            <p:cond delay="0"/>
                                          </p:stCondLst>
                                        </p:cTn>
                                        <p:tgtEl>
                                          <p:spTgt spid="125"/>
                                        </p:tgtEl>
                                        <p:attrNameLst>
                                          <p:attrName>style.visibility</p:attrName>
                                        </p:attrNameLst>
                                      </p:cBhvr>
                                      <p:to>
                                        <p:strVal val="visible"/>
                                      </p:to>
                                    </p:set>
                                    <p:animEffect transition="in" filter="fade">
                                      <p:cBhvr>
                                        <p:cTn id="16" dur="500"/>
                                        <p:tgtEl>
                                          <p:spTgt spid="1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1"/>
                                        </p:tgtEl>
                                        <p:attrNameLst>
                                          <p:attrName>style.visibility</p:attrName>
                                        </p:attrNameLst>
                                      </p:cBhvr>
                                      <p:to>
                                        <p:strVal val="visible"/>
                                      </p:to>
                                    </p:set>
                                    <p:animEffect transition="in" filter="fade">
                                      <p:cBhvr>
                                        <p:cTn id="21" dur="500"/>
                                        <p:tgtEl>
                                          <p:spTgt spid="16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2"/>
                                        </p:tgtEl>
                                        <p:attrNameLst>
                                          <p:attrName>style.visibility</p:attrName>
                                        </p:attrNameLst>
                                      </p:cBhvr>
                                      <p:to>
                                        <p:strVal val="visible"/>
                                      </p:to>
                                    </p:set>
                                    <p:animEffect transition="in" filter="fade">
                                      <p:cBhvr>
                                        <p:cTn id="26"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59"/>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hold" grpId="0" nodeType="clickEffect">
                                  <p:stCondLst>
                                    <p:cond delay="0"/>
                                  </p:stCondLst>
                                  <p:childTnLst>
                                    <p:anim calcmode="lin" valueType="num">
                                      <p:cBhvr additive="base">
                                        <p:cTn id="31" dur="5000"/>
                                        <p:tgtEl>
                                          <p:spTgt spid="160"/>
                                        </p:tgtEl>
                                        <p:attrNameLst>
                                          <p:attrName>ppt_y</p:attrName>
                                        </p:attrNameLst>
                                      </p:cBhvr>
                                      <p:tavLst>
                                        <p:tav tm="0">
                                          <p:val>
                                            <p:strVal val="#ppt_y"/>
                                          </p:val>
                                        </p:tav>
                                        <p:tav tm="100000">
                                          <p:val>
                                            <p:strVal val="#ppt_y+#ppt_h*1.125000"/>
                                          </p:val>
                                        </p:tav>
                                      </p:tavLst>
                                    </p:anim>
                                    <p:animEffect transition="out" filter="wipe(down)">
                                      <p:cBhvr>
                                        <p:cTn id="32" dur="5000"/>
                                        <p:tgtEl>
                                          <p:spTgt spid="160"/>
                                        </p:tgtEl>
                                      </p:cBhvr>
                                    </p:animEffect>
                                    <p:set>
                                      <p:cBhvr>
                                        <p:cTn id="33" dur="1" fill="hold">
                                          <p:stCondLst>
                                            <p:cond delay="4999"/>
                                          </p:stCondLst>
                                        </p:cTn>
                                        <p:tgtEl>
                                          <p:spTgt spid="160"/>
                                        </p:tgtEl>
                                        <p:attrNameLst>
                                          <p:attrName>style.visibility</p:attrName>
                                        </p:attrNameLst>
                                      </p:cBhvr>
                                      <p:to>
                                        <p:strVal val="hidden"/>
                                      </p:to>
                                    </p:set>
                                  </p:childTnLst>
                                </p:cTn>
                              </p:par>
                            </p:childTnLst>
                          </p:cTn>
                        </p:par>
                      </p:childTnLst>
                    </p:cTn>
                  </p:par>
                </p:childTnLst>
              </p:cTn>
              <p:nextCondLst>
                <p:cond evt="onClick" delay="0">
                  <p:tgtEl>
                    <p:spTgt spid="159"/>
                  </p:tgtEl>
                </p:cond>
              </p:nextCondLst>
            </p:seq>
          </p:childTnLst>
        </p:cTn>
      </p:par>
    </p:tnLst>
    <p:bldLst>
      <p:bldP spid="123" grpId="0"/>
      <p:bldP spid="160" grpId="0" animBg="1"/>
      <p:bldP spid="161" grpId="0" animBg="1"/>
      <p:bldP spid="16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3" name="Title 1">
            <a:extLst>
              <a:ext uri="{FF2B5EF4-FFF2-40B4-BE49-F238E27FC236}">
                <a16:creationId xmlns:a16="http://schemas.microsoft.com/office/drawing/2014/main" id="{3D26DF06-E38B-45BA-A8BF-EEB91C1B28D6}"/>
              </a:ext>
            </a:extLst>
          </p:cNvPr>
          <p:cNvSpPr txBox="1">
            <a:spLocks/>
          </p:cNvSpPr>
          <p:nvPr/>
        </p:nvSpPr>
        <p:spPr>
          <a:xfrm>
            <a:off x="3221203" y="-2118"/>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3600" dirty="0">
                <a:solidFill>
                  <a:srgbClr val="002060"/>
                </a:solidFill>
                <a:latin typeface="Century Gothic" panose="020B0502020202020204" pitchFamily="34" charset="0"/>
                <a:ea typeface="Century Gothic"/>
                <a:cs typeface="Century Gothic"/>
                <a:sym typeface="Century Gothic"/>
              </a:rPr>
              <a:t>Knowing who does what</a:t>
            </a:r>
          </a:p>
        </p:txBody>
      </p:sp>
      <p:pic>
        <p:nvPicPr>
          <p:cNvPr id="66" name="Google Shape;170;p8" descr="Jigsaw, Puzzle, Piece, Game, Concept, Solution">
            <a:extLst>
              <a:ext uri="{FF2B5EF4-FFF2-40B4-BE49-F238E27FC236}">
                <a16:creationId xmlns:a16="http://schemas.microsoft.com/office/drawing/2014/main" id="{4E7BC434-5E2E-4AC3-8B3D-888038BC77BD}"/>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22" name="Title 1">
            <a:extLst>
              <a:ext uri="{FF2B5EF4-FFF2-40B4-BE49-F238E27FC236}">
                <a16:creationId xmlns:a16="http://schemas.microsoft.com/office/drawing/2014/main" id="{6CE23422-951D-43E3-8715-0F6EFD1E6DE4}"/>
              </a:ext>
            </a:extLst>
          </p:cNvPr>
          <p:cNvSpPr txBox="1">
            <a:spLocks/>
          </p:cNvSpPr>
          <p:nvPr/>
        </p:nvSpPr>
        <p:spPr>
          <a:xfrm>
            <a:off x="2335263" y="-864283"/>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endParaRPr lang="en-GB" sz="3600" b="1" dirty="0">
              <a:solidFill>
                <a:srgbClr val="002060"/>
              </a:solidFill>
              <a:latin typeface="Century Gothic" panose="020B0502020202020204" pitchFamily="34" charset="0"/>
              <a:ea typeface="Century Gothic"/>
              <a:cs typeface="Century Gothic"/>
              <a:sym typeface="Century Gothic"/>
            </a:endParaRPr>
          </a:p>
        </p:txBody>
      </p:sp>
      <p:pic>
        <p:nvPicPr>
          <p:cNvPr id="23" name="Google Shape;170;p8" descr="Jigsaw, Puzzle, Piece, Game, Concept, Solution">
            <a:extLst>
              <a:ext uri="{FF2B5EF4-FFF2-40B4-BE49-F238E27FC236}">
                <a16:creationId xmlns:a16="http://schemas.microsoft.com/office/drawing/2014/main" id="{BAF2041A-48DF-4C93-92A3-D4902A35DC67}"/>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25" name="TextBox 24">
            <a:extLst>
              <a:ext uri="{FF2B5EF4-FFF2-40B4-BE49-F238E27FC236}">
                <a16:creationId xmlns:a16="http://schemas.microsoft.com/office/drawing/2014/main" id="{12F0CD30-35EA-4EE4-ABE1-D6D2E0F8F9C0}"/>
              </a:ext>
            </a:extLst>
          </p:cNvPr>
          <p:cNvSpPr txBox="1"/>
          <p:nvPr/>
        </p:nvSpPr>
        <p:spPr>
          <a:xfrm>
            <a:off x="204235" y="767367"/>
            <a:ext cx="6608618"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ar</a:t>
            </a:r>
            <a:r>
              <a:rPr lang="en-GB" sz="3200" b="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verbs: ‘I’ versus ‘s/he, it’</a:t>
            </a:r>
            <a:r>
              <a:rPr lang="en-GB" sz="3200" b="1" dirty="0">
                <a:solidFill>
                  <a:srgbClr val="002060"/>
                </a:solidFill>
                <a:latin typeface="Century Gothic" panose="020B0502020202020204" pitchFamily="34" charset="0"/>
              </a:rPr>
              <a:t>]</a:t>
            </a:r>
          </a:p>
        </p:txBody>
      </p:sp>
      <p:sp>
        <p:nvSpPr>
          <p:cNvPr id="29" name="Speech Bubble: Rectangle with Corners Rounded 28">
            <a:extLst>
              <a:ext uri="{FF2B5EF4-FFF2-40B4-BE49-F238E27FC236}">
                <a16:creationId xmlns:a16="http://schemas.microsoft.com/office/drawing/2014/main" id="{BD2D7C5C-BA13-43BD-AC12-924FC626E090}"/>
              </a:ext>
            </a:extLst>
          </p:cNvPr>
          <p:cNvSpPr/>
          <p:nvPr/>
        </p:nvSpPr>
        <p:spPr>
          <a:xfrm>
            <a:off x="6495136" y="76217"/>
            <a:ext cx="3848100" cy="1417186"/>
          </a:xfrm>
          <a:prstGeom prst="wedgeRoundRectCallout">
            <a:avLst>
              <a:gd name="adj1" fmla="val -31896"/>
              <a:gd name="adj2" fmla="val 71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dirty="0">
                <a:solidFill>
                  <a:srgbClr val="002060"/>
                </a:solidFill>
                <a:latin typeface="Century Gothic" panose="020B0502020202020204" pitchFamily="34" charset="0"/>
                <a:ea typeface="Calibri" panose="020F0502020204030204" pitchFamily="34" charset="0"/>
              </a:rPr>
              <a:t>⚠</a:t>
            </a:r>
            <a:r>
              <a:rPr lang="en-GB" sz="2300" dirty="0">
                <a:solidFill>
                  <a:srgbClr val="002060"/>
                </a:solidFill>
                <a:latin typeface="Century Gothic" panose="020B0502020202020204" pitchFamily="34" charset="0"/>
                <a:ea typeface="Calibri" panose="020F0502020204030204" pitchFamily="34" charset="0"/>
              </a:rPr>
              <a:t> We don’t need pronouns because the verb ending tells us who is doing the action.</a:t>
            </a:r>
          </a:p>
        </p:txBody>
      </p:sp>
      <p:sp>
        <p:nvSpPr>
          <p:cNvPr id="30" name="TextBox 29">
            <a:extLst>
              <a:ext uri="{FF2B5EF4-FFF2-40B4-BE49-F238E27FC236}">
                <a16:creationId xmlns:a16="http://schemas.microsoft.com/office/drawing/2014/main" id="{6C23521E-8CF4-4BBA-BF7E-2B21F0410F10}"/>
              </a:ext>
            </a:extLst>
          </p:cNvPr>
          <p:cNvSpPr txBox="1"/>
          <p:nvPr/>
        </p:nvSpPr>
        <p:spPr>
          <a:xfrm>
            <a:off x="204235" y="1815197"/>
            <a:ext cx="12648165" cy="954107"/>
          </a:xfrm>
          <a:prstGeom prst="rect">
            <a:avLst/>
          </a:prstGeom>
          <a:noFill/>
        </p:spPr>
        <p:txBody>
          <a:bodyPr wrap="square" rtlCol="0">
            <a:spAutoFit/>
          </a:bodyPr>
          <a:lstStyle/>
          <a:p>
            <a:pPr>
              <a:spcAft>
                <a:spcPts val="800"/>
              </a:spcAft>
            </a:pPr>
            <a:r>
              <a:rPr lang="en-GB" sz="2800" dirty="0">
                <a:solidFill>
                  <a:srgbClr val="002060"/>
                </a:solidFill>
                <a:latin typeface="Century Gothic" panose="020B0502020202020204" pitchFamily="34" charset="0"/>
                <a:ea typeface="Calibri" panose="020F0502020204030204" pitchFamily="34" charset="0"/>
              </a:rPr>
              <a:t>In Spanish, the words for ‘</a:t>
            </a:r>
            <a:r>
              <a:rPr lang="en-GB" sz="2800" b="1" dirty="0">
                <a:solidFill>
                  <a:srgbClr val="002060"/>
                </a:solidFill>
                <a:latin typeface="Century Gothic" panose="020B0502020202020204" pitchFamily="34" charset="0"/>
                <a:ea typeface="Calibri" panose="020F0502020204030204" pitchFamily="34" charset="0"/>
              </a:rPr>
              <a:t>I</a:t>
            </a:r>
            <a:r>
              <a:rPr lang="en-GB" sz="2800" dirty="0">
                <a:solidFill>
                  <a:srgbClr val="002060"/>
                </a:solidFill>
                <a:latin typeface="Century Gothic" panose="020B0502020202020204" pitchFamily="34" charset="0"/>
                <a:ea typeface="Calibri" panose="020F0502020204030204" pitchFamily="34" charset="0"/>
              </a:rPr>
              <a:t>’ and ‘</a:t>
            </a:r>
            <a:r>
              <a:rPr lang="en-GB" sz="2800" b="1" dirty="0">
                <a:solidFill>
                  <a:srgbClr val="002060"/>
                </a:solidFill>
                <a:latin typeface="Century Gothic" panose="020B0502020202020204" pitchFamily="34" charset="0"/>
                <a:ea typeface="Calibri" panose="020F0502020204030204" pitchFamily="34" charset="0"/>
              </a:rPr>
              <a:t>s/he</a:t>
            </a:r>
            <a:r>
              <a:rPr lang="en-GB" sz="2800" dirty="0">
                <a:solidFill>
                  <a:srgbClr val="002060"/>
                </a:solidFill>
                <a:latin typeface="Century Gothic" panose="020B0502020202020204" pitchFamily="34" charset="0"/>
                <a:ea typeface="Calibri" panose="020F0502020204030204" pitchFamily="34" charset="0"/>
              </a:rPr>
              <a:t>’ (pronouns) are often </a:t>
            </a:r>
            <a:r>
              <a:rPr lang="en-GB" sz="2800" b="1" dirty="0">
                <a:solidFill>
                  <a:srgbClr val="002060"/>
                </a:solidFill>
                <a:latin typeface="Century Gothic" panose="020B0502020202020204" pitchFamily="34" charset="0"/>
                <a:ea typeface="Calibri" panose="020F0502020204030204" pitchFamily="34" charset="0"/>
              </a:rPr>
              <a:t>unnecessary</a:t>
            </a:r>
            <a:r>
              <a:rPr lang="en-GB" sz="2800" dirty="0">
                <a:solidFill>
                  <a:srgbClr val="002060"/>
                </a:solidFill>
                <a:latin typeface="Century Gothic" panose="020B0502020202020204" pitchFamily="34" charset="0"/>
                <a:ea typeface="Calibri" panose="020F0502020204030204" pitchFamily="34" charset="0"/>
              </a:rPr>
              <a:t>. </a:t>
            </a:r>
          </a:p>
        </p:txBody>
      </p:sp>
      <p:sp>
        <p:nvSpPr>
          <p:cNvPr id="31" name="TextBox 30">
            <a:extLst>
              <a:ext uri="{FF2B5EF4-FFF2-40B4-BE49-F238E27FC236}">
                <a16:creationId xmlns:a16="http://schemas.microsoft.com/office/drawing/2014/main" id="{F1BF0F90-C11C-4651-B1BA-D937CDEB88F4}"/>
              </a:ext>
            </a:extLst>
          </p:cNvPr>
          <p:cNvSpPr txBox="1"/>
          <p:nvPr/>
        </p:nvSpPr>
        <p:spPr>
          <a:xfrm>
            <a:off x="190230" y="2891494"/>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I</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 we remove –</a:t>
            </a:r>
            <a:r>
              <a:rPr lang="en-GB" sz="2800" kern="1200" dirty="0" err="1">
                <a:solidFill>
                  <a:srgbClr val="002060"/>
                </a:solidFill>
                <a:effectLst/>
                <a:latin typeface="Century Gothic" panose="020B0502020202020204" pitchFamily="34" charset="0"/>
              </a:rPr>
              <a:t>ar</a:t>
            </a:r>
            <a:r>
              <a:rPr lang="en-GB" sz="2800" dirty="0">
                <a:solidFill>
                  <a:srgbClr val="002060"/>
                </a:solidFill>
                <a:latin typeface="Century Gothic" panose="020B0502020202020204" pitchFamily="34" charset="0"/>
              </a:rPr>
              <a:t> and add </a:t>
            </a:r>
            <a:r>
              <a:rPr lang="en-GB" sz="2800" b="1" dirty="0">
                <a:solidFill>
                  <a:srgbClr val="92D050"/>
                </a:solidFill>
                <a:latin typeface="Century Gothic" panose="020B0502020202020204" pitchFamily="34" charset="0"/>
              </a:rPr>
              <a:t>-o</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85FC2125-39BD-4500-9045-7DE1EE877B67}"/>
              </a:ext>
            </a:extLst>
          </p:cNvPr>
          <p:cNvSpPr txBox="1"/>
          <p:nvPr/>
        </p:nvSpPr>
        <p:spPr>
          <a:xfrm>
            <a:off x="102436" y="3642370"/>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s/he, it</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a:t>
            </a:r>
            <a:r>
              <a:rPr lang="en-GB" sz="2800" dirty="0">
                <a:solidFill>
                  <a:srgbClr val="002060"/>
                </a:solidFill>
                <a:latin typeface="Century Gothic" panose="020B0502020202020204" pitchFamily="34" charset="0"/>
                <a:ea typeface="Calibri" panose="020F0502020204030204" pitchFamily="34" charset="0"/>
              </a:rPr>
              <a:t> we remove –</a:t>
            </a:r>
            <a:r>
              <a:rPr lang="en-GB" sz="2800" dirty="0" err="1">
                <a:solidFill>
                  <a:srgbClr val="002060"/>
                </a:solidFill>
                <a:latin typeface="Century Gothic" panose="020B0502020202020204" pitchFamily="34" charset="0"/>
                <a:ea typeface="Calibri" panose="020F0502020204030204" pitchFamily="34" charset="0"/>
              </a:rPr>
              <a:t>ar</a:t>
            </a:r>
            <a:r>
              <a:rPr lang="en-GB" sz="2800" dirty="0">
                <a:solidFill>
                  <a:srgbClr val="002060"/>
                </a:solidFill>
                <a:latin typeface="Century Gothic" panose="020B0502020202020204" pitchFamily="34" charset="0"/>
                <a:ea typeface="Calibri" panose="020F0502020204030204" pitchFamily="34" charset="0"/>
              </a:rPr>
              <a:t> and add </a:t>
            </a:r>
            <a:r>
              <a:rPr lang="en-GB" sz="2800" b="1" dirty="0">
                <a:solidFill>
                  <a:srgbClr val="92D050"/>
                </a:solidFill>
                <a:latin typeface="Century Gothic" panose="020B0502020202020204" pitchFamily="34" charset="0"/>
                <a:ea typeface="Calibri" panose="020F0502020204030204" pitchFamily="34" charset="0"/>
              </a:rPr>
              <a:t>–a</a:t>
            </a:r>
            <a:r>
              <a:rPr lang="en-GB" sz="2800" dirty="0">
                <a:solidFill>
                  <a:srgbClr val="92D050"/>
                </a:solidFill>
                <a:latin typeface="Century Gothic" panose="020B0502020202020204" pitchFamily="34" charset="0"/>
                <a:ea typeface="Calibri" panose="020F0502020204030204" pitchFamily="34" charset="0"/>
              </a:rPr>
              <a:t>.</a:t>
            </a:r>
          </a:p>
        </p:txBody>
      </p:sp>
      <p:sp>
        <p:nvSpPr>
          <p:cNvPr id="40" name="Rectangle 39">
            <a:extLst>
              <a:ext uri="{FF2B5EF4-FFF2-40B4-BE49-F238E27FC236}">
                <a16:creationId xmlns:a16="http://schemas.microsoft.com/office/drawing/2014/main" id="{46C1988D-6DEA-458C-865D-A9AF6B773907}"/>
              </a:ext>
            </a:extLst>
          </p:cNvPr>
          <p:cNvSpPr/>
          <p:nvPr/>
        </p:nvSpPr>
        <p:spPr>
          <a:xfrm>
            <a:off x="5765194" y="4281051"/>
            <a:ext cx="121379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llevar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 name="Google Shape;183;p8">
            <a:extLst>
              <a:ext uri="{FF2B5EF4-FFF2-40B4-BE49-F238E27FC236}">
                <a16:creationId xmlns:a16="http://schemas.microsoft.com/office/drawing/2014/main" id="{3D731977-E41F-4C00-971F-807DF793B96B}"/>
              </a:ext>
            </a:extLst>
          </p:cNvPr>
          <p:cNvPicPr preferRelativeResize="0"/>
          <p:nvPr/>
        </p:nvPicPr>
        <p:blipFill rotWithShape="1">
          <a:blip r:embed="rId8">
            <a:alphaModFix/>
          </a:blip>
          <a:srcRect/>
          <a:stretch/>
        </p:blipFill>
        <p:spPr>
          <a:xfrm>
            <a:off x="177882" y="5799868"/>
            <a:ext cx="634523" cy="671647"/>
          </a:xfrm>
          <a:prstGeom prst="rect">
            <a:avLst/>
          </a:prstGeom>
          <a:noFill/>
          <a:ln>
            <a:noFill/>
          </a:ln>
        </p:spPr>
      </p:pic>
      <p:sp>
        <p:nvSpPr>
          <p:cNvPr id="42" name="TextBox 41">
            <a:extLst>
              <a:ext uri="{FF2B5EF4-FFF2-40B4-BE49-F238E27FC236}">
                <a16:creationId xmlns:a16="http://schemas.microsoft.com/office/drawing/2014/main" id="{9F813FD1-6804-45D1-8743-DAD14860A364}"/>
              </a:ext>
            </a:extLst>
          </p:cNvPr>
          <p:cNvSpPr txBox="1"/>
          <p:nvPr/>
        </p:nvSpPr>
        <p:spPr>
          <a:xfrm>
            <a:off x="177882" y="5219999"/>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Llev</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uniforme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clase.</a:t>
            </a:r>
          </a:p>
        </p:txBody>
      </p:sp>
      <p:sp>
        <p:nvSpPr>
          <p:cNvPr id="43" name="TextBox 42">
            <a:extLst>
              <a:ext uri="{FF2B5EF4-FFF2-40B4-BE49-F238E27FC236}">
                <a16:creationId xmlns:a16="http://schemas.microsoft.com/office/drawing/2014/main" id="{49AC1D03-2940-4D3D-B3B1-95DF54E0FF3D}"/>
              </a:ext>
            </a:extLst>
          </p:cNvPr>
          <p:cNvSpPr txBox="1"/>
          <p:nvPr/>
        </p:nvSpPr>
        <p:spPr>
          <a:xfrm>
            <a:off x="971200" y="5844290"/>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wear uniform in class.</a:t>
            </a:r>
          </a:p>
        </p:txBody>
      </p:sp>
      <p:sp>
        <p:nvSpPr>
          <p:cNvPr id="44" name="TextBox 43">
            <a:extLst>
              <a:ext uri="{FF2B5EF4-FFF2-40B4-BE49-F238E27FC236}">
                <a16:creationId xmlns:a16="http://schemas.microsoft.com/office/drawing/2014/main" id="{7787D197-789B-4203-9B18-E017CDAAC4FC}"/>
              </a:ext>
            </a:extLst>
          </p:cNvPr>
          <p:cNvSpPr txBox="1"/>
          <p:nvPr/>
        </p:nvSpPr>
        <p:spPr>
          <a:xfrm>
            <a:off x="4140200" y="4245130"/>
            <a:ext cx="370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Ejemplo</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Google Shape;171;p8">
            <a:extLst>
              <a:ext uri="{FF2B5EF4-FFF2-40B4-BE49-F238E27FC236}">
                <a16:creationId xmlns:a16="http://schemas.microsoft.com/office/drawing/2014/main" id="{DD105EC6-8AD3-404C-92FC-6532DBAD02A3}"/>
              </a:ext>
            </a:extLst>
          </p:cNvPr>
          <p:cNvSpPr txBox="1"/>
          <p:nvPr/>
        </p:nvSpPr>
        <p:spPr>
          <a:xfrm>
            <a:off x="1784477" y="4709805"/>
            <a:ext cx="1145594"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5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a:t>
            </a:r>
            <a:endParaRPr kumimoji="0" sz="25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6" name="Google Shape;171;p8">
            <a:extLst>
              <a:ext uri="{FF2B5EF4-FFF2-40B4-BE49-F238E27FC236}">
                <a16:creationId xmlns:a16="http://schemas.microsoft.com/office/drawing/2014/main" id="{D0DB17B9-A978-4EED-8D06-13DE547B12F9}"/>
              </a:ext>
            </a:extLst>
          </p:cNvPr>
          <p:cNvSpPr txBox="1"/>
          <p:nvPr/>
        </p:nvSpPr>
        <p:spPr>
          <a:xfrm>
            <a:off x="8842255" y="4695950"/>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500" b="1" i="0" u="none" strike="noStrike" kern="1200" cap="none" spc="0" normalizeH="0" baseline="0" noProof="0" dirty="0">
                <a:ln>
                  <a:noFill/>
                </a:ln>
                <a:solidFill>
                  <a:srgbClr val="002060"/>
                </a:solidFill>
                <a:effectLst/>
                <a:uLnTx/>
                <a:uFillTx/>
                <a:latin typeface="Century Gothic"/>
                <a:ea typeface="+mn-ea"/>
                <a:cs typeface="+mn-cs"/>
                <a:sym typeface="Century Gothic"/>
              </a:rPr>
              <a:t>s/he, it</a:t>
            </a:r>
            <a:endParaRPr kumimoji="0" sz="25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7" name="Google Shape;183;p8">
            <a:extLst>
              <a:ext uri="{FF2B5EF4-FFF2-40B4-BE49-F238E27FC236}">
                <a16:creationId xmlns:a16="http://schemas.microsoft.com/office/drawing/2014/main" id="{DF881630-2DF5-4808-B7C3-6214AF9295C0}"/>
              </a:ext>
            </a:extLst>
          </p:cNvPr>
          <p:cNvPicPr preferRelativeResize="0"/>
          <p:nvPr/>
        </p:nvPicPr>
        <p:blipFill rotWithShape="1">
          <a:blip r:embed="rId8">
            <a:alphaModFix/>
          </a:blip>
          <a:srcRect/>
          <a:stretch/>
        </p:blipFill>
        <p:spPr>
          <a:xfrm>
            <a:off x="6837897" y="5736606"/>
            <a:ext cx="634523" cy="671647"/>
          </a:xfrm>
          <a:prstGeom prst="rect">
            <a:avLst/>
          </a:prstGeom>
          <a:noFill/>
          <a:ln>
            <a:noFill/>
          </a:ln>
        </p:spPr>
      </p:pic>
      <p:sp>
        <p:nvSpPr>
          <p:cNvPr id="48" name="TextBox 47">
            <a:extLst>
              <a:ext uri="{FF2B5EF4-FFF2-40B4-BE49-F238E27FC236}">
                <a16:creationId xmlns:a16="http://schemas.microsoft.com/office/drawing/2014/main" id="{84F35C1D-E047-4F9D-A4E6-F76216ECD7A5}"/>
              </a:ext>
            </a:extLst>
          </p:cNvPr>
          <p:cNvSpPr txBox="1"/>
          <p:nvPr/>
        </p:nvSpPr>
        <p:spPr>
          <a:xfrm>
            <a:off x="7157720" y="5229226"/>
            <a:ext cx="6748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LLev</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sombrero en casa.</a:t>
            </a:r>
          </a:p>
        </p:txBody>
      </p:sp>
      <p:sp>
        <p:nvSpPr>
          <p:cNvPr id="49" name="TextBox 48">
            <a:extLst>
              <a:ext uri="{FF2B5EF4-FFF2-40B4-BE49-F238E27FC236}">
                <a16:creationId xmlns:a16="http://schemas.microsoft.com/office/drawing/2014/main" id="{FFA5C278-A1C3-478B-BF5D-4235828DCF68}"/>
              </a:ext>
            </a:extLst>
          </p:cNvPr>
          <p:cNvSpPr txBox="1"/>
          <p:nvPr/>
        </p:nvSpPr>
        <p:spPr>
          <a:xfrm>
            <a:off x="7441012" y="5808709"/>
            <a:ext cx="5157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wears a hat at home.</a:t>
            </a:r>
          </a:p>
        </p:txBody>
      </p:sp>
      <p:cxnSp>
        <p:nvCxnSpPr>
          <p:cNvPr id="50" name="Straight Connector 49">
            <a:extLst>
              <a:ext uri="{FF2B5EF4-FFF2-40B4-BE49-F238E27FC236}">
                <a16:creationId xmlns:a16="http://schemas.microsoft.com/office/drawing/2014/main" id="{D770EBBA-D57E-40AD-84DD-6E33EEE7D9F8}"/>
              </a:ext>
            </a:extLst>
          </p:cNvPr>
          <p:cNvCxnSpPr>
            <a:cxnSpLocks/>
          </p:cNvCxnSpPr>
          <p:nvPr/>
        </p:nvCxnSpPr>
        <p:spPr>
          <a:xfrm>
            <a:off x="6372091" y="4509817"/>
            <a:ext cx="437231"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D02EBD3-EE4C-4350-B718-DDA8128429D9}"/>
              </a:ext>
            </a:extLst>
          </p:cNvPr>
          <p:cNvCxnSpPr>
            <a:cxnSpLocks/>
          </p:cNvCxnSpPr>
          <p:nvPr/>
        </p:nvCxnSpPr>
        <p:spPr>
          <a:xfrm>
            <a:off x="6350772" y="4589646"/>
            <a:ext cx="458550"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36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Effect transition="in" filter="fade">
                                      <p:cBhvr>
                                        <p:cTn id="11" dur="500"/>
                                        <p:tgtEl>
                                          <p:spTgt spid="3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7">
                                            <p:txEl>
                                              <p:pRg st="0" end="0"/>
                                            </p:txEl>
                                          </p:spTgt>
                                        </p:tgtEl>
                                        <p:attrNameLst>
                                          <p:attrName>style.visibility</p:attrName>
                                        </p:attrNameLst>
                                      </p:cBhvr>
                                      <p:to>
                                        <p:strVal val="visible"/>
                                      </p:to>
                                    </p:set>
                                    <p:animEffect transition="in" filter="fade">
                                      <p:cBhvr>
                                        <p:cTn id="16" dur="500"/>
                                        <p:tgtEl>
                                          <p:spTgt spid="3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subTnLst>
                                    <p:audio>
                                      <p:cMediaNode>
                                        <p:cTn display="0" masterRel="sameClick">
                                          <p:stCondLst>
                                            <p:cond evt="begin" delay="0">
                                              <p:tn val="24"/>
                                            </p:cond>
                                          </p:stCondLst>
                                          <p:endCondLst>
                                            <p:cond evt="onStopAudio" delay="0">
                                              <p:tgtEl>
                                                <p:sldTgt/>
                                              </p:tgtEl>
                                            </p:cond>
                                          </p:endCondLst>
                                        </p:cTn>
                                        <p:tgtEl>
                                          <p:sndTgt r:embed="rId3" name="ejemplo.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llevar2.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par>
                                <p:cTn id="36" presetID="10" presetClass="entr" presetSubtype="0" fill="hold"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p:tgtEl>
                                          <p:spTgt spid="4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Llevo_uniforme_en_clase.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6"/>
                                        </p:tgtEl>
                                        <p:attrNameLst>
                                          <p:attrName>style.visibility</p:attrName>
                                        </p:attrNameLst>
                                      </p:cBhvr>
                                      <p:to>
                                        <p:strVal val="visible"/>
                                      </p:to>
                                    </p:set>
                                    <p:anim calcmode="lin" valueType="num">
                                      <p:cBhvr additive="base">
                                        <p:cTn id="62" dur="500"/>
                                        <p:tgtEl>
                                          <p:spTgt spid="4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lleva_sombrero_en_casa.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fade">
                                      <p:cBhvr>
                                        <p:cTn id="71" dur="500"/>
                                        <p:tgtEl>
                                          <p:spTgt spid="4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fade">
                                      <p:cBhvr>
                                        <p:cTn id="7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0" grpId="0"/>
      <p:bldP spid="42" grpId="0"/>
      <p:bldP spid="43" grpId="0"/>
      <p:bldP spid="44" grpId="0"/>
      <p:bldP spid="48" grpId="0"/>
      <p:bldP spid="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6548846" cy="675762"/>
          </a:xfrm>
        </p:spPr>
        <p:txBody>
          <a:bodyPr>
            <a:normAutofit/>
          </a:bodyPr>
          <a:lstStyle/>
          <a:p>
            <a:r>
              <a:rPr lang="en-GB" sz="3200" b="1" dirty="0">
                <a:solidFill>
                  <a:srgbClr val="002060"/>
                </a:solidFill>
                <a:latin typeface="Century Gothic"/>
                <a:ea typeface="Century Gothic"/>
                <a:cs typeface="Century Gothic"/>
                <a:sym typeface="Century Gothic"/>
              </a:rPr>
              <a:t>Follow up 2: Sofía escribe.</a:t>
            </a:r>
            <a:endParaRPr lang="en-GB" sz="3200" dirty="0"/>
          </a:p>
        </p:txBody>
      </p:sp>
      <p:pic>
        <p:nvPicPr>
          <p:cNvPr id="25" name="Google Shape;282;p13" descr="Reading, Book, Symbol, Icon, Reader, Man">
            <a:extLst>
              <a:ext uri="{FF2B5EF4-FFF2-40B4-BE49-F238E27FC236}">
                <a16:creationId xmlns:a16="http://schemas.microsoft.com/office/drawing/2014/main" id="{71BEC487-ED08-47D3-98C9-D283CECA8AE8}"/>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9880018" y="158344"/>
            <a:ext cx="782801" cy="782801"/>
          </a:xfrm>
          <a:prstGeom prst="roundRect">
            <a:avLst/>
          </a:prstGeom>
          <a:solidFill>
            <a:srgbClr val="00B050"/>
          </a:solidFill>
          <a:ln>
            <a:noFill/>
          </a:ln>
        </p:spPr>
      </p:pic>
      <p:sp>
        <p:nvSpPr>
          <p:cNvPr id="26" name="Title 1">
            <a:extLst>
              <a:ext uri="{FF2B5EF4-FFF2-40B4-BE49-F238E27FC236}">
                <a16:creationId xmlns:a16="http://schemas.microsoft.com/office/drawing/2014/main" id="{8695AE42-5C6C-4342-BF51-BFB6A85B1D64}"/>
              </a:ext>
            </a:extLst>
          </p:cNvPr>
          <p:cNvSpPr txBox="1">
            <a:spLocks/>
          </p:cNvSpPr>
          <p:nvPr/>
        </p:nvSpPr>
        <p:spPr>
          <a:xfrm>
            <a:off x="994790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 name="TextBox 88">
            <a:hlinkClick r:id="" action="ppaction://noaction">
              <a:snd r:embed="rId6" name="Lee_las_frases.wav"/>
            </a:hlinkClick>
            <a:extLst>
              <a:ext uri="{FF2B5EF4-FFF2-40B4-BE49-F238E27FC236}">
                <a16:creationId xmlns:a16="http://schemas.microsoft.com/office/drawing/2014/main" id="{EA576291-4665-47CE-AFD0-3EB428166AB1}"/>
              </a:ext>
            </a:extLst>
          </p:cNvPr>
          <p:cNvSpPr txBox="1"/>
          <p:nvPr/>
        </p:nvSpPr>
        <p:spPr>
          <a:xfrm>
            <a:off x="76202" y="606965"/>
            <a:ext cx="11917892"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A </a:t>
            </a:r>
            <a:r>
              <a:rPr lang="en-GB" sz="2800" dirty="0">
                <a:solidFill>
                  <a:srgbClr val="002060"/>
                </a:solidFill>
                <a:latin typeface="Century Gothic" panose="020B0502020202020204" pitchFamily="34" charset="0"/>
              </a:rPr>
              <a:t>Lee las </a:t>
            </a:r>
            <a:r>
              <a:rPr lang="en-GB" sz="2800" dirty="0" err="1">
                <a:solidFill>
                  <a:srgbClr val="002060"/>
                </a:solidFill>
                <a:latin typeface="Century Gothic" panose="020B0502020202020204" pitchFamily="34" charset="0"/>
              </a:rPr>
              <a:t>frases</a:t>
            </a:r>
            <a:r>
              <a:rPr lang="en-GB" sz="2800" dirty="0">
                <a:solidFill>
                  <a:srgbClr val="002060"/>
                </a:solidFill>
                <a:latin typeface="Century Gothic" panose="020B0502020202020204" pitchFamily="34" charset="0"/>
              </a:rPr>
              <a:t>. </a:t>
            </a:r>
          </a:p>
        </p:txBody>
      </p:sp>
      <p:pic>
        <p:nvPicPr>
          <p:cNvPr id="92" name="Google Shape;170;p8" descr="Jigsaw, Puzzle, Piece, Game, Concept, Solution">
            <a:extLst>
              <a:ext uri="{FF2B5EF4-FFF2-40B4-BE49-F238E27FC236}">
                <a16:creationId xmlns:a16="http://schemas.microsoft.com/office/drawing/2014/main" id="{7AAA569F-4364-455E-B209-0436EB35D929}"/>
              </a:ext>
            </a:extLst>
          </p:cNvPr>
          <p:cNvPicPr preferRelativeResize="0"/>
          <p:nvPr/>
        </p:nvPicPr>
        <p:blipFill rotWithShape="1">
          <a:blip r:embed="rId7">
            <a:alphaModFix/>
          </a:blip>
          <a:srcRect/>
          <a:stretch/>
        </p:blipFill>
        <p:spPr>
          <a:xfrm>
            <a:off x="10785403" y="33719"/>
            <a:ext cx="1330395" cy="1332245"/>
          </a:xfrm>
          <a:prstGeom prst="rect">
            <a:avLst/>
          </a:prstGeom>
          <a:noFill/>
          <a:ln>
            <a:noFill/>
          </a:ln>
        </p:spPr>
      </p:pic>
      <p:sp>
        <p:nvSpPr>
          <p:cNvPr id="51" name="TextBox 50">
            <a:extLst>
              <a:ext uri="{FF2B5EF4-FFF2-40B4-BE49-F238E27FC236}">
                <a16:creationId xmlns:a16="http://schemas.microsoft.com/office/drawing/2014/main" id="{159215CA-1E9A-475D-BD08-47AA790213E2}"/>
              </a:ext>
            </a:extLst>
          </p:cNvPr>
          <p:cNvSpPr txBox="1"/>
          <p:nvPr/>
        </p:nvSpPr>
        <p:spPr>
          <a:xfrm>
            <a:off x="427398" y="1074003"/>
            <a:ext cx="11917892"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Marca la </a:t>
            </a:r>
            <a:r>
              <a:rPr lang="en-GB" sz="2800" dirty="0" err="1">
                <a:solidFill>
                  <a:srgbClr val="002060"/>
                </a:solidFill>
                <a:latin typeface="Century Gothic" panose="020B0502020202020204" pitchFamily="34" charset="0"/>
              </a:rPr>
              <a:t>opción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correcta</a:t>
            </a:r>
            <a:r>
              <a:rPr lang="en-GB" sz="2800" dirty="0">
                <a:solidFill>
                  <a:srgbClr val="002060"/>
                </a:solidFill>
                <a:latin typeface="Century Gothic" panose="020B0502020202020204" pitchFamily="34" charset="0"/>
              </a:rPr>
              <a:t> para el verbo.</a:t>
            </a:r>
          </a:p>
        </p:txBody>
      </p:sp>
      <p:graphicFrame>
        <p:nvGraphicFramePr>
          <p:cNvPr id="10" name="Table 7">
            <a:extLst>
              <a:ext uri="{FF2B5EF4-FFF2-40B4-BE49-F238E27FC236}">
                <a16:creationId xmlns:a16="http://schemas.microsoft.com/office/drawing/2014/main" id="{D3FAAFE8-AE1A-43E6-870A-3C6603B23789}"/>
              </a:ext>
            </a:extLst>
          </p:cNvPr>
          <p:cNvGraphicFramePr>
            <a:graphicFrameLocks noGrp="1"/>
          </p:cNvGraphicFramePr>
          <p:nvPr>
            <p:extLst>
              <p:ext uri="{D42A27DB-BD31-4B8C-83A1-F6EECF244321}">
                <p14:modId xmlns:p14="http://schemas.microsoft.com/office/powerpoint/2010/main" val="2211903407"/>
              </p:ext>
            </p:extLst>
          </p:nvPr>
        </p:nvGraphicFramePr>
        <p:xfrm>
          <a:off x="644541" y="2120636"/>
          <a:ext cx="4784111" cy="4065030"/>
        </p:xfrm>
        <a:graphic>
          <a:graphicData uri="http://schemas.openxmlformats.org/drawingml/2006/table">
            <a:tbl>
              <a:tblPr firstRow="1" bandRow="1">
                <a:tableStyleId>{5940675A-B579-460E-94D1-54222C63F5DA}</a:tableStyleId>
              </a:tblPr>
              <a:tblGrid>
                <a:gridCol w="4784111">
                  <a:extLst>
                    <a:ext uri="{9D8B030D-6E8A-4147-A177-3AD203B41FA5}">
                      <a16:colId xmlns:a16="http://schemas.microsoft.com/office/drawing/2014/main" val="769332804"/>
                    </a:ext>
                  </a:extLst>
                </a:gridCol>
              </a:tblGrid>
              <a:tr h="540345">
                <a:tc>
                  <a:txBody>
                    <a:bodyPr/>
                    <a:lstStyle/>
                    <a:p>
                      <a:pPr algn="l"/>
                      <a:r>
                        <a:rPr lang="en-GB" sz="2400" b="1" dirty="0" err="1">
                          <a:solidFill>
                            <a:srgbClr val="002060"/>
                          </a:solidFill>
                          <a:latin typeface="Century Gothic" panose="020B0502020202020204" pitchFamily="34" charset="0"/>
                        </a:rPr>
                        <a:t>Llevo</a:t>
                      </a:r>
                      <a:r>
                        <a:rPr lang="en-GB" sz="2400" b="1" dirty="0">
                          <a:solidFill>
                            <a:srgbClr val="002060"/>
                          </a:solidFill>
                          <a:latin typeface="Century Gothic" panose="020B0502020202020204" pitchFamily="34" charset="0"/>
                        </a:rPr>
                        <a:t> un sombrero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clase</a:t>
                      </a:r>
                      <a:r>
                        <a:rPr lang="en-GB" sz="2400" b="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864027506"/>
                  </a:ext>
                </a:extLst>
              </a:tr>
              <a:tr h="540345">
                <a:tc>
                  <a:txBody>
                    <a:bodyPr/>
                    <a:lstStyle/>
                    <a:p>
                      <a:pPr algn="l"/>
                      <a:r>
                        <a:rPr lang="en-GB" sz="2400" b="1" dirty="0" err="1">
                          <a:solidFill>
                            <a:srgbClr val="002060"/>
                          </a:solidFill>
                          <a:latin typeface="Century Gothic" panose="020B0502020202020204" pitchFamily="34" charset="0"/>
                        </a:rPr>
                        <a:t>Necesita</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uniforme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clase</a:t>
                      </a:r>
                      <a:r>
                        <a:rPr lang="en-GB" sz="2400" b="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465645189"/>
                  </a:ext>
                </a:extLst>
              </a:tr>
              <a:tr h="540345">
                <a:tc>
                  <a:txBody>
                    <a:bodyPr/>
                    <a:lstStyle/>
                    <a:p>
                      <a:pPr algn="l"/>
                      <a:r>
                        <a:rPr lang="en-GB" sz="2400" b="1" dirty="0" err="1">
                          <a:solidFill>
                            <a:srgbClr val="002060"/>
                          </a:solidFill>
                          <a:latin typeface="Century Gothic" panose="020B0502020202020204" pitchFamily="34" charset="0"/>
                        </a:rPr>
                        <a:t>Hablo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con una amiga de Perú.</a:t>
                      </a:r>
                    </a:p>
                  </a:txBody>
                  <a:tcPr anchor="ctr"/>
                </a:tc>
                <a:extLst>
                  <a:ext uri="{0D108BD9-81ED-4DB2-BD59-A6C34878D82A}">
                    <a16:rowId xmlns:a16="http://schemas.microsoft.com/office/drawing/2014/main" val="1324771453"/>
                  </a:ext>
                </a:extLst>
              </a:tr>
              <a:tr h="540345">
                <a:tc>
                  <a:txBody>
                    <a:bodyPr/>
                    <a:lstStyle/>
                    <a:p>
                      <a:pPr algn="l"/>
                      <a:r>
                        <a:rPr lang="en-GB" sz="2400" b="1" dirty="0" err="1">
                          <a:solidFill>
                            <a:srgbClr val="002060"/>
                          </a:solidFill>
                          <a:latin typeface="Century Gothic" panose="020B0502020202020204" pitchFamily="34" charset="0"/>
                        </a:rPr>
                        <a:t>Llevo</a:t>
                      </a:r>
                      <a:r>
                        <a:rPr lang="en-GB" sz="2400" b="1" dirty="0">
                          <a:solidFill>
                            <a:srgbClr val="002060"/>
                          </a:solidFill>
                          <a:latin typeface="Century Gothic" panose="020B0502020202020204" pitchFamily="34" charset="0"/>
                        </a:rPr>
                        <a:t> una mochila a </a:t>
                      </a:r>
                      <a:r>
                        <a:rPr lang="en-GB" sz="2400" b="1" dirty="0" err="1">
                          <a:solidFill>
                            <a:srgbClr val="002060"/>
                          </a:solidFill>
                          <a:latin typeface="Century Gothic" panose="020B0502020202020204" pitchFamily="34" charset="0"/>
                        </a:rPr>
                        <a:t>clase</a:t>
                      </a:r>
                      <a:r>
                        <a:rPr lang="en-GB" sz="2400" b="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707262828"/>
                  </a:ext>
                </a:extLst>
              </a:tr>
              <a:tr h="540345">
                <a:tc>
                  <a:txBody>
                    <a:bodyPr/>
                    <a:lstStyle/>
                    <a:p>
                      <a:pPr algn="l"/>
                      <a:r>
                        <a:rPr lang="en-GB" sz="2400" b="1" dirty="0" err="1">
                          <a:solidFill>
                            <a:srgbClr val="002060"/>
                          </a:solidFill>
                          <a:latin typeface="Century Gothic" panose="020B0502020202020204" pitchFamily="34" charset="0"/>
                        </a:rPr>
                        <a:t>Habla</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casa.</a:t>
                      </a:r>
                    </a:p>
                  </a:txBody>
                  <a:tcPr anchor="ctr"/>
                </a:tc>
                <a:extLst>
                  <a:ext uri="{0D108BD9-81ED-4DB2-BD59-A6C34878D82A}">
                    <a16:rowId xmlns:a16="http://schemas.microsoft.com/office/drawing/2014/main" val="3690723919"/>
                  </a:ext>
                </a:extLst>
              </a:tr>
              <a:tr h="540345">
                <a:tc>
                  <a:txBody>
                    <a:bodyPr/>
                    <a:lstStyle/>
                    <a:p>
                      <a:pPr algn="l"/>
                      <a:r>
                        <a:rPr lang="en-GB" sz="2400" b="1" dirty="0">
                          <a:solidFill>
                            <a:srgbClr val="002060"/>
                          </a:solidFill>
                          <a:latin typeface="Century Gothic" panose="020B0502020202020204" pitchFamily="34" charset="0"/>
                        </a:rPr>
                        <a:t>Canto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clase</a:t>
                      </a:r>
                      <a:r>
                        <a:rPr lang="en-GB" sz="2400" b="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1001557845"/>
                  </a:ext>
                </a:extLst>
              </a:tr>
              <a:tr h="540345">
                <a:tc>
                  <a:txBody>
                    <a:bodyPr/>
                    <a:lstStyle/>
                    <a:p>
                      <a:pPr algn="l"/>
                      <a:r>
                        <a:rPr lang="en-GB" sz="2400" b="1" dirty="0" err="1">
                          <a:solidFill>
                            <a:srgbClr val="002060"/>
                          </a:solidFill>
                          <a:latin typeface="Century Gothic" panose="020B0502020202020204" pitchFamily="34" charset="0"/>
                        </a:rPr>
                        <a:t>Escucha</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vocabulario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clase</a:t>
                      </a:r>
                      <a:r>
                        <a:rPr lang="en-GB" sz="2400" b="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310680104"/>
                  </a:ext>
                </a:extLst>
              </a:tr>
            </a:tbl>
          </a:graphicData>
        </a:graphic>
      </p:graphicFrame>
      <p:sp>
        <p:nvSpPr>
          <p:cNvPr id="11" name="Oval 10">
            <a:hlinkClick r:id="" action="ppaction://noaction">
              <a:snd r:embed="rId8" name="FO2_1.wav"/>
            </a:hlinkClick>
            <a:extLst>
              <a:ext uri="{FF2B5EF4-FFF2-40B4-BE49-F238E27FC236}">
                <a16:creationId xmlns:a16="http://schemas.microsoft.com/office/drawing/2014/main" id="{B069807E-DAAD-49DA-B86C-559CA5CDA261}"/>
              </a:ext>
            </a:extLst>
          </p:cNvPr>
          <p:cNvSpPr/>
          <p:nvPr/>
        </p:nvSpPr>
        <p:spPr>
          <a:xfrm>
            <a:off x="85730" y="2290024"/>
            <a:ext cx="405475" cy="369083"/>
          </a:xfrm>
          <a:prstGeom prst="ellipse">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12" name="Oval 11">
            <a:hlinkClick r:id="" action="ppaction://noaction">
              <a:snd r:embed="rId9" name="FO2_2.wav"/>
            </a:hlinkClick>
            <a:extLst>
              <a:ext uri="{FF2B5EF4-FFF2-40B4-BE49-F238E27FC236}">
                <a16:creationId xmlns:a16="http://schemas.microsoft.com/office/drawing/2014/main" id="{02E8720D-1AAE-45B2-91B9-C1FC77C78AC7}"/>
              </a:ext>
            </a:extLst>
          </p:cNvPr>
          <p:cNvSpPr/>
          <p:nvPr/>
        </p:nvSpPr>
        <p:spPr>
          <a:xfrm>
            <a:off x="98139" y="2774527"/>
            <a:ext cx="405475" cy="369083"/>
          </a:xfrm>
          <a:prstGeom prst="ellipse">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13" name="Oval 12">
            <a:hlinkClick r:id="" action="ppaction://noaction">
              <a:snd r:embed="rId10" name="FO2_3.wav"/>
            </a:hlinkClick>
            <a:extLst>
              <a:ext uri="{FF2B5EF4-FFF2-40B4-BE49-F238E27FC236}">
                <a16:creationId xmlns:a16="http://schemas.microsoft.com/office/drawing/2014/main" id="{FE5C43E0-3EE5-4404-98E9-D57440E6498C}"/>
              </a:ext>
            </a:extLst>
          </p:cNvPr>
          <p:cNvSpPr/>
          <p:nvPr/>
        </p:nvSpPr>
        <p:spPr>
          <a:xfrm>
            <a:off x="85105" y="3486498"/>
            <a:ext cx="405475" cy="369083"/>
          </a:xfrm>
          <a:prstGeom prst="ellipse">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14" name="Oval 13">
            <a:hlinkClick r:id="" action="ppaction://noaction">
              <a:snd r:embed="rId11" name="FO2_4.wav"/>
            </a:hlinkClick>
            <a:extLst>
              <a:ext uri="{FF2B5EF4-FFF2-40B4-BE49-F238E27FC236}">
                <a16:creationId xmlns:a16="http://schemas.microsoft.com/office/drawing/2014/main" id="{9C5AF505-8497-4B6D-ADF1-5771E32EEEEE}"/>
              </a:ext>
            </a:extLst>
          </p:cNvPr>
          <p:cNvSpPr/>
          <p:nvPr/>
        </p:nvSpPr>
        <p:spPr>
          <a:xfrm>
            <a:off x="85105" y="4153151"/>
            <a:ext cx="405475" cy="369083"/>
          </a:xfrm>
          <a:prstGeom prst="ellipse">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15" name="Oval 14">
            <a:hlinkClick r:id="" action="ppaction://noaction">
              <a:snd r:embed="rId12" name="FO2_5.wav"/>
            </a:hlinkClick>
            <a:extLst>
              <a:ext uri="{FF2B5EF4-FFF2-40B4-BE49-F238E27FC236}">
                <a16:creationId xmlns:a16="http://schemas.microsoft.com/office/drawing/2014/main" id="{0493F25B-7075-4844-AEEA-4BC645A386B7}"/>
              </a:ext>
            </a:extLst>
          </p:cNvPr>
          <p:cNvSpPr/>
          <p:nvPr/>
        </p:nvSpPr>
        <p:spPr>
          <a:xfrm>
            <a:off x="98139" y="4642633"/>
            <a:ext cx="405475" cy="369083"/>
          </a:xfrm>
          <a:prstGeom prst="ellipse">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16" name="Oval 15">
            <a:hlinkClick r:id="" action="ppaction://noaction">
              <a:snd r:embed="rId13" name="FO2_6.wav"/>
            </a:hlinkClick>
            <a:extLst>
              <a:ext uri="{FF2B5EF4-FFF2-40B4-BE49-F238E27FC236}">
                <a16:creationId xmlns:a16="http://schemas.microsoft.com/office/drawing/2014/main" id="{554CB620-CAB0-4891-B8B0-7C8DD98C76E6}"/>
              </a:ext>
            </a:extLst>
          </p:cNvPr>
          <p:cNvSpPr/>
          <p:nvPr/>
        </p:nvSpPr>
        <p:spPr>
          <a:xfrm>
            <a:off x="85106" y="5237773"/>
            <a:ext cx="405475" cy="369083"/>
          </a:xfrm>
          <a:prstGeom prst="ellipse">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sp>
        <p:nvSpPr>
          <p:cNvPr id="17" name="Oval 16">
            <a:hlinkClick r:id="" action="ppaction://noaction">
              <a:snd r:embed="rId14" name="FO2_7.wav"/>
            </a:hlinkClick>
            <a:extLst>
              <a:ext uri="{FF2B5EF4-FFF2-40B4-BE49-F238E27FC236}">
                <a16:creationId xmlns:a16="http://schemas.microsoft.com/office/drawing/2014/main" id="{03578F3F-9C9E-4EC8-A3F5-EDFF83C348A1}"/>
              </a:ext>
            </a:extLst>
          </p:cNvPr>
          <p:cNvSpPr/>
          <p:nvPr/>
        </p:nvSpPr>
        <p:spPr>
          <a:xfrm>
            <a:off x="98139" y="5770073"/>
            <a:ext cx="405475" cy="369083"/>
          </a:xfrm>
          <a:prstGeom prst="ellipse">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7</a:t>
            </a:r>
          </a:p>
        </p:txBody>
      </p:sp>
      <p:sp>
        <p:nvSpPr>
          <p:cNvPr id="18" name="Rectangle 17">
            <a:extLst>
              <a:ext uri="{FF2B5EF4-FFF2-40B4-BE49-F238E27FC236}">
                <a16:creationId xmlns:a16="http://schemas.microsoft.com/office/drawing/2014/main" id="{04D9D349-4290-4C96-AA07-27A5D913F02A}"/>
              </a:ext>
            </a:extLst>
          </p:cNvPr>
          <p:cNvSpPr/>
          <p:nvPr/>
        </p:nvSpPr>
        <p:spPr>
          <a:xfrm>
            <a:off x="10304157" y="2638653"/>
            <a:ext cx="745717" cy="523220"/>
          </a:xfrm>
          <a:prstGeom prst="rect">
            <a:avLst/>
          </a:prstGeom>
        </p:spPr>
        <p:txBody>
          <a:bodyPr wrap="none">
            <a:spAutoFit/>
          </a:bodyPr>
          <a:lstStyle/>
          <a:p>
            <a:r>
              <a:rPr lang="en-GB" sz="2800" dirty="0">
                <a:solidFill>
                  <a:srgbClr val="002060"/>
                </a:solidFill>
                <a:latin typeface="Century Gothic" panose="020B0502020202020204" pitchFamily="34" charset="0"/>
              </a:rPr>
              <a:t>[</a:t>
            </a:r>
            <a:r>
              <a:rPr lang="en-GB" sz="2800" b="1" dirty="0">
                <a:solidFill>
                  <a:srgbClr val="FF0000"/>
                </a:solidFill>
                <a:latin typeface="Century Gothic" panose="020B0502020202020204" pitchFamily="34" charset="0"/>
              </a:rPr>
              <a:t>R</a:t>
            </a:r>
            <a:r>
              <a:rPr lang="en-GB" sz="2800" dirty="0">
                <a:solidFill>
                  <a:srgbClr val="002060"/>
                </a:solidFill>
                <a:latin typeface="Century Gothic" panose="020B0502020202020204" pitchFamily="34" charset="0"/>
              </a:rPr>
              <a:t>] </a:t>
            </a:r>
            <a:endParaRPr lang="en-GB" dirty="0"/>
          </a:p>
        </p:txBody>
      </p:sp>
      <p:sp>
        <p:nvSpPr>
          <p:cNvPr id="19" name="Rectangle 18">
            <a:extLst>
              <a:ext uri="{FF2B5EF4-FFF2-40B4-BE49-F238E27FC236}">
                <a16:creationId xmlns:a16="http://schemas.microsoft.com/office/drawing/2014/main" id="{E1A93908-291C-4998-A8F5-4F9870FC1A77}"/>
              </a:ext>
            </a:extLst>
          </p:cNvPr>
          <p:cNvSpPr/>
          <p:nvPr/>
        </p:nvSpPr>
        <p:spPr>
          <a:xfrm>
            <a:off x="10284524" y="2065276"/>
            <a:ext cx="745717" cy="523220"/>
          </a:xfrm>
          <a:prstGeom prst="rect">
            <a:avLst/>
          </a:prstGeom>
        </p:spPr>
        <p:txBody>
          <a:bodyPr wrap="none">
            <a:spAutoFit/>
          </a:bodyPr>
          <a:lstStyle/>
          <a:p>
            <a:r>
              <a:rPr lang="en-GB" sz="2800" dirty="0">
                <a:solidFill>
                  <a:srgbClr val="002060"/>
                </a:solidFill>
                <a:latin typeface="Century Gothic" panose="020B0502020202020204" pitchFamily="34" charset="0"/>
              </a:rPr>
              <a:t>[</a:t>
            </a:r>
            <a:r>
              <a:rPr lang="en-GB" sz="2800" b="1" dirty="0">
                <a:solidFill>
                  <a:srgbClr val="FF0000"/>
                </a:solidFill>
                <a:latin typeface="Century Gothic" panose="020B0502020202020204" pitchFamily="34" charset="0"/>
              </a:rPr>
              <a:t>R</a:t>
            </a:r>
            <a:r>
              <a:rPr lang="en-GB" sz="2800" dirty="0">
                <a:solidFill>
                  <a:srgbClr val="002060"/>
                </a:solidFill>
                <a:latin typeface="Century Gothic" panose="020B0502020202020204" pitchFamily="34" charset="0"/>
              </a:rPr>
              <a:t>] </a:t>
            </a:r>
            <a:endParaRPr lang="en-GB" dirty="0"/>
          </a:p>
        </p:txBody>
      </p:sp>
      <p:sp>
        <p:nvSpPr>
          <p:cNvPr id="20" name="Rectangle 19">
            <a:extLst>
              <a:ext uri="{FF2B5EF4-FFF2-40B4-BE49-F238E27FC236}">
                <a16:creationId xmlns:a16="http://schemas.microsoft.com/office/drawing/2014/main" id="{52328A1D-8DA1-4E0B-BE05-23F071E746F2}"/>
              </a:ext>
            </a:extLst>
          </p:cNvPr>
          <p:cNvSpPr/>
          <p:nvPr/>
        </p:nvSpPr>
        <p:spPr>
          <a:xfrm>
            <a:off x="10271418" y="4617609"/>
            <a:ext cx="803425" cy="523220"/>
          </a:xfrm>
          <a:prstGeom prst="rect">
            <a:avLst/>
          </a:prstGeom>
        </p:spPr>
        <p:txBody>
          <a:bodyPr wrap="none">
            <a:spAutoFit/>
          </a:bodyPr>
          <a:lstStyle/>
          <a:p>
            <a:r>
              <a:rPr lang="en-GB" sz="2800" dirty="0">
                <a:solidFill>
                  <a:srgbClr val="002060"/>
                </a:solidFill>
                <a:latin typeface="Century Gothic" panose="020B0502020202020204" pitchFamily="34" charset="0"/>
              </a:rPr>
              <a:t>[</a:t>
            </a:r>
            <a:r>
              <a:rPr lang="en-GB" sz="2800" b="1" dirty="0">
                <a:solidFill>
                  <a:srgbClr val="00B050"/>
                </a:solidFill>
                <a:latin typeface="Century Gothic" panose="020B0502020202020204" pitchFamily="34" charset="0"/>
              </a:rPr>
              <a:t>N</a:t>
            </a:r>
            <a:r>
              <a:rPr lang="en-GB" sz="2800" dirty="0">
                <a:solidFill>
                  <a:srgbClr val="002060"/>
                </a:solidFill>
                <a:latin typeface="Century Gothic" panose="020B0502020202020204" pitchFamily="34" charset="0"/>
              </a:rPr>
              <a:t>] </a:t>
            </a:r>
            <a:endParaRPr lang="en-GB" dirty="0"/>
          </a:p>
        </p:txBody>
      </p:sp>
      <p:sp>
        <p:nvSpPr>
          <p:cNvPr id="22" name="Rectangle 21">
            <a:extLst>
              <a:ext uri="{FF2B5EF4-FFF2-40B4-BE49-F238E27FC236}">
                <a16:creationId xmlns:a16="http://schemas.microsoft.com/office/drawing/2014/main" id="{D6DF8607-00C4-4475-A406-7B659E604997}"/>
              </a:ext>
            </a:extLst>
          </p:cNvPr>
          <p:cNvSpPr/>
          <p:nvPr/>
        </p:nvSpPr>
        <p:spPr>
          <a:xfrm>
            <a:off x="10273441" y="5654738"/>
            <a:ext cx="803425" cy="523220"/>
          </a:xfrm>
          <a:prstGeom prst="rect">
            <a:avLst/>
          </a:prstGeom>
        </p:spPr>
        <p:txBody>
          <a:bodyPr wrap="none">
            <a:spAutoFit/>
          </a:bodyPr>
          <a:lstStyle/>
          <a:p>
            <a:r>
              <a:rPr lang="en-GB" sz="2800" dirty="0">
                <a:solidFill>
                  <a:srgbClr val="002060"/>
                </a:solidFill>
                <a:latin typeface="Century Gothic" panose="020B0502020202020204" pitchFamily="34" charset="0"/>
              </a:rPr>
              <a:t>[</a:t>
            </a:r>
            <a:r>
              <a:rPr lang="en-GB" sz="2800" b="1" dirty="0">
                <a:solidFill>
                  <a:srgbClr val="00B050"/>
                </a:solidFill>
                <a:latin typeface="Century Gothic" panose="020B0502020202020204" pitchFamily="34" charset="0"/>
              </a:rPr>
              <a:t>N</a:t>
            </a:r>
            <a:r>
              <a:rPr lang="en-GB" sz="2800" dirty="0">
                <a:solidFill>
                  <a:srgbClr val="002060"/>
                </a:solidFill>
                <a:latin typeface="Century Gothic" panose="020B0502020202020204" pitchFamily="34" charset="0"/>
              </a:rPr>
              <a:t>] </a:t>
            </a:r>
            <a:endParaRPr lang="en-GB" dirty="0"/>
          </a:p>
        </p:txBody>
      </p:sp>
      <p:sp>
        <p:nvSpPr>
          <p:cNvPr id="23" name="Rectangle 22">
            <a:extLst>
              <a:ext uri="{FF2B5EF4-FFF2-40B4-BE49-F238E27FC236}">
                <a16:creationId xmlns:a16="http://schemas.microsoft.com/office/drawing/2014/main" id="{ECF3DA61-0CF1-42E6-AA3F-8BE7279352E7}"/>
              </a:ext>
            </a:extLst>
          </p:cNvPr>
          <p:cNvSpPr/>
          <p:nvPr/>
        </p:nvSpPr>
        <p:spPr>
          <a:xfrm>
            <a:off x="10291057" y="3256496"/>
            <a:ext cx="745717" cy="523220"/>
          </a:xfrm>
          <a:prstGeom prst="rect">
            <a:avLst/>
          </a:prstGeom>
        </p:spPr>
        <p:txBody>
          <a:bodyPr wrap="none">
            <a:spAutoFit/>
          </a:bodyPr>
          <a:lstStyle/>
          <a:p>
            <a:r>
              <a:rPr lang="en-GB" sz="2800" dirty="0">
                <a:solidFill>
                  <a:srgbClr val="002060"/>
                </a:solidFill>
                <a:latin typeface="Century Gothic" panose="020B0502020202020204" pitchFamily="34" charset="0"/>
              </a:rPr>
              <a:t>[</a:t>
            </a:r>
            <a:r>
              <a:rPr lang="en-GB" sz="2800" b="1" dirty="0">
                <a:solidFill>
                  <a:srgbClr val="FF0000"/>
                </a:solidFill>
                <a:latin typeface="Century Gothic" panose="020B0502020202020204" pitchFamily="34" charset="0"/>
              </a:rPr>
              <a:t>R</a:t>
            </a:r>
            <a:r>
              <a:rPr lang="en-GB" sz="2800" dirty="0">
                <a:solidFill>
                  <a:srgbClr val="002060"/>
                </a:solidFill>
                <a:latin typeface="Century Gothic" panose="020B0502020202020204" pitchFamily="34" charset="0"/>
              </a:rPr>
              <a:t>] </a:t>
            </a:r>
            <a:endParaRPr lang="en-GB" dirty="0"/>
          </a:p>
        </p:txBody>
      </p:sp>
      <p:sp>
        <p:nvSpPr>
          <p:cNvPr id="24" name="Rectangle 23">
            <a:extLst>
              <a:ext uri="{FF2B5EF4-FFF2-40B4-BE49-F238E27FC236}">
                <a16:creationId xmlns:a16="http://schemas.microsoft.com/office/drawing/2014/main" id="{9B1E5248-C5CA-4D10-B77F-EBBA4F8C857E}"/>
              </a:ext>
            </a:extLst>
          </p:cNvPr>
          <p:cNvSpPr/>
          <p:nvPr/>
        </p:nvSpPr>
        <p:spPr>
          <a:xfrm>
            <a:off x="10271418" y="5130128"/>
            <a:ext cx="1176925" cy="523220"/>
          </a:xfrm>
          <a:prstGeom prst="rect">
            <a:avLst/>
          </a:prstGeom>
        </p:spPr>
        <p:txBody>
          <a:bodyPr wrap="none">
            <a:spAutoFit/>
          </a:bodyPr>
          <a:lstStyle/>
          <a:p>
            <a:r>
              <a:rPr lang="en-GB" sz="2800" dirty="0">
                <a:solidFill>
                  <a:srgbClr val="002060"/>
                </a:solidFill>
                <a:latin typeface="Century Gothic" panose="020B0502020202020204" pitchFamily="34" charset="0"/>
              </a:rPr>
              <a:t>[</a:t>
            </a:r>
            <a:r>
              <a:rPr lang="en-GB" sz="2800" b="1" dirty="0">
                <a:solidFill>
                  <a:srgbClr val="00B050"/>
                </a:solidFill>
                <a:latin typeface="Century Gothic" panose="020B0502020202020204" pitchFamily="34" charset="0"/>
              </a:rPr>
              <a:t>N</a:t>
            </a:r>
            <a:r>
              <a:rPr lang="en-GB" sz="2800" b="1" dirty="0">
                <a:solidFill>
                  <a:srgbClr val="002060"/>
                </a:solidFill>
                <a:latin typeface="Century Gothic" panose="020B0502020202020204" pitchFamily="34" charset="0"/>
              </a:rPr>
              <a:t>/</a:t>
            </a:r>
            <a:r>
              <a:rPr lang="en-GB" sz="2800" b="1" dirty="0">
                <a:solidFill>
                  <a:srgbClr val="FF0000"/>
                </a:solidFill>
                <a:latin typeface="Century Gothic" panose="020B0502020202020204" pitchFamily="34" charset="0"/>
              </a:rPr>
              <a:t>R</a:t>
            </a:r>
            <a:r>
              <a:rPr lang="en-GB" sz="2800" dirty="0">
                <a:solidFill>
                  <a:srgbClr val="002060"/>
                </a:solidFill>
                <a:latin typeface="Century Gothic" panose="020B0502020202020204" pitchFamily="34" charset="0"/>
              </a:rPr>
              <a:t>] </a:t>
            </a:r>
            <a:endParaRPr lang="en-GB" dirty="0"/>
          </a:p>
        </p:txBody>
      </p:sp>
      <p:sp>
        <p:nvSpPr>
          <p:cNvPr id="27" name="Rectangle 26">
            <a:extLst>
              <a:ext uri="{FF2B5EF4-FFF2-40B4-BE49-F238E27FC236}">
                <a16:creationId xmlns:a16="http://schemas.microsoft.com/office/drawing/2014/main" id="{CDE8E9B3-8AD8-41BD-A7C4-58916E0001C6}"/>
              </a:ext>
            </a:extLst>
          </p:cNvPr>
          <p:cNvSpPr/>
          <p:nvPr/>
        </p:nvSpPr>
        <p:spPr>
          <a:xfrm>
            <a:off x="10276935" y="4044232"/>
            <a:ext cx="803425" cy="523220"/>
          </a:xfrm>
          <a:prstGeom prst="rect">
            <a:avLst/>
          </a:prstGeom>
        </p:spPr>
        <p:txBody>
          <a:bodyPr wrap="none">
            <a:spAutoFit/>
          </a:bodyPr>
          <a:lstStyle/>
          <a:p>
            <a:r>
              <a:rPr lang="en-GB" sz="2800" dirty="0">
                <a:solidFill>
                  <a:srgbClr val="002060"/>
                </a:solidFill>
                <a:latin typeface="Century Gothic" panose="020B0502020202020204" pitchFamily="34" charset="0"/>
              </a:rPr>
              <a:t>[</a:t>
            </a:r>
            <a:r>
              <a:rPr lang="en-GB" sz="2800" b="1" dirty="0">
                <a:solidFill>
                  <a:srgbClr val="00B050"/>
                </a:solidFill>
                <a:latin typeface="Century Gothic" panose="020B0502020202020204" pitchFamily="34" charset="0"/>
              </a:rPr>
              <a:t>N</a:t>
            </a:r>
            <a:r>
              <a:rPr lang="en-GB" sz="2800" dirty="0">
                <a:solidFill>
                  <a:srgbClr val="002060"/>
                </a:solidFill>
                <a:latin typeface="Century Gothic" panose="020B0502020202020204" pitchFamily="34" charset="0"/>
              </a:rPr>
              <a:t>] </a:t>
            </a:r>
            <a:endParaRPr lang="en-GB" dirty="0"/>
          </a:p>
        </p:txBody>
      </p:sp>
      <p:pic>
        <p:nvPicPr>
          <p:cNvPr id="35" name="Picture 34" descr="A picture containing text, toy, doll, vector graphics&#10;&#10;Description automatically generated">
            <a:extLst>
              <a:ext uri="{FF2B5EF4-FFF2-40B4-BE49-F238E27FC236}">
                <a16:creationId xmlns:a16="http://schemas.microsoft.com/office/drawing/2014/main" id="{EDC3F82A-9744-44D8-B101-7A3623C42AC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153742" y="4139611"/>
            <a:ext cx="1320798" cy="2704849"/>
          </a:xfrm>
          <a:prstGeom prst="rect">
            <a:avLst/>
          </a:prstGeom>
        </p:spPr>
      </p:pic>
      <p:graphicFrame>
        <p:nvGraphicFramePr>
          <p:cNvPr id="36" name="Table 7">
            <a:extLst>
              <a:ext uri="{FF2B5EF4-FFF2-40B4-BE49-F238E27FC236}">
                <a16:creationId xmlns:a16="http://schemas.microsoft.com/office/drawing/2014/main" id="{FA000BCA-11B5-449F-AF4A-60437B5BF903}"/>
              </a:ext>
            </a:extLst>
          </p:cNvPr>
          <p:cNvGraphicFramePr>
            <a:graphicFrameLocks noGrp="1"/>
          </p:cNvGraphicFramePr>
          <p:nvPr>
            <p:extLst>
              <p:ext uri="{D42A27DB-BD31-4B8C-83A1-F6EECF244321}">
                <p14:modId xmlns:p14="http://schemas.microsoft.com/office/powerpoint/2010/main" val="734170290"/>
              </p:ext>
            </p:extLst>
          </p:nvPr>
        </p:nvGraphicFramePr>
        <p:xfrm>
          <a:off x="5637088" y="1660076"/>
          <a:ext cx="3590039" cy="4525590"/>
        </p:xfrm>
        <a:graphic>
          <a:graphicData uri="http://schemas.openxmlformats.org/drawingml/2006/table">
            <a:tbl>
              <a:tblPr firstRow="1" bandRow="1">
                <a:tableStyleId>{5940675A-B579-460E-94D1-54222C63F5DA}</a:tableStyleId>
              </a:tblPr>
              <a:tblGrid>
                <a:gridCol w="1385403">
                  <a:extLst>
                    <a:ext uri="{9D8B030D-6E8A-4147-A177-3AD203B41FA5}">
                      <a16:colId xmlns:a16="http://schemas.microsoft.com/office/drawing/2014/main" val="769332804"/>
                    </a:ext>
                  </a:extLst>
                </a:gridCol>
                <a:gridCol w="2204636">
                  <a:extLst>
                    <a:ext uri="{9D8B030D-6E8A-4147-A177-3AD203B41FA5}">
                      <a16:colId xmlns:a16="http://schemas.microsoft.com/office/drawing/2014/main" val="2822298904"/>
                    </a:ext>
                  </a:extLst>
                </a:gridCol>
              </a:tblGrid>
              <a:tr h="466529">
                <a:tc>
                  <a:txBody>
                    <a:bodyPr/>
                    <a:lstStyle/>
                    <a:p>
                      <a:pPr algn="l"/>
                      <a:r>
                        <a:rPr lang="en-GB" sz="2400" b="1" dirty="0">
                          <a:solidFill>
                            <a:srgbClr val="002060"/>
                          </a:solidFill>
                          <a:latin typeface="Century Gothic" panose="020B0502020202020204" pitchFamily="34" charset="0"/>
                        </a:rPr>
                        <a:t>Sofía (I)</a:t>
                      </a:r>
                    </a:p>
                  </a:txBody>
                  <a:tcPr anchor="ctr"/>
                </a:tc>
                <a:tc>
                  <a:txBody>
                    <a:bodyPr/>
                    <a:lstStyle/>
                    <a:p>
                      <a:pPr algn="l"/>
                      <a:r>
                        <a:rPr lang="en-GB" sz="2400" b="1" dirty="0" err="1">
                          <a:solidFill>
                            <a:srgbClr val="002060"/>
                          </a:solidFill>
                          <a:latin typeface="Century Gothic" panose="020B0502020202020204" pitchFamily="34" charset="0"/>
                        </a:rPr>
                        <a:t>Ángela</a:t>
                      </a:r>
                      <a:r>
                        <a:rPr lang="en-GB" sz="2400" b="1" dirty="0">
                          <a:solidFill>
                            <a:srgbClr val="002060"/>
                          </a:solidFill>
                          <a:latin typeface="Century Gothic" panose="020B0502020202020204" pitchFamily="34" charset="0"/>
                        </a:rPr>
                        <a:t> (she)</a:t>
                      </a:r>
                    </a:p>
                  </a:txBody>
                  <a:tcPr anchor="ctr"/>
                </a:tc>
                <a:extLst>
                  <a:ext uri="{0D108BD9-81ED-4DB2-BD59-A6C34878D82A}">
                    <a16:rowId xmlns:a16="http://schemas.microsoft.com/office/drawing/2014/main" val="2147185551"/>
                  </a:ext>
                </a:extLst>
              </a:tr>
              <a:tr h="534070">
                <a:tc>
                  <a:txBody>
                    <a:bodyPr/>
                    <a:lstStyle/>
                    <a:p>
                      <a:pPr algn="l"/>
                      <a:endParaRPr lang="en-GB" sz="2400" b="1" dirty="0">
                        <a:solidFill>
                          <a:srgbClr val="002060"/>
                        </a:solidFill>
                        <a:latin typeface="Century Gothic" panose="020B0502020202020204" pitchFamily="34" charset="0"/>
                      </a:endParaRPr>
                    </a:p>
                  </a:txBody>
                  <a:tcPr anchor="ctr"/>
                </a:tc>
                <a:tc>
                  <a:txBody>
                    <a:bodyPr/>
                    <a:lstStyle/>
                    <a:p>
                      <a:pPr algn="l"/>
                      <a:endParaRPr lang="en-GB" sz="24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864027506"/>
                  </a:ext>
                </a:extLst>
              </a:tr>
              <a:tr h="534070">
                <a:tc>
                  <a:txBody>
                    <a:bodyPr/>
                    <a:lstStyle/>
                    <a:p>
                      <a:pPr algn="l"/>
                      <a:endParaRPr lang="en-GB" sz="2400" b="1" dirty="0">
                        <a:solidFill>
                          <a:srgbClr val="002060"/>
                        </a:solidFill>
                        <a:latin typeface="Century Gothic" panose="020B0502020202020204" pitchFamily="34" charset="0"/>
                      </a:endParaRPr>
                    </a:p>
                  </a:txBody>
                  <a:tcPr anchor="ctr"/>
                </a:tc>
                <a:tc>
                  <a:txBody>
                    <a:bodyPr/>
                    <a:lstStyle/>
                    <a:p>
                      <a:pPr algn="l"/>
                      <a:endParaRPr lang="en-GB" sz="24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65645189"/>
                  </a:ext>
                </a:extLst>
              </a:tr>
              <a:tr h="854641">
                <a:tc>
                  <a:txBody>
                    <a:bodyPr/>
                    <a:lstStyle/>
                    <a:p>
                      <a:pPr algn="l"/>
                      <a:endParaRPr lang="en-GB" sz="2400" b="1" dirty="0">
                        <a:solidFill>
                          <a:srgbClr val="002060"/>
                        </a:solidFill>
                        <a:latin typeface="Century Gothic" panose="020B0502020202020204" pitchFamily="34" charset="0"/>
                      </a:endParaRPr>
                    </a:p>
                    <a:p>
                      <a:pPr algn="l"/>
                      <a:endParaRPr lang="en-GB" sz="2400" b="1" dirty="0">
                        <a:solidFill>
                          <a:srgbClr val="002060"/>
                        </a:solidFill>
                        <a:latin typeface="Century Gothic" panose="020B0502020202020204" pitchFamily="34" charset="0"/>
                      </a:endParaRPr>
                    </a:p>
                  </a:txBody>
                  <a:tcPr anchor="ctr"/>
                </a:tc>
                <a:tc>
                  <a:txBody>
                    <a:bodyPr/>
                    <a:lstStyle/>
                    <a:p>
                      <a:pPr algn="l"/>
                      <a:endParaRPr lang="en-GB" sz="24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324771453"/>
                  </a:ext>
                </a:extLst>
              </a:tr>
              <a:tr h="534070">
                <a:tc>
                  <a:txBody>
                    <a:bodyPr/>
                    <a:lstStyle/>
                    <a:p>
                      <a:pPr algn="l"/>
                      <a:endParaRPr lang="en-GB" sz="2400" b="1" dirty="0">
                        <a:solidFill>
                          <a:srgbClr val="002060"/>
                        </a:solidFill>
                        <a:latin typeface="Century Gothic" panose="020B0502020202020204" pitchFamily="34" charset="0"/>
                      </a:endParaRPr>
                    </a:p>
                  </a:txBody>
                  <a:tcPr anchor="ctr"/>
                </a:tc>
                <a:tc>
                  <a:txBody>
                    <a:bodyPr/>
                    <a:lstStyle/>
                    <a:p>
                      <a:pPr algn="l"/>
                      <a:endParaRPr lang="en-GB" sz="24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07262828"/>
                  </a:ext>
                </a:extLst>
              </a:tr>
              <a:tr h="534070">
                <a:tc>
                  <a:txBody>
                    <a:bodyPr/>
                    <a:lstStyle/>
                    <a:p>
                      <a:pPr algn="l"/>
                      <a:endParaRPr lang="en-GB" sz="2400" b="1" dirty="0">
                        <a:solidFill>
                          <a:srgbClr val="002060"/>
                        </a:solidFill>
                        <a:latin typeface="Century Gothic" panose="020B0502020202020204" pitchFamily="34" charset="0"/>
                      </a:endParaRPr>
                    </a:p>
                  </a:txBody>
                  <a:tcPr anchor="ctr"/>
                </a:tc>
                <a:tc>
                  <a:txBody>
                    <a:bodyPr/>
                    <a:lstStyle/>
                    <a:p>
                      <a:pPr algn="l"/>
                      <a:endParaRPr lang="en-GB" sz="24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690723919"/>
                  </a:ext>
                </a:extLst>
              </a:tr>
              <a:tr h="534070">
                <a:tc>
                  <a:txBody>
                    <a:bodyPr/>
                    <a:lstStyle/>
                    <a:p>
                      <a:pPr algn="l"/>
                      <a:endParaRPr lang="en-GB" sz="2400" b="1" dirty="0">
                        <a:solidFill>
                          <a:srgbClr val="002060"/>
                        </a:solidFill>
                        <a:latin typeface="Century Gothic" panose="020B0502020202020204" pitchFamily="34" charset="0"/>
                      </a:endParaRPr>
                    </a:p>
                  </a:txBody>
                  <a:tcPr anchor="ctr"/>
                </a:tc>
                <a:tc>
                  <a:txBody>
                    <a:bodyPr/>
                    <a:lstStyle/>
                    <a:p>
                      <a:pPr algn="l"/>
                      <a:endParaRPr lang="en-GB" sz="24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1557845"/>
                  </a:ext>
                </a:extLst>
              </a:tr>
              <a:tr h="534070">
                <a:tc>
                  <a:txBody>
                    <a:bodyPr/>
                    <a:lstStyle/>
                    <a:p>
                      <a:pPr algn="l"/>
                      <a:endParaRPr lang="en-GB" sz="2400" b="1" dirty="0">
                        <a:solidFill>
                          <a:srgbClr val="002060"/>
                        </a:solidFill>
                        <a:latin typeface="Century Gothic" panose="020B0502020202020204" pitchFamily="34" charset="0"/>
                      </a:endParaRPr>
                    </a:p>
                  </a:txBody>
                  <a:tcPr anchor="ctr"/>
                </a:tc>
                <a:tc>
                  <a:txBody>
                    <a:bodyPr/>
                    <a:lstStyle/>
                    <a:p>
                      <a:pPr algn="l"/>
                      <a:endParaRPr lang="en-GB" sz="24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10680104"/>
                  </a:ext>
                </a:extLst>
              </a:tr>
            </a:tbl>
          </a:graphicData>
        </a:graphic>
      </p:graphicFrame>
      <p:pic>
        <p:nvPicPr>
          <p:cNvPr id="37" name="Picture 36" descr="A picture containing toy, doll&#10;&#10;Description automatically generated">
            <a:extLst>
              <a:ext uri="{FF2B5EF4-FFF2-40B4-BE49-F238E27FC236}">
                <a16:creationId xmlns:a16="http://schemas.microsoft.com/office/drawing/2014/main" id="{51847C58-EAA5-4B22-9F2B-20DFDF41840E}"/>
              </a:ext>
            </a:extLst>
          </p:cNvPr>
          <p:cNvPicPr>
            <a:picLocks noChangeAspect="1"/>
          </p:cNvPicPr>
          <p:nvPr/>
        </p:nvPicPr>
        <p:blipFill>
          <a:blip r:embed="rId16"/>
          <a:stretch>
            <a:fillRect/>
          </a:stretch>
        </p:blipFill>
        <p:spPr>
          <a:xfrm>
            <a:off x="8944570" y="1353473"/>
            <a:ext cx="527377" cy="1192596"/>
          </a:xfrm>
          <a:prstGeom prst="rect">
            <a:avLst/>
          </a:prstGeom>
        </p:spPr>
      </p:pic>
      <p:pic>
        <p:nvPicPr>
          <p:cNvPr id="38" name="Picture 37" descr="A picture containing text, toy, doll, vector graphics&#10;&#10;Description automatically generated">
            <a:extLst>
              <a:ext uri="{FF2B5EF4-FFF2-40B4-BE49-F238E27FC236}">
                <a16:creationId xmlns:a16="http://schemas.microsoft.com/office/drawing/2014/main" id="{7AEB3727-B3DE-481E-BCB7-87BD21DC76E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5160137" y="1464632"/>
            <a:ext cx="531911" cy="1081437"/>
          </a:xfrm>
          <a:prstGeom prst="rect">
            <a:avLst/>
          </a:prstGeom>
        </p:spPr>
      </p:pic>
      <p:pic>
        <p:nvPicPr>
          <p:cNvPr id="39" name="Picture 2" descr="Check Mark, Checkbox, Check, Tick, Yes">
            <a:extLst>
              <a:ext uri="{FF2B5EF4-FFF2-40B4-BE49-F238E27FC236}">
                <a16:creationId xmlns:a16="http://schemas.microsoft.com/office/drawing/2014/main" id="{36416404-BE09-48E2-9D34-59576273423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96000" y="2120636"/>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heck Mark, Checkbox, Check, Tick, Yes">
            <a:extLst>
              <a:ext uri="{FF2B5EF4-FFF2-40B4-BE49-F238E27FC236}">
                <a16:creationId xmlns:a16="http://schemas.microsoft.com/office/drawing/2014/main" id="{6A89BA25-6046-4EBC-9C2D-CEA78712F87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10945" y="2646062"/>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heck Mark, Checkbox, Check, Tick, Yes">
            <a:extLst>
              <a:ext uri="{FF2B5EF4-FFF2-40B4-BE49-F238E27FC236}">
                <a16:creationId xmlns:a16="http://schemas.microsoft.com/office/drawing/2014/main" id="{337CD497-E1BF-4D76-8CA9-8EABDC88AC0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96000" y="3357285"/>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heck Mark, Checkbox, Check, Tick, Yes">
            <a:extLst>
              <a:ext uri="{FF2B5EF4-FFF2-40B4-BE49-F238E27FC236}">
                <a16:creationId xmlns:a16="http://schemas.microsoft.com/office/drawing/2014/main" id="{AA169B1E-D49F-41D7-8669-B54B5AD4440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96000" y="4060850"/>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heck Mark, Checkbox, Check, Tick, Yes">
            <a:extLst>
              <a:ext uri="{FF2B5EF4-FFF2-40B4-BE49-F238E27FC236}">
                <a16:creationId xmlns:a16="http://schemas.microsoft.com/office/drawing/2014/main" id="{773440E1-34A1-4E46-83B6-2806E98C734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85655" y="4607379"/>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heck Mark, Checkbox, Check, Tick, Yes">
            <a:extLst>
              <a:ext uri="{FF2B5EF4-FFF2-40B4-BE49-F238E27FC236}">
                <a16:creationId xmlns:a16="http://schemas.microsoft.com/office/drawing/2014/main" id="{4386DE7A-C267-419A-9212-E287F2B3391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40237" y="5134856"/>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heck Mark, Checkbox, Check, Tick, Yes">
            <a:extLst>
              <a:ext uri="{FF2B5EF4-FFF2-40B4-BE49-F238E27FC236}">
                <a16:creationId xmlns:a16="http://schemas.microsoft.com/office/drawing/2014/main" id="{C3A41D80-FF6D-447D-805D-66188051788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85655" y="5690537"/>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3B5E79CB-538C-4578-B251-DD5FC79423FD}"/>
              </a:ext>
            </a:extLst>
          </p:cNvPr>
          <p:cNvSpPr txBox="1"/>
          <p:nvPr/>
        </p:nvSpPr>
        <p:spPr>
          <a:xfrm>
            <a:off x="9471947" y="1365964"/>
            <a:ext cx="2670638" cy="830997"/>
          </a:xfrm>
          <a:prstGeom prst="rect">
            <a:avLst/>
          </a:prstGeom>
          <a:noFill/>
        </p:spPr>
        <p:txBody>
          <a:bodyPr wrap="square">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respuesta</a:t>
            </a:r>
            <a:r>
              <a:rPr lang="en-GB" sz="2400" dirty="0">
                <a:solidFill>
                  <a:srgbClr val="002060"/>
                </a:solidFill>
                <a:latin typeface="Century Gothic" panose="020B0502020202020204" pitchFamily="34" charset="0"/>
              </a:rPr>
              <a:t> es </a:t>
            </a:r>
            <a:r>
              <a:rPr lang="en-GB" sz="2400" b="1" dirty="0">
                <a:solidFill>
                  <a:srgbClr val="002060"/>
                </a:solidFill>
                <a:latin typeface="Century Gothic" panose="020B0502020202020204" pitchFamily="34" charset="0"/>
              </a:rPr>
              <a:t>normal </a:t>
            </a:r>
            <a:r>
              <a:rPr lang="en-GB" sz="2400" dirty="0">
                <a:solidFill>
                  <a:srgbClr val="002060"/>
                </a:solidFill>
                <a:latin typeface="Century Gothic" panose="020B0502020202020204" pitchFamily="34" charset="0"/>
              </a:rPr>
              <a:t>o </a:t>
            </a:r>
            <a:r>
              <a:rPr lang="en-GB" sz="2400" b="1" dirty="0" err="1">
                <a:solidFill>
                  <a:srgbClr val="002060"/>
                </a:solidFill>
                <a:latin typeface="Century Gothic" panose="020B0502020202020204" pitchFamily="34" charset="0"/>
              </a:rPr>
              <a:t>rara</a:t>
            </a:r>
            <a:r>
              <a:rPr lang="en-GB" sz="24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242480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subTnLst>
                                    <p:audio>
                                      <p:cMediaNode>
                                        <p:cTn display="0" masterRel="sameClick">
                                          <p:stCondLst>
                                            <p:cond evt="begin" delay="0">
                                              <p:tn val="5"/>
                                            </p:cond>
                                          </p:stCondLst>
                                          <p:endCondLst>
                                            <p:cond evt="onStopAudio" delay="0">
                                              <p:tgtEl>
                                                <p:sldTgt/>
                                              </p:tgtEl>
                                            </p:cond>
                                          </p:endCondLst>
                                        </p:cTn>
                                        <p:tgtEl>
                                          <p:sndTgt r:embed="rId3" name="Marca_opcion_verbo.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ppt_x"/>
                                          </p:val>
                                        </p:tav>
                                        <p:tav tm="100000">
                                          <p:val>
                                            <p:strVal val="#ppt_x"/>
                                          </p:val>
                                        </p:tav>
                                      </p:tavLst>
                                    </p:anim>
                                    <p:anim calcmode="lin" valueType="num">
                                      <p:cBhvr additive="base">
                                        <p:cTn id="1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500" fill="hold"/>
                                        <p:tgtEl>
                                          <p:spTgt spid="41"/>
                                        </p:tgtEl>
                                        <p:attrNameLst>
                                          <p:attrName>ppt_x</p:attrName>
                                        </p:attrNameLst>
                                      </p:cBhvr>
                                      <p:tavLst>
                                        <p:tav tm="0">
                                          <p:val>
                                            <p:strVal val="#ppt_x"/>
                                          </p:val>
                                        </p:tav>
                                        <p:tav tm="100000">
                                          <p:val>
                                            <p:strVal val="#ppt_x"/>
                                          </p:val>
                                        </p:tav>
                                      </p:tavLst>
                                    </p:anim>
                                    <p:anim calcmode="lin" valueType="num">
                                      <p:cBhvr additive="base">
                                        <p:cTn id="2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500" fill="hold"/>
                                        <p:tgtEl>
                                          <p:spTgt spid="42"/>
                                        </p:tgtEl>
                                        <p:attrNameLst>
                                          <p:attrName>ppt_x</p:attrName>
                                        </p:attrNameLst>
                                      </p:cBhvr>
                                      <p:tavLst>
                                        <p:tav tm="0">
                                          <p:val>
                                            <p:strVal val="#ppt_x"/>
                                          </p:val>
                                        </p:tav>
                                        <p:tav tm="100000">
                                          <p:val>
                                            <p:strVal val="#ppt_x"/>
                                          </p:val>
                                        </p:tav>
                                      </p:tavLst>
                                    </p:anim>
                                    <p:anim calcmode="lin" valueType="num">
                                      <p:cBhvr additive="base">
                                        <p:cTn id="31"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500" fill="hold"/>
                                        <p:tgtEl>
                                          <p:spTgt spid="43"/>
                                        </p:tgtEl>
                                        <p:attrNameLst>
                                          <p:attrName>ppt_x</p:attrName>
                                        </p:attrNameLst>
                                      </p:cBhvr>
                                      <p:tavLst>
                                        <p:tav tm="0">
                                          <p:val>
                                            <p:strVal val="#ppt_x"/>
                                          </p:val>
                                        </p:tav>
                                        <p:tav tm="100000">
                                          <p:val>
                                            <p:strVal val="#ppt_x"/>
                                          </p:val>
                                        </p:tav>
                                      </p:tavLst>
                                    </p:anim>
                                    <p:anim calcmode="lin" valueType="num">
                                      <p:cBhvr additive="base">
                                        <p:cTn id="37"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additive="base">
                                        <p:cTn id="42" dur="500" fill="hold"/>
                                        <p:tgtEl>
                                          <p:spTgt spid="44"/>
                                        </p:tgtEl>
                                        <p:attrNameLst>
                                          <p:attrName>ppt_x</p:attrName>
                                        </p:attrNameLst>
                                      </p:cBhvr>
                                      <p:tavLst>
                                        <p:tav tm="0">
                                          <p:val>
                                            <p:strVal val="#ppt_x"/>
                                          </p:val>
                                        </p:tav>
                                        <p:tav tm="100000">
                                          <p:val>
                                            <p:strVal val="#ppt_x"/>
                                          </p:val>
                                        </p:tav>
                                      </p:tavLst>
                                    </p:anim>
                                    <p:anim calcmode="lin" valueType="num">
                                      <p:cBhvr additive="base">
                                        <p:cTn id="4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45"/>
                                        </p:tgtEl>
                                        <p:attrNameLst>
                                          <p:attrName>style.visibility</p:attrName>
                                        </p:attrNameLst>
                                      </p:cBhvr>
                                      <p:to>
                                        <p:strVal val="visible"/>
                                      </p:to>
                                    </p:set>
                                    <p:anim calcmode="lin" valueType="num">
                                      <p:cBhvr additive="base">
                                        <p:cTn id="48" dur="500" fill="hold"/>
                                        <p:tgtEl>
                                          <p:spTgt spid="45"/>
                                        </p:tgtEl>
                                        <p:attrNameLst>
                                          <p:attrName>ppt_x</p:attrName>
                                        </p:attrNameLst>
                                      </p:cBhvr>
                                      <p:tavLst>
                                        <p:tav tm="0">
                                          <p:val>
                                            <p:strVal val="#ppt_x"/>
                                          </p:val>
                                        </p:tav>
                                        <p:tav tm="100000">
                                          <p:val>
                                            <p:strVal val="#ppt_x"/>
                                          </p:val>
                                        </p:tav>
                                      </p:tavLst>
                                    </p:anim>
                                    <p:anim calcmode="lin" valueType="num">
                                      <p:cBhvr additive="base">
                                        <p:cTn id="4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500"/>
                                        <p:tgtEl>
                                          <p:spTgt spid="46"/>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8" grpId="0"/>
      <p:bldP spid="19" grpId="0"/>
      <p:bldP spid="20" grpId="0"/>
      <p:bldP spid="22" grpId="0"/>
      <p:bldP spid="23" grpId="0"/>
      <p:bldP spid="24" grpId="0"/>
      <p:bldP spid="27"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 name="Title 1">
            <a:extLst>
              <a:ext uri="{FF2B5EF4-FFF2-40B4-BE49-F238E27FC236}">
                <a16:creationId xmlns:a16="http://schemas.microsoft.com/office/drawing/2014/main" id="{C6D024B9-2B2E-400C-9BE9-FAC1A04FAA93}"/>
              </a:ext>
            </a:extLst>
          </p:cNvPr>
          <p:cNvSpPr txBox="1">
            <a:spLocks/>
          </p:cNvSpPr>
          <p:nvPr/>
        </p:nvSpPr>
        <p:spPr>
          <a:xfrm>
            <a:off x="9493135" y="973623"/>
            <a:ext cx="2557539" cy="472364"/>
          </a:xfrm>
          <a:prstGeom prst="rect">
            <a:avLst/>
          </a:prstGeom>
          <a:solidFill>
            <a:srgbClr val="91EAD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escuchar y escribir</a:t>
            </a:r>
            <a:endParaRPr lang="en-GB" sz="2000" b="1" dirty="0">
              <a:solidFill>
                <a:srgbClr val="002060"/>
              </a:solidFill>
              <a:latin typeface="Century Gothic" panose="020B0502020202020204" pitchFamily="34" charset="0"/>
            </a:endParaRPr>
          </a:p>
        </p:txBody>
      </p:sp>
      <p:sp>
        <p:nvSpPr>
          <p:cNvPr id="85" name="TextBox 84">
            <a:extLst>
              <a:ext uri="{FF2B5EF4-FFF2-40B4-BE49-F238E27FC236}">
                <a16:creationId xmlns:a16="http://schemas.microsoft.com/office/drawing/2014/main" id="{27725D7A-6021-4FAB-BB9B-BF3C003F33E2}"/>
              </a:ext>
            </a:extLst>
          </p:cNvPr>
          <p:cNvSpPr txBox="1"/>
          <p:nvPr/>
        </p:nvSpPr>
        <p:spPr>
          <a:xfrm>
            <a:off x="815009" y="1481426"/>
            <a:ext cx="867812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1. _______  con una amiga de </a:t>
            </a:r>
            <a:r>
              <a:rPr lang="en-GB" sz="2800" dirty="0" err="1">
                <a:solidFill>
                  <a:srgbClr val="002060"/>
                </a:solidFill>
                <a:latin typeface="Century Gothic" panose="020B0502020202020204" pitchFamily="34" charset="0"/>
              </a:rPr>
              <a:t>Inglaterra</a:t>
            </a:r>
            <a:r>
              <a:rPr lang="en-GB" sz="2800" dirty="0">
                <a:solidFill>
                  <a:srgbClr val="002060"/>
                </a:solidFill>
                <a:latin typeface="Century Gothic" panose="020B0502020202020204" pitchFamily="34" charset="0"/>
              </a:rPr>
              <a:t>.</a:t>
            </a:r>
            <a:endParaRPr lang="en-GB" sz="2800" dirty="0">
              <a:solidFill>
                <a:srgbClr val="002060"/>
              </a:solidFill>
            </a:endParaRPr>
          </a:p>
        </p:txBody>
      </p:sp>
      <p:sp>
        <p:nvSpPr>
          <p:cNvPr id="98" name="TextBox 97">
            <a:hlinkClick r:id="" action="ppaction://noaction">
              <a:snd r:embed="rId3" name="Escucha_escribe.wav"/>
            </a:hlinkClick>
            <a:extLst>
              <a:ext uri="{FF2B5EF4-FFF2-40B4-BE49-F238E27FC236}">
                <a16:creationId xmlns:a16="http://schemas.microsoft.com/office/drawing/2014/main" id="{452BA158-BBA7-4BD5-A766-5BC127EC4ABF}"/>
              </a:ext>
            </a:extLst>
          </p:cNvPr>
          <p:cNvSpPr txBox="1"/>
          <p:nvPr/>
        </p:nvSpPr>
        <p:spPr>
          <a:xfrm>
            <a:off x="2920597" y="57217"/>
            <a:ext cx="4466947" cy="646331"/>
          </a:xfrm>
          <a:prstGeom prst="rect">
            <a:avLst/>
          </a:prstGeom>
          <a:noFill/>
        </p:spPr>
        <p:txBody>
          <a:bodyPr wrap="square" rtlCol="0">
            <a:spAutoFit/>
          </a:bodyPr>
          <a:lstStyle/>
          <a:p>
            <a:r>
              <a:rPr lang="en-GB" sz="3600" dirty="0" err="1">
                <a:solidFill>
                  <a:srgbClr val="002060"/>
                </a:solidFill>
                <a:latin typeface="Century Gothic" panose="020B0502020202020204" pitchFamily="34" charset="0"/>
              </a:rPr>
              <a:t>Escucha</a:t>
            </a:r>
            <a:r>
              <a:rPr lang="en-GB" sz="3600" dirty="0">
                <a:solidFill>
                  <a:srgbClr val="002060"/>
                </a:solidFill>
                <a:latin typeface="Century Gothic" panose="020B0502020202020204" pitchFamily="34" charset="0"/>
              </a:rPr>
              <a:t> y escribe. </a:t>
            </a:r>
          </a:p>
        </p:txBody>
      </p:sp>
      <p:sp>
        <p:nvSpPr>
          <p:cNvPr id="99" name="Google Shape;713;p54">
            <a:extLst>
              <a:ext uri="{FF2B5EF4-FFF2-40B4-BE49-F238E27FC236}">
                <a16:creationId xmlns:a16="http://schemas.microsoft.com/office/drawing/2014/main" id="{BF61C41B-FE0A-4725-A9FA-9DE1E5DD33F2}"/>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100" name="Google Shape;714;p54">
            <a:extLst>
              <a:ext uri="{FF2B5EF4-FFF2-40B4-BE49-F238E27FC236}">
                <a16:creationId xmlns:a16="http://schemas.microsoft.com/office/drawing/2014/main" id="{CABA86C2-7DB0-45A1-8713-BA86E0DF854E}"/>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101" name="Google Shape;715;p54">
            <a:extLst>
              <a:ext uri="{FF2B5EF4-FFF2-40B4-BE49-F238E27FC236}">
                <a16:creationId xmlns:a16="http://schemas.microsoft.com/office/drawing/2014/main" id="{6B10C2B4-5192-48DF-A4ED-FA724F9ED3C4}"/>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102" name="TextBox 101">
            <a:extLst>
              <a:ext uri="{FF2B5EF4-FFF2-40B4-BE49-F238E27FC236}">
                <a16:creationId xmlns:a16="http://schemas.microsoft.com/office/drawing/2014/main" id="{AEE8029B-584A-42A6-9C15-20FB547C2899}"/>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103" name="Picture 2" descr="Pen, Write, Pencil, Writing Tool, Work, Message, Blue">
            <a:extLst>
              <a:ext uri="{FF2B5EF4-FFF2-40B4-BE49-F238E27FC236}">
                <a16:creationId xmlns:a16="http://schemas.microsoft.com/office/drawing/2014/main" id="{66FA09A7-749D-4DD9-B668-D40C15518F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5AC55162-7C21-4CC3-841C-48CD1FD47976}"/>
              </a:ext>
            </a:extLst>
          </p:cNvPr>
          <p:cNvSpPr txBox="1"/>
          <p:nvPr/>
        </p:nvSpPr>
        <p:spPr>
          <a:xfrm>
            <a:off x="1290368" y="1400406"/>
            <a:ext cx="122661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Habla</a:t>
            </a:r>
          </a:p>
        </p:txBody>
      </p:sp>
      <p:sp>
        <p:nvSpPr>
          <p:cNvPr id="105" name="Rectangle 104">
            <a:extLst>
              <a:ext uri="{FF2B5EF4-FFF2-40B4-BE49-F238E27FC236}">
                <a16:creationId xmlns:a16="http://schemas.microsoft.com/office/drawing/2014/main" id="{24EE510C-04C9-42BB-AC4B-8C9868CDE522}"/>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106" name="Rectangle 105">
            <a:extLst>
              <a:ext uri="{FF2B5EF4-FFF2-40B4-BE49-F238E27FC236}">
                <a16:creationId xmlns:a16="http://schemas.microsoft.com/office/drawing/2014/main" id="{D4DA155F-E006-4F98-AD95-E8FFD5A784D2}"/>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pic>
        <p:nvPicPr>
          <p:cNvPr id="107" name="Picture 2" descr="Check Mark, Checkbox, Check, Tick, Yes">
            <a:extLst>
              <a:ext uri="{FF2B5EF4-FFF2-40B4-BE49-F238E27FC236}">
                <a16:creationId xmlns:a16="http://schemas.microsoft.com/office/drawing/2014/main" id="{8A157A9F-BD5B-4F21-BD9F-EB82F42372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9094" y="2914072"/>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108" name="Google Shape;338;p8">
            <a:hlinkClick r:id="" action="ppaction://noaction">
              <a:snd r:embed="rId6" name="FO3_1.wav"/>
            </a:hlinkClick>
            <a:extLst>
              <a:ext uri="{FF2B5EF4-FFF2-40B4-BE49-F238E27FC236}">
                <a16:creationId xmlns:a16="http://schemas.microsoft.com/office/drawing/2014/main" id="{C8ED171B-1AB7-4553-94FD-CD8355C669A5}"/>
              </a:ext>
            </a:extLst>
          </p:cNvPr>
          <p:cNvPicPr preferRelativeResize="0"/>
          <p:nvPr/>
        </p:nvPicPr>
        <p:blipFill rotWithShape="1">
          <a:blip r:embed="rId7">
            <a:alphaModFix/>
          </a:blip>
          <a:srcRect/>
          <a:stretch/>
        </p:blipFill>
        <p:spPr>
          <a:xfrm>
            <a:off x="258322" y="1448337"/>
            <a:ext cx="534978" cy="523220"/>
          </a:xfrm>
          <a:prstGeom prst="rect">
            <a:avLst/>
          </a:prstGeom>
          <a:noFill/>
          <a:ln>
            <a:noFill/>
          </a:ln>
          <a:effectLst>
            <a:outerShdw blurRad="50800" dist="38100" dir="5400000" algn="t" rotWithShape="0">
              <a:prstClr val="black">
                <a:alpha val="40000"/>
              </a:prstClr>
            </a:outerShdw>
          </a:effectLst>
        </p:spPr>
      </p:pic>
      <p:pic>
        <p:nvPicPr>
          <p:cNvPr id="109" name="Google Shape;221;p10">
            <a:extLst>
              <a:ext uri="{FF2B5EF4-FFF2-40B4-BE49-F238E27FC236}">
                <a16:creationId xmlns:a16="http://schemas.microsoft.com/office/drawing/2014/main" id="{4D411941-D7F1-4F80-B54B-677FD178DEB5}"/>
              </a:ext>
            </a:extLst>
          </p:cNvPr>
          <p:cNvPicPr preferRelativeResize="0"/>
          <p:nvPr/>
        </p:nvPicPr>
        <p:blipFill rotWithShape="1">
          <a:blip r:embed="rId8">
            <a:alphaModFix/>
          </a:blip>
          <a:srcRect/>
          <a:stretch/>
        </p:blipFill>
        <p:spPr>
          <a:xfrm>
            <a:off x="9940277" y="-129245"/>
            <a:ext cx="1166103" cy="1183191"/>
          </a:xfrm>
          <a:prstGeom prst="rect">
            <a:avLst/>
          </a:prstGeom>
          <a:noFill/>
          <a:ln>
            <a:noFill/>
          </a:ln>
        </p:spPr>
      </p:pic>
      <p:pic>
        <p:nvPicPr>
          <p:cNvPr id="110" name="Picture 2" descr="Pen, Write, Pencil, Writing Tool, Work, Message, Blue">
            <a:extLst>
              <a:ext uri="{FF2B5EF4-FFF2-40B4-BE49-F238E27FC236}">
                <a16:creationId xmlns:a16="http://schemas.microsoft.com/office/drawing/2014/main" id="{2A1C70CA-8509-47F6-A59A-F22D440B81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73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99"/>
                                        </p:tgtEl>
                                        <p:attrNameLst>
                                          <p:attrName>ppt_y</p:attrName>
                                        </p:attrNameLst>
                                      </p:cBhvr>
                                      <p:tavLst>
                                        <p:tav tm="0">
                                          <p:val>
                                            <p:strVal val="#ppt_y"/>
                                          </p:val>
                                        </p:tav>
                                        <p:tav tm="100000">
                                          <p:val>
                                            <p:strVal val="#ppt_y+1"/>
                                          </p:val>
                                        </p:tav>
                                      </p:tavLst>
                                    </p:anim>
                                    <p:set>
                                      <p:cBhvr>
                                        <p:cTn id="7" dur="1" fill="hold">
                                          <p:stCondLst>
                                            <p:cond delay="1000"/>
                                          </p:stCondLst>
                                        </p:cTn>
                                        <p:tgtEl>
                                          <p:spTgt spid="99"/>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100"/>
                                        </p:tgtEl>
                                        <p:attrNameLst>
                                          <p:attrName>ppt_y</p:attrName>
                                        </p:attrNameLst>
                                      </p:cBhvr>
                                      <p:tavLst>
                                        <p:tav tm="0">
                                          <p:val>
                                            <p:strVal val="#ppt_y"/>
                                          </p:val>
                                        </p:tav>
                                        <p:tav tm="100000">
                                          <p:val>
                                            <p:strVal val="#ppt_y+1"/>
                                          </p:val>
                                        </p:tav>
                                      </p:tavLst>
                                    </p:anim>
                                    <p:set>
                                      <p:cBhvr>
                                        <p:cTn id="11" dur="1" fill="hold">
                                          <p:stCondLst>
                                            <p:cond delay="1000"/>
                                          </p:stCondLst>
                                        </p:cTn>
                                        <p:tgtEl>
                                          <p:spTgt spid="100"/>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101"/>
                                        </p:tgtEl>
                                        <p:attrNameLst>
                                          <p:attrName>ppt_y</p:attrName>
                                        </p:attrNameLst>
                                      </p:cBhvr>
                                      <p:tavLst>
                                        <p:tav tm="0">
                                          <p:val>
                                            <p:strVal val="#ppt_y"/>
                                          </p:val>
                                        </p:tav>
                                        <p:tav tm="100000">
                                          <p:val>
                                            <p:strVal val="#ppt_y+1"/>
                                          </p:val>
                                        </p:tav>
                                      </p:tavLst>
                                    </p:anim>
                                    <p:set>
                                      <p:cBhvr>
                                        <p:cTn id="15" dur="1" fill="hold">
                                          <p:stCondLst>
                                            <p:cond delay="1200"/>
                                          </p:stCondLst>
                                        </p:cTn>
                                        <p:tgtEl>
                                          <p:spTgt spid="101"/>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ppt_x"/>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103"/>
                                        </p:tgtEl>
                                        <p:attrNameLst>
                                          <p:attrName>style.visibility</p:attrName>
                                        </p:attrNameLst>
                                      </p:cBhvr>
                                      <p:to>
                                        <p:strVal val="visible"/>
                                      </p:to>
                                    </p:set>
                                    <p:anim calcmode="lin" valueType="num">
                                      <p:cBhvr additive="base">
                                        <p:cTn id="24" dur="500" fill="hold"/>
                                        <p:tgtEl>
                                          <p:spTgt spid="103"/>
                                        </p:tgtEl>
                                        <p:attrNameLst>
                                          <p:attrName>ppt_x</p:attrName>
                                        </p:attrNameLst>
                                      </p:cBhvr>
                                      <p:tavLst>
                                        <p:tav tm="0">
                                          <p:val>
                                            <p:strVal val="#ppt_x"/>
                                          </p:val>
                                        </p:tav>
                                        <p:tav tm="100000">
                                          <p:val>
                                            <p:strVal val="#ppt_x"/>
                                          </p:val>
                                        </p:tav>
                                      </p:tavLst>
                                    </p:anim>
                                    <p:anim calcmode="lin" valueType="num">
                                      <p:cBhvr additive="base">
                                        <p:cTn id="25"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4"/>
                                        </p:tgtEl>
                                        <p:attrNameLst>
                                          <p:attrName>style.visibility</p:attrName>
                                        </p:attrNameLst>
                                      </p:cBhvr>
                                      <p:to>
                                        <p:strVal val="visible"/>
                                      </p:to>
                                    </p:set>
                                    <p:anim calcmode="lin" valueType="num">
                                      <p:cBhvr additive="base">
                                        <p:cTn id="30" dur="500" fill="hold"/>
                                        <p:tgtEl>
                                          <p:spTgt spid="104"/>
                                        </p:tgtEl>
                                        <p:attrNameLst>
                                          <p:attrName>ppt_x</p:attrName>
                                        </p:attrNameLst>
                                      </p:cBhvr>
                                      <p:tavLst>
                                        <p:tav tm="0">
                                          <p:val>
                                            <p:strVal val="#ppt_x"/>
                                          </p:val>
                                        </p:tav>
                                        <p:tav tm="100000">
                                          <p:val>
                                            <p:strVal val="#ppt_x"/>
                                          </p:val>
                                        </p:tav>
                                      </p:tavLst>
                                    </p:anim>
                                    <p:anim calcmode="lin" valueType="num">
                                      <p:cBhvr additive="base">
                                        <p:cTn id="31"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5"/>
                                        </p:tgtEl>
                                        <p:attrNameLst>
                                          <p:attrName>style.visibility</p:attrName>
                                        </p:attrNameLst>
                                      </p:cBhvr>
                                      <p:to>
                                        <p:strVal val="visible"/>
                                      </p:to>
                                    </p:set>
                                    <p:anim calcmode="lin" valueType="num">
                                      <p:cBhvr additive="base">
                                        <p:cTn id="36" dur="500" fill="hold"/>
                                        <p:tgtEl>
                                          <p:spTgt spid="105"/>
                                        </p:tgtEl>
                                        <p:attrNameLst>
                                          <p:attrName>ppt_x</p:attrName>
                                        </p:attrNameLst>
                                      </p:cBhvr>
                                      <p:tavLst>
                                        <p:tav tm="0">
                                          <p:val>
                                            <p:strVal val="#ppt_x"/>
                                          </p:val>
                                        </p:tav>
                                        <p:tav tm="100000">
                                          <p:val>
                                            <p:strVal val="#ppt_x"/>
                                          </p:val>
                                        </p:tav>
                                      </p:tavLst>
                                    </p:anim>
                                    <p:anim calcmode="lin" valueType="num">
                                      <p:cBhvr additive="base">
                                        <p:cTn id="37" dur="500" fill="hold"/>
                                        <p:tgtEl>
                                          <p:spTgt spid="10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06"/>
                                        </p:tgtEl>
                                        <p:attrNameLst>
                                          <p:attrName>style.visibility</p:attrName>
                                        </p:attrNameLst>
                                      </p:cBhvr>
                                      <p:to>
                                        <p:strVal val="visible"/>
                                      </p:to>
                                    </p:set>
                                    <p:anim calcmode="lin" valueType="num">
                                      <p:cBhvr additive="base">
                                        <p:cTn id="40" dur="500" fill="hold"/>
                                        <p:tgtEl>
                                          <p:spTgt spid="106"/>
                                        </p:tgtEl>
                                        <p:attrNameLst>
                                          <p:attrName>ppt_x</p:attrName>
                                        </p:attrNameLst>
                                      </p:cBhvr>
                                      <p:tavLst>
                                        <p:tav tm="0">
                                          <p:val>
                                            <p:strVal val="#ppt_x"/>
                                          </p:val>
                                        </p:tav>
                                        <p:tav tm="100000">
                                          <p:val>
                                            <p:strVal val="#ppt_x"/>
                                          </p:val>
                                        </p:tav>
                                      </p:tavLst>
                                    </p:anim>
                                    <p:anim calcmode="lin" valueType="num">
                                      <p:cBhvr additive="base">
                                        <p:cTn id="41"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7"/>
                                        </p:tgtEl>
                                        <p:attrNameLst>
                                          <p:attrName>style.visibility</p:attrName>
                                        </p:attrNameLst>
                                      </p:cBhvr>
                                      <p:to>
                                        <p:strVal val="visible"/>
                                      </p:to>
                                    </p:set>
                                    <p:anim calcmode="lin" valueType="num">
                                      <p:cBhvr additive="base">
                                        <p:cTn id="46" dur="500" fill="hold"/>
                                        <p:tgtEl>
                                          <p:spTgt spid="107"/>
                                        </p:tgtEl>
                                        <p:attrNameLst>
                                          <p:attrName>ppt_x</p:attrName>
                                        </p:attrNameLst>
                                      </p:cBhvr>
                                      <p:tavLst>
                                        <p:tav tm="0">
                                          <p:val>
                                            <p:strVal val="#ppt_x"/>
                                          </p:val>
                                        </p:tav>
                                        <p:tav tm="100000">
                                          <p:val>
                                            <p:strVal val="#ppt_x"/>
                                          </p:val>
                                        </p:tav>
                                      </p:tavLst>
                                    </p:anim>
                                    <p:anim calcmode="lin" valueType="num">
                                      <p:cBhvr additive="base">
                                        <p:cTn id="47"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4" grpId="0"/>
      <p:bldP spid="105" grpId="0" animBg="1"/>
      <p:bldP spid="10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 name="TextBox 97">
            <a:extLst>
              <a:ext uri="{FF2B5EF4-FFF2-40B4-BE49-F238E27FC236}">
                <a16:creationId xmlns:a16="http://schemas.microsoft.com/office/drawing/2014/main" id="{452BA158-BBA7-4BD5-A766-5BC127EC4ABF}"/>
              </a:ext>
            </a:extLst>
          </p:cNvPr>
          <p:cNvSpPr txBox="1"/>
          <p:nvPr/>
        </p:nvSpPr>
        <p:spPr>
          <a:xfrm>
            <a:off x="2920597" y="57217"/>
            <a:ext cx="4466947" cy="646331"/>
          </a:xfrm>
          <a:prstGeom prst="rect">
            <a:avLst/>
          </a:prstGeom>
          <a:noFill/>
        </p:spPr>
        <p:txBody>
          <a:bodyPr wrap="square" rtlCol="0">
            <a:spAutoFit/>
          </a:bodyPr>
          <a:lstStyle/>
          <a:p>
            <a:r>
              <a:rPr lang="en-GB" sz="3600" dirty="0" err="1">
                <a:solidFill>
                  <a:srgbClr val="002060"/>
                </a:solidFill>
                <a:latin typeface="Century Gothic" panose="020B0502020202020204" pitchFamily="34" charset="0"/>
              </a:rPr>
              <a:t>Escucha</a:t>
            </a:r>
            <a:r>
              <a:rPr lang="en-GB" sz="3600" dirty="0">
                <a:solidFill>
                  <a:srgbClr val="002060"/>
                </a:solidFill>
                <a:latin typeface="Century Gothic" panose="020B0502020202020204" pitchFamily="34" charset="0"/>
              </a:rPr>
              <a:t> y escribe. </a:t>
            </a:r>
          </a:p>
        </p:txBody>
      </p:sp>
      <p:sp>
        <p:nvSpPr>
          <p:cNvPr id="19" name="Title 1">
            <a:extLst>
              <a:ext uri="{FF2B5EF4-FFF2-40B4-BE49-F238E27FC236}">
                <a16:creationId xmlns:a16="http://schemas.microsoft.com/office/drawing/2014/main" id="{DDCE3AD4-5521-45A3-BA8A-71AE596BA73F}"/>
              </a:ext>
            </a:extLst>
          </p:cNvPr>
          <p:cNvSpPr txBox="1">
            <a:spLocks/>
          </p:cNvSpPr>
          <p:nvPr/>
        </p:nvSpPr>
        <p:spPr>
          <a:xfrm>
            <a:off x="9493135" y="973623"/>
            <a:ext cx="2557539" cy="472364"/>
          </a:xfrm>
          <a:prstGeom prst="rect">
            <a:avLst/>
          </a:prstGeom>
          <a:solidFill>
            <a:srgbClr val="91EAD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escuchar y escribir</a:t>
            </a:r>
            <a:endParaRPr lang="en-GB" sz="2000" b="1"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FC31A9C7-BBF6-42B5-82B5-1C6F24A46E18}"/>
              </a:ext>
            </a:extLst>
          </p:cNvPr>
          <p:cNvSpPr txBox="1"/>
          <p:nvPr/>
        </p:nvSpPr>
        <p:spPr>
          <a:xfrm>
            <a:off x="815009" y="1481426"/>
            <a:ext cx="867812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2. _______ </a:t>
            </a:r>
            <a:r>
              <a:rPr lang="en-GB" sz="2800" dirty="0" err="1">
                <a:solidFill>
                  <a:srgbClr val="002060"/>
                </a:solidFill>
                <a:latin typeface="Century Gothic" panose="020B0502020202020204" pitchFamily="34" charset="0"/>
              </a:rPr>
              <a:t>uniforme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ahora</a:t>
            </a:r>
            <a:r>
              <a:rPr lang="en-GB" sz="2800" dirty="0">
                <a:solidFill>
                  <a:srgbClr val="002060"/>
                </a:solidFill>
                <a:latin typeface="Century Gothic" panose="020B0502020202020204" pitchFamily="34" charset="0"/>
              </a:rPr>
              <a:t>.</a:t>
            </a:r>
            <a:endParaRPr lang="en-GB" sz="2800" dirty="0">
              <a:solidFill>
                <a:srgbClr val="002060"/>
              </a:solidFill>
            </a:endParaRPr>
          </a:p>
        </p:txBody>
      </p:sp>
      <p:sp>
        <p:nvSpPr>
          <p:cNvPr id="22" name="Google Shape;713;p54">
            <a:extLst>
              <a:ext uri="{FF2B5EF4-FFF2-40B4-BE49-F238E27FC236}">
                <a16:creationId xmlns:a16="http://schemas.microsoft.com/office/drawing/2014/main" id="{A12821B7-CF9B-4F64-AEDF-E084F9951EFA}"/>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23" name="Google Shape;714;p54">
            <a:extLst>
              <a:ext uri="{FF2B5EF4-FFF2-40B4-BE49-F238E27FC236}">
                <a16:creationId xmlns:a16="http://schemas.microsoft.com/office/drawing/2014/main" id="{C9230018-CFE5-48FD-B200-102924F7ACB3}"/>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24" name="Google Shape;715;p54">
            <a:extLst>
              <a:ext uri="{FF2B5EF4-FFF2-40B4-BE49-F238E27FC236}">
                <a16:creationId xmlns:a16="http://schemas.microsoft.com/office/drawing/2014/main" id="{65CF66B3-5934-40A5-8CA4-5E4CF65B4DB8}"/>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25" name="TextBox 24">
            <a:extLst>
              <a:ext uri="{FF2B5EF4-FFF2-40B4-BE49-F238E27FC236}">
                <a16:creationId xmlns:a16="http://schemas.microsoft.com/office/drawing/2014/main" id="{734D30F1-14CB-4BD1-BE2E-CD6390BC071C}"/>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26" name="Picture 2" descr="Pen, Write, Pencil, Writing Tool, Work, Message, Blue">
            <a:extLst>
              <a:ext uri="{FF2B5EF4-FFF2-40B4-BE49-F238E27FC236}">
                <a16:creationId xmlns:a16="http://schemas.microsoft.com/office/drawing/2014/main" id="{60D7D156-42B1-4515-8B06-7BACEF2EB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BD63AB6-E34E-4A4D-B569-CF40C08BC88C}"/>
              </a:ext>
            </a:extLst>
          </p:cNvPr>
          <p:cNvSpPr txBox="1"/>
          <p:nvPr/>
        </p:nvSpPr>
        <p:spPr>
          <a:xfrm>
            <a:off x="1290368" y="1400406"/>
            <a:ext cx="1088760"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Llevo</a:t>
            </a:r>
            <a:endParaRPr lang="en-GB" sz="2800" b="1" dirty="0">
              <a:solidFill>
                <a:srgbClr val="92D050"/>
              </a:solidFill>
              <a:latin typeface="Century Gothic" panose="020B0502020202020204" pitchFamily="34" charset="0"/>
            </a:endParaRPr>
          </a:p>
        </p:txBody>
      </p:sp>
      <p:sp>
        <p:nvSpPr>
          <p:cNvPr id="28" name="Rectangle 27">
            <a:extLst>
              <a:ext uri="{FF2B5EF4-FFF2-40B4-BE49-F238E27FC236}">
                <a16:creationId xmlns:a16="http://schemas.microsoft.com/office/drawing/2014/main" id="{7A4D4100-8090-4D94-90B6-BE3E51F2F684}"/>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29" name="Rectangle 28">
            <a:extLst>
              <a:ext uri="{FF2B5EF4-FFF2-40B4-BE49-F238E27FC236}">
                <a16:creationId xmlns:a16="http://schemas.microsoft.com/office/drawing/2014/main" id="{58F4D93E-44B3-48F5-99C3-1CBE2C708E57}"/>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pic>
        <p:nvPicPr>
          <p:cNvPr id="30" name="Picture 2" descr="Check Mark, Checkbox, Check, Tick, Yes">
            <a:extLst>
              <a:ext uri="{FF2B5EF4-FFF2-40B4-BE49-F238E27FC236}">
                <a16:creationId xmlns:a16="http://schemas.microsoft.com/office/drawing/2014/main" id="{1AFCC22A-64DE-4F58-AA4A-5CADAEDAC1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489" y="2892055"/>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32" name="Google Shape;221;p10">
            <a:extLst>
              <a:ext uri="{FF2B5EF4-FFF2-40B4-BE49-F238E27FC236}">
                <a16:creationId xmlns:a16="http://schemas.microsoft.com/office/drawing/2014/main" id="{AAC886AA-7753-4BD4-9726-C0E10E8F2BA9}"/>
              </a:ext>
            </a:extLst>
          </p:cNvPr>
          <p:cNvPicPr preferRelativeResize="0"/>
          <p:nvPr/>
        </p:nvPicPr>
        <p:blipFill rotWithShape="1">
          <a:blip r:embed="rId5">
            <a:alphaModFix/>
          </a:blip>
          <a:srcRect/>
          <a:stretch/>
        </p:blipFill>
        <p:spPr>
          <a:xfrm>
            <a:off x="9940277" y="-129245"/>
            <a:ext cx="1166103" cy="1183191"/>
          </a:xfrm>
          <a:prstGeom prst="rect">
            <a:avLst/>
          </a:prstGeom>
          <a:noFill/>
          <a:ln>
            <a:noFill/>
          </a:ln>
        </p:spPr>
      </p:pic>
      <p:pic>
        <p:nvPicPr>
          <p:cNvPr id="33" name="Picture 2" descr="Pen, Write, Pencil, Writing Tool, Work, Message, Blue">
            <a:extLst>
              <a:ext uri="{FF2B5EF4-FFF2-40B4-BE49-F238E27FC236}">
                <a16:creationId xmlns:a16="http://schemas.microsoft.com/office/drawing/2014/main" id="{B7D4629D-0669-4047-AA6A-D62624026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pic>
        <p:nvPicPr>
          <p:cNvPr id="21" name="Google Shape;338;p8">
            <a:hlinkClick r:id="" action="ppaction://noaction">
              <a:snd r:embed="rId6" name="FO3_2.wav"/>
            </a:hlinkClick>
            <a:extLst>
              <a:ext uri="{FF2B5EF4-FFF2-40B4-BE49-F238E27FC236}">
                <a16:creationId xmlns:a16="http://schemas.microsoft.com/office/drawing/2014/main" id="{A6851359-A2CF-4654-A2AE-77080865AC37}"/>
              </a:ext>
            </a:extLst>
          </p:cNvPr>
          <p:cNvPicPr preferRelativeResize="0"/>
          <p:nvPr/>
        </p:nvPicPr>
        <p:blipFill rotWithShape="1">
          <a:blip r:embed="rId7">
            <a:alphaModFix/>
          </a:blip>
          <a:srcRect/>
          <a:stretch/>
        </p:blipFill>
        <p:spPr>
          <a:xfrm>
            <a:off x="258322" y="1448337"/>
            <a:ext cx="534978" cy="52322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3783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22"/>
                                        </p:tgtEl>
                                        <p:attrNameLst>
                                          <p:attrName>ppt_y</p:attrName>
                                        </p:attrNameLst>
                                      </p:cBhvr>
                                      <p:tavLst>
                                        <p:tav tm="0">
                                          <p:val>
                                            <p:strVal val="#ppt_y"/>
                                          </p:val>
                                        </p:tav>
                                        <p:tav tm="100000">
                                          <p:val>
                                            <p:strVal val="#ppt_y+1"/>
                                          </p:val>
                                        </p:tav>
                                      </p:tavLst>
                                    </p:anim>
                                    <p:set>
                                      <p:cBhvr>
                                        <p:cTn id="7" dur="1" fill="hold">
                                          <p:stCondLst>
                                            <p:cond delay="1000"/>
                                          </p:stCondLst>
                                        </p:cTn>
                                        <p:tgtEl>
                                          <p:spTgt spid="22"/>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23"/>
                                        </p:tgtEl>
                                        <p:attrNameLst>
                                          <p:attrName>ppt_y</p:attrName>
                                        </p:attrNameLst>
                                      </p:cBhvr>
                                      <p:tavLst>
                                        <p:tav tm="0">
                                          <p:val>
                                            <p:strVal val="#ppt_y"/>
                                          </p:val>
                                        </p:tav>
                                        <p:tav tm="100000">
                                          <p:val>
                                            <p:strVal val="#ppt_y+1"/>
                                          </p:val>
                                        </p:tav>
                                      </p:tavLst>
                                    </p:anim>
                                    <p:set>
                                      <p:cBhvr>
                                        <p:cTn id="11" dur="1" fill="hold">
                                          <p:stCondLst>
                                            <p:cond delay="1000"/>
                                          </p:stCondLst>
                                        </p:cTn>
                                        <p:tgtEl>
                                          <p:spTgt spid="23"/>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24"/>
                                        </p:tgtEl>
                                        <p:attrNameLst>
                                          <p:attrName>ppt_y</p:attrName>
                                        </p:attrNameLst>
                                      </p:cBhvr>
                                      <p:tavLst>
                                        <p:tav tm="0">
                                          <p:val>
                                            <p:strVal val="#ppt_y"/>
                                          </p:val>
                                        </p:tav>
                                        <p:tav tm="100000">
                                          <p:val>
                                            <p:strVal val="#ppt_y+1"/>
                                          </p:val>
                                        </p:tav>
                                      </p:tavLst>
                                    </p:anim>
                                    <p:set>
                                      <p:cBhvr>
                                        <p:cTn id="15" dur="1" fill="hold">
                                          <p:stCondLst>
                                            <p:cond delay="1200"/>
                                          </p:stCondLst>
                                        </p:cTn>
                                        <p:tgtEl>
                                          <p:spTgt spid="24"/>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500" fill="hold"/>
                                        <p:tgtEl>
                                          <p:spTgt spid="27"/>
                                        </p:tgtEl>
                                        <p:attrNameLst>
                                          <p:attrName>ppt_x</p:attrName>
                                        </p:attrNameLst>
                                      </p:cBhvr>
                                      <p:tavLst>
                                        <p:tav tm="0">
                                          <p:val>
                                            <p:strVal val="#ppt_x"/>
                                          </p:val>
                                        </p:tav>
                                        <p:tav tm="100000">
                                          <p:val>
                                            <p:strVal val="#ppt_x"/>
                                          </p:val>
                                        </p:tav>
                                      </p:tavLst>
                                    </p:anim>
                                    <p:anim calcmode="lin" valueType="num">
                                      <p:cBhvr additive="base">
                                        <p:cTn id="3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ppt_x"/>
                                          </p:val>
                                        </p:tav>
                                        <p:tav tm="100000">
                                          <p:val>
                                            <p:strVal val="#ppt_x"/>
                                          </p:val>
                                        </p:tav>
                                      </p:tavLst>
                                    </p:anim>
                                    <p:anim calcmode="lin" valueType="num">
                                      <p:cBhvr additive="base">
                                        <p:cTn id="37" dur="500" fill="hold"/>
                                        <p:tgtEl>
                                          <p:spTgt spid="28"/>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ppt_x"/>
                                          </p:val>
                                        </p:tav>
                                        <p:tav tm="100000">
                                          <p:val>
                                            <p:strVal val="#ppt_x"/>
                                          </p:val>
                                        </p:tav>
                                      </p:tavLst>
                                    </p:anim>
                                    <p:anim calcmode="lin" valueType="num">
                                      <p:cBhvr additive="base">
                                        <p:cTn id="4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500" fill="hold"/>
                                        <p:tgtEl>
                                          <p:spTgt spid="30"/>
                                        </p:tgtEl>
                                        <p:attrNameLst>
                                          <p:attrName>ppt_x</p:attrName>
                                        </p:attrNameLst>
                                      </p:cBhvr>
                                      <p:tavLst>
                                        <p:tav tm="0">
                                          <p:val>
                                            <p:strVal val="#ppt_x"/>
                                          </p:val>
                                        </p:tav>
                                        <p:tav tm="100000">
                                          <p:val>
                                            <p:strVal val="#ppt_x"/>
                                          </p:val>
                                        </p:tav>
                                      </p:tavLst>
                                    </p:anim>
                                    <p:anim calcmode="lin" valueType="num">
                                      <p:cBhvr additive="base">
                                        <p:cTn id="4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p:bldP spid="28"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 name="TextBox 97">
            <a:extLst>
              <a:ext uri="{FF2B5EF4-FFF2-40B4-BE49-F238E27FC236}">
                <a16:creationId xmlns:a16="http://schemas.microsoft.com/office/drawing/2014/main" id="{452BA158-BBA7-4BD5-A766-5BC127EC4ABF}"/>
              </a:ext>
            </a:extLst>
          </p:cNvPr>
          <p:cNvSpPr txBox="1"/>
          <p:nvPr/>
        </p:nvSpPr>
        <p:spPr>
          <a:xfrm>
            <a:off x="2920597" y="57217"/>
            <a:ext cx="4466947" cy="646331"/>
          </a:xfrm>
          <a:prstGeom prst="rect">
            <a:avLst/>
          </a:prstGeom>
          <a:noFill/>
        </p:spPr>
        <p:txBody>
          <a:bodyPr wrap="square" rtlCol="0">
            <a:spAutoFit/>
          </a:bodyPr>
          <a:lstStyle/>
          <a:p>
            <a:r>
              <a:rPr lang="en-GB" sz="3600" dirty="0" err="1">
                <a:solidFill>
                  <a:srgbClr val="002060"/>
                </a:solidFill>
                <a:latin typeface="Century Gothic" panose="020B0502020202020204" pitchFamily="34" charset="0"/>
              </a:rPr>
              <a:t>Escucha</a:t>
            </a:r>
            <a:r>
              <a:rPr lang="en-GB" sz="3600" dirty="0">
                <a:solidFill>
                  <a:srgbClr val="002060"/>
                </a:solidFill>
                <a:latin typeface="Century Gothic" panose="020B0502020202020204" pitchFamily="34" charset="0"/>
              </a:rPr>
              <a:t> y escribe. </a:t>
            </a:r>
          </a:p>
        </p:txBody>
      </p:sp>
      <p:sp>
        <p:nvSpPr>
          <p:cNvPr id="5" name="Title 1">
            <a:extLst>
              <a:ext uri="{FF2B5EF4-FFF2-40B4-BE49-F238E27FC236}">
                <a16:creationId xmlns:a16="http://schemas.microsoft.com/office/drawing/2014/main" id="{14E43329-D49F-4917-B7A5-56E5B7B0E033}"/>
              </a:ext>
            </a:extLst>
          </p:cNvPr>
          <p:cNvSpPr txBox="1">
            <a:spLocks/>
          </p:cNvSpPr>
          <p:nvPr/>
        </p:nvSpPr>
        <p:spPr>
          <a:xfrm>
            <a:off x="9493135" y="973623"/>
            <a:ext cx="2557539" cy="472364"/>
          </a:xfrm>
          <a:prstGeom prst="rect">
            <a:avLst/>
          </a:prstGeom>
          <a:solidFill>
            <a:srgbClr val="91EAD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escuchar y escribir</a:t>
            </a:r>
            <a:endParaRPr lang="en-GB" sz="2000" b="1" dirty="0">
              <a:solidFill>
                <a:srgbClr val="002060"/>
              </a:solidFill>
              <a:latin typeface="Century Gothic" panose="020B0502020202020204" pitchFamily="34" charset="0"/>
            </a:endParaRPr>
          </a:p>
        </p:txBody>
      </p:sp>
      <p:sp>
        <p:nvSpPr>
          <p:cNvPr id="6" name="TextBox 5">
            <a:extLst>
              <a:ext uri="{FF2B5EF4-FFF2-40B4-BE49-F238E27FC236}">
                <a16:creationId xmlns:a16="http://schemas.microsoft.com/office/drawing/2014/main" id="{3FE3DB4A-9949-4FB5-9E96-CD048B614EC3}"/>
              </a:ext>
            </a:extLst>
          </p:cNvPr>
          <p:cNvSpPr txBox="1"/>
          <p:nvPr/>
        </p:nvSpPr>
        <p:spPr>
          <a:xfrm>
            <a:off x="815009" y="1481426"/>
            <a:ext cx="867812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3. ___________  un </a:t>
            </a:r>
            <a:r>
              <a:rPr lang="en-GB" sz="2800" dirty="0" err="1">
                <a:solidFill>
                  <a:srgbClr val="002060"/>
                </a:solidFill>
                <a:latin typeface="Century Gothic" panose="020B0502020202020204" pitchFamily="34" charset="0"/>
              </a:rPr>
              <a:t>estuche</a:t>
            </a:r>
            <a:r>
              <a:rPr lang="en-GB" sz="2800" dirty="0">
                <a:solidFill>
                  <a:srgbClr val="002060"/>
                </a:solidFill>
                <a:latin typeface="Century Gothic" panose="020B0502020202020204" pitchFamily="34" charset="0"/>
              </a:rPr>
              <a:t> en clase.</a:t>
            </a:r>
            <a:endParaRPr lang="en-GB" sz="2800" dirty="0">
              <a:solidFill>
                <a:srgbClr val="002060"/>
              </a:solidFill>
            </a:endParaRPr>
          </a:p>
        </p:txBody>
      </p:sp>
      <p:sp>
        <p:nvSpPr>
          <p:cNvPr id="7" name="Google Shape;713;p54">
            <a:extLst>
              <a:ext uri="{FF2B5EF4-FFF2-40B4-BE49-F238E27FC236}">
                <a16:creationId xmlns:a16="http://schemas.microsoft.com/office/drawing/2014/main" id="{01E3BF7B-4FD9-4A9A-8A32-8BF2E602D0DD}"/>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8" name="Google Shape;714;p54">
            <a:extLst>
              <a:ext uri="{FF2B5EF4-FFF2-40B4-BE49-F238E27FC236}">
                <a16:creationId xmlns:a16="http://schemas.microsoft.com/office/drawing/2014/main" id="{CD5314F4-B499-45E6-A83A-6D6060889A7D}"/>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9" name="Google Shape;715;p54">
            <a:extLst>
              <a:ext uri="{FF2B5EF4-FFF2-40B4-BE49-F238E27FC236}">
                <a16:creationId xmlns:a16="http://schemas.microsoft.com/office/drawing/2014/main" id="{B8C2C9A4-92EE-4AA2-83DA-08390A5667C4}"/>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10" name="TextBox 9">
            <a:extLst>
              <a:ext uri="{FF2B5EF4-FFF2-40B4-BE49-F238E27FC236}">
                <a16:creationId xmlns:a16="http://schemas.microsoft.com/office/drawing/2014/main" id="{78C3B915-682D-45BC-895F-4F6D6455C031}"/>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11" name="Picture 2" descr="Pen, Write, Pencil, Writing Tool, Work, Message, Blue">
            <a:extLst>
              <a:ext uri="{FF2B5EF4-FFF2-40B4-BE49-F238E27FC236}">
                <a16:creationId xmlns:a16="http://schemas.microsoft.com/office/drawing/2014/main" id="{92A55497-AC7F-42FB-BC34-871C0BEC8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B75E712-4CE8-4825-9222-6FD2C007CAB9}"/>
              </a:ext>
            </a:extLst>
          </p:cNvPr>
          <p:cNvSpPr txBox="1"/>
          <p:nvPr/>
        </p:nvSpPr>
        <p:spPr>
          <a:xfrm>
            <a:off x="1290368" y="1400406"/>
            <a:ext cx="1957587"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Neccesita</a:t>
            </a:r>
            <a:endParaRPr lang="en-GB" sz="2800" b="1" dirty="0">
              <a:solidFill>
                <a:srgbClr val="92D050"/>
              </a:solidFill>
              <a:latin typeface="Century Gothic" panose="020B0502020202020204" pitchFamily="34" charset="0"/>
            </a:endParaRPr>
          </a:p>
        </p:txBody>
      </p:sp>
      <p:sp>
        <p:nvSpPr>
          <p:cNvPr id="13" name="Rectangle 12">
            <a:extLst>
              <a:ext uri="{FF2B5EF4-FFF2-40B4-BE49-F238E27FC236}">
                <a16:creationId xmlns:a16="http://schemas.microsoft.com/office/drawing/2014/main" id="{724D4883-BBF0-484D-A3C1-C0C73BF417EF}"/>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14" name="Rectangle 13">
            <a:extLst>
              <a:ext uri="{FF2B5EF4-FFF2-40B4-BE49-F238E27FC236}">
                <a16:creationId xmlns:a16="http://schemas.microsoft.com/office/drawing/2014/main" id="{94489AD9-71F8-4DF5-A516-33EC61AA7140}"/>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pic>
        <p:nvPicPr>
          <p:cNvPr id="15" name="Picture 2" descr="Check Mark, Checkbox, Check, Tick, Yes">
            <a:extLst>
              <a:ext uri="{FF2B5EF4-FFF2-40B4-BE49-F238E27FC236}">
                <a16:creationId xmlns:a16="http://schemas.microsoft.com/office/drawing/2014/main" id="{09B7219D-22FE-4EA0-9194-F8D83DC56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483" y="2977990"/>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17" name="Google Shape;221;p10">
            <a:extLst>
              <a:ext uri="{FF2B5EF4-FFF2-40B4-BE49-F238E27FC236}">
                <a16:creationId xmlns:a16="http://schemas.microsoft.com/office/drawing/2014/main" id="{D42A4D53-A316-4EB5-8B71-5B318D40624A}"/>
              </a:ext>
            </a:extLst>
          </p:cNvPr>
          <p:cNvPicPr preferRelativeResize="0"/>
          <p:nvPr/>
        </p:nvPicPr>
        <p:blipFill rotWithShape="1">
          <a:blip r:embed="rId5">
            <a:alphaModFix/>
          </a:blip>
          <a:srcRect/>
          <a:stretch/>
        </p:blipFill>
        <p:spPr>
          <a:xfrm>
            <a:off x="9940277" y="-129245"/>
            <a:ext cx="1166103" cy="1183191"/>
          </a:xfrm>
          <a:prstGeom prst="rect">
            <a:avLst/>
          </a:prstGeom>
          <a:noFill/>
          <a:ln>
            <a:noFill/>
          </a:ln>
        </p:spPr>
      </p:pic>
      <p:pic>
        <p:nvPicPr>
          <p:cNvPr id="18" name="Picture 2" descr="Pen, Write, Pencil, Writing Tool, Work, Message, Blue">
            <a:extLst>
              <a:ext uri="{FF2B5EF4-FFF2-40B4-BE49-F238E27FC236}">
                <a16:creationId xmlns:a16="http://schemas.microsoft.com/office/drawing/2014/main" id="{6AFF6B8C-D68A-4D09-9C45-75546BF5E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pic>
        <p:nvPicPr>
          <p:cNvPr id="19" name="Google Shape;338;p8">
            <a:hlinkClick r:id="" action="ppaction://noaction">
              <a:snd r:embed="rId6" name="FO3_3.wav"/>
            </a:hlinkClick>
            <a:extLst>
              <a:ext uri="{FF2B5EF4-FFF2-40B4-BE49-F238E27FC236}">
                <a16:creationId xmlns:a16="http://schemas.microsoft.com/office/drawing/2014/main" id="{0A948717-C0E5-4744-9BD5-641915E820A7}"/>
              </a:ext>
            </a:extLst>
          </p:cNvPr>
          <p:cNvPicPr preferRelativeResize="0"/>
          <p:nvPr/>
        </p:nvPicPr>
        <p:blipFill rotWithShape="1">
          <a:blip r:embed="rId7">
            <a:alphaModFix/>
          </a:blip>
          <a:srcRect/>
          <a:stretch/>
        </p:blipFill>
        <p:spPr>
          <a:xfrm>
            <a:off x="258322" y="1448337"/>
            <a:ext cx="534978" cy="52322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9550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7"/>
                                        </p:tgtEl>
                                        <p:attrNameLst>
                                          <p:attrName>ppt_y</p:attrName>
                                        </p:attrNameLst>
                                      </p:cBhvr>
                                      <p:tavLst>
                                        <p:tav tm="0">
                                          <p:val>
                                            <p:strVal val="#ppt_y"/>
                                          </p:val>
                                        </p:tav>
                                        <p:tav tm="100000">
                                          <p:val>
                                            <p:strVal val="#ppt_y+1"/>
                                          </p:val>
                                        </p:tav>
                                      </p:tavLst>
                                    </p:anim>
                                    <p:set>
                                      <p:cBhvr>
                                        <p:cTn id="7" dur="1" fill="hold">
                                          <p:stCondLst>
                                            <p:cond delay="1000"/>
                                          </p:stCondLst>
                                        </p:cTn>
                                        <p:tgtEl>
                                          <p:spTgt spid="7"/>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8"/>
                                        </p:tgtEl>
                                        <p:attrNameLst>
                                          <p:attrName>ppt_y</p:attrName>
                                        </p:attrNameLst>
                                      </p:cBhvr>
                                      <p:tavLst>
                                        <p:tav tm="0">
                                          <p:val>
                                            <p:strVal val="#ppt_y"/>
                                          </p:val>
                                        </p:tav>
                                        <p:tav tm="100000">
                                          <p:val>
                                            <p:strVal val="#ppt_y+1"/>
                                          </p:val>
                                        </p:tav>
                                      </p:tavLst>
                                    </p:anim>
                                    <p:set>
                                      <p:cBhvr>
                                        <p:cTn id="11" dur="1" fill="hold">
                                          <p:stCondLst>
                                            <p:cond delay="1000"/>
                                          </p:stCondLst>
                                        </p:cTn>
                                        <p:tgtEl>
                                          <p:spTgt spid="8"/>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9"/>
                                        </p:tgtEl>
                                        <p:attrNameLst>
                                          <p:attrName>ppt_y</p:attrName>
                                        </p:attrNameLst>
                                      </p:cBhvr>
                                      <p:tavLst>
                                        <p:tav tm="0">
                                          <p:val>
                                            <p:strVal val="#ppt_y"/>
                                          </p:val>
                                        </p:tav>
                                        <p:tav tm="100000">
                                          <p:val>
                                            <p:strVal val="#ppt_y+1"/>
                                          </p:val>
                                        </p:tav>
                                      </p:tavLst>
                                    </p:anim>
                                    <p:set>
                                      <p:cBhvr>
                                        <p:cTn id="15" dur="1" fill="hold">
                                          <p:stCondLst>
                                            <p:cond delay="1200"/>
                                          </p:stCondLst>
                                        </p:cTn>
                                        <p:tgtEl>
                                          <p:spTgt spid="9"/>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 name="TextBox 97">
            <a:extLst>
              <a:ext uri="{FF2B5EF4-FFF2-40B4-BE49-F238E27FC236}">
                <a16:creationId xmlns:a16="http://schemas.microsoft.com/office/drawing/2014/main" id="{452BA158-BBA7-4BD5-A766-5BC127EC4ABF}"/>
              </a:ext>
            </a:extLst>
          </p:cNvPr>
          <p:cNvSpPr txBox="1"/>
          <p:nvPr/>
        </p:nvSpPr>
        <p:spPr>
          <a:xfrm>
            <a:off x="2920597" y="57217"/>
            <a:ext cx="4466947" cy="646331"/>
          </a:xfrm>
          <a:prstGeom prst="rect">
            <a:avLst/>
          </a:prstGeom>
          <a:noFill/>
        </p:spPr>
        <p:txBody>
          <a:bodyPr wrap="square" rtlCol="0">
            <a:spAutoFit/>
          </a:bodyPr>
          <a:lstStyle/>
          <a:p>
            <a:r>
              <a:rPr lang="en-GB" sz="3600" dirty="0" err="1">
                <a:solidFill>
                  <a:srgbClr val="002060"/>
                </a:solidFill>
                <a:latin typeface="Century Gothic" panose="020B0502020202020204" pitchFamily="34" charset="0"/>
              </a:rPr>
              <a:t>Escucha</a:t>
            </a:r>
            <a:r>
              <a:rPr lang="en-GB" sz="3600" dirty="0">
                <a:solidFill>
                  <a:srgbClr val="002060"/>
                </a:solidFill>
                <a:latin typeface="Century Gothic" panose="020B0502020202020204" pitchFamily="34" charset="0"/>
              </a:rPr>
              <a:t> y escribe. </a:t>
            </a:r>
          </a:p>
        </p:txBody>
      </p:sp>
      <p:sp>
        <p:nvSpPr>
          <p:cNvPr id="5" name="Title 1">
            <a:extLst>
              <a:ext uri="{FF2B5EF4-FFF2-40B4-BE49-F238E27FC236}">
                <a16:creationId xmlns:a16="http://schemas.microsoft.com/office/drawing/2014/main" id="{EDEFEA68-79F7-4668-8263-2E3D1B12A9BD}"/>
              </a:ext>
            </a:extLst>
          </p:cNvPr>
          <p:cNvSpPr txBox="1">
            <a:spLocks/>
          </p:cNvSpPr>
          <p:nvPr/>
        </p:nvSpPr>
        <p:spPr>
          <a:xfrm>
            <a:off x="9493135" y="973623"/>
            <a:ext cx="2557539" cy="472364"/>
          </a:xfrm>
          <a:prstGeom prst="rect">
            <a:avLst/>
          </a:prstGeom>
          <a:solidFill>
            <a:srgbClr val="91EAD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escuchar y escribir</a:t>
            </a:r>
            <a:endParaRPr lang="en-GB" sz="2000" b="1" dirty="0">
              <a:solidFill>
                <a:srgbClr val="002060"/>
              </a:solidFill>
              <a:latin typeface="Century Gothic" panose="020B0502020202020204" pitchFamily="34" charset="0"/>
            </a:endParaRPr>
          </a:p>
        </p:txBody>
      </p:sp>
      <p:sp>
        <p:nvSpPr>
          <p:cNvPr id="6" name="TextBox 5">
            <a:extLst>
              <a:ext uri="{FF2B5EF4-FFF2-40B4-BE49-F238E27FC236}">
                <a16:creationId xmlns:a16="http://schemas.microsoft.com/office/drawing/2014/main" id="{E739873B-1C87-4270-A1DE-4C9BBC880BF6}"/>
              </a:ext>
            </a:extLst>
          </p:cNvPr>
          <p:cNvSpPr txBox="1"/>
          <p:nvPr/>
        </p:nvSpPr>
        <p:spPr>
          <a:xfrm>
            <a:off x="815009" y="1481426"/>
            <a:ext cx="867812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4. ___________  una </a:t>
            </a:r>
            <a:r>
              <a:rPr lang="en-GB" sz="2800" dirty="0" err="1">
                <a:solidFill>
                  <a:srgbClr val="002060"/>
                </a:solidFill>
                <a:latin typeface="Century Gothic" panose="020B0502020202020204" pitchFamily="34" charset="0"/>
              </a:rPr>
              <a:t>película</a:t>
            </a:r>
            <a:r>
              <a:rPr lang="en-GB" sz="2800" dirty="0">
                <a:solidFill>
                  <a:srgbClr val="002060"/>
                </a:solidFill>
                <a:latin typeface="Century Gothic" panose="020B0502020202020204" pitchFamily="34" charset="0"/>
              </a:rPr>
              <a:t> en Internet.</a:t>
            </a:r>
            <a:endParaRPr lang="en-GB" sz="2800" dirty="0">
              <a:solidFill>
                <a:srgbClr val="002060"/>
              </a:solidFill>
            </a:endParaRPr>
          </a:p>
        </p:txBody>
      </p:sp>
      <p:sp>
        <p:nvSpPr>
          <p:cNvPr id="7" name="Google Shape;713;p54">
            <a:extLst>
              <a:ext uri="{FF2B5EF4-FFF2-40B4-BE49-F238E27FC236}">
                <a16:creationId xmlns:a16="http://schemas.microsoft.com/office/drawing/2014/main" id="{EF879FD4-75EE-4B3C-8DFF-40DF56244CF9}"/>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8" name="Google Shape;714;p54">
            <a:extLst>
              <a:ext uri="{FF2B5EF4-FFF2-40B4-BE49-F238E27FC236}">
                <a16:creationId xmlns:a16="http://schemas.microsoft.com/office/drawing/2014/main" id="{93F4BBEB-E667-48E8-860C-84E814E2369B}"/>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9" name="Google Shape;715;p54">
            <a:extLst>
              <a:ext uri="{FF2B5EF4-FFF2-40B4-BE49-F238E27FC236}">
                <a16:creationId xmlns:a16="http://schemas.microsoft.com/office/drawing/2014/main" id="{E9453D3B-9526-4698-A0EE-FFF7C2762DA2}"/>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10" name="TextBox 9">
            <a:extLst>
              <a:ext uri="{FF2B5EF4-FFF2-40B4-BE49-F238E27FC236}">
                <a16:creationId xmlns:a16="http://schemas.microsoft.com/office/drawing/2014/main" id="{477F6CAA-F594-478F-B27B-E81BFA9115CF}"/>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11" name="Picture 2" descr="Pen, Write, Pencil, Writing Tool, Work, Message, Blue">
            <a:extLst>
              <a:ext uri="{FF2B5EF4-FFF2-40B4-BE49-F238E27FC236}">
                <a16:creationId xmlns:a16="http://schemas.microsoft.com/office/drawing/2014/main" id="{2097ABD7-8565-4A04-8CA2-C9757741A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7E37807-A49B-4139-990D-5FC5A38DA9FB}"/>
              </a:ext>
            </a:extLst>
          </p:cNvPr>
          <p:cNvSpPr txBox="1"/>
          <p:nvPr/>
        </p:nvSpPr>
        <p:spPr>
          <a:xfrm>
            <a:off x="1290368" y="1400406"/>
            <a:ext cx="1614545"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Compro</a:t>
            </a:r>
            <a:endParaRPr lang="en-GB" sz="2800" b="1" dirty="0">
              <a:solidFill>
                <a:srgbClr val="92D050"/>
              </a:solidFill>
              <a:latin typeface="Century Gothic" panose="020B0502020202020204" pitchFamily="34" charset="0"/>
            </a:endParaRPr>
          </a:p>
        </p:txBody>
      </p:sp>
      <p:sp>
        <p:nvSpPr>
          <p:cNvPr id="13" name="Rectangle 12">
            <a:extLst>
              <a:ext uri="{FF2B5EF4-FFF2-40B4-BE49-F238E27FC236}">
                <a16:creationId xmlns:a16="http://schemas.microsoft.com/office/drawing/2014/main" id="{CC2F3E70-3332-4621-8EA5-0E0E726CEA40}"/>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14" name="Rectangle 13">
            <a:extLst>
              <a:ext uri="{FF2B5EF4-FFF2-40B4-BE49-F238E27FC236}">
                <a16:creationId xmlns:a16="http://schemas.microsoft.com/office/drawing/2014/main" id="{952D7F1B-515E-4132-BB15-EEDA93C99F37}"/>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pic>
        <p:nvPicPr>
          <p:cNvPr id="15" name="Picture 2" descr="Check Mark, Checkbox, Check, Tick, Yes">
            <a:extLst>
              <a:ext uri="{FF2B5EF4-FFF2-40B4-BE49-F238E27FC236}">
                <a16:creationId xmlns:a16="http://schemas.microsoft.com/office/drawing/2014/main" id="{D8FA03E4-B5EA-41D0-BB8D-8ED177773F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489" y="2991491"/>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17" name="Google Shape;221;p10">
            <a:extLst>
              <a:ext uri="{FF2B5EF4-FFF2-40B4-BE49-F238E27FC236}">
                <a16:creationId xmlns:a16="http://schemas.microsoft.com/office/drawing/2014/main" id="{24AF819D-542A-4B57-B4B1-563C085411C2}"/>
              </a:ext>
            </a:extLst>
          </p:cNvPr>
          <p:cNvPicPr preferRelativeResize="0"/>
          <p:nvPr/>
        </p:nvPicPr>
        <p:blipFill rotWithShape="1">
          <a:blip r:embed="rId5">
            <a:alphaModFix/>
          </a:blip>
          <a:srcRect/>
          <a:stretch/>
        </p:blipFill>
        <p:spPr>
          <a:xfrm>
            <a:off x="9940277" y="-129245"/>
            <a:ext cx="1166103" cy="1183191"/>
          </a:xfrm>
          <a:prstGeom prst="rect">
            <a:avLst/>
          </a:prstGeom>
          <a:noFill/>
          <a:ln>
            <a:noFill/>
          </a:ln>
        </p:spPr>
      </p:pic>
      <p:pic>
        <p:nvPicPr>
          <p:cNvPr id="18" name="Picture 2" descr="Pen, Write, Pencil, Writing Tool, Work, Message, Blue">
            <a:extLst>
              <a:ext uri="{FF2B5EF4-FFF2-40B4-BE49-F238E27FC236}">
                <a16:creationId xmlns:a16="http://schemas.microsoft.com/office/drawing/2014/main" id="{B27C7558-FAF2-4226-ADD0-265F3AA51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pic>
        <p:nvPicPr>
          <p:cNvPr id="19" name="Google Shape;338;p8">
            <a:hlinkClick r:id="" action="ppaction://noaction">
              <a:snd r:embed="rId6" name="FO3_4.wav"/>
            </a:hlinkClick>
            <a:extLst>
              <a:ext uri="{FF2B5EF4-FFF2-40B4-BE49-F238E27FC236}">
                <a16:creationId xmlns:a16="http://schemas.microsoft.com/office/drawing/2014/main" id="{18CDCBB2-8526-4E87-B802-F1B9E9F91075}"/>
              </a:ext>
            </a:extLst>
          </p:cNvPr>
          <p:cNvPicPr preferRelativeResize="0"/>
          <p:nvPr/>
        </p:nvPicPr>
        <p:blipFill rotWithShape="1">
          <a:blip r:embed="rId7">
            <a:alphaModFix/>
          </a:blip>
          <a:srcRect/>
          <a:stretch/>
        </p:blipFill>
        <p:spPr>
          <a:xfrm>
            <a:off x="258322" y="1448337"/>
            <a:ext cx="534978" cy="52322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548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7"/>
                                        </p:tgtEl>
                                        <p:attrNameLst>
                                          <p:attrName>ppt_y</p:attrName>
                                        </p:attrNameLst>
                                      </p:cBhvr>
                                      <p:tavLst>
                                        <p:tav tm="0">
                                          <p:val>
                                            <p:strVal val="#ppt_y"/>
                                          </p:val>
                                        </p:tav>
                                        <p:tav tm="100000">
                                          <p:val>
                                            <p:strVal val="#ppt_y+1"/>
                                          </p:val>
                                        </p:tav>
                                      </p:tavLst>
                                    </p:anim>
                                    <p:set>
                                      <p:cBhvr>
                                        <p:cTn id="7" dur="1" fill="hold">
                                          <p:stCondLst>
                                            <p:cond delay="1000"/>
                                          </p:stCondLst>
                                        </p:cTn>
                                        <p:tgtEl>
                                          <p:spTgt spid="7"/>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8"/>
                                        </p:tgtEl>
                                        <p:attrNameLst>
                                          <p:attrName>ppt_y</p:attrName>
                                        </p:attrNameLst>
                                      </p:cBhvr>
                                      <p:tavLst>
                                        <p:tav tm="0">
                                          <p:val>
                                            <p:strVal val="#ppt_y"/>
                                          </p:val>
                                        </p:tav>
                                        <p:tav tm="100000">
                                          <p:val>
                                            <p:strVal val="#ppt_y+1"/>
                                          </p:val>
                                        </p:tav>
                                      </p:tavLst>
                                    </p:anim>
                                    <p:set>
                                      <p:cBhvr>
                                        <p:cTn id="11" dur="1" fill="hold">
                                          <p:stCondLst>
                                            <p:cond delay="1000"/>
                                          </p:stCondLst>
                                        </p:cTn>
                                        <p:tgtEl>
                                          <p:spTgt spid="8"/>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9"/>
                                        </p:tgtEl>
                                        <p:attrNameLst>
                                          <p:attrName>ppt_y</p:attrName>
                                        </p:attrNameLst>
                                      </p:cBhvr>
                                      <p:tavLst>
                                        <p:tav tm="0">
                                          <p:val>
                                            <p:strVal val="#ppt_y"/>
                                          </p:val>
                                        </p:tav>
                                        <p:tav tm="100000">
                                          <p:val>
                                            <p:strVal val="#ppt_y+1"/>
                                          </p:val>
                                        </p:tav>
                                      </p:tavLst>
                                    </p:anim>
                                    <p:set>
                                      <p:cBhvr>
                                        <p:cTn id="15" dur="1" fill="hold">
                                          <p:stCondLst>
                                            <p:cond delay="1200"/>
                                          </p:stCondLst>
                                        </p:cTn>
                                        <p:tgtEl>
                                          <p:spTgt spid="9"/>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 name="TextBox 97">
            <a:extLst>
              <a:ext uri="{FF2B5EF4-FFF2-40B4-BE49-F238E27FC236}">
                <a16:creationId xmlns:a16="http://schemas.microsoft.com/office/drawing/2014/main" id="{452BA158-BBA7-4BD5-A766-5BC127EC4ABF}"/>
              </a:ext>
            </a:extLst>
          </p:cNvPr>
          <p:cNvSpPr txBox="1"/>
          <p:nvPr/>
        </p:nvSpPr>
        <p:spPr>
          <a:xfrm>
            <a:off x="2920597" y="57217"/>
            <a:ext cx="4466947" cy="646331"/>
          </a:xfrm>
          <a:prstGeom prst="rect">
            <a:avLst/>
          </a:prstGeom>
          <a:noFill/>
        </p:spPr>
        <p:txBody>
          <a:bodyPr wrap="square" rtlCol="0">
            <a:spAutoFit/>
          </a:bodyPr>
          <a:lstStyle/>
          <a:p>
            <a:r>
              <a:rPr lang="en-GB" sz="3600" dirty="0" err="1">
                <a:solidFill>
                  <a:srgbClr val="002060"/>
                </a:solidFill>
                <a:latin typeface="Century Gothic" panose="020B0502020202020204" pitchFamily="34" charset="0"/>
              </a:rPr>
              <a:t>Escucha</a:t>
            </a:r>
            <a:r>
              <a:rPr lang="en-GB" sz="3600" dirty="0">
                <a:solidFill>
                  <a:srgbClr val="002060"/>
                </a:solidFill>
                <a:latin typeface="Century Gothic" panose="020B0502020202020204" pitchFamily="34" charset="0"/>
              </a:rPr>
              <a:t> y escribe. </a:t>
            </a:r>
          </a:p>
        </p:txBody>
      </p:sp>
      <p:sp>
        <p:nvSpPr>
          <p:cNvPr id="5" name="Title 1">
            <a:extLst>
              <a:ext uri="{FF2B5EF4-FFF2-40B4-BE49-F238E27FC236}">
                <a16:creationId xmlns:a16="http://schemas.microsoft.com/office/drawing/2014/main" id="{16E2C1A4-AF3D-4D11-9594-3ED8E333B0D4}"/>
              </a:ext>
            </a:extLst>
          </p:cNvPr>
          <p:cNvSpPr txBox="1">
            <a:spLocks/>
          </p:cNvSpPr>
          <p:nvPr/>
        </p:nvSpPr>
        <p:spPr>
          <a:xfrm>
            <a:off x="9493135" y="973623"/>
            <a:ext cx="2557539" cy="472364"/>
          </a:xfrm>
          <a:prstGeom prst="rect">
            <a:avLst/>
          </a:prstGeom>
          <a:solidFill>
            <a:srgbClr val="91EAD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escuchar y escribir</a:t>
            </a:r>
            <a:endParaRPr lang="en-GB" sz="2000" b="1" dirty="0">
              <a:solidFill>
                <a:srgbClr val="002060"/>
              </a:solidFill>
              <a:latin typeface="Century Gothic" panose="020B0502020202020204" pitchFamily="34" charset="0"/>
            </a:endParaRPr>
          </a:p>
        </p:txBody>
      </p:sp>
      <p:sp>
        <p:nvSpPr>
          <p:cNvPr id="6" name="TextBox 5">
            <a:extLst>
              <a:ext uri="{FF2B5EF4-FFF2-40B4-BE49-F238E27FC236}">
                <a16:creationId xmlns:a16="http://schemas.microsoft.com/office/drawing/2014/main" id="{2C2698F6-20C5-41B6-B6BE-444885004087}"/>
              </a:ext>
            </a:extLst>
          </p:cNvPr>
          <p:cNvSpPr txBox="1"/>
          <p:nvPr/>
        </p:nvSpPr>
        <p:spPr>
          <a:xfrm>
            <a:off x="815009" y="1481426"/>
            <a:ext cx="867812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5. ___________  una </a:t>
            </a:r>
            <a:r>
              <a:rPr lang="en-GB" sz="2800" dirty="0" err="1">
                <a:solidFill>
                  <a:srgbClr val="002060"/>
                </a:solidFill>
                <a:latin typeface="Century Gothic" panose="020B0502020202020204" pitchFamily="34" charset="0"/>
              </a:rPr>
              <a:t>tarta</a:t>
            </a:r>
            <a:r>
              <a:rPr lang="en-GB" sz="2800" dirty="0">
                <a:solidFill>
                  <a:srgbClr val="002060"/>
                </a:solidFill>
                <a:latin typeface="Century Gothic" panose="020B0502020202020204" pitchFamily="34" charset="0"/>
              </a:rPr>
              <a:t> para un amigo.</a:t>
            </a:r>
            <a:endParaRPr lang="en-GB" sz="2800" dirty="0">
              <a:solidFill>
                <a:srgbClr val="002060"/>
              </a:solidFill>
            </a:endParaRPr>
          </a:p>
        </p:txBody>
      </p:sp>
      <p:sp>
        <p:nvSpPr>
          <p:cNvPr id="7" name="Google Shape;713;p54">
            <a:extLst>
              <a:ext uri="{FF2B5EF4-FFF2-40B4-BE49-F238E27FC236}">
                <a16:creationId xmlns:a16="http://schemas.microsoft.com/office/drawing/2014/main" id="{8DEC0F37-18A3-4D94-A8F4-B4DE2C7866FE}"/>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8" name="Google Shape;714;p54">
            <a:extLst>
              <a:ext uri="{FF2B5EF4-FFF2-40B4-BE49-F238E27FC236}">
                <a16:creationId xmlns:a16="http://schemas.microsoft.com/office/drawing/2014/main" id="{3317672E-976D-45BC-8CB5-678BB8296108}"/>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9" name="Google Shape;715;p54">
            <a:extLst>
              <a:ext uri="{FF2B5EF4-FFF2-40B4-BE49-F238E27FC236}">
                <a16:creationId xmlns:a16="http://schemas.microsoft.com/office/drawing/2014/main" id="{599152B7-213A-4F4E-9237-C1345358B80E}"/>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10" name="TextBox 9">
            <a:extLst>
              <a:ext uri="{FF2B5EF4-FFF2-40B4-BE49-F238E27FC236}">
                <a16:creationId xmlns:a16="http://schemas.microsoft.com/office/drawing/2014/main" id="{3D1A0F30-9495-45DD-9DFB-5BDBA397BB8F}"/>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11" name="Picture 2" descr="Pen, Write, Pencil, Writing Tool, Work, Message, Blue">
            <a:extLst>
              <a:ext uri="{FF2B5EF4-FFF2-40B4-BE49-F238E27FC236}">
                <a16:creationId xmlns:a16="http://schemas.microsoft.com/office/drawing/2014/main" id="{506460EE-2B7D-47C4-A8B0-E0EC7BE2F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C1BCB6F-3C0F-4C0E-8BDC-D7AB0541E6AF}"/>
              </a:ext>
            </a:extLst>
          </p:cNvPr>
          <p:cNvSpPr txBox="1"/>
          <p:nvPr/>
        </p:nvSpPr>
        <p:spPr>
          <a:xfrm>
            <a:off x="1290368" y="1400406"/>
            <a:ext cx="1622560"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Compra</a:t>
            </a:r>
            <a:endParaRPr lang="en-GB" sz="2800" b="1" dirty="0">
              <a:solidFill>
                <a:srgbClr val="92D050"/>
              </a:solidFill>
              <a:latin typeface="Century Gothic" panose="020B0502020202020204" pitchFamily="34" charset="0"/>
            </a:endParaRPr>
          </a:p>
        </p:txBody>
      </p:sp>
      <p:sp>
        <p:nvSpPr>
          <p:cNvPr id="13" name="Rectangle 12">
            <a:extLst>
              <a:ext uri="{FF2B5EF4-FFF2-40B4-BE49-F238E27FC236}">
                <a16:creationId xmlns:a16="http://schemas.microsoft.com/office/drawing/2014/main" id="{FD10CC5F-E439-44C0-B040-508B6B1419CC}"/>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14" name="Rectangle 13">
            <a:extLst>
              <a:ext uri="{FF2B5EF4-FFF2-40B4-BE49-F238E27FC236}">
                <a16:creationId xmlns:a16="http://schemas.microsoft.com/office/drawing/2014/main" id="{949C6195-6056-4264-9A5B-C2013A4BC92F}"/>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pic>
        <p:nvPicPr>
          <p:cNvPr id="15" name="Picture 2" descr="Check Mark, Checkbox, Check, Tick, Yes">
            <a:extLst>
              <a:ext uri="{FF2B5EF4-FFF2-40B4-BE49-F238E27FC236}">
                <a16:creationId xmlns:a16="http://schemas.microsoft.com/office/drawing/2014/main" id="{843D4827-3F4F-4E73-B06C-01909CB61B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483" y="2977990"/>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17" name="Google Shape;221;p10">
            <a:extLst>
              <a:ext uri="{FF2B5EF4-FFF2-40B4-BE49-F238E27FC236}">
                <a16:creationId xmlns:a16="http://schemas.microsoft.com/office/drawing/2014/main" id="{67D308E3-BAD5-456D-B08E-D3C7374B6879}"/>
              </a:ext>
            </a:extLst>
          </p:cNvPr>
          <p:cNvPicPr preferRelativeResize="0"/>
          <p:nvPr/>
        </p:nvPicPr>
        <p:blipFill rotWithShape="1">
          <a:blip r:embed="rId5">
            <a:alphaModFix/>
          </a:blip>
          <a:srcRect/>
          <a:stretch/>
        </p:blipFill>
        <p:spPr>
          <a:xfrm>
            <a:off x="9940277" y="-129245"/>
            <a:ext cx="1166103" cy="1183191"/>
          </a:xfrm>
          <a:prstGeom prst="rect">
            <a:avLst/>
          </a:prstGeom>
          <a:noFill/>
          <a:ln>
            <a:noFill/>
          </a:ln>
        </p:spPr>
      </p:pic>
      <p:pic>
        <p:nvPicPr>
          <p:cNvPr id="18" name="Picture 2" descr="Pen, Write, Pencil, Writing Tool, Work, Message, Blue">
            <a:extLst>
              <a:ext uri="{FF2B5EF4-FFF2-40B4-BE49-F238E27FC236}">
                <a16:creationId xmlns:a16="http://schemas.microsoft.com/office/drawing/2014/main" id="{9C4E23A5-C3CF-4C3E-A9CA-04FCE60B0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pic>
        <p:nvPicPr>
          <p:cNvPr id="19" name="Google Shape;338;p8">
            <a:hlinkClick r:id="" action="ppaction://noaction">
              <a:snd r:embed="rId6" name="FO3_5.wav"/>
            </a:hlinkClick>
            <a:extLst>
              <a:ext uri="{FF2B5EF4-FFF2-40B4-BE49-F238E27FC236}">
                <a16:creationId xmlns:a16="http://schemas.microsoft.com/office/drawing/2014/main" id="{197DC6EC-7706-4D9C-A4BC-C053B58CDF5E}"/>
              </a:ext>
            </a:extLst>
          </p:cNvPr>
          <p:cNvPicPr preferRelativeResize="0"/>
          <p:nvPr/>
        </p:nvPicPr>
        <p:blipFill rotWithShape="1">
          <a:blip r:embed="rId7">
            <a:alphaModFix/>
          </a:blip>
          <a:srcRect/>
          <a:stretch/>
        </p:blipFill>
        <p:spPr>
          <a:xfrm>
            <a:off x="258322" y="1448337"/>
            <a:ext cx="534978" cy="52322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8596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7"/>
                                        </p:tgtEl>
                                        <p:attrNameLst>
                                          <p:attrName>ppt_y</p:attrName>
                                        </p:attrNameLst>
                                      </p:cBhvr>
                                      <p:tavLst>
                                        <p:tav tm="0">
                                          <p:val>
                                            <p:strVal val="#ppt_y"/>
                                          </p:val>
                                        </p:tav>
                                        <p:tav tm="100000">
                                          <p:val>
                                            <p:strVal val="#ppt_y+1"/>
                                          </p:val>
                                        </p:tav>
                                      </p:tavLst>
                                    </p:anim>
                                    <p:set>
                                      <p:cBhvr>
                                        <p:cTn id="7" dur="1" fill="hold">
                                          <p:stCondLst>
                                            <p:cond delay="1000"/>
                                          </p:stCondLst>
                                        </p:cTn>
                                        <p:tgtEl>
                                          <p:spTgt spid="7"/>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8"/>
                                        </p:tgtEl>
                                        <p:attrNameLst>
                                          <p:attrName>ppt_y</p:attrName>
                                        </p:attrNameLst>
                                      </p:cBhvr>
                                      <p:tavLst>
                                        <p:tav tm="0">
                                          <p:val>
                                            <p:strVal val="#ppt_y"/>
                                          </p:val>
                                        </p:tav>
                                        <p:tav tm="100000">
                                          <p:val>
                                            <p:strVal val="#ppt_y+1"/>
                                          </p:val>
                                        </p:tav>
                                      </p:tavLst>
                                    </p:anim>
                                    <p:set>
                                      <p:cBhvr>
                                        <p:cTn id="11" dur="1" fill="hold">
                                          <p:stCondLst>
                                            <p:cond delay="1000"/>
                                          </p:stCondLst>
                                        </p:cTn>
                                        <p:tgtEl>
                                          <p:spTgt spid="8"/>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9"/>
                                        </p:tgtEl>
                                        <p:attrNameLst>
                                          <p:attrName>ppt_y</p:attrName>
                                        </p:attrNameLst>
                                      </p:cBhvr>
                                      <p:tavLst>
                                        <p:tav tm="0">
                                          <p:val>
                                            <p:strVal val="#ppt_y"/>
                                          </p:val>
                                        </p:tav>
                                        <p:tav tm="100000">
                                          <p:val>
                                            <p:strVal val="#ppt_y+1"/>
                                          </p:val>
                                        </p:tav>
                                      </p:tavLst>
                                    </p:anim>
                                    <p:set>
                                      <p:cBhvr>
                                        <p:cTn id="15" dur="1" fill="hold">
                                          <p:stCondLst>
                                            <p:cond delay="1200"/>
                                          </p:stCondLst>
                                        </p:cTn>
                                        <p:tgtEl>
                                          <p:spTgt spid="9"/>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5539</TotalTime>
  <Words>1940</Words>
  <Application>Microsoft Office PowerPoint</Application>
  <PresentationFormat>Widescreen</PresentationFormat>
  <Paragraphs>410</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docs-Century Gothic</vt:lpstr>
      <vt:lpstr>Arial</vt:lpstr>
      <vt:lpstr>Bradley Hand ITC</vt:lpstr>
      <vt:lpstr>Calibri</vt:lpstr>
      <vt:lpstr>Calibri Light</vt:lpstr>
      <vt:lpstr>Century Gothic</vt:lpstr>
      <vt:lpstr>Ink Free</vt:lpstr>
      <vt:lpstr>Modern Love</vt:lpstr>
      <vt:lpstr>Office Theme</vt:lpstr>
      <vt:lpstr>Saying what I and others have</vt:lpstr>
      <vt:lpstr>Follow up 1: </vt:lpstr>
      <vt:lpstr>Follow up 2: </vt:lpstr>
      <vt:lpstr>Follow up 2: Sofía escribe.</vt:lpstr>
      <vt:lpstr>Follow up 3: </vt:lpstr>
      <vt:lpstr>Follow up 3: </vt:lpstr>
      <vt:lpstr>Follow up 3: </vt:lpstr>
      <vt:lpstr>Follow up 3: </vt:lpstr>
      <vt:lpstr>Follow up 3: </vt:lpstr>
      <vt:lpstr>Follow up 4: </vt:lpstr>
      <vt:lpstr>Follow up 4: </vt:lpstr>
      <vt:lpstr>Follow up 4: </vt:lpstr>
      <vt:lpstr>Follow up 4: </vt:lpstr>
      <vt:lpstr>Follow up 4: </vt:lpstr>
      <vt:lpstr>Follow up 5:</vt:lpstr>
      <vt:lpstr>Follow up: </vt:lpstr>
      <vt:lpstr>Follow up: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Rachel Hawkes</cp:lastModifiedBy>
  <cp:revision>19</cp:revision>
  <dcterms:created xsi:type="dcterms:W3CDTF">2021-12-04T14:19:58Z</dcterms:created>
  <dcterms:modified xsi:type="dcterms:W3CDTF">2021-12-30T12:51:47Z</dcterms:modified>
</cp:coreProperties>
</file>