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562" r:id="rId4"/>
    <p:sldId id="382" r:id="rId5"/>
    <p:sldId id="548" r:id="rId6"/>
    <p:sldId id="549" r:id="rId7"/>
    <p:sldId id="525" r:id="rId8"/>
    <p:sldId id="551" r:id="rId9"/>
    <p:sldId id="550" r:id="rId10"/>
    <p:sldId id="494" r:id="rId11"/>
    <p:sldId id="491" r:id="rId12"/>
    <p:sldId id="396" r:id="rId13"/>
    <p:sldId id="5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2BC0C7"/>
    <a:srgbClr val="D8EEC0"/>
    <a:srgbClr val="C9F1FF"/>
    <a:srgbClr val="FFE7FF"/>
    <a:srgbClr val="C4E5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0CB29-DDBC-48A6-B0DB-2C934870E91C}" v="1873" dt="2021-12-04T20:35:28.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58167" autoAdjust="0"/>
  </p:normalViewPr>
  <p:slideViewPr>
    <p:cSldViewPr snapToGrid="0">
      <p:cViewPr varScale="1">
        <p:scale>
          <a:sx n="62" d="100"/>
          <a:sy n="62" d="100"/>
        </p:scale>
        <p:origin x="163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4CB0CB29-DDBC-48A6-B0DB-2C934870E91C}"/>
    <pc:docChg chg="undo redo custSel addSld delSld modSld sldOrd">
      <pc:chgData name="Paula Vázquez-Valero" userId="3a0e46d7-2099-40af-a155-aa45b68bfff3" providerId="ADAL" clId="{4CB0CB29-DDBC-48A6-B0DB-2C934870E91C}" dt="2021-12-05T15:36:14.256" v="8087" actId="20577"/>
      <pc:docMkLst>
        <pc:docMk/>
      </pc:docMkLst>
      <pc:sldChg chg="del">
        <pc:chgData name="Paula Vázquez-Valero" userId="3a0e46d7-2099-40af-a155-aa45b68bfff3" providerId="ADAL" clId="{4CB0CB29-DDBC-48A6-B0DB-2C934870E91C}" dt="2021-12-04T16:58:57.112" v="7079" actId="47"/>
        <pc:sldMkLst>
          <pc:docMk/>
          <pc:sldMk cId="4092044561" sldId="256"/>
        </pc:sldMkLst>
      </pc:sldChg>
      <pc:sldChg chg="modNotesTx">
        <pc:chgData name="Paula Vázquez-Valero" userId="3a0e46d7-2099-40af-a155-aa45b68bfff3" providerId="ADAL" clId="{4CB0CB29-DDBC-48A6-B0DB-2C934870E91C}" dt="2021-12-05T15:36:14.256" v="8087" actId="20577"/>
        <pc:sldMkLst>
          <pc:docMk/>
          <pc:sldMk cId="0" sldId="257"/>
        </pc:sldMkLst>
      </pc:sldChg>
      <pc:sldChg chg="addSp delSp modSp add del mod modAnim">
        <pc:chgData name="Paula Vázquez-Valero" userId="3a0e46d7-2099-40af-a155-aa45b68bfff3" providerId="ADAL" clId="{4CB0CB29-DDBC-48A6-B0DB-2C934870E91C}" dt="2021-12-04T15:48:00.969" v="2089" actId="47"/>
        <pc:sldMkLst>
          <pc:docMk/>
          <pc:sldMk cId="3872447563" sldId="261"/>
        </pc:sldMkLst>
        <pc:spChg chg="add del mod">
          <ac:chgData name="Paula Vázquez-Valero" userId="3a0e46d7-2099-40af-a155-aa45b68bfff3" providerId="ADAL" clId="{4CB0CB29-DDBC-48A6-B0DB-2C934870E91C}" dt="2021-12-04T15:24:03.551" v="1092" actId="11529"/>
          <ac:spMkLst>
            <pc:docMk/>
            <pc:sldMk cId="3872447563" sldId="261"/>
            <ac:spMk id="2" creationId="{82557AEC-8220-4079-834B-FD1867A9EDAB}"/>
          </ac:spMkLst>
        </pc:spChg>
        <pc:spChg chg="add mod">
          <ac:chgData name="Paula Vázquez-Valero" userId="3a0e46d7-2099-40af-a155-aa45b68bfff3" providerId="ADAL" clId="{4CB0CB29-DDBC-48A6-B0DB-2C934870E91C}" dt="2021-12-04T15:33:13.071" v="1569" actId="1038"/>
          <ac:spMkLst>
            <pc:docMk/>
            <pc:sldMk cId="3872447563" sldId="261"/>
            <ac:spMk id="3" creationId="{96C095EF-A384-4A99-88AB-24761C323FE5}"/>
          </ac:spMkLst>
        </pc:spChg>
        <pc:spChg chg="del">
          <ac:chgData name="Paula Vázquez-Valero" userId="3a0e46d7-2099-40af-a155-aa45b68bfff3" providerId="ADAL" clId="{4CB0CB29-DDBC-48A6-B0DB-2C934870E91C}" dt="2021-12-04T15:33:56.882" v="1576" actId="21"/>
          <ac:spMkLst>
            <pc:docMk/>
            <pc:sldMk cId="3872447563" sldId="261"/>
            <ac:spMk id="4" creationId="{00000000-0000-0000-0000-000000000000}"/>
          </ac:spMkLst>
        </pc:spChg>
        <pc:spChg chg="del mod">
          <ac:chgData name="Paula Vázquez-Valero" userId="3a0e46d7-2099-40af-a155-aa45b68bfff3" providerId="ADAL" clId="{4CB0CB29-DDBC-48A6-B0DB-2C934870E91C}" dt="2021-12-04T15:27:37.133" v="1271" actId="478"/>
          <ac:spMkLst>
            <pc:docMk/>
            <pc:sldMk cId="3872447563" sldId="261"/>
            <ac:spMk id="5" creationId="{00000000-0000-0000-0000-000000000000}"/>
          </ac:spMkLst>
        </pc:spChg>
        <pc:spChg chg="del mod">
          <ac:chgData name="Paula Vázquez-Valero" userId="3a0e46d7-2099-40af-a155-aa45b68bfff3" providerId="ADAL" clId="{4CB0CB29-DDBC-48A6-B0DB-2C934870E91C}" dt="2021-12-04T15:33:56.882" v="1576" actId="21"/>
          <ac:spMkLst>
            <pc:docMk/>
            <pc:sldMk cId="3872447563" sldId="261"/>
            <ac:spMk id="15" creationId="{00000000-0000-0000-0000-000000000000}"/>
          </ac:spMkLst>
        </pc:spChg>
        <pc:spChg chg="del">
          <ac:chgData name="Paula Vázquez-Valero" userId="3a0e46d7-2099-40af-a155-aa45b68bfff3" providerId="ADAL" clId="{4CB0CB29-DDBC-48A6-B0DB-2C934870E91C}" dt="2021-12-04T15:27:41.370" v="1273" actId="478"/>
          <ac:spMkLst>
            <pc:docMk/>
            <pc:sldMk cId="3872447563" sldId="261"/>
            <ac:spMk id="18" creationId="{00000000-0000-0000-0000-000000000000}"/>
          </ac:spMkLst>
        </pc:spChg>
        <pc:spChg chg="del mod">
          <ac:chgData name="Paula Vázquez-Valero" userId="3a0e46d7-2099-40af-a155-aa45b68bfff3" providerId="ADAL" clId="{4CB0CB29-DDBC-48A6-B0DB-2C934870E91C}" dt="2021-12-04T15:32:01.056" v="1504" actId="478"/>
          <ac:spMkLst>
            <pc:docMk/>
            <pc:sldMk cId="3872447563" sldId="261"/>
            <ac:spMk id="26" creationId="{00000000-0000-0000-0000-000000000000}"/>
          </ac:spMkLst>
        </pc:spChg>
        <pc:spChg chg="mod">
          <ac:chgData name="Paula Vázquez-Valero" userId="3a0e46d7-2099-40af-a155-aa45b68bfff3" providerId="ADAL" clId="{4CB0CB29-DDBC-48A6-B0DB-2C934870E91C}" dt="2021-12-04T15:33:13.071" v="1569" actId="1038"/>
          <ac:spMkLst>
            <pc:docMk/>
            <pc:sldMk cId="3872447563" sldId="261"/>
            <ac:spMk id="28" creationId="{E3809C6F-0788-442F-A5C8-365BFBB0CF32}"/>
          </ac:spMkLst>
        </pc:spChg>
        <pc:spChg chg="del">
          <ac:chgData name="Paula Vázquez-Valero" userId="3a0e46d7-2099-40af-a155-aa45b68bfff3" providerId="ADAL" clId="{4CB0CB29-DDBC-48A6-B0DB-2C934870E91C}" dt="2021-12-04T15:31:23.587" v="1485" actId="478"/>
          <ac:spMkLst>
            <pc:docMk/>
            <pc:sldMk cId="3872447563" sldId="261"/>
            <ac:spMk id="29" creationId="{00000000-0000-0000-0000-000000000000}"/>
          </ac:spMkLst>
        </pc:spChg>
        <pc:spChg chg="add del mod">
          <ac:chgData name="Paula Vázquez-Valero" userId="3a0e46d7-2099-40af-a155-aa45b68bfff3" providerId="ADAL" clId="{4CB0CB29-DDBC-48A6-B0DB-2C934870E91C}" dt="2021-12-04T15:33:56.882" v="1576" actId="21"/>
          <ac:spMkLst>
            <pc:docMk/>
            <pc:sldMk cId="3872447563" sldId="261"/>
            <ac:spMk id="33" creationId="{39D4C749-9CFF-4B6A-8B0E-F87C4CABE77B}"/>
          </ac:spMkLst>
        </pc:spChg>
        <pc:spChg chg="mod">
          <ac:chgData name="Paula Vázquez-Valero" userId="3a0e46d7-2099-40af-a155-aa45b68bfff3" providerId="ADAL" clId="{4CB0CB29-DDBC-48A6-B0DB-2C934870E91C}" dt="2021-12-04T15:33:13.071" v="1569" actId="1038"/>
          <ac:spMkLst>
            <pc:docMk/>
            <pc:sldMk cId="3872447563" sldId="261"/>
            <ac:spMk id="37" creationId="{A9CED2A7-8196-48DA-944C-BE6B2D8BDB64}"/>
          </ac:spMkLst>
        </pc:spChg>
        <pc:spChg chg="del">
          <ac:chgData name="Paula Vázquez-Valero" userId="3a0e46d7-2099-40af-a155-aa45b68bfff3" providerId="ADAL" clId="{4CB0CB29-DDBC-48A6-B0DB-2C934870E91C}" dt="2021-12-04T15:30:45.538" v="1464" actId="478"/>
          <ac:spMkLst>
            <pc:docMk/>
            <pc:sldMk cId="3872447563" sldId="261"/>
            <ac:spMk id="39" creationId="{00000000-0000-0000-0000-000000000000}"/>
          </ac:spMkLst>
        </pc:spChg>
        <pc:spChg chg="del">
          <ac:chgData name="Paula Vázquez-Valero" userId="3a0e46d7-2099-40af-a155-aa45b68bfff3" providerId="ADAL" clId="{4CB0CB29-DDBC-48A6-B0DB-2C934870E91C}" dt="2021-12-04T15:30:45.538" v="1464" actId="478"/>
          <ac:spMkLst>
            <pc:docMk/>
            <pc:sldMk cId="3872447563" sldId="261"/>
            <ac:spMk id="40" creationId="{00000000-0000-0000-0000-000000000000}"/>
          </ac:spMkLst>
        </pc:spChg>
        <pc:spChg chg="del">
          <ac:chgData name="Paula Vázquez-Valero" userId="3a0e46d7-2099-40af-a155-aa45b68bfff3" providerId="ADAL" clId="{4CB0CB29-DDBC-48A6-B0DB-2C934870E91C}" dt="2021-12-04T15:30:45.538" v="1464" actId="478"/>
          <ac:spMkLst>
            <pc:docMk/>
            <pc:sldMk cId="3872447563" sldId="261"/>
            <ac:spMk id="41" creationId="{00000000-0000-0000-0000-000000000000}"/>
          </ac:spMkLst>
        </pc:spChg>
        <pc:spChg chg="del">
          <ac:chgData name="Paula Vázquez-Valero" userId="3a0e46d7-2099-40af-a155-aa45b68bfff3" providerId="ADAL" clId="{4CB0CB29-DDBC-48A6-B0DB-2C934870E91C}" dt="2021-12-04T15:30:45.538" v="1464" actId="478"/>
          <ac:spMkLst>
            <pc:docMk/>
            <pc:sldMk cId="3872447563" sldId="261"/>
            <ac:spMk id="42" creationId="{00000000-0000-0000-0000-000000000000}"/>
          </ac:spMkLst>
        </pc:spChg>
        <pc:spChg chg="del">
          <ac:chgData name="Paula Vázquez-Valero" userId="3a0e46d7-2099-40af-a155-aa45b68bfff3" providerId="ADAL" clId="{4CB0CB29-DDBC-48A6-B0DB-2C934870E91C}" dt="2021-12-04T15:30:45.538" v="1464" actId="478"/>
          <ac:spMkLst>
            <pc:docMk/>
            <pc:sldMk cId="3872447563" sldId="261"/>
            <ac:spMk id="43" creationId="{00000000-0000-0000-0000-000000000000}"/>
          </ac:spMkLst>
        </pc:spChg>
        <pc:spChg chg="add del mod">
          <ac:chgData name="Paula Vázquez-Valero" userId="3a0e46d7-2099-40af-a155-aa45b68bfff3" providerId="ADAL" clId="{4CB0CB29-DDBC-48A6-B0DB-2C934870E91C}" dt="2021-12-04T15:33:56.882" v="1576" actId="21"/>
          <ac:spMkLst>
            <pc:docMk/>
            <pc:sldMk cId="3872447563" sldId="261"/>
            <ac:spMk id="45" creationId="{6A333676-3A19-402E-8585-6CCC26F27DB7}"/>
          </ac:spMkLst>
        </pc:spChg>
        <pc:spChg chg="add del mod">
          <ac:chgData name="Paula Vázquez-Valero" userId="3a0e46d7-2099-40af-a155-aa45b68bfff3" providerId="ADAL" clId="{4CB0CB29-DDBC-48A6-B0DB-2C934870E91C}" dt="2021-12-04T15:33:56.882" v="1576" actId="21"/>
          <ac:spMkLst>
            <pc:docMk/>
            <pc:sldMk cId="3872447563" sldId="261"/>
            <ac:spMk id="46" creationId="{F3449E07-CA7C-4056-87D0-DD07D148A49B}"/>
          </ac:spMkLst>
        </pc:spChg>
        <pc:spChg chg="del mod">
          <ac:chgData name="Paula Vázquez-Valero" userId="3a0e46d7-2099-40af-a155-aa45b68bfff3" providerId="ADAL" clId="{4CB0CB29-DDBC-48A6-B0DB-2C934870E91C}" dt="2021-12-04T15:33:56.882" v="1576" actId="21"/>
          <ac:spMkLst>
            <pc:docMk/>
            <pc:sldMk cId="3872447563" sldId="261"/>
            <ac:spMk id="48" creationId="{00000000-0000-0000-0000-000000000000}"/>
          </ac:spMkLst>
        </pc:spChg>
        <pc:spChg chg="del mod">
          <ac:chgData name="Paula Vázquez-Valero" userId="3a0e46d7-2099-40af-a155-aa45b68bfff3" providerId="ADAL" clId="{4CB0CB29-DDBC-48A6-B0DB-2C934870E91C}" dt="2021-12-04T15:27:01.556" v="1239" actId="478"/>
          <ac:spMkLst>
            <pc:docMk/>
            <pc:sldMk cId="3872447563" sldId="261"/>
            <ac:spMk id="49" creationId="{00000000-0000-0000-0000-000000000000}"/>
          </ac:spMkLst>
        </pc:spChg>
        <pc:spChg chg="del">
          <ac:chgData name="Paula Vázquez-Valero" userId="3a0e46d7-2099-40af-a155-aa45b68bfff3" providerId="ADAL" clId="{4CB0CB29-DDBC-48A6-B0DB-2C934870E91C}" dt="2021-12-04T15:27:39.801" v="1272" actId="478"/>
          <ac:spMkLst>
            <pc:docMk/>
            <pc:sldMk cId="3872447563" sldId="261"/>
            <ac:spMk id="50" creationId="{00000000-0000-0000-0000-000000000000}"/>
          </ac:spMkLst>
        </pc:spChg>
        <pc:spChg chg="del">
          <ac:chgData name="Paula Vázquez-Valero" userId="3a0e46d7-2099-40af-a155-aa45b68bfff3" providerId="ADAL" clId="{4CB0CB29-DDBC-48A6-B0DB-2C934870E91C}" dt="2021-12-04T15:27:37.133" v="1271" actId="478"/>
          <ac:spMkLst>
            <pc:docMk/>
            <pc:sldMk cId="3872447563" sldId="261"/>
            <ac:spMk id="51" creationId="{00000000-0000-0000-0000-000000000000}"/>
          </ac:spMkLst>
        </pc:spChg>
        <pc:spChg chg="del">
          <ac:chgData name="Paula Vázquez-Valero" userId="3a0e46d7-2099-40af-a155-aa45b68bfff3" providerId="ADAL" clId="{4CB0CB29-DDBC-48A6-B0DB-2C934870E91C}" dt="2021-12-04T15:30:45.538" v="1464" actId="478"/>
          <ac:spMkLst>
            <pc:docMk/>
            <pc:sldMk cId="3872447563" sldId="261"/>
            <ac:spMk id="52" creationId="{00000000-0000-0000-0000-000000000000}"/>
          </ac:spMkLst>
        </pc:spChg>
        <pc:spChg chg="del">
          <ac:chgData name="Paula Vázquez-Valero" userId="3a0e46d7-2099-40af-a155-aa45b68bfff3" providerId="ADAL" clId="{4CB0CB29-DDBC-48A6-B0DB-2C934870E91C}" dt="2021-12-04T15:30:45.538" v="1464" actId="478"/>
          <ac:spMkLst>
            <pc:docMk/>
            <pc:sldMk cId="3872447563" sldId="261"/>
            <ac:spMk id="53" creationId="{00000000-0000-0000-0000-000000000000}"/>
          </ac:spMkLst>
        </pc:spChg>
        <pc:spChg chg="del">
          <ac:chgData name="Paula Vázquez-Valero" userId="3a0e46d7-2099-40af-a155-aa45b68bfff3" providerId="ADAL" clId="{4CB0CB29-DDBC-48A6-B0DB-2C934870E91C}" dt="2021-12-04T15:30:45.538" v="1464" actId="478"/>
          <ac:spMkLst>
            <pc:docMk/>
            <pc:sldMk cId="3872447563" sldId="261"/>
            <ac:spMk id="54" creationId="{00000000-0000-0000-0000-000000000000}"/>
          </ac:spMkLst>
        </pc:spChg>
        <pc:spChg chg="del">
          <ac:chgData name="Paula Vázquez-Valero" userId="3a0e46d7-2099-40af-a155-aa45b68bfff3" providerId="ADAL" clId="{4CB0CB29-DDBC-48A6-B0DB-2C934870E91C}" dt="2021-12-04T15:30:45.538" v="1464" actId="478"/>
          <ac:spMkLst>
            <pc:docMk/>
            <pc:sldMk cId="3872447563" sldId="261"/>
            <ac:spMk id="55" creationId="{00000000-0000-0000-0000-000000000000}"/>
          </ac:spMkLst>
        </pc:spChg>
        <pc:spChg chg="del">
          <ac:chgData name="Paula Vázquez-Valero" userId="3a0e46d7-2099-40af-a155-aa45b68bfff3" providerId="ADAL" clId="{4CB0CB29-DDBC-48A6-B0DB-2C934870E91C}" dt="2021-12-04T15:30:45.538" v="1464" actId="478"/>
          <ac:spMkLst>
            <pc:docMk/>
            <pc:sldMk cId="3872447563" sldId="261"/>
            <ac:spMk id="56" creationId="{00000000-0000-0000-0000-000000000000}"/>
          </ac:spMkLst>
        </pc:spChg>
        <pc:spChg chg="mod">
          <ac:chgData name="Paula Vázquez-Valero" userId="3a0e46d7-2099-40af-a155-aa45b68bfff3" providerId="ADAL" clId="{4CB0CB29-DDBC-48A6-B0DB-2C934870E91C}" dt="2021-12-04T15:33:13.071" v="1569" actId="1038"/>
          <ac:spMkLst>
            <pc:docMk/>
            <pc:sldMk cId="3872447563" sldId="261"/>
            <ac:spMk id="57" creationId="{CC081239-85AA-4DF2-9325-8B04351E43C9}"/>
          </ac:spMkLst>
        </pc:spChg>
        <pc:spChg chg="add del mod">
          <ac:chgData name="Paula Vázquez-Valero" userId="3a0e46d7-2099-40af-a155-aa45b68bfff3" providerId="ADAL" clId="{4CB0CB29-DDBC-48A6-B0DB-2C934870E91C}" dt="2021-12-04T15:28:54.976" v="1372" actId="478"/>
          <ac:spMkLst>
            <pc:docMk/>
            <pc:sldMk cId="3872447563" sldId="261"/>
            <ac:spMk id="59" creationId="{59D9497B-B356-4320-9DE9-390573DFDE42}"/>
          </ac:spMkLst>
        </pc:spChg>
        <pc:spChg chg="add del mod">
          <ac:chgData name="Paula Vázquez-Valero" userId="3a0e46d7-2099-40af-a155-aa45b68bfff3" providerId="ADAL" clId="{4CB0CB29-DDBC-48A6-B0DB-2C934870E91C}" dt="2021-12-04T15:28:54.976" v="1372" actId="478"/>
          <ac:spMkLst>
            <pc:docMk/>
            <pc:sldMk cId="3872447563" sldId="261"/>
            <ac:spMk id="60" creationId="{552B8661-3C16-4B49-8D65-6D96CE4944E8}"/>
          </ac:spMkLst>
        </pc:spChg>
        <pc:spChg chg="mod">
          <ac:chgData name="Paula Vázquez-Valero" userId="3a0e46d7-2099-40af-a155-aa45b68bfff3" providerId="ADAL" clId="{4CB0CB29-DDBC-48A6-B0DB-2C934870E91C}" dt="2021-12-04T15:27:52.656" v="1281" actId="1076"/>
          <ac:spMkLst>
            <pc:docMk/>
            <pc:sldMk cId="3872447563" sldId="261"/>
            <ac:spMk id="62" creationId="{D345D8C7-355F-48FD-B5C3-691B29F48967}"/>
          </ac:spMkLst>
        </pc:spChg>
        <pc:spChg chg="add del mod">
          <ac:chgData name="Paula Vázquez-Valero" userId="3a0e46d7-2099-40af-a155-aa45b68bfff3" providerId="ADAL" clId="{4CB0CB29-DDBC-48A6-B0DB-2C934870E91C}" dt="2021-12-04T15:33:56.882" v="1576" actId="21"/>
          <ac:spMkLst>
            <pc:docMk/>
            <pc:sldMk cId="3872447563" sldId="261"/>
            <ac:spMk id="64" creationId="{E4CEC638-96F3-4634-9DB2-585F7FAF82D9}"/>
          </ac:spMkLst>
        </pc:spChg>
        <pc:spChg chg="add del mod">
          <ac:chgData name="Paula Vázquez-Valero" userId="3a0e46d7-2099-40af-a155-aa45b68bfff3" providerId="ADAL" clId="{4CB0CB29-DDBC-48A6-B0DB-2C934870E91C}" dt="2021-12-04T15:33:56.882" v="1576" actId="21"/>
          <ac:spMkLst>
            <pc:docMk/>
            <pc:sldMk cId="3872447563" sldId="261"/>
            <ac:spMk id="65" creationId="{765273E8-23D6-4380-8E32-857C4D3EDF15}"/>
          </ac:spMkLst>
        </pc:spChg>
        <pc:spChg chg="mod">
          <ac:chgData name="Paula Vázquez-Valero" userId="3a0e46d7-2099-40af-a155-aa45b68bfff3" providerId="ADAL" clId="{4CB0CB29-DDBC-48A6-B0DB-2C934870E91C}" dt="2021-12-04T15:29:12.786" v="1387" actId="1037"/>
          <ac:spMkLst>
            <pc:docMk/>
            <pc:sldMk cId="3872447563" sldId="261"/>
            <ac:spMk id="67" creationId="{685E0EF1-61CC-4C8E-8E05-5886CD0E521B}"/>
          </ac:spMkLst>
        </pc:spChg>
        <pc:spChg chg="mod">
          <ac:chgData name="Paula Vázquez-Valero" userId="3a0e46d7-2099-40af-a155-aa45b68bfff3" providerId="ADAL" clId="{4CB0CB29-DDBC-48A6-B0DB-2C934870E91C}" dt="2021-12-04T15:33:13.071" v="1569" actId="1038"/>
          <ac:spMkLst>
            <pc:docMk/>
            <pc:sldMk cId="3872447563" sldId="261"/>
            <ac:spMk id="70" creationId="{34788F06-528F-4450-A889-2DD55C8A0CD4}"/>
          </ac:spMkLst>
        </pc:spChg>
        <pc:spChg chg="add del mod">
          <ac:chgData name="Paula Vázquez-Valero" userId="3a0e46d7-2099-40af-a155-aa45b68bfff3" providerId="ADAL" clId="{4CB0CB29-DDBC-48A6-B0DB-2C934870E91C}" dt="2021-12-04T15:33:56.882" v="1576" actId="21"/>
          <ac:spMkLst>
            <pc:docMk/>
            <pc:sldMk cId="3872447563" sldId="261"/>
            <ac:spMk id="73" creationId="{4F584AD9-9A2D-4B36-8E88-B68870AEF3BF}"/>
          </ac:spMkLst>
        </pc:spChg>
        <pc:spChg chg="add del mod">
          <ac:chgData name="Paula Vázquez-Valero" userId="3a0e46d7-2099-40af-a155-aa45b68bfff3" providerId="ADAL" clId="{4CB0CB29-DDBC-48A6-B0DB-2C934870E91C}" dt="2021-12-04T15:33:56.882" v="1576" actId="21"/>
          <ac:spMkLst>
            <pc:docMk/>
            <pc:sldMk cId="3872447563" sldId="261"/>
            <ac:spMk id="74" creationId="{E4C413ED-355D-4E80-AE32-F8964EA0F32E}"/>
          </ac:spMkLst>
        </pc:spChg>
        <pc:spChg chg="add del mod">
          <ac:chgData name="Paula Vázquez-Valero" userId="3a0e46d7-2099-40af-a155-aa45b68bfff3" providerId="ADAL" clId="{4CB0CB29-DDBC-48A6-B0DB-2C934870E91C}" dt="2021-12-04T15:33:56.882" v="1576" actId="21"/>
          <ac:spMkLst>
            <pc:docMk/>
            <pc:sldMk cId="3872447563" sldId="261"/>
            <ac:spMk id="75" creationId="{0C42472D-95A4-40B1-98F9-5E7CB2155050}"/>
          </ac:spMkLst>
        </pc:spChg>
        <pc:spChg chg="add del mod">
          <ac:chgData name="Paula Vázquez-Valero" userId="3a0e46d7-2099-40af-a155-aa45b68bfff3" providerId="ADAL" clId="{4CB0CB29-DDBC-48A6-B0DB-2C934870E91C}" dt="2021-12-04T15:33:56.882" v="1576" actId="21"/>
          <ac:spMkLst>
            <pc:docMk/>
            <pc:sldMk cId="3872447563" sldId="261"/>
            <ac:spMk id="76" creationId="{C81EBBC6-B2B6-485E-B9E0-2C6D5E8AA4C5}"/>
          </ac:spMkLst>
        </pc:spChg>
        <pc:spChg chg="add del mod">
          <ac:chgData name="Paula Vázquez-Valero" userId="3a0e46d7-2099-40af-a155-aa45b68bfff3" providerId="ADAL" clId="{4CB0CB29-DDBC-48A6-B0DB-2C934870E91C}" dt="2021-12-04T15:33:56.882" v="1576" actId="21"/>
          <ac:spMkLst>
            <pc:docMk/>
            <pc:sldMk cId="3872447563" sldId="261"/>
            <ac:spMk id="77" creationId="{7190F76E-9676-4F6E-97E8-762935255ECF}"/>
          </ac:spMkLst>
        </pc:spChg>
        <pc:spChg chg="add del mod">
          <ac:chgData name="Paula Vázquez-Valero" userId="3a0e46d7-2099-40af-a155-aa45b68bfff3" providerId="ADAL" clId="{4CB0CB29-DDBC-48A6-B0DB-2C934870E91C}" dt="2021-12-04T15:33:56.882" v="1576" actId="21"/>
          <ac:spMkLst>
            <pc:docMk/>
            <pc:sldMk cId="3872447563" sldId="261"/>
            <ac:spMk id="78" creationId="{AFCE678F-2D6C-4B6B-858A-2205E6E8A99F}"/>
          </ac:spMkLst>
        </pc:spChg>
        <pc:grpChg chg="add del mod">
          <ac:chgData name="Paula Vázquez-Valero" userId="3a0e46d7-2099-40af-a155-aa45b68bfff3" providerId="ADAL" clId="{4CB0CB29-DDBC-48A6-B0DB-2C934870E91C}" dt="2021-12-04T15:33:56.882" v="1576" actId="21"/>
          <ac:grpSpMkLst>
            <pc:docMk/>
            <pc:sldMk cId="3872447563" sldId="261"/>
            <ac:grpSpMk id="6" creationId="{9CE344E2-0EAC-497C-9610-5C9FE9E60ED2}"/>
          </ac:grpSpMkLst>
        </pc:grpChg>
        <pc:grpChg chg="add mod">
          <ac:chgData name="Paula Vázquez-Valero" userId="3a0e46d7-2099-40af-a155-aa45b68bfff3" providerId="ADAL" clId="{4CB0CB29-DDBC-48A6-B0DB-2C934870E91C}" dt="2021-12-04T15:33:13.071" v="1569" actId="1038"/>
          <ac:grpSpMkLst>
            <pc:docMk/>
            <pc:sldMk cId="3872447563" sldId="261"/>
            <ac:grpSpMk id="27" creationId="{DF5D0134-C054-4A93-BC98-E036554F214E}"/>
          </ac:grpSpMkLst>
        </pc:grpChg>
        <pc:grpChg chg="add del mod">
          <ac:chgData name="Paula Vázquez-Valero" userId="3a0e46d7-2099-40af-a155-aa45b68bfff3" providerId="ADAL" clId="{4CB0CB29-DDBC-48A6-B0DB-2C934870E91C}" dt="2021-12-04T15:33:56.882" v="1576" actId="21"/>
          <ac:grpSpMkLst>
            <pc:docMk/>
            <pc:sldMk cId="3872447563" sldId="261"/>
            <ac:grpSpMk id="34" creationId="{B24B9B53-10C1-4ED7-AEFC-FAC52B14DB8D}"/>
          </ac:grpSpMkLst>
        </pc:grpChg>
        <pc:grpChg chg="add del mod">
          <ac:chgData name="Paula Vázquez-Valero" userId="3a0e46d7-2099-40af-a155-aa45b68bfff3" providerId="ADAL" clId="{4CB0CB29-DDBC-48A6-B0DB-2C934870E91C}" dt="2021-12-04T15:33:56.882" v="1576" actId="21"/>
          <ac:grpSpMkLst>
            <pc:docMk/>
            <pc:sldMk cId="3872447563" sldId="261"/>
            <ac:grpSpMk id="47" creationId="{D0B4CA72-1BE4-4601-9918-15BBCF7838D2}"/>
          </ac:grpSpMkLst>
        </pc:grpChg>
        <pc:grpChg chg="add del mod">
          <ac:chgData name="Paula Vázquez-Valero" userId="3a0e46d7-2099-40af-a155-aa45b68bfff3" providerId="ADAL" clId="{4CB0CB29-DDBC-48A6-B0DB-2C934870E91C}" dt="2021-12-04T15:28:52.328" v="1371" actId="478"/>
          <ac:grpSpMkLst>
            <pc:docMk/>
            <pc:sldMk cId="3872447563" sldId="261"/>
            <ac:grpSpMk id="61" creationId="{5AE7874C-C49F-49C7-AE3F-41EE36C60F76}"/>
          </ac:grpSpMkLst>
        </pc:grpChg>
        <pc:grpChg chg="add del mod">
          <ac:chgData name="Paula Vázquez-Valero" userId="3a0e46d7-2099-40af-a155-aa45b68bfff3" providerId="ADAL" clId="{4CB0CB29-DDBC-48A6-B0DB-2C934870E91C}" dt="2021-12-04T15:29:14.652" v="1388" actId="478"/>
          <ac:grpSpMkLst>
            <pc:docMk/>
            <pc:sldMk cId="3872447563" sldId="261"/>
            <ac:grpSpMk id="66" creationId="{C95684BD-7F54-4826-8291-DC025CEB804A}"/>
          </ac:grpSpMkLst>
        </pc:grpChg>
        <pc:grpChg chg="add del mod">
          <ac:chgData name="Paula Vázquez-Valero" userId="3a0e46d7-2099-40af-a155-aa45b68bfff3" providerId="ADAL" clId="{4CB0CB29-DDBC-48A6-B0DB-2C934870E91C}" dt="2021-12-04T15:33:56.882" v="1576" actId="21"/>
          <ac:grpSpMkLst>
            <pc:docMk/>
            <pc:sldMk cId="3872447563" sldId="261"/>
            <ac:grpSpMk id="69" creationId="{26457451-F635-45E4-A64D-1DB6AF588B01}"/>
          </ac:grpSpMkLst>
        </pc:grpChg>
        <pc:graphicFrameChg chg="add del mod ord modGraphic">
          <ac:chgData name="Paula Vázquez-Valero" userId="3a0e46d7-2099-40af-a155-aa45b68bfff3" providerId="ADAL" clId="{4CB0CB29-DDBC-48A6-B0DB-2C934870E91C}" dt="2021-12-04T15:33:56.882" v="1576" actId="21"/>
          <ac:graphicFrameMkLst>
            <pc:docMk/>
            <pc:sldMk cId="3872447563" sldId="261"/>
            <ac:graphicFrameMk id="72" creationId="{62AA8D82-805A-4430-8B91-E4B203B8413D}"/>
          </ac:graphicFrameMkLst>
        </pc:graphicFrameChg>
        <pc:picChg chg="del">
          <ac:chgData name="Paula Vázquez-Valero" userId="3a0e46d7-2099-40af-a155-aa45b68bfff3" providerId="ADAL" clId="{4CB0CB29-DDBC-48A6-B0DB-2C934870E91C}" dt="2021-12-04T15:23:50.600" v="1089" actId="478"/>
          <ac:picMkLst>
            <pc:docMk/>
            <pc:sldMk cId="3872447563" sldId="261"/>
            <ac:picMk id="16" creationId="{00000000-0000-0000-0000-000000000000}"/>
          </ac:picMkLst>
        </pc:picChg>
        <pc:picChg chg="del">
          <ac:chgData name="Paula Vázquez-Valero" userId="3a0e46d7-2099-40af-a155-aa45b68bfff3" providerId="ADAL" clId="{4CB0CB29-DDBC-48A6-B0DB-2C934870E91C}" dt="2021-12-04T15:25:27.273" v="1156" actId="478"/>
          <ac:picMkLst>
            <pc:docMk/>
            <pc:sldMk cId="3872447563" sldId="261"/>
            <ac:picMk id="17" creationId="{00000000-0000-0000-0000-000000000000}"/>
          </ac:picMkLst>
        </pc:picChg>
        <pc:picChg chg="mod">
          <ac:chgData name="Paula Vázquez-Valero" userId="3a0e46d7-2099-40af-a155-aa45b68bfff3" providerId="ADAL" clId="{4CB0CB29-DDBC-48A6-B0DB-2C934870E91C}" dt="2021-12-04T15:33:13.071" v="1569" actId="1038"/>
          <ac:picMkLst>
            <pc:docMk/>
            <pc:sldMk cId="3872447563" sldId="261"/>
            <ac:picMk id="30" creationId="{810FD7DE-B427-429C-B03A-71EF31E10B15}"/>
          </ac:picMkLst>
        </pc:picChg>
        <pc:picChg chg="del">
          <ac:chgData name="Paula Vázquez-Valero" userId="3a0e46d7-2099-40af-a155-aa45b68bfff3" providerId="ADAL" clId="{4CB0CB29-DDBC-48A6-B0DB-2C934870E91C}" dt="2021-12-04T15:27:33.849" v="1269" actId="478"/>
          <ac:picMkLst>
            <pc:docMk/>
            <pc:sldMk cId="3872447563" sldId="261"/>
            <ac:picMk id="35" creationId="{00000000-0000-0000-0000-000000000000}"/>
          </ac:picMkLst>
        </pc:picChg>
        <pc:picChg chg="del">
          <ac:chgData name="Paula Vázquez-Valero" userId="3a0e46d7-2099-40af-a155-aa45b68bfff3" providerId="ADAL" clId="{4CB0CB29-DDBC-48A6-B0DB-2C934870E91C}" dt="2021-12-04T15:27:39.801" v="1272" actId="478"/>
          <ac:picMkLst>
            <pc:docMk/>
            <pc:sldMk cId="3872447563" sldId="261"/>
            <ac:picMk id="36" creationId="{00000000-0000-0000-0000-000000000000}"/>
          </ac:picMkLst>
        </pc:picChg>
        <pc:picChg chg="del">
          <ac:chgData name="Paula Vázquez-Valero" userId="3a0e46d7-2099-40af-a155-aa45b68bfff3" providerId="ADAL" clId="{4CB0CB29-DDBC-48A6-B0DB-2C934870E91C}" dt="2021-12-04T15:26:52.403" v="1233" actId="478"/>
          <ac:picMkLst>
            <pc:docMk/>
            <pc:sldMk cId="3872447563" sldId="261"/>
            <ac:picMk id="38" creationId="{00000000-0000-0000-0000-000000000000}"/>
          </ac:picMkLst>
        </pc:picChg>
        <pc:picChg chg="mod">
          <ac:chgData name="Paula Vázquez-Valero" userId="3a0e46d7-2099-40af-a155-aa45b68bfff3" providerId="ADAL" clId="{4CB0CB29-DDBC-48A6-B0DB-2C934870E91C}" dt="2021-12-04T15:33:13.071" v="1569" actId="1038"/>
          <ac:picMkLst>
            <pc:docMk/>
            <pc:sldMk cId="3872447563" sldId="261"/>
            <ac:picMk id="44" creationId="{511B0291-2C47-41AB-94A8-E13D0D415623}"/>
          </ac:picMkLst>
        </pc:picChg>
        <pc:picChg chg="mod">
          <ac:chgData name="Paula Vázquez-Valero" userId="3a0e46d7-2099-40af-a155-aa45b68bfff3" providerId="ADAL" clId="{4CB0CB29-DDBC-48A6-B0DB-2C934870E91C}" dt="2021-12-04T15:33:13.071" v="1569" actId="1038"/>
          <ac:picMkLst>
            <pc:docMk/>
            <pc:sldMk cId="3872447563" sldId="261"/>
            <ac:picMk id="58" creationId="{BC234F2F-0F9D-409B-8C49-1EA66707CFA6}"/>
          </ac:picMkLst>
        </pc:picChg>
        <pc:picChg chg="mod">
          <ac:chgData name="Paula Vázquez-Valero" userId="3a0e46d7-2099-40af-a155-aa45b68bfff3" providerId="ADAL" clId="{4CB0CB29-DDBC-48A6-B0DB-2C934870E91C}" dt="2021-12-04T15:27:52.656" v="1281" actId="1076"/>
          <ac:picMkLst>
            <pc:docMk/>
            <pc:sldMk cId="3872447563" sldId="261"/>
            <ac:picMk id="63" creationId="{C4389231-AB90-4095-A07D-8FE4A56BDFFC}"/>
          </ac:picMkLst>
        </pc:picChg>
        <pc:picChg chg="mod">
          <ac:chgData name="Paula Vázquez-Valero" userId="3a0e46d7-2099-40af-a155-aa45b68bfff3" providerId="ADAL" clId="{4CB0CB29-DDBC-48A6-B0DB-2C934870E91C}" dt="2021-12-04T15:29:12.786" v="1387" actId="1037"/>
          <ac:picMkLst>
            <pc:docMk/>
            <pc:sldMk cId="3872447563" sldId="261"/>
            <ac:picMk id="68" creationId="{99B10B08-AC9D-4A78-ABC7-3AA256C8DC13}"/>
          </ac:picMkLst>
        </pc:picChg>
        <pc:picChg chg="mod">
          <ac:chgData name="Paula Vázquez-Valero" userId="3a0e46d7-2099-40af-a155-aa45b68bfff3" providerId="ADAL" clId="{4CB0CB29-DDBC-48A6-B0DB-2C934870E91C}" dt="2021-12-04T15:33:13.071" v="1569" actId="1038"/>
          <ac:picMkLst>
            <pc:docMk/>
            <pc:sldMk cId="3872447563" sldId="261"/>
            <ac:picMk id="71" creationId="{2E0D4E56-A032-4FD7-A363-6CC28D059ED2}"/>
          </ac:picMkLst>
        </pc:picChg>
      </pc:sldChg>
      <pc:sldChg chg="del">
        <pc:chgData name="Paula Vázquez-Valero" userId="3a0e46d7-2099-40af-a155-aa45b68bfff3" providerId="ADAL" clId="{4CB0CB29-DDBC-48A6-B0DB-2C934870E91C}" dt="2021-12-04T16:58:57.112" v="7079" actId="47"/>
        <pc:sldMkLst>
          <pc:docMk/>
          <pc:sldMk cId="1544883896" sldId="338"/>
        </pc:sldMkLst>
      </pc:sldChg>
      <pc:sldChg chg="addSp delSp modSp mod addAnim delAnim modAnim modNotesTx">
        <pc:chgData name="Paula Vázquez-Valero" userId="3a0e46d7-2099-40af-a155-aa45b68bfff3" providerId="ADAL" clId="{4CB0CB29-DDBC-48A6-B0DB-2C934870E91C}" dt="2021-12-04T17:29:31.723" v="7983" actId="20577"/>
        <pc:sldMkLst>
          <pc:docMk/>
          <pc:sldMk cId="0" sldId="382"/>
        </pc:sldMkLst>
        <pc:spChg chg="del">
          <ac:chgData name="Paula Vázquez-Valero" userId="3a0e46d7-2099-40af-a155-aa45b68bfff3" providerId="ADAL" clId="{4CB0CB29-DDBC-48A6-B0DB-2C934870E91C}" dt="2021-12-04T17:04:54.291" v="7261" actId="478"/>
          <ac:spMkLst>
            <pc:docMk/>
            <pc:sldMk cId="0" sldId="382"/>
            <ac:spMk id="29" creationId="{9117A198-11E8-4035-9FB3-2C85D882AFEF}"/>
          </ac:spMkLst>
        </pc:spChg>
        <pc:spChg chg="del">
          <ac:chgData name="Paula Vázquez-Valero" userId="3a0e46d7-2099-40af-a155-aa45b68bfff3" providerId="ADAL" clId="{4CB0CB29-DDBC-48A6-B0DB-2C934870E91C}" dt="2021-12-04T17:04:54.291" v="7261" actId="478"/>
          <ac:spMkLst>
            <pc:docMk/>
            <pc:sldMk cId="0" sldId="382"/>
            <ac:spMk id="30" creationId="{596CAB4B-4E92-4999-962A-9EC119A5CB0E}"/>
          </ac:spMkLst>
        </pc:spChg>
        <pc:spChg chg="del">
          <ac:chgData name="Paula Vázquez-Valero" userId="3a0e46d7-2099-40af-a155-aa45b68bfff3" providerId="ADAL" clId="{4CB0CB29-DDBC-48A6-B0DB-2C934870E91C}" dt="2021-12-04T17:04:54.291" v="7261" actId="478"/>
          <ac:spMkLst>
            <pc:docMk/>
            <pc:sldMk cId="0" sldId="382"/>
            <ac:spMk id="31" creationId="{4FC3A459-868E-4987-85E2-0C9C86B6C2A0}"/>
          </ac:spMkLst>
        </pc:spChg>
        <pc:spChg chg="del">
          <ac:chgData name="Paula Vázquez-Valero" userId="3a0e46d7-2099-40af-a155-aa45b68bfff3" providerId="ADAL" clId="{4CB0CB29-DDBC-48A6-B0DB-2C934870E91C}" dt="2021-12-04T17:04:54.291" v="7261" actId="478"/>
          <ac:spMkLst>
            <pc:docMk/>
            <pc:sldMk cId="0" sldId="382"/>
            <ac:spMk id="32" creationId="{8DB5C078-3E0E-4B4A-8B28-08068485BDF3}"/>
          </ac:spMkLst>
        </pc:spChg>
        <pc:spChg chg="mod">
          <ac:chgData name="Paula Vázquez-Valero" userId="3a0e46d7-2099-40af-a155-aa45b68bfff3" providerId="ADAL" clId="{4CB0CB29-DDBC-48A6-B0DB-2C934870E91C}" dt="2021-12-04T17:29:14.736" v="7940" actId="1076"/>
          <ac:spMkLst>
            <pc:docMk/>
            <pc:sldMk cId="0" sldId="382"/>
            <ac:spMk id="33" creationId="{CB317A08-5776-4B35-8199-75C74BC7BCEF}"/>
          </ac:spMkLst>
        </pc:spChg>
        <pc:spChg chg="del">
          <ac:chgData name="Paula Vázquez-Valero" userId="3a0e46d7-2099-40af-a155-aa45b68bfff3" providerId="ADAL" clId="{4CB0CB29-DDBC-48A6-B0DB-2C934870E91C}" dt="2021-12-04T17:04:54.291" v="7261" actId="478"/>
          <ac:spMkLst>
            <pc:docMk/>
            <pc:sldMk cId="0" sldId="382"/>
            <ac:spMk id="34" creationId="{DB1FAF2B-53BA-46D7-9445-8716590F0F6A}"/>
          </ac:spMkLst>
        </pc:spChg>
        <pc:spChg chg="del">
          <ac:chgData name="Paula Vázquez-Valero" userId="3a0e46d7-2099-40af-a155-aa45b68bfff3" providerId="ADAL" clId="{4CB0CB29-DDBC-48A6-B0DB-2C934870E91C}" dt="2021-12-04T17:04:54.291" v="7261" actId="478"/>
          <ac:spMkLst>
            <pc:docMk/>
            <pc:sldMk cId="0" sldId="382"/>
            <ac:spMk id="36" creationId="{33B5ED8C-D293-4C04-B519-082B1D41B369}"/>
          </ac:spMkLst>
        </pc:spChg>
        <pc:spChg chg="del">
          <ac:chgData name="Paula Vázquez-Valero" userId="3a0e46d7-2099-40af-a155-aa45b68bfff3" providerId="ADAL" clId="{4CB0CB29-DDBC-48A6-B0DB-2C934870E91C}" dt="2021-12-04T17:04:54.291" v="7261" actId="478"/>
          <ac:spMkLst>
            <pc:docMk/>
            <pc:sldMk cId="0" sldId="382"/>
            <ac:spMk id="37" creationId="{8DB1CC88-B3E2-451E-9A7E-0EA42B1B8E91}"/>
          </ac:spMkLst>
        </pc:spChg>
        <pc:spChg chg="del">
          <ac:chgData name="Paula Vázquez-Valero" userId="3a0e46d7-2099-40af-a155-aa45b68bfff3" providerId="ADAL" clId="{4CB0CB29-DDBC-48A6-B0DB-2C934870E91C}" dt="2021-12-04T17:06:11.131" v="7263" actId="478"/>
          <ac:spMkLst>
            <pc:docMk/>
            <pc:sldMk cId="0" sldId="382"/>
            <ac:spMk id="38" creationId="{C941C6A5-FA76-42F7-9278-BB6E73E31201}"/>
          </ac:spMkLst>
        </pc:spChg>
        <pc:spChg chg="mod">
          <ac:chgData name="Paula Vázquez-Valero" userId="3a0e46d7-2099-40af-a155-aa45b68bfff3" providerId="ADAL" clId="{4CB0CB29-DDBC-48A6-B0DB-2C934870E91C}" dt="2021-12-04T17:20:25.782" v="7691" actId="14100"/>
          <ac:spMkLst>
            <pc:docMk/>
            <pc:sldMk cId="0" sldId="382"/>
            <ac:spMk id="41" creationId="{CA9347D5-8E67-4800-8388-5A45F0B385EC}"/>
          </ac:spMkLst>
        </pc:spChg>
        <pc:spChg chg="del">
          <ac:chgData name="Paula Vázquez-Valero" userId="3a0e46d7-2099-40af-a155-aa45b68bfff3" providerId="ADAL" clId="{4CB0CB29-DDBC-48A6-B0DB-2C934870E91C}" dt="2021-12-04T17:04:54.291" v="7261" actId="478"/>
          <ac:spMkLst>
            <pc:docMk/>
            <pc:sldMk cId="0" sldId="382"/>
            <ac:spMk id="47" creationId="{634BE205-2734-417F-B35E-A6BEC6402D64}"/>
          </ac:spMkLst>
        </pc:spChg>
        <pc:spChg chg="add del mod">
          <ac:chgData name="Paula Vázquez-Valero" userId="3a0e46d7-2099-40af-a155-aa45b68bfff3" providerId="ADAL" clId="{4CB0CB29-DDBC-48A6-B0DB-2C934870E91C}" dt="2021-12-04T17:15:44.438" v="7556" actId="478"/>
          <ac:spMkLst>
            <pc:docMk/>
            <pc:sldMk cId="0" sldId="382"/>
            <ac:spMk id="55" creationId="{EDFF239E-CC66-42C2-99F3-61A04617BAF7}"/>
          </ac:spMkLst>
        </pc:spChg>
        <pc:spChg chg="add mod">
          <ac:chgData name="Paula Vázquez-Valero" userId="3a0e46d7-2099-40af-a155-aa45b68bfff3" providerId="ADAL" clId="{4CB0CB29-DDBC-48A6-B0DB-2C934870E91C}" dt="2021-12-04T17:19:13.065" v="7670" actId="20577"/>
          <ac:spMkLst>
            <pc:docMk/>
            <pc:sldMk cId="0" sldId="382"/>
            <ac:spMk id="61" creationId="{7B615098-A063-4E0E-A775-1156FFBB553E}"/>
          </ac:spMkLst>
        </pc:spChg>
        <pc:spChg chg="del mod">
          <ac:chgData name="Paula Vázquez-Valero" userId="3a0e46d7-2099-40af-a155-aa45b68bfff3" providerId="ADAL" clId="{4CB0CB29-DDBC-48A6-B0DB-2C934870E91C}" dt="2021-12-04T17:22:59.147" v="7809" actId="478"/>
          <ac:spMkLst>
            <pc:docMk/>
            <pc:sldMk cId="0" sldId="382"/>
            <ac:spMk id="62" creationId="{2D670616-5C64-48EB-A4A8-D6FF855793ED}"/>
          </ac:spMkLst>
        </pc:spChg>
        <pc:spChg chg="mod">
          <ac:chgData name="Paula Vázquez-Valero" userId="3a0e46d7-2099-40af-a155-aa45b68bfff3" providerId="ADAL" clId="{4CB0CB29-DDBC-48A6-B0DB-2C934870E91C}" dt="2021-12-04T17:13:36.376" v="7457" actId="404"/>
          <ac:spMkLst>
            <pc:docMk/>
            <pc:sldMk cId="0" sldId="382"/>
            <ac:spMk id="63" creationId="{51257ECC-7177-47AB-A773-35BAD17BC80A}"/>
          </ac:spMkLst>
        </pc:spChg>
        <pc:spChg chg="mod">
          <ac:chgData name="Paula Vázquez-Valero" userId="3a0e46d7-2099-40af-a155-aa45b68bfff3" providerId="ADAL" clId="{4CB0CB29-DDBC-48A6-B0DB-2C934870E91C}" dt="2021-12-04T17:26:26.843" v="7854" actId="207"/>
          <ac:spMkLst>
            <pc:docMk/>
            <pc:sldMk cId="0" sldId="382"/>
            <ac:spMk id="64" creationId="{F24DB472-7B0A-4D02-B232-E7D90C1F6F4F}"/>
          </ac:spMkLst>
        </pc:spChg>
        <pc:spChg chg="add mod">
          <ac:chgData name="Paula Vázquez-Valero" userId="3a0e46d7-2099-40af-a155-aa45b68bfff3" providerId="ADAL" clId="{4CB0CB29-DDBC-48A6-B0DB-2C934870E91C}" dt="2021-12-04T17:19:09.850" v="7668" actId="20577"/>
          <ac:spMkLst>
            <pc:docMk/>
            <pc:sldMk cId="0" sldId="382"/>
            <ac:spMk id="65" creationId="{A17F6162-9A8A-448F-8B24-61AA4D67D9CE}"/>
          </ac:spMkLst>
        </pc:spChg>
        <pc:spChg chg="add mod">
          <ac:chgData name="Paula Vázquez-Valero" userId="3a0e46d7-2099-40af-a155-aa45b68bfff3" providerId="ADAL" clId="{4CB0CB29-DDBC-48A6-B0DB-2C934870E91C}" dt="2021-12-04T17:19:25.047" v="7676" actId="20577"/>
          <ac:spMkLst>
            <pc:docMk/>
            <pc:sldMk cId="0" sldId="382"/>
            <ac:spMk id="66" creationId="{792952AC-78AB-4264-9963-8AC4CCC6FC56}"/>
          </ac:spMkLst>
        </pc:spChg>
        <pc:spChg chg="add mod">
          <ac:chgData name="Paula Vázquez-Valero" userId="3a0e46d7-2099-40af-a155-aa45b68bfff3" providerId="ADAL" clId="{4CB0CB29-DDBC-48A6-B0DB-2C934870E91C}" dt="2021-12-04T17:19:05.510" v="7665" actId="20577"/>
          <ac:spMkLst>
            <pc:docMk/>
            <pc:sldMk cId="0" sldId="382"/>
            <ac:spMk id="67" creationId="{6849DE57-D4A4-4703-87BE-92D1B9E2631A}"/>
          </ac:spMkLst>
        </pc:spChg>
        <pc:spChg chg="add mod">
          <ac:chgData name="Paula Vázquez-Valero" userId="3a0e46d7-2099-40af-a155-aa45b68bfff3" providerId="ADAL" clId="{4CB0CB29-DDBC-48A6-B0DB-2C934870E91C}" dt="2021-12-04T17:19:23.057" v="7674" actId="20577"/>
          <ac:spMkLst>
            <pc:docMk/>
            <pc:sldMk cId="0" sldId="382"/>
            <ac:spMk id="68" creationId="{ADC9EE70-3F74-40CA-B496-32F16BF8A1EE}"/>
          </ac:spMkLst>
        </pc:spChg>
        <pc:spChg chg="add mod">
          <ac:chgData name="Paula Vázquez-Valero" userId="3a0e46d7-2099-40af-a155-aa45b68bfff3" providerId="ADAL" clId="{4CB0CB29-DDBC-48A6-B0DB-2C934870E91C}" dt="2021-12-04T17:19:15.421" v="7672" actId="20577"/>
          <ac:spMkLst>
            <pc:docMk/>
            <pc:sldMk cId="0" sldId="382"/>
            <ac:spMk id="69" creationId="{FA034384-6CF4-4888-85C8-369AEF7332D4}"/>
          </ac:spMkLst>
        </pc:spChg>
        <pc:spChg chg="add mod">
          <ac:chgData name="Paula Vázquez-Valero" userId="3a0e46d7-2099-40af-a155-aa45b68bfff3" providerId="ADAL" clId="{4CB0CB29-DDBC-48A6-B0DB-2C934870E91C}" dt="2021-12-04T17:25:35.596" v="7836" actId="403"/>
          <ac:spMkLst>
            <pc:docMk/>
            <pc:sldMk cId="0" sldId="382"/>
            <ac:spMk id="71" creationId="{2C8639D3-7345-4743-92AE-0335F9E92052}"/>
          </ac:spMkLst>
        </pc:spChg>
        <pc:spChg chg="del">
          <ac:chgData name="Paula Vázquez-Valero" userId="3a0e46d7-2099-40af-a155-aa45b68bfff3" providerId="ADAL" clId="{4CB0CB29-DDBC-48A6-B0DB-2C934870E91C}" dt="2021-12-04T17:04:54.291" v="7261" actId="478"/>
          <ac:spMkLst>
            <pc:docMk/>
            <pc:sldMk cId="0" sldId="382"/>
            <ac:spMk id="74" creationId="{3DD0096F-373A-4A23-BD61-74A52D6D7E1B}"/>
          </ac:spMkLst>
        </pc:spChg>
        <pc:spChg chg="del">
          <ac:chgData name="Paula Vázquez-Valero" userId="3a0e46d7-2099-40af-a155-aa45b68bfff3" providerId="ADAL" clId="{4CB0CB29-DDBC-48A6-B0DB-2C934870E91C}" dt="2021-12-04T17:04:54.291" v="7261" actId="478"/>
          <ac:spMkLst>
            <pc:docMk/>
            <pc:sldMk cId="0" sldId="382"/>
            <ac:spMk id="75" creationId="{3919E83E-D100-4ADC-B327-CA1AA323442D}"/>
          </ac:spMkLst>
        </pc:spChg>
        <pc:spChg chg="del">
          <ac:chgData name="Paula Vázquez-Valero" userId="3a0e46d7-2099-40af-a155-aa45b68bfff3" providerId="ADAL" clId="{4CB0CB29-DDBC-48A6-B0DB-2C934870E91C}" dt="2021-12-04T17:06:09.988" v="7262" actId="478"/>
          <ac:spMkLst>
            <pc:docMk/>
            <pc:sldMk cId="0" sldId="382"/>
            <ac:spMk id="76" creationId="{8357CA26-6E5E-4FAD-A9E4-4275B78A748B}"/>
          </ac:spMkLst>
        </pc:spChg>
        <pc:spChg chg="del">
          <ac:chgData name="Paula Vázquez-Valero" userId="3a0e46d7-2099-40af-a155-aa45b68bfff3" providerId="ADAL" clId="{4CB0CB29-DDBC-48A6-B0DB-2C934870E91C}" dt="2021-12-04T17:04:54.291" v="7261" actId="478"/>
          <ac:spMkLst>
            <pc:docMk/>
            <pc:sldMk cId="0" sldId="382"/>
            <ac:spMk id="79" creationId="{4196AD04-E491-41F4-92A7-088EF299F2F2}"/>
          </ac:spMkLst>
        </pc:spChg>
        <pc:spChg chg="del">
          <ac:chgData name="Paula Vázquez-Valero" userId="3a0e46d7-2099-40af-a155-aa45b68bfff3" providerId="ADAL" clId="{4CB0CB29-DDBC-48A6-B0DB-2C934870E91C}" dt="2021-12-04T17:04:54.291" v="7261" actId="478"/>
          <ac:spMkLst>
            <pc:docMk/>
            <pc:sldMk cId="0" sldId="382"/>
            <ac:spMk id="95" creationId="{70C39C6D-69C2-4466-9748-D9972A7B260E}"/>
          </ac:spMkLst>
        </pc:spChg>
        <pc:spChg chg="mod">
          <ac:chgData name="Paula Vázquez-Valero" userId="3a0e46d7-2099-40af-a155-aa45b68bfff3" providerId="ADAL" clId="{4CB0CB29-DDBC-48A6-B0DB-2C934870E91C}" dt="2021-12-04T17:20:56.263" v="7706" actId="20577"/>
          <ac:spMkLst>
            <pc:docMk/>
            <pc:sldMk cId="0" sldId="382"/>
            <ac:spMk id="113" creationId="{7CEDC309-88F9-40E1-A696-E66BC502B60F}"/>
          </ac:spMkLst>
        </pc:spChg>
        <pc:grpChg chg="del">
          <ac:chgData name="Paula Vázquez-Valero" userId="3a0e46d7-2099-40af-a155-aa45b68bfff3" providerId="ADAL" clId="{4CB0CB29-DDBC-48A6-B0DB-2C934870E91C}" dt="2021-12-04T17:06:09.988" v="7262" actId="478"/>
          <ac:grpSpMkLst>
            <pc:docMk/>
            <pc:sldMk cId="0" sldId="382"/>
            <ac:grpSpMk id="44" creationId="{2EC71A33-079D-4ED4-BFC7-AA2A822CB4CA}"/>
          </ac:grpSpMkLst>
        </pc:grpChg>
        <pc:grpChg chg="del">
          <ac:chgData name="Paula Vázquez-Valero" userId="3a0e46d7-2099-40af-a155-aa45b68bfff3" providerId="ADAL" clId="{4CB0CB29-DDBC-48A6-B0DB-2C934870E91C}" dt="2021-12-04T17:06:09.988" v="7262" actId="478"/>
          <ac:grpSpMkLst>
            <pc:docMk/>
            <pc:sldMk cId="0" sldId="382"/>
            <ac:grpSpMk id="50" creationId="{20BEC0D8-E637-49AC-B802-DE6090C07627}"/>
          </ac:grpSpMkLst>
        </pc:grpChg>
        <pc:graphicFrameChg chg="del">
          <ac:chgData name="Paula Vázquez-Valero" userId="3a0e46d7-2099-40af-a155-aa45b68bfff3" providerId="ADAL" clId="{4CB0CB29-DDBC-48A6-B0DB-2C934870E91C}" dt="2021-12-04T17:04:54.291" v="7261" actId="478"/>
          <ac:graphicFrameMkLst>
            <pc:docMk/>
            <pc:sldMk cId="0" sldId="382"/>
            <ac:graphicFrameMk id="3" creationId="{D6CEAF4F-0510-49DD-8A36-930AF3FAB5D9}"/>
          </ac:graphicFrameMkLst>
        </pc:graphicFrameChg>
        <pc:graphicFrameChg chg="add del">
          <ac:chgData name="Paula Vázquez-Valero" userId="3a0e46d7-2099-40af-a155-aa45b68bfff3" providerId="ADAL" clId="{4CB0CB29-DDBC-48A6-B0DB-2C934870E91C}" dt="2021-12-04T17:15:13.591" v="7549" actId="478"/>
          <ac:graphicFrameMkLst>
            <pc:docMk/>
            <pc:sldMk cId="0" sldId="382"/>
            <ac:graphicFrameMk id="5" creationId="{668222BD-44DC-407A-A384-999AFF08565E}"/>
          </ac:graphicFrameMkLst>
        </pc:graphicFrameChg>
        <pc:graphicFrameChg chg="add mod ord modGraphic">
          <ac:chgData name="Paula Vázquez-Valero" userId="3a0e46d7-2099-40af-a155-aa45b68bfff3" providerId="ADAL" clId="{4CB0CB29-DDBC-48A6-B0DB-2C934870E91C}" dt="2021-12-04T17:27:26.338" v="7901" actId="20577"/>
          <ac:graphicFrameMkLst>
            <pc:docMk/>
            <pc:sldMk cId="0" sldId="382"/>
            <ac:graphicFrameMk id="60" creationId="{357B311E-BD52-426E-B1E9-A83D85DAA459}"/>
          </ac:graphicFrameMkLst>
        </pc:graphicFrameChg>
        <pc:picChg chg="del">
          <ac:chgData name="Paula Vázquez-Valero" userId="3a0e46d7-2099-40af-a155-aa45b68bfff3" providerId="ADAL" clId="{4CB0CB29-DDBC-48A6-B0DB-2C934870E91C}" dt="2021-12-04T17:04:54.291" v="7261" actId="478"/>
          <ac:picMkLst>
            <pc:docMk/>
            <pc:sldMk cId="0" sldId="382"/>
            <ac:picMk id="12" creationId="{8288A4EC-5694-4FC1-891A-67E9A47BAA88}"/>
          </ac:picMkLst>
        </pc:picChg>
        <pc:picChg chg="del">
          <ac:chgData name="Paula Vázquez-Valero" userId="3a0e46d7-2099-40af-a155-aa45b68bfff3" providerId="ADAL" clId="{4CB0CB29-DDBC-48A6-B0DB-2C934870E91C}" dt="2021-12-04T17:04:54.291" v="7261" actId="478"/>
          <ac:picMkLst>
            <pc:docMk/>
            <pc:sldMk cId="0" sldId="382"/>
            <ac:picMk id="35" creationId="{F1E20BB6-30BE-495E-AB1D-7442E3560824}"/>
          </ac:picMkLst>
        </pc:picChg>
        <pc:picChg chg="del">
          <ac:chgData name="Paula Vázquez-Valero" userId="3a0e46d7-2099-40af-a155-aa45b68bfff3" providerId="ADAL" clId="{4CB0CB29-DDBC-48A6-B0DB-2C934870E91C}" dt="2021-12-04T17:04:54.291" v="7261" actId="478"/>
          <ac:picMkLst>
            <pc:docMk/>
            <pc:sldMk cId="0" sldId="382"/>
            <ac:picMk id="46" creationId="{9C2D4B95-7C25-4F1D-9B0C-911833C0A1DB}"/>
          </ac:picMkLst>
        </pc:picChg>
        <pc:picChg chg="del">
          <ac:chgData name="Paula Vázquez-Valero" userId="3a0e46d7-2099-40af-a155-aa45b68bfff3" providerId="ADAL" clId="{4CB0CB29-DDBC-48A6-B0DB-2C934870E91C}" dt="2021-12-04T17:04:54.291" v="7261" actId="478"/>
          <ac:picMkLst>
            <pc:docMk/>
            <pc:sldMk cId="0" sldId="382"/>
            <ac:picMk id="56" creationId="{EB96A315-E98B-4D96-B05A-13C6D97ACE44}"/>
          </ac:picMkLst>
        </pc:picChg>
        <pc:picChg chg="del">
          <ac:chgData name="Paula Vázquez-Valero" userId="3a0e46d7-2099-40af-a155-aa45b68bfff3" providerId="ADAL" clId="{4CB0CB29-DDBC-48A6-B0DB-2C934870E91C}" dt="2021-12-04T17:04:54.291" v="7261" actId="478"/>
          <ac:picMkLst>
            <pc:docMk/>
            <pc:sldMk cId="0" sldId="382"/>
            <ac:picMk id="57" creationId="{6D1CEC47-84D1-4383-9D96-585EFA9714A6}"/>
          </ac:picMkLst>
        </pc:picChg>
        <pc:picChg chg="del">
          <ac:chgData name="Paula Vázquez-Valero" userId="3a0e46d7-2099-40af-a155-aa45b68bfff3" providerId="ADAL" clId="{4CB0CB29-DDBC-48A6-B0DB-2C934870E91C}" dt="2021-12-04T17:04:54.291" v="7261" actId="478"/>
          <ac:picMkLst>
            <pc:docMk/>
            <pc:sldMk cId="0" sldId="382"/>
            <ac:picMk id="58" creationId="{7EBBDA3E-CAD1-4093-A7F8-BA00AC6B4933}"/>
          </ac:picMkLst>
        </pc:picChg>
        <pc:picChg chg="del">
          <ac:chgData name="Paula Vázquez-Valero" userId="3a0e46d7-2099-40af-a155-aa45b68bfff3" providerId="ADAL" clId="{4CB0CB29-DDBC-48A6-B0DB-2C934870E91C}" dt="2021-12-04T17:04:54.291" v="7261" actId="478"/>
          <ac:picMkLst>
            <pc:docMk/>
            <pc:sldMk cId="0" sldId="382"/>
            <ac:picMk id="59" creationId="{336BBF76-69FA-4E6F-A29E-0386D8702580}"/>
          </ac:picMkLst>
        </pc:picChg>
        <pc:picChg chg="add mod">
          <ac:chgData name="Paula Vázquez-Valero" userId="3a0e46d7-2099-40af-a155-aa45b68bfff3" providerId="ADAL" clId="{4CB0CB29-DDBC-48A6-B0DB-2C934870E91C}" dt="2021-12-04T17:27:30.711" v="7904" actId="1037"/>
          <ac:picMkLst>
            <pc:docMk/>
            <pc:sldMk cId="0" sldId="382"/>
            <ac:picMk id="70" creationId="{DD62F116-95E1-4D66-A9AA-F47A2EC000A9}"/>
          </ac:picMkLst>
        </pc:picChg>
        <pc:picChg chg="del">
          <ac:chgData name="Paula Vázquez-Valero" userId="3a0e46d7-2099-40af-a155-aa45b68bfff3" providerId="ADAL" clId="{4CB0CB29-DDBC-48A6-B0DB-2C934870E91C}" dt="2021-12-04T17:06:09.988" v="7262" actId="478"/>
          <ac:picMkLst>
            <pc:docMk/>
            <pc:sldMk cId="0" sldId="382"/>
            <ac:picMk id="77" creationId="{965FA0BC-FCE8-4799-AFA9-E32320E1AFDC}"/>
          </ac:picMkLst>
        </pc:picChg>
        <pc:picChg chg="mod">
          <ac:chgData name="Paula Vázquez-Valero" userId="3a0e46d7-2099-40af-a155-aa45b68bfff3" providerId="ADAL" clId="{4CB0CB29-DDBC-48A6-B0DB-2C934870E91C}" dt="2021-12-04T17:29:10.590" v="7939" actId="1076"/>
          <ac:picMkLst>
            <pc:docMk/>
            <pc:sldMk cId="0" sldId="382"/>
            <ac:picMk id="1026" creationId="{16A37823-9738-4FC4-854A-29CEC8CED9B1}"/>
          </ac:picMkLst>
        </pc:picChg>
        <pc:picChg chg="del">
          <ac:chgData name="Paula Vázquez-Valero" userId="3a0e46d7-2099-40af-a155-aa45b68bfff3" providerId="ADAL" clId="{4CB0CB29-DDBC-48A6-B0DB-2C934870E91C}" dt="2021-12-04T17:04:54.291" v="7261" actId="478"/>
          <ac:picMkLst>
            <pc:docMk/>
            <pc:sldMk cId="0" sldId="382"/>
            <ac:picMk id="1032" creationId="{300EA1E9-21D9-48A3-A4D8-1A17E9FF3972}"/>
          </ac:picMkLst>
        </pc:picChg>
        <pc:picChg chg="del">
          <ac:chgData name="Paula Vázquez-Valero" userId="3a0e46d7-2099-40af-a155-aa45b68bfff3" providerId="ADAL" clId="{4CB0CB29-DDBC-48A6-B0DB-2C934870E91C}" dt="2021-12-04T17:04:54.291" v="7261" actId="478"/>
          <ac:picMkLst>
            <pc:docMk/>
            <pc:sldMk cId="0" sldId="382"/>
            <ac:picMk id="1034" creationId="{1566A66E-EE2D-4628-A186-29E7FAEC25BD}"/>
          </ac:picMkLst>
        </pc:picChg>
        <pc:picChg chg="add del mod">
          <ac:chgData name="Paula Vázquez-Valero" userId="3a0e46d7-2099-40af-a155-aa45b68bfff3" providerId="ADAL" clId="{4CB0CB29-DDBC-48A6-B0DB-2C934870E91C}" dt="2021-12-04T17:12:46.882" v="7411" actId="478"/>
          <ac:picMkLst>
            <pc:docMk/>
            <pc:sldMk cId="0" sldId="382"/>
            <ac:picMk id="2050" creationId="{D4D0D037-D0D2-4F1F-854C-B0AAD9373E2F}"/>
          </ac:picMkLst>
        </pc:picChg>
        <pc:picChg chg="add del">
          <ac:chgData name="Paula Vázquez-Valero" userId="3a0e46d7-2099-40af-a155-aa45b68bfff3" providerId="ADAL" clId="{4CB0CB29-DDBC-48A6-B0DB-2C934870E91C}" dt="2021-12-04T17:11:10.369" v="7403" actId="478"/>
          <ac:picMkLst>
            <pc:docMk/>
            <pc:sldMk cId="0" sldId="382"/>
            <ac:picMk id="2052" creationId="{C0FC0105-E9AE-4B98-B97A-57B1484403C4}"/>
          </ac:picMkLst>
        </pc:picChg>
        <pc:picChg chg="add mod">
          <ac:chgData name="Paula Vázquez-Valero" userId="3a0e46d7-2099-40af-a155-aa45b68bfff3" providerId="ADAL" clId="{4CB0CB29-DDBC-48A6-B0DB-2C934870E91C}" dt="2021-12-04T17:25:28.242" v="7833" actId="1037"/>
          <ac:picMkLst>
            <pc:docMk/>
            <pc:sldMk cId="0" sldId="382"/>
            <ac:picMk id="2054" creationId="{9D0D3D5F-FE48-4160-83BB-477A713337EA}"/>
          </ac:picMkLst>
        </pc:picChg>
        <pc:picChg chg="add mod">
          <ac:chgData name="Paula Vázquez-Valero" userId="3a0e46d7-2099-40af-a155-aa45b68bfff3" providerId="ADAL" clId="{4CB0CB29-DDBC-48A6-B0DB-2C934870E91C}" dt="2021-12-04T17:25:28.242" v="7833" actId="1037"/>
          <ac:picMkLst>
            <pc:docMk/>
            <pc:sldMk cId="0" sldId="382"/>
            <ac:picMk id="2056" creationId="{6B221BD7-88E1-4908-A165-57CE41E2AF74}"/>
          </ac:picMkLst>
        </pc:picChg>
      </pc:sldChg>
      <pc:sldChg chg="del">
        <pc:chgData name="Paula Vázquez-Valero" userId="3a0e46d7-2099-40af-a155-aa45b68bfff3" providerId="ADAL" clId="{4CB0CB29-DDBC-48A6-B0DB-2C934870E91C}" dt="2021-12-04T16:58:58.917" v="7080" actId="47"/>
        <pc:sldMkLst>
          <pc:docMk/>
          <pc:sldMk cId="4047947952" sldId="490"/>
        </pc:sldMkLst>
      </pc:sldChg>
      <pc:sldChg chg="addSp delSp modSp mod modNotesTx">
        <pc:chgData name="Paula Vázquez-Valero" userId="3a0e46d7-2099-40af-a155-aa45b68bfff3" providerId="ADAL" clId="{4CB0CB29-DDBC-48A6-B0DB-2C934870E91C}" dt="2021-12-04T20:36:45.409" v="8084" actId="1038"/>
        <pc:sldMkLst>
          <pc:docMk/>
          <pc:sldMk cId="35592238" sldId="491"/>
        </pc:sldMkLst>
        <pc:spChg chg="mod">
          <ac:chgData name="Paula Vázquez-Valero" userId="3a0e46d7-2099-40af-a155-aa45b68bfff3" providerId="ADAL" clId="{4CB0CB29-DDBC-48A6-B0DB-2C934870E91C}" dt="2021-12-04T20:36:41.390" v="8081" actId="27636"/>
          <ac:spMkLst>
            <pc:docMk/>
            <pc:sldMk cId="35592238" sldId="491"/>
            <ac:spMk id="2" creationId="{3F9B81CA-49CF-4113-B92C-AF8FEDD23E30}"/>
          </ac:spMkLst>
        </pc:spChg>
        <pc:spChg chg="add mod">
          <ac:chgData name="Paula Vázquez-Valero" userId="3a0e46d7-2099-40af-a155-aa45b68bfff3" providerId="ADAL" clId="{4CB0CB29-DDBC-48A6-B0DB-2C934870E91C}" dt="2021-12-04T17:04:18.909" v="7223" actId="1035"/>
          <ac:spMkLst>
            <pc:docMk/>
            <pc:sldMk cId="35592238" sldId="491"/>
            <ac:spMk id="7" creationId="{3AAE02AB-8421-44C3-93DF-C4620D47BD71}"/>
          </ac:spMkLst>
        </pc:spChg>
        <pc:spChg chg="add mod">
          <ac:chgData name="Paula Vázquez-Valero" userId="3a0e46d7-2099-40af-a155-aa45b68bfff3" providerId="ADAL" clId="{4CB0CB29-DDBC-48A6-B0DB-2C934870E91C}" dt="2021-12-04T17:04:18.909" v="7223" actId="1035"/>
          <ac:spMkLst>
            <pc:docMk/>
            <pc:sldMk cId="35592238" sldId="491"/>
            <ac:spMk id="8" creationId="{C913782A-C26B-48DE-A81F-C84622523520}"/>
          </ac:spMkLst>
        </pc:spChg>
        <pc:spChg chg="add del mod">
          <ac:chgData name="Paula Vázquez-Valero" userId="3a0e46d7-2099-40af-a155-aa45b68bfff3" providerId="ADAL" clId="{4CB0CB29-DDBC-48A6-B0DB-2C934870E91C}" dt="2021-12-04T17:03:34.888" v="7157"/>
          <ac:spMkLst>
            <pc:docMk/>
            <pc:sldMk cId="35592238" sldId="491"/>
            <ac:spMk id="9" creationId="{1A844606-A81C-48F9-89C1-B6BD229BFCD9}"/>
          </ac:spMkLst>
        </pc:spChg>
        <pc:spChg chg="add mod">
          <ac:chgData name="Paula Vázquez-Valero" userId="3a0e46d7-2099-40af-a155-aa45b68bfff3" providerId="ADAL" clId="{4CB0CB29-DDBC-48A6-B0DB-2C934870E91C}" dt="2021-12-04T17:04:18.909" v="7223" actId="1035"/>
          <ac:spMkLst>
            <pc:docMk/>
            <pc:sldMk cId="35592238" sldId="491"/>
            <ac:spMk id="10" creationId="{0F31D4AA-9DC3-497B-8C32-82B77C66F79E}"/>
          </ac:spMkLst>
        </pc:spChg>
        <pc:spChg chg="add mod">
          <ac:chgData name="Paula Vázquez-Valero" userId="3a0e46d7-2099-40af-a155-aa45b68bfff3" providerId="ADAL" clId="{4CB0CB29-DDBC-48A6-B0DB-2C934870E91C}" dt="2021-12-04T17:04:18.909" v="7223" actId="1035"/>
          <ac:spMkLst>
            <pc:docMk/>
            <pc:sldMk cId="35592238" sldId="491"/>
            <ac:spMk id="11" creationId="{15D3B0A3-8C9B-492A-AE0F-BE09090FF7BE}"/>
          </ac:spMkLst>
        </pc:spChg>
        <pc:spChg chg="mod">
          <ac:chgData name="Paula Vázquez-Valero" userId="3a0e46d7-2099-40af-a155-aa45b68bfff3" providerId="ADAL" clId="{4CB0CB29-DDBC-48A6-B0DB-2C934870E91C}" dt="2021-12-04T20:36:45.409" v="8084" actId="1038"/>
          <ac:spMkLst>
            <pc:docMk/>
            <pc:sldMk cId="35592238" sldId="491"/>
            <ac:spMk id="37" creationId="{868CA353-6B7B-44CA-92FB-9ACDF811AC62}"/>
          </ac:spMkLst>
        </pc:spChg>
      </pc:sldChg>
      <pc:sldChg chg="addSp delSp modSp mod modAnim modNotesTx">
        <pc:chgData name="Paula Vázquez-Valero" userId="3a0e46d7-2099-40af-a155-aa45b68bfff3" providerId="ADAL" clId="{4CB0CB29-DDBC-48A6-B0DB-2C934870E91C}" dt="2021-12-04T20:36:01.176" v="8062" actId="20577"/>
        <pc:sldMkLst>
          <pc:docMk/>
          <pc:sldMk cId="3641826144" sldId="494"/>
        </pc:sldMkLst>
        <pc:spChg chg="mod">
          <ac:chgData name="Paula Vázquez-Valero" userId="3a0e46d7-2099-40af-a155-aa45b68bfff3" providerId="ADAL" clId="{4CB0CB29-DDBC-48A6-B0DB-2C934870E91C}" dt="2021-12-04T20:36:01.176" v="8062" actId="20577"/>
          <ac:spMkLst>
            <pc:docMk/>
            <pc:sldMk cId="3641826144" sldId="494"/>
            <ac:spMk id="2" creationId="{3F9B81CA-49CF-4113-B92C-AF8FEDD23E30}"/>
          </ac:spMkLst>
        </pc:spChg>
        <pc:spChg chg="add mod">
          <ac:chgData name="Paula Vázquez-Valero" userId="3a0e46d7-2099-40af-a155-aa45b68bfff3" providerId="ADAL" clId="{4CB0CB29-DDBC-48A6-B0DB-2C934870E91C}" dt="2021-12-04T16:54:11.506" v="6985" actId="1036"/>
          <ac:spMkLst>
            <pc:docMk/>
            <pc:sldMk cId="3641826144" sldId="494"/>
            <ac:spMk id="3" creationId="{DB1E0169-9772-460A-A139-5693F44E5F6D}"/>
          </ac:spMkLst>
        </pc:spChg>
        <pc:spChg chg="mod">
          <ac:chgData name="Paula Vázquez-Valero" userId="3a0e46d7-2099-40af-a155-aa45b68bfff3" providerId="ADAL" clId="{4CB0CB29-DDBC-48A6-B0DB-2C934870E91C}" dt="2021-12-04T16:43:59.433" v="6192"/>
          <ac:spMkLst>
            <pc:docMk/>
            <pc:sldMk cId="3641826144" sldId="494"/>
            <ac:spMk id="16" creationId="{29A81F18-2E1D-448D-AB6F-36CC11238376}"/>
          </ac:spMkLst>
        </pc:spChg>
        <pc:spChg chg="mod">
          <ac:chgData name="Paula Vázquez-Valero" userId="3a0e46d7-2099-40af-a155-aa45b68bfff3" providerId="ADAL" clId="{4CB0CB29-DDBC-48A6-B0DB-2C934870E91C}" dt="2021-12-04T16:43:59.433" v="6192"/>
          <ac:spMkLst>
            <pc:docMk/>
            <pc:sldMk cId="3641826144" sldId="494"/>
            <ac:spMk id="17" creationId="{CE9E6685-D73A-4FBD-8281-C5304CCA6C0B}"/>
          </ac:spMkLst>
        </pc:spChg>
        <pc:spChg chg="mod">
          <ac:chgData name="Paula Vázquez-Valero" userId="3a0e46d7-2099-40af-a155-aa45b68bfff3" providerId="ADAL" clId="{4CB0CB29-DDBC-48A6-B0DB-2C934870E91C}" dt="2021-12-04T16:43:59.433" v="6192"/>
          <ac:spMkLst>
            <pc:docMk/>
            <pc:sldMk cId="3641826144" sldId="494"/>
            <ac:spMk id="18" creationId="{C26837C9-7AB0-4DAC-9C1F-D1377570CCD0}"/>
          </ac:spMkLst>
        </pc:spChg>
        <pc:spChg chg="mod">
          <ac:chgData name="Paula Vázquez-Valero" userId="3a0e46d7-2099-40af-a155-aa45b68bfff3" providerId="ADAL" clId="{4CB0CB29-DDBC-48A6-B0DB-2C934870E91C}" dt="2021-12-04T16:43:59.433" v="6192"/>
          <ac:spMkLst>
            <pc:docMk/>
            <pc:sldMk cId="3641826144" sldId="494"/>
            <ac:spMk id="19" creationId="{4CB909F6-AEB3-445D-9C9A-F10F366EEAE3}"/>
          </ac:spMkLst>
        </pc:spChg>
        <pc:spChg chg="mod">
          <ac:chgData name="Paula Vázquez-Valero" userId="3a0e46d7-2099-40af-a155-aa45b68bfff3" providerId="ADAL" clId="{4CB0CB29-DDBC-48A6-B0DB-2C934870E91C}" dt="2021-12-04T16:43:59.433" v="6192"/>
          <ac:spMkLst>
            <pc:docMk/>
            <pc:sldMk cId="3641826144" sldId="494"/>
            <ac:spMk id="20" creationId="{FF05ACE6-157D-4AC4-BD73-81064437FF35}"/>
          </ac:spMkLst>
        </pc:spChg>
        <pc:spChg chg="mod">
          <ac:chgData name="Paula Vázquez-Valero" userId="3a0e46d7-2099-40af-a155-aa45b68bfff3" providerId="ADAL" clId="{4CB0CB29-DDBC-48A6-B0DB-2C934870E91C}" dt="2021-12-04T16:43:59.433" v="6192"/>
          <ac:spMkLst>
            <pc:docMk/>
            <pc:sldMk cId="3641826144" sldId="494"/>
            <ac:spMk id="21" creationId="{D77B361B-38C4-4746-A003-12981322600F}"/>
          </ac:spMkLst>
        </pc:spChg>
        <pc:spChg chg="mod">
          <ac:chgData name="Paula Vázquez-Valero" userId="3a0e46d7-2099-40af-a155-aa45b68bfff3" providerId="ADAL" clId="{4CB0CB29-DDBC-48A6-B0DB-2C934870E91C}" dt="2021-12-04T16:43:59.433" v="6192"/>
          <ac:spMkLst>
            <pc:docMk/>
            <pc:sldMk cId="3641826144" sldId="494"/>
            <ac:spMk id="22" creationId="{86128A32-0A93-420B-8D06-A982340E4122}"/>
          </ac:spMkLst>
        </pc:spChg>
        <pc:spChg chg="mod">
          <ac:chgData name="Paula Vázquez-Valero" userId="3a0e46d7-2099-40af-a155-aa45b68bfff3" providerId="ADAL" clId="{4CB0CB29-DDBC-48A6-B0DB-2C934870E91C}" dt="2021-12-04T16:43:59.433" v="6192"/>
          <ac:spMkLst>
            <pc:docMk/>
            <pc:sldMk cId="3641826144" sldId="494"/>
            <ac:spMk id="23" creationId="{3ECDB145-A39E-4A2D-B350-74480B7B6F91}"/>
          </ac:spMkLst>
        </pc:spChg>
        <pc:spChg chg="mod">
          <ac:chgData name="Paula Vázquez-Valero" userId="3a0e46d7-2099-40af-a155-aa45b68bfff3" providerId="ADAL" clId="{4CB0CB29-DDBC-48A6-B0DB-2C934870E91C}" dt="2021-12-04T16:43:59.433" v="6192"/>
          <ac:spMkLst>
            <pc:docMk/>
            <pc:sldMk cId="3641826144" sldId="494"/>
            <ac:spMk id="24" creationId="{8E8BF8AF-D32C-4E58-893C-19CD53753F72}"/>
          </ac:spMkLst>
        </pc:spChg>
        <pc:spChg chg="mod">
          <ac:chgData name="Paula Vázquez-Valero" userId="3a0e46d7-2099-40af-a155-aa45b68bfff3" providerId="ADAL" clId="{4CB0CB29-DDBC-48A6-B0DB-2C934870E91C}" dt="2021-12-04T16:43:59.433" v="6192"/>
          <ac:spMkLst>
            <pc:docMk/>
            <pc:sldMk cId="3641826144" sldId="494"/>
            <ac:spMk id="26" creationId="{B9BEB594-6525-4D1E-A846-409B319CC22A}"/>
          </ac:spMkLst>
        </pc:spChg>
        <pc:spChg chg="mod">
          <ac:chgData name="Paula Vázquez-Valero" userId="3a0e46d7-2099-40af-a155-aa45b68bfff3" providerId="ADAL" clId="{4CB0CB29-DDBC-48A6-B0DB-2C934870E91C}" dt="2021-12-04T16:43:59.433" v="6192"/>
          <ac:spMkLst>
            <pc:docMk/>
            <pc:sldMk cId="3641826144" sldId="494"/>
            <ac:spMk id="27" creationId="{D83D0D5B-134C-428A-B2FC-A8AE7ABEEC50}"/>
          </ac:spMkLst>
        </pc:spChg>
        <pc:spChg chg="mod">
          <ac:chgData name="Paula Vázquez-Valero" userId="3a0e46d7-2099-40af-a155-aa45b68bfff3" providerId="ADAL" clId="{4CB0CB29-DDBC-48A6-B0DB-2C934870E91C}" dt="2021-12-04T16:43:59.433" v="6192"/>
          <ac:spMkLst>
            <pc:docMk/>
            <pc:sldMk cId="3641826144" sldId="494"/>
            <ac:spMk id="28" creationId="{9E42D0EB-23C9-4EFF-9D79-ACD634D3C3CD}"/>
          </ac:spMkLst>
        </pc:spChg>
        <pc:spChg chg="mod">
          <ac:chgData name="Paula Vázquez-Valero" userId="3a0e46d7-2099-40af-a155-aa45b68bfff3" providerId="ADAL" clId="{4CB0CB29-DDBC-48A6-B0DB-2C934870E91C}" dt="2021-12-04T16:43:59.433" v="6192"/>
          <ac:spMkLst>
            <pc:docMk/>
            <pc:sldMk cId="3641826144" sldId="494"/>
            <ac:spMk id="29" creationId="{9EED58E0-6FDE-4A88-B658-CE63FE9E7448}"/>
          </ac:spMkLst>
        </pc:spChg>
        <pc:spChg chg="mod">
          <ac:chgData name="Paula Vázquez-Valero" userId="3a0e46d7-2099-40af-a155-aa45b68bfff3" providerId="ADAL" clId="{4CB0CB29-DDBC-48A6-B0DB-2C934870E91C}" dt="2021-12-04T16:43:59.433" v="6192"/>
          <ac:spMkLst>
            <pc:docMk/>
            <pc:sldMk cId="3641826144" sldId="494"/>
            <ac:spMk id="30" creationId="{A0AF6B7A-F25B-4CA0-AD03-30E8AC2BC20E}"/>
          </ac:spMkLst>
        </pc:spChg>
        <pc:spChg chg="mod">
          <ac:chgData name="Paula Vázquez-Valero" userId="3a0e46d7-2099-40af-a155-aa45b68bfff3" providerId="ADAL" clId="{4CB0CB29-DDBC-48A6-B0DB-2C934870E91C}" dt="2021-12-04T16:43:59.433" v="6192"/>
          <ac:spMkLst>
            <pc:docMk/>
            <pc:sldMk cId="3641826144" sldId="494"/>
            <ac:spMk id="31" creationId="{AA1630C2-86A8-41D8-9503-A128DEEAD946}"/>
          </ac:spMkLst>
        </pc:spChg>
        <pc:spChg chg="mod">
          <ac:chgData name="Paula Vázquez-Valero" userId="3a0e46d7-2099-40af-a155-aa45b68bfff3" providerId="ADAL" clId="{4CB0CB29-DDBC-48A6-B0DB-2C934870E91C}" dt="2021-12-04T16:43:59.433" v="6192"/>
          <ac:spMkLst>
            <pc:docMk/>
            <pc:sldMk cId="3641826144" sldId="494"/>
            <ac:spMk id="32" creationId="{C16C3922-54DD-4FB8-AD22-52526A0D4B74}"/>
          </ac:spMkLst>
        </pc:spChg>
        <pc:spChg chg="mod">
          <ac:chgData name="Paula Vázquez-Valero" userId="3a0e46d7-2099-40af-a155-aa45b68bfff3" providerId="ADAL" clId="{4CB0CB29-DDBC-48A6-B0DB-2C934870E91C}" dt="2021-12-04T16:43:59.433" v="6192"/>
          <ac:spMkLst>
            <pc:docMk/>
            <pc:sldMk cId="3641826144" sldId="494"/>
            <ac:spMk id="33" creationId="{CBB97F51-5B5B-4671-AB44-62BBF2AE9FDC}"/>
          </ac:spMkLst>
        </pc:spChg>
        <pc:spChg chg="mod">
          <ac:chgData name="Paula Vázquez-Valero" userId="3a0e46d7-2099-40af-a155-aa45b68bfff3" providerId="ADAL" clId="{4CB0CB29-DDBC-48A6-B0DB-2C934870E91C}" dt="2021-12-04T16:54:16.875" v="6989" actId="113"/>
          <ac:spMkLst>
            <pc:docMk/>
            <pc:sldMk cId="3641826144" sldId="494"/>
            <ac:spMk id="42" creationId="{3BC91A5E-F9E0-4920-BC49-13C3679DA993}"/>
          </ac:spMkLst>
        </pc:spChg>
        <pc:spChg chg="mod">
          <ac:chgData name="Paula Vázquez-Valero" userId="3a0e46d7-2099-40af-a155-aa45b68bfff3" providerId="ADAL" clId="{4CB0CB29-DDBC-48A6-B0DB-2C934870E91C}" dt="2021-12-04T16:43:59.433" v="6192"/>
          <ac:spMkLst>
            <pc:docMk/>
            <pc:sldMk cId="3641826144" sldId="494"/>
            <ac:spMk id="43" creationId="{E0ED3CD9-719D-4354-B004-2C0B404D42A7}"/>
          </ac:spMkLst>
        </pc:spChg>
        <pc:spChg chg="add mod">
          <ac:chgData name="Paula Vázquez-Valero" userId="3a0e46d7-2099-40af-a155-aa45b68bfff3" providerId="ADAL" clId="{4CB0CB29-DDBC-48A6-B0DB-2C934870E91C}" dt="2021-12-04T16:44:01.788" v="6193" actId="1076"/>
          <ac:spMkLst>
            <pc:docMk/>
            <pc:sldMk cId="3641826144" sldId="494"/>
            <ac:spMk id="44" creationId="{6743053E-AE37-4406-8011-F8A84715FFD1}"/>
          </ac:spMkLst>
        </pc:spChg>
        <pc:spChg chg="add del mod">
          <ac:chgData name="Paula Vázquez-Valero" userId="3a0e46d7-2099-40af-a155-aa45b68bfff3" providerId="ADAL" clId="{4CB0CB29-DDBC-48A6-B0DB-2C934870E91C}" dt="2021-12-04T16:48:47.203" v="6511" actId="478"/>
          <ac:spMkLst>
            <pc:docMk/>
            <pc:sldMk cId="3641826144" sldId="494"/>
            <ac:spMk id="45" creationId="{2E2D65ED-93E7-4199-889D-3877153F1212}"/>
          </ac:spMkLst>
        </pc:spChg>
        <pc:spChg chg="add del mod">
          <ac:chgData name="Paula Vázquez-Valero" userId="3a0e46d7-2099-40af-a155-aa45b68bfff3" providerId="ADAL" clId="{4CB0CB29-DDBC-48A6-B0DB-2C934870E91C}" dt="2021-12-04T16:49:05.175" v="6514" actId="478"/>
          <ac:spMkLst>
            <pc:docMk/>
            <pc:sldMk cId="3641826144" sldId="494"/>
            <ac:spMk id="46" creationId="{688EEEB2-BB37-42E5-8375-DB21182A27F3}"/>
          </ac:spMkLst>
        </pc:spChg>
        <pc:spChg chg="add mod">
          <ac:chgData name="Paula Vázquez-Valero" userId="3a0e46d7-2099-40af-a155-aa45b68bfff3" providerId="ADAL" clId="{4CB0CB29-DDBC-48A6-B0DB-2C934870E91C}" dt="2021-12-04T16:54:11.506" v="6985" actId="1036"/>
          <ac:spMkLst>
            <pc:docMk/>
            <pc:sldMk cId="3641826144" sldId="494"/>
            <ac:spMk id="49" creationId="{228CE33E-1C7F-4ACB-BE0E-09315FD6ECFE}"/>
          </ac:spMkLst>
        </pc:spChg>
        <pc:spChg chg="add mod">
          <ac:chgData name="Paula Vázquez-Valero" userId="3a0e46d7-2099-40af-a155-aa45b68bfff3" providerId="ADAL" clId="{4CB0CB29-DDBC-48A6-B0DB-2C934870E91C}" dt="2021-12-04T16:54:11.506" v="6985" actId="1036"/>
          <ac:spMkLst>
            <pc:docMk/>
            <pc:sldMk cId="3641826144" sldId="494"/>
            <ac:spMk id="50" creationId="{3B87B030-D8C4-4330-8A72-ABB1DE8DD72F}"/>
          </ac:spMkLst>
        </pc:spChg>
        <pc:spChg chg="add mod">
          <ac:chgData name="Paula Vázquez-Valero" userId="3a0e46d7-2099-40af-a155-aa45b68bfff3" providerId="ADAL" clId="{4CB0CB29-DDBC-48A6-B0DB-2C934870E91C}" dt="2021-12-04T16:54:11.506" v="6985" actId="1036"/>
          <ac:spMkLst>
            <pc:docMk/>
            <pc:sldMk cId="3641826144" sldId="494"/>
            <ac:spMk id="51" creationId="{B79BD607-B851-422B-AC10-54AF2834BABD}"/>
          </ac:spMkLst>
        </pc:spChg>
        <pc:spChg chg="add del mod">
          <ac:chgData name="Paula Vázquez-Valero" userId="3a0e46d7-2099-40af-a155-aa45b68bfff3" providerId="ADAL" clId="{4CB0CB29-DDBC-48A6-B0DB-2C934870E91C}" dt="2021-12-04T16:46:36.130" v="6457"/>
          <ac:spMkLst>
            <pc:docMk/>
            <pc:sldMk cId="3641826144" sldId="494"/>
            <ac:spMk id="52" creationId="{013B141E-8D39-427D-9050-9C5CFC048DB9}"/>
          </ac:spMkLst>
        </pc:spChg>
        <pc:spChg chg="add del mod">
          <ac:chgData name="Paula Vázquez-Valero" userId="3a0e46d7-2099-40af-a155-aa45b68bfff3" providerId="ADAL" clId="{4CB0CB29-DDBC-48A6-B0DB-2C934870E91C}" dt="2021-12-04T16:46:37.713" v="6459"/>
          <ac:spMkLst>
            <pc:docMk/>
            <pc:sldMk cId="3641826144" sldId="494"/>
            <ac:spMk id="53" creationId="{B6655CEB-FAF0-445F-8F8A-E131347C3FA6}"/>
          </ac:spMkLst>
        </pc:spChg>
        <pc:spChg chg="add mod">
          <ac:chgData name="Paula Vázquez-Valero" userId="3a0e46d7-2099-40af-a155-aa45b68bfff3" providerId="ADAL" clId="{4CB0CB29-DDBC-48A6-B0DB-2C934870E91C}" dt="2021-12-04T16:54:04.590" v="6970" actId="20577"/>
          <ac:spMkLst>
            <pc:docMk/>
            <pc:sldMk cId="3641826144" sldId="494"/>
            <ac:spMk id="54" creationId="{715D57A4-8A49-4E36-B4F3-6381F281C282}"/>
          </ac:spMkLst>
        </pc:spChg>
        <pc:spChg chg="add del mod">
          <ac:chgData name="Paula Vázquez-Valero" userId="3a0e46d7-2099-40af-a155-aa45b68bfff3" providerId="ADAL" clId="{4CB0CB29-DDBC-48A6-B0DB-2C934870E91C}" dt="2021-12-04T17:01:51.634" v="7140" actId="478"/>
          <ac:spMkLst>
            <pc:docMk/>
            <pc:sldMk cId="3641826144" sldId="494"/>
            <ac:spMk id="55" creationId="{4013AB9C-EEC5-4A88-9533-22F76E2F9EB2}"/>
          </ac:spMkLst>
        </pc:spChg>
        <pc:spChg chg="add mod">
          <ac:chgData name="Paula Vázquez-Valero" userId="3a0e46d7-2099-40af-a155-aa45b68bfff3" providerId="ADAL" clId="{4CB0CB29-DDBC-48A6-B0DB-2C934870E91C}" dt="2021-12-04T16:54:37.469" v="7022" actId="20577"/>
          <ac:spMkLst>
            <pc:docMk/>
            <pc:sldMk cId="3641826144" sldId="494"/>
            <ac:spMk id="56" creationId="{7AAB39D7-27E9-4885-8D06-307333350DF0}"/>
          </ac:spMkLst>
        </pc:spChg>
        <pc:spChg chg="add mod">
          <ac:chgData name="Paula Vázquez-Valero" userId="3a0e46d7-2099-40af-a155-aa45b68bfff3" providerId="ADAL" clId="{4CB0CB29-DDBC-48A6-B0DB-2C934870E91C}" dt="2021-12-04T16:57:06.830" v="7041" actId="1076"/>
          <ac:spMkLst>
            <pc:docMk/>
            <pc:sldMk cId="3641826144" sldId="494"/>
            <ac:spMk id="57" creationId="{CA0ED522-A168-4D76-A782-784CB3414F07}"/>
          </ac:spMkLst>
        </pc:spChg>
        <pc:spChg chg="add mod">
          <ac:chgData name="Paula Vázquez-Valero" userId="3a0e46d7-2099-40af-a155-aa45b68bfff3" providerId="ADAL" clId="{4CB0CB29-DDBC-48A6-B0DB-2C934870E91C}" dt="2021-12-04T16:58:06.293" v="7060" actId="1036"/>
          <ac:spMkLst>
            <pc:docMk/>
            <pc:sldMk cId="3641826144" sldId="494"/>
            <ac:spMk id="58" creationId="{BB592FE9-435B-4DBE-BEE1-5597F05AB9FE}"/>
          </ac:spMkLst>
        </pc:spChg>
        <pc:spChg chg="add del mod">
          <ac:chgData name="Paula Vázquez-Valero" userId="3a0e46d7-2099-40af-a155-aa45b68bfff3" providerId="ADAL" clId="{4CB0CB29-DDBC-48A6-B0DB-2C934870E91C}" dt="2021-12-04T16:57:45.427" v="7055"/>
          <ac:spMkLst>
            <pc:docMk/>
            <pc:sldMk cId="3641826144" sldId="494"/>
            <ac:spMk id="59" creationId="{A7D0103D-9BE9-4034-B959-BFDB5069305C}"/>
          </ac:spMkLst>
        </pc:spChg>
        <pc:spChg chg="add mod">
          <ac:chgData name="Paula Vázquez-Valero" userId="3a0e46d7-2099-40af-a155-aa45b68bfff3" providerId="ADAL" clId="{4CB0CB29-DDBC-48A6-B0DB-2C934870E91C}" dt="2021-12-04T16:58:24.989" v="7073" actId="20577"/>
          <ac:spMkLst>
            <pc:docMk/>
            <pc:sldMk cId="3641826144" sldId="494"/>
            <ac:spMk id="60" creationId="{C8A03F0E-23DC-42C5-BD72-05C55E43C716}"/>
          </ac:spMkLst>
        </pc:spChg>
        <pc:spChg chg="add mod">
          <ac:chgData name="Paula Vázquez-Valero" userId="3a0e46d7-2099-40af-a155-aa45b68bfff3" providerId="ADAL" clId="{4CB0CB29-DDBC-48A6-B0DB-2C934870E91C}" dt="2021-12-04T16:58:28.662" v="7077" actId="20577"/>
          <ac:spMkLst>
            <pc:docMk/>
            <pc:sldMk cId="3641826144" sldId="494"/>
            <ac:spMk id="61" creationId="{9F4C4B58-E842-49FF-BDDA-88F2BE16EE0E}"/>
          </ac:spMkLst>
        </pc:spChg>
        <pc:grpChg chg="add del mod">
          <ac:chgData name="Paula Vázquez-Valero" userId="3a0e46d7-2099-40af-a155-aa45b68bfff3" providerId="ADAL" clId="{4CB0CB29-DDBC-48A6-B0DB-2C934870E91C}" dt="2021-12-04T16:48:45.664" v="6510" actId="478"/>
          <ac:grpSpMkLst>
            <pc:docMk/>
            <pc:sldMk cId="3641826144" sldId="494"/>
            <ac:grpSpMk id="15" creationId="{19E6716C-74FB-4995-9AE8-87659474AA96}"/>
          </ac:grpSpMkLst>
        </pc:grpChg>
        <pc:grpChg chg="add del mod">
          <ac:chgData name="Paula Vázquez-Valero" userId="3a0e46d7-2099-40af-a155-aa45b68bfff3" providerId="ADAL" clId="{4CB0CB29-DDBC-48A6-B0DB-2C934870E91C}" dt="2021-12-04T16:48:45.664" v="6510" actId="478"/>
          <ac:grpSpMkLst>
            <pc:docMk/>
            <pc:sldMk cId="3641826144" sldId="494"/>
            <ac:grpSpMk id="25" creationId="{ED7374BE-1DEC-4068-82CC-084CCF99E04A}"/>
          </ac:grpSpMkLst>
        </pc:grpChg>
        <pc:picChg chg="mod">
          <ac:chgData name="Paula Vázquez-Valero" userId="3a0e46d7-2099-40af-a155-aa45b68bfff3" providerId="ADAL" clId="{4CB0CB29-DDBC-48A6-B0DB-2C934870E91C}" dt="2021-12-04T16:52:59.591" v="6890" actId="1038"/>
          <ac:picMkLst>
            <pc:docMk/>
            <pc:sldMk cId="3641826144" sldId="494"/>
            <ac:picMk id="48" creationId="{0A1F4D50-9C04-4F8C-AB0C-2F20DE8CC77E}"/>
          </ac:picMkLst>
        </pc:picChg>
      </pc:sldChg>
      <pc:sldChg chg="del">
        <pc:chgData name="Paula Vázquez-Valero" userId="3a0e46d7-2099-40af-a155-aa45b68bfff3" providerId="ADAL" clId="{4CB0CB29-DDBC-48A6-B0DB-2C934870E91C}" dt="2021-12-04T16:31:14.504" v="4876" actId="47"/>
        <pc:sldMkLst>
          <pc:docMk/>
          <pc:sldMk cId="2351250887" sldId="501"/>
        </pc:sldMkLst>
      </pc:sldChg>
      <pc:sldChg chg="del">
        <pc:chgData name="Paula Vázquez-Valero" userId="3a0e46d7-2099-40af-a155-aa45b68bfff3" providerId="ADAL" clId="{4CB0CB29-DDBC-48A6-B0DB-2C934870E91C}" dt="2021-12-04T16:59:02.280" v="7081" actId="47"/>
        <pc:sldMkLst>
          <pc:docMk/>
          <pc:sldMk cId="51244752" sldId="502"/>
        </pc:sldMkLst>
      </pc:sldChg>
      <pc:sldChg chg="del">
        <pc:chgData name="Paula Vázquez-Valero" userId="3a0e46d7-2099-40af-a155-aa45b68bfff3" providerId="ADAL" clId="{4CB0CB29-DDBC-48A6-B0DB-2C934870E91C}" dt="2021-12-04T16:58:58.917" v="7080" actId="47"/>
        <pc:sldMkLst>
          <pc:docMk/>
          <pc:sldMk cId="969765736" sldId="507"/>
        </pc:sldMkLst>
      </pc:sldChg>
      <pc:sldChg chg="del">
        <pc:chgData name="Paula Vázquez-Valero" userId="3a0e46d7-2099-40af-a155-aa45b68bfff3" providerId="ADAL" clId="{4CB0CB29-DDBC-48A6-B0DB-2C934870E91C}" dt="2021-12-04T16:43:02.229" v="6161" actId="47"/>
        <pc:sldMkLst>
          <pc:docMk/>
          <pc:sldMk cId="381432448" sldId="524"/>
        </pc:sldMkLst>
      </pc:sldChg>
      <pc:sldChg chg="addSp delSp modSp mod addAnim delAnim modAnim modNotesTx">
        <pc:chgData name="Paula Vázquez-Valero" userId="3a0e46d7-2099-40af-a155-aa45b68bfff3" providerId="ADAL" clId="{4CB0CB29-DDBC-48A6-B0DB-2C934870E91C}" dt="2021-12-04T20:36:21.699" v="8066" actId="20577"/>
        <pc:sldMkLst>
          <pc:docMk/>
          <pc:sldMk cId="4259365006" sldId="525"/>
        </pc:sldMkLst>
        <pc:spChg chg="mod">
          <ac:chgData name="Paula Vázquez-Valero" userId="3a0e46d7-2099-40af-a155-aa45b68bfff3" providerId="ADAL" clId="{4CB0CB29-DDBC-48A6-B0DB-2C934870E91C}" dt="2021-12-04T20:36:21.699" v="8066" actId="20577"/>
          <ac:spMkLst>
            <pc:docMk/>
            <pc:sldMk cId="4259365006" sldId="525"/>
            <ac:spMk id="2" creationId="{3F9B81CA-49CF-4113-B92C-AF8FEDD23E30}"/>
          </ac:spMkLst>
        </pc:spChg>
        <pc:spChg chg="add del mod">
          <ac:chgData name="Paula Vázquez-Valero" userId="3a0e46d7-2099-40af-a155-aa45b68bfff3" providerId="ADAL" clId="{4CB0CB29-DDBC-48A6-B0DB-2C934870E91C}" dt="2021-12-04T16:38:43.063" v="5398" actId="478"/>
          <ac:spMkLst>
            <pc:docMk/>
            <pc:sldMk cId="4259365006" sldId="525"/>
            <ac:spMk id="24" creationId="{166326A3-5842-454D-AD3C-49E75B926D0A}"/>
          </ac:spMkLst>
        </pc:spChg>
        <pc:spChg chg="del">
          <ac:chgData name="Paula Vázquez-Valero" userId="3a0e46d7-2099-40af-a155-aa45b68bfff3" providerId="ADAL" clId="{4CB0CB29-DDBC-48A6-B0DB-2C934870E91C}" dt="2021-12-04T16:38:43.063" v="5398" actId="478"/>
          <ac:spMkLst>
            <pc:docMk/>
            <pc:sldMk cId="4259365006" sldId="525"/>
            <ac:spMk id="26" creationId="{8695AE42-5C6C-4342-BF51-BFB6A85B1D64}"/>
          </ac:spMkLst>
        </pc:spChg>
        <pc:spChg chg="add del mod">
          <ac:chgData name="Paula Vázquez-Valero" userId="3a0e46d7-2099-40af-a155-aa45b68bfff3" providerId="ADAL" clId="{4CB0CB29-DDBC-48A6-B0DB-2C934870E91C}" dt="2021-12-04T16:38:43.063" v="5398" actId="478"/>
          <ac:spMkLst>
            <pc:docMk/>
            <pc:sldMk cId="4259365006" sldId="525"/>
            <ac:spMk id="27" creationId="{69284D66-6497-43C7-9686-7B51B28E0CD9}"/>
          </ac:spMkLst>
        </pc:spChg>
        <pc:spChg chg="add del mod">
          <ac:chgData name="Paula Vázquez-Valero" userId="3a0e46d7-2099-40af-a155-aa45b68bfff3" providerId="ADAL" clId="{4CB0CB29-DDBC-48A6-B0DB-2C934870E91C}" dt="2021-12-04T16:38:43.063" v="5398" actId="478"/>
          <ac:spMkLst>
            <pc:docMk/>
            <pc:sldMk cId="4259365006" sldId="525"/>
            <ac:spMk id="28" creationId="{D673825F-61EF-47EB-B833-FAE708800C59}"/>
          </ac:spMkLst>
        </pc:spChg>
        <pc:spChg chg="add del mod">
          <ac:chgData name="Paula Vázquez-Valero" userId="3a0e46d7-2099-40af-a155-aa45b68bfff3" providerId="ADAL" clId="{4CB0CB29-DDBC-48A6-B0DB-2C934870E91C}" dt="2021-12-04T16:38:43.063" v="5398" actId="478"/>
          <ac:spMkLst>
            <pc:docMk/>
            <pc:sldMk cId="4259365006" sldId="525"/>
            <ac:spMk id="29" creationId="{776BD006-2366-40F0-86EE-B8A0863E3783}"/>
          </ac:spMkLst>
        </pc:spChg>
        <pc:spChg chg="add del mod">
          <ac:chgData name="Paula Vázquez-Valero" userId="3a0e46d7-2099-40af-a155-aa45b68bfff3" providerId="ADAL" clId="{4CB0CB29-DDBC-48A6-B0DB-2C934870E91C}" dt="2021-12-04T16:38:43.063" v="5398" actId="478"/>
          <ac:spMkLst>
            <pc:docMk/>
            <pc:sldMk cId="4259365006" sldId="525"/>
            <ac:spMk id="30" creationId="{B5C38C62-8EFD-424B-8B37-B44D92BF8BD5}"/>
          </ac:spMkLst>
        </pc:spChg>
        <pc:spChg chg="add del mod">
          <ac:chgData name="Paula Vázquez-Valero" userId="3a0e46d7-2099-40af-a155-aa45b68bfff3" providerId="ADAL" clId="{4CB0CB29-DDBC-48A6-B0DB-2C934870E91C}" dt="2021-12-04T16:38:43.063" v="5398" actId="478"/>
          <ac:spMkLst>
            <pc:docMk/>
            <pc:sldMk cId="4259365006" sldId="525"/>
            <ac:spMk id="31" creationId="{2FA10FA2-5DC4-4188-9EFB-13ADBF45CA9D}"/>
          </ac:spMkLst>
        </pc:spChg>
        <pc:spChg chg="add del mod">
          <ac:chgData name="Paula Vázquez-Valero" userId="3a0e46d7-2099-40af-a155-aa45b68bfff3" providerId="ADAL" clId="{4CB0CB29-DDBC-48A6-B0DB-2C934870E91C}" dt="2021-12-04T16:10:56.043" v="3695" actId="478"/>
          <ac:spMkLst>
            <pc:docMk/>
            <pc:sldMk cId="4259365006" sldId="525"/>
            <ac:spMk id="32" creationId="{975B9727-FADF-413C-AD13-35B8C3D66E36}"/>
          </ac:spMkLst>
        </pc:spChg>
        <pc:spChg chg="add del mod">
          <ac:chgData name="Paula Vázquez-Valero" userId="3a0e46d7-2099-40af-a155-aa45b68bfff3" providerId="ADAL" clId="{4CB0CB29-DDBC-48A6-B0DB-2C934870E91C}" dt="2021-12-04T16:10:51.495" v="3692" actId="478"/>
          <ac:spMkLst>
            <pc:docMk/>
            <pc:sldMk cId="4259365006" sldId="525"/>
            <ac:spMk id="33" creationId="{6CEA9969-2747-4A95-A047-AACBFD8803C0}"/>
          </ac:spMkLst>
        </pc:spChg>
        <pc:spChg chg="add del mod">
          <ac:chgData name="Paula Vázquez-Valero" userId="3a0e46d7-2099-40af-a155-aa45b68bfff3" providerId="ADAL" clId="{4CB0CB29-DDBC-48A6-B0DB-2C934870E91C}" dt="2021-12-04T16:10:45.213" v="3690" actId="478"/>
          <ac:spMkLst>
            <pc:docMk/>
            <pc:sldMk cId="4259365006" sldId="525"/>
            <ac:spMk id="34" creationId="{D3412FA8-D866-463F-B69A-66CA34337999}"/>
          </ac:spMkLst>
        </pc:spChg>
        <pc:spChg chg="add del mod">
          <ac:chgData name="Paula Vázquez-Valero" userId="3a0e46d7-2099-40af-a155-aa45b68bfff3" providerId="ADAL" clId="{4CB0CB29-DDBC-48A6-B0DB-2C934870E91C}" dt="2021-12-04T16:10:56.043" v="3695" actId="478"/>
          <ac:spMkLst>
            <pc:docMk/>
            <pc:sldMk cId="4259365006" sldId="525"/>
            <ac:spMk id="35" creationId="{91938317-777D-4BAC-AC3E-87B3CF724E13}"/>
          </ac:spMkLst>
        </pc:spChg>
        <pc:spChg chg="add del mod">
          <ac:chgData name="Paula Vázquez-Valero" userId="3a0e46d7-2099-40af-a155-aa45b68bfff3" providerId="ADAL" clId="{4CB0CB29-DDBC-48A6-B0DB-2C934870E91C}" dt="2021-12-04T16:10:51.495" v="3692" actId="478"/>
          <ac:spMkLst>
            <pc:docMk/>
            <pc:sldMk cId="4259365006" sldId="525"/>
            <ac:spMk id="36" creationId="{D931A921-473B-4EBA-A28A-3EAE2EA8080F}"/>
          </ac:spMkLst>
        </pc:spChg>
        <pc:spChg chg="add del mod">
          <ac:chgData name="Paula Vázquez-Valero" userId="3a0e46d7-2099-40af-a155-aa45b68bfff3" providerId="ADAL" clId="{4CB0CB29-DDBC-48A6-B0DB-2C934870E91C}" dt="2021-12-04T16:10:45.213" v="3690" actId="478"/>
          <ac:spMkLst>
            <pc:docMk/>
            <pc:sldMk cId="4259365006" sldId="525"/>
            <ac:spMk id="37" creationId="{C33697C9-F1D9-4F1D-AA67-F78648DBBB72}"/>
          </ac:spMkLst>
        </pc:spChg>
        <pc:spChg chg="add del mod">
          <ac:chgData name="Paula Vázquez-Valero" userId="3a0e46d7-2099-40af-a155-aa45b68bfff3" providerId="ADAL" clId="{4CB0CB29-DDBC-48A6-B0DB-2C934870E91C}" dt="2021-12-04T16:10:56.043" v="3695" actId="478"/>
          <ac:spMkLst>
            <pc:docMk/>
            <pc:sldMk cId="4259365006" sldId="525"/>
            <ac:spMk id="38" creationId="{D5EE5874-7C97-4819-B68C-03972EBDDDDB}"/>
          </ac:spMkLst>
        </pc:spChg>
        <pc:spChg chg="add del mod">
          <ac:chgData name="Paula Vázquez-Valero" userId="3a0e46d7-2099-40af-a155-aa45b68bfff3" providerId="ADAL" clId="{4CB0CB29-DDBC-48A6-B0DB-2C934870E91C}" dt="2021-12-04T16:10:51.495" v="3692" actId="478"/>
          <ac:spMkLst>
            <pc:docMk/>
            <pc:sldMk cId="4259365006" sldId="525"/>
            <ac:spMk id="39" creationId="{31F8EE17-C122-4967-AE93-96120677FA4A}"/>
          </ac:spMkLst>
        </pc:spChg>
        <pc:spChg chg="add del mod">
          <ac:chgData name="Paula Vázquez-Valero" userId="3a0e46d7-2099-40af-a155-aa45b68bfff3" providerId="ADAL" clId="{4CB0CB29-DDBC-48A6-B0DB-2C934870E91C}" dt="2021-12-04T16:10:45.213" v="3690" actId="478"/>
          <ac:spMkLst>
            <pc:docMk/>
            <pc:sldMk cId="4259365006" sldId="525"/>
            <ac:spMk id="40" creationId="{64A074CB-5096-4604-9AEA-52F0D9188707}"/>
          </ac:spMkLst>
        </pc:spChg>
        <pc:spChg chg="add del mod">
          <ac:chgData name="Paula Vázquez-Valero" userId="3a0e46d7-2099-40af-a155-aa45b68bfff3" providerId="ADAL" clId="{4CB0CB29-DDBC-48A6-B0DB-2C934870E91C}" dt="2021-12-04T16:10:56.043" v="3695" actId="478"/>
          <ac:spMkLst>
            <pc:docMk/>
            <pc:sldMk cId="4259365006" sldId="525"/>
            <ac:spMk id="41" creationId="{00C5BE43-C9C4-485A-8113-5DEAB8B99BC5}"/>
          </ac:spMkLst>
        </pc:spChg>
        <pc:spChg chg="add del mod">
          <ac:chgData name="Paula Vázquez-Valero" userId="3a0e46d7-2099-40af-a155-aa45b68bfff3" providerId="ADAL" clId="{4CB0CB29-DDBC-48A6-B0DB-2C934870E91C}" dt="2021-12-04T16:10:51.495" v="3692" actId="478"/>
          <ac:spMkLst>
            <pc:docMk/>
            <pc:sldMk cId="4259365006" sldId="525"/>
            <ac:spMk id="42" creationId="{1E8EA30E-25F7-4C9D-A09A-44CFF253DA62}"/>
          </ac:spMkLst>
        </pc:spChg>
        <pc:spChg chg="add del mod">
          <ac:chgData name="Paula Vázquez-Valero" userId="3a0e46d7-2099-40af-a155-aa45b68bfff3" providerId="ADAL" clId="{4CB0CB29-DDBC-48A6-B0DB-2C934870E91C}" dt="2021-12-04T16:10:45.213" v="3690" actId="478"/>
          <ac:spMkLst>
            <pc:docMk/>
            <pc:sldMk cId="4259365006" sldId="525"/>
            <ac:spMk id="43" creationId="{5D84D879-C059-491C-AF3D-D9B037D97589}"/>
          </ac:spMkLst>
        </pc:spChg>
        <pc:spChg chg="add del mod">
          <ac:chgData name="Paula Vázquez-Valero" userId="3a0e46d7-2099-40af-a155-aa45b68bfff3" providerId="ADAL" clId="{4CB0CB29-DDBC-48A6-B0DB-2C934870E91C}" dt="2021-12-04T16:10:56.043" v="3695" actId="478"/>
          <ac:spMkLst>
            <pc:docMk/>
            <pc:sldMk cId="4259365006" sldId="525"/>
            <ac:spMk id="44" creationId="{56E4438B-0F80-4477-B4E5-F91328C9CDFD}"/>
          </ac:spMkLst>
        </pc:spChg>
        <pc:spChg chg="add del mod">
          <ac:chgData name="Paula Vázquez-Valero" userId="3a0e46d7-2099-40af-a155-aa45b68bfff3" providerId="ADAL" clId="{4CB0CB29-DDBC-48A6-B0DB-2C934870E91C}" dt="2021-12-04T16:10:51.495" v="3692" actId="478"/>
          <ac:spMkLst>
            <pc:docMk/>
            <pc:sldMk cId="4259365006" sldId="525"/>
            <ac:spMk id="45" creationId="{3C3DE566-7981-457D-A769-F1432CCF30BB}"/>
          </ac:spMkLst>
        </pc:spChg>
        <pc:spChg chg="add del mod">
          <ac:chgData name="Paula Vázquez-Valero" userId="3a0e46d7-2099-40af-a155-aa45b68bfff3" providerId="ADAL" clId="{4CB0CB29-DDBC-48A6-B0DB-2C934870E91C}" dt="2021-12-04T16:10:45.213" v="3690" actId="478"/>
          <ac:spMkLst>
            <pc:docMk/>
            <pc:sldMk cId="4259365006" sldId="525"/>
            <ac:spMk id="46" creationId="{D3E0D769-1ACD-4EF3-A957-4D37ADAA6D70}"/>
          </ac:spMkLst>
        </pc:spChg>
        <pc:spChg chg="add del mod">
          <ac:chgData name="Paula Vázquez-Valero" userId="3a0e46d7-2099-40af-a155-aa45b68bfff3" providerId="ADAL" clId="{4CB0CB29-DDBC-48A6-B0DB-2C934870E91C}" dt="2021-12-04T16:10:56.043" v="3695" actId="478"/>
          <ac:spMkLst>
            <pc:docMk/>
            <pc:sldMk cId="4259365006" sldId="525"/>
            <ac:spMk id="47" creationId="{47D65683-5634-4458-828F-89416035820B}"/>
          </ac:spMkLst>
        </pc:spChg>
        <pc:spChg chg="add del mod">
          <ac:chgData name="Paula Vázquez-Valero" userId="3a0e46d7-2099-40af-a155-aa45b68bfff3" providerId="ADAL" clId="{4CB0CB29-DDBC-48A6-B0DB-2C934870E91C}" dt="2021-12-04T16:10:51.495" v="3692" actId="478"/>
          <ac:spMkLst>
            <pc:docMk/>
            <pc:sldMk cId="4259365006" sldId="525"/>
            <ac:spMk id="48" creationId="{ED794410-9A1F-47F0-A945-EC9CA730BB91}"/>
          </ac:spMkLst>
        </pc:spChg>
        <pc:spChg chg="add del mod">
          <ac:chgData name="Paula Vázquez-Valero" userId="3a0e46d7-2099-40af-a155-aa45b68bfff3" providerId="ADAL" clId="{4CB0CB29-DDBC-48A6-B0DB-2C934870E91C}" dt="2021-12-04T16:10:45.213" v="3690" actId="478"/>
          <ac:spMkLst>
            <pc:docMk/>
            <pc:sldMk cId="4259365006" sldId="525"/>
            <ac:spMk id="49" creationId="{FEF2C8A8-39A3-482C-B332-70061FB4D0E2}"/>
          </ac:spMkLst>
        </pc:spChg>
        <pc:spChg chg="add del mod">
          <ac:chgData name="Paula Vázquez-Valero" userId="3a0e46d7-2099-40af-a155-aa45b68bfff3" providerId="ADAL" clId="{4CB0CB29-DDBC-48A6-B0DB-2C934870E91C}" dt="2021-12-04T16:38:43.063" v="5398" actId="478"/>
          <ac:spMkLst>
            <pc:docMk/>
            <pc:sldMk cId="4259365006" sldId="525"/>
            <ac:spMk id="51" creationId="{159215CA-1E9A-475D-BD08-47AA790213E2}"/>
          </ac:spMkLst>
        </pc:spChg>
        <pc:spChg chg="add del mod">
          <ac:chgData name="Paula Vázquez-Valero" userId="3a0e46d7-2099-40af-a155-aa45b68bfff3" providerId="ADAL" clId="{4CB0CB29-DDBC-48A6-B0DB-2C934870E91C}" dt="2021-12-04T16:32:27.213" v="4903" actId="478"/>
          <ac:spMkLst>
            <pc:docMk/>
            <pc:sldMk cId="4259365006" sldId="525"/>
            <ac:spMk id="53" creationId="{9FB73B5C-8654-4508-BD57-AEF0CE769F60}"/>
          </ac:spMkLst>
        </pc:spChg>
        <pc:spChg chg="add del mod">
          <ac:chgData name="Paula Vázquez-Valero" userId="3a0e46d7-2099-40af-a155-aa45b68bfff3" providerId="ADAL" clId="{4CB0CB29-DDBC-48A6-B0DB-2C934870E91C}" dt="2021-12-04T16:38:43.063" v="5398" actId="478"/>
          <ac:spMkLst>
            <pc:docMk/>
            <pc:sldMk cId="4259365006" sldId="525"/>
            <ac:spMk id="54" creationId="{752AE8BB-D38E-4327-98CB-9EEA38CD21BC}"/>
          </ac:spMkLst>
        </pc:spChg>
        <pc:spChg chg="add del mod">
          <ac:chgData name="Paula Vázquez-Valero" userId="3a0e46d7-2099-40af-a155-aa45b68bfff3" providerId="ADAL" clId="{4CB0CB29-DDBC-48A6-B0DB-2C934870E91C}" dt="2021-12-04T16:38:43.063" v="5398" actId="478"/>
          <ac:spMkLst>
            <pc:docMk/>
            <pc:sldMk cId="4259365006" sldId="525"/>
            <ac:spMk id="55" creationId="{32AF08F8-BA69-4ADA-8623-E36AD851ABF9}"/>
          </ac:spMkLst>
        </pc:spChg>
        <pc:spChg chg="add del mod">
          <ac:chgData name="Paula Vázquez-Valero" userId="3a0e46d7-2099-40af-a155-aa45b68bfff3" providerId="ADAL" clId="{4CB0CB29-DDBC-48A6-B0DB-2C934870E91C}" dt="2021-12-04T16:30:10.291" v="4854"/>
          <ac:spMkLst>
            <pc:docMk/>
            <pc:sldMk cId="4259365006" sldId="525"/>
            <ac:spMk id="56" creationId="{857D5879-0611-4E24-933C-E55AA66C5B71}"/>
          </ac:spMkLst>
        </pc:spChg>
        <pc:spChg chg="add del mod">
          <ac:chgData name="Paula Vázquez-Valero" userId="3a0e46d7-2099-40af-a155-aa45b68bfff3" providerId="ADAL" clId="{4CB0CB29-DDBC-48A6-B0DB-2C934870E91C}" dt="2021-12-04T16:38:43.063" v="5398" actId="478"/>
          <ac:spMkLst>
            <pc:docMk/>
            <pc:sldMk cId="4259365006" sldId="525"/>
            <ac:spMk id="57" creationId="{90AC5AD9-5A16-4547-A20F-4C279C5CDBFC}"/>
          </ac:spMkLst>
        </pc:spChg>
        <pc:spChg chg="add del mod">
          <ac:chgData name="Paula Vázquez-Valero" userId="3a0e46d7-2099-40af-a155-aa45b68bfff3" providerId="ADAL" clId="{4CB0CB29-DDBC-48A6-B0DB-2C934870E91C}" dt="2021-12-04T16:38:43.063" v="5398" actId="478"/>
          <ac:spMkLst>
            <pc:docMk/>
            <pc:sldMk cId="4259365006" sldId="525"/>
            <ac:spMk id="58" creationId="{560D79CD-F338-44C3-A15D-FA209FFB22A4}"/>
          </ac:spMkLst>
        </pc:spChg>
        <pc:spChg chg="add del mod">
          <ac:chgData name="Paula Vázquez-Valero" userId="3a0e46d7-2099-40af-a155-aa45b68bfff3" providerId="ADAL" clId="{4CB0CB29-DDBC-48A6-B0DB-2C934870E91C}" dt="2021-12-04T16:38:43.063" v="5398" actId="478"/>
          <ac:spMkLst>
            <pc:docMk/>
            <pc:sldMk cId="4259365006" sldId="525"/>
            <ac:spMk id="59" creationId="{FF2B5494-2B33-49AE-BE45-E6AD5DEA95D4}"/>
          </ac:spMkLst>
        </pc:spChg>
        <pc:spChg chg="add del mod">
          <ac:chgData name="Paula Vázquez-Valero" userId="3a0e46d7-2099-40af-a155-aa45b68bfff3" providerId="ADAL" clId="{4CB0CB29-DDBC-48A6-B0DB-2C934870E91C}" dt="2021-12-04T16:38:43.063" v="5398" actId="478"/>
          <ac:spMkLst>
            <pc:docMk/>
            <pc:sldMk cId="4259365006" sldId="525"/>
            <ac:spMk id="61" creationId="{38CE92C5-7330-4E26-8E5F-543EAE02F19D}"/>
          </ac:spMkLst>
        </pc:spChg>
        <pc:spChg chg="add del mod">
          <ac:chgData name="Paula Vázquez-Valero" userId="3a0e46d7-2099-40af-a155-aa45b68bfff3" providerId="ADAL" clId="{4CB0CB29-DDBC-48A6-B0DB-2C934870E91C}" dt="2021-12-04T16:38:43.063" v="5398" actId="478"/>
          <ac:spMkLst>
            <pc:docMk/>
            <pc:sldMk cId="4259365006" sldId="525"/>
            <ac:spMk id="62" creationId="{4D2F4270-070F-4DD9-ADE0-1B1283AD7825}"/>
          </ac:spMkLst>
        </pc:spChg>
        <pc:spChg chg="add mod">
          <ac:chgData name="Paula Vázquez-Valero" userId="3a0e46d7-2099-40af-a155-aa45b68bfff3" providerId="ADAL" clId="{4CB0CB29-DDBC-48A6-B0DB-2C934870E91C}" dt="2021-12-04T16:39:07.371" v="5413" actId="1035"/>
          <ac:spMkLst>
            <pc:docMk/>
            <pc:sldMk cId="4259365006" sldId="525"/>
            <ac:spMk id="63" creationId="{3D26DF06-E38B-45BA-A8BF-EEB91C1B28D6}"/>
          </ac:spMkLst>
        </pc:spChg>
        <pc:spChg chg="add mod">
          <ac:chgData name="Paula Vázquez-Valero" userId="3a0e46d7-2099-40af-a155-aa45b68bfff3" providerId="ADAL" clId="{4CB0CB29-DDBC-48A6-B0DB-2C934870E91C}" dt="2021-12-04T17:01:41.951" v="7139" actId="1037"/>
          <ac:spMkLst>
            <pc:docMk/>
            <pc:sldMk cId="4259365006" sldId="525"/>
            <ac:spMk id="64" creationId="{9911AE85-B946-4933-B8A4-B46381B96C89}"/>
          </ac:spMkLst>
        </pc:spChg>
        <pc:spChg chg="del">
          <ac:chgData name="Paula Vázquez-Valero" userId="3a0e46d7-2099-40af-a155-aa45b68bfff3" providerId="ADAL" clId="{4CB0CB29-DDBC-48A6-B0DB-2C934870E91C}" dt="2021-12-04T16:05:39.969" v="3016" actId="478"/>
          <ac:spMkLst>
            <pc:docMk/>
            <pc:sldMk cId="4259365006" sldId="525"/>
            <ac:spMk id="65" creationId="{B9114051-CC72-4B01-92BD-75831EC7CED5}"/>
          </ac:spMkLst>
        </pc:spChg>
        <pc:spChg chg="add mod">
          <ac:chgData name="Paula Vázquez-Valero" userId="3a0e46d7-2099-40af-a155-aa45b68bfff3" providerId="ADAL" clId="{4CB0CB29-DDBC-48A6-B0DB-2C934870E91C}" dt="2021-12-04T17:01:27.259" v="7092" actId="1035"/>
          <ac:spMkLst>
            <pc:docMk/>
            <pc:sldMk cId="4259365006" sldId="525"/>
            <ac:spMk id="68" creationId="{54F9C52D-9B23-452F-B4E0-93C58708FDD1}"/>
          </ac:spMkLst>
        </pc:spChg>
        <pc:spChg chg="add mod">
          <ac:chgData name="Paula Vázquez-Valero" userId="3a0e46d7-2099-40af-a155-aa45b68bfff3" providerId="ADAL" clId="{4CB0CB29-DDBC-48A6-B0DB-2C934870E91C}" dt="2021-12-04T16:38:43.472" v="5399"/>
          <ac:spMkLst>
            <pc:docMk/>
            <pc:sldMk cId="4259365006" sldId="525"/>
            <ac:spMk id="70" creationId="{6BB70F5B-9096-40E9-87CD-45EE8E3B9152}"/>
          </ac:spMkLst>
        </pc:spChg>
        <pc:spChg chg="add mod">
          <ac:chgData name="Paula Vázquez-Valero" userId="3a0e46d7-2099-40af-a155-aa45b68bfff3" providerId="ADAL" clId="{4CB0CB29-DDBC-48A6-B0DB-2C934870E91C}" dt="2021-12-04T16:38:43.472" v="5399"/>
          <ac:spMkLst>
            <pc:docMk/>
            <pc:sldMk cId="4259365006" sldId="525"/>
            <ac:spMk id="71" creationId="{E39B8F69-3113-44BB-A8B7-E3DE584EE242}"/>
          </ac:spMkLst>
        </pc:spChg>
        <pc:spChg chg="add mod">
          <ac:chgData name="Paula Vázquez-Valero" userId="3a0e46d7-2099-40af-a155-aa45b68bfff3" providerId="ADAL" clId="{4CB0CB29-DDBC-48A6-B0DB-2C934870E91C}" dt="2021-12-04T16:38:43.472" v="5399"/>
          <ac:spMkLst>
            <pc:docMk/>
            <pc:sldMk cId="4259365006" sldId="525"/>
            <ac:spMk id="72" creationId="{B47610AD-681E-4511-B17C-C3A87E1C7884}"/>
          </ac:spMkLst>
        </pc:spChg>
        <pc:spChg chg="add mod">
          <ac:chgData name="Paula Vázquez-Valero" userId="3a0e46d7-2099-40af-a155-aa45b68bfff3" providerId="ADAL" clId="{4CB0CB29-DDBC-48A6-B0DB-2C934870E91C}" dt="2021-12-04T16:38:43.472" v="5399"/>
          <ac:spMkLst>
            <pc:docMk/>
            <pc:sldMk cId="4259365006" sldId="525"/>
            <ac:spMk id="73" creationId="{18ECB50F-95A2-4B92-9B1E-B08DD954E591}"/>
          </ac:spMkLst>
        </pc:spChg>
        <pc:spChg chg="add mod">
          <ac:chgData name="Paula Vázquez-Valero" userId="3a0e46d7-2099-40af-a155-aa45b68bfff3" providerId="ADAL" clId="{4CB0CB29-DDBC-48A6-B0DB-2C934870E91C}" dt="2021-12-04T16:38:43.472" v="5399"/>
          <ac:spMkLst>
            <pc:docMk/>
            <pc:sldMk cId="4259365006" sldId="525"/>
            <ac:spMk id="74" creationId="{ED503D41-0E32-4A8F-A999-9E87482B3688}"/>
          </ac:spMkLst>
        </pc:spChg>
        <pc:spChg chg="add mod">
          <ac:chgData name="Paula Vázquez-Valero" userId="3a0e46d7-2099-40af-a155-aa45b68bfff3" providerId="ADAL" clId="{4CB0CB29-DDBC-48A6-B0DB-2C934870E91C}" dt="2021-12-04T16:38:43.472" v="5399"/>
          <ac:spMkLst>
            <pc:docMk/>
            <pc:sldMk cId="4259365006" sldId="525"/>
            <ac:spMk id="75" creationId="{EFF0E4FB-1144-4015-973A-D0B3663B9093}"/>
          </ac:spMkLst>
        </pc:spChg>
        <pc:spChg chg="del">
          <ac:chgData name="Paula Vázquez-Valero" userId="3a0e46d7-2099-40af-a155-aa45b68bfff3" providerId="ADAL" clId="{4CB0CB29-DDBC-48A6-B0DB-2C934870E91C}" dt="2021-12-04T16:05:39.969" v="3016" actId="478"/>
          <ac:spMkLst>
            <pc:docMk/>
            <pc:sldMk cId="4259365006" sldId="525"/>
            <ac:spMk id="76" creationId="{28BA8B67-0F4A-4CF7-B4C9-DD14E0205A5A}"/>
          </ac:spMkLst>
        </pc:spChg>
        <pc:spChg chg="del">
          <ac:chgData name="Paula Vázquez-Valero" userId="3a0e46d7-2099-40af-a155-aa45b68bfff3" providerId="ADAL" clId="{4CB0CB29-DDBC-48A6-B0DB-2C934870E91C}" dt="2021-12-04T16:05:39.969" v="3016" actId="478"/>
          <ac:spMkLst>
            <pc:docMk/>
            <pc:sldMk cId="4259365006" sldId="525"/>
            <ac:spMk id="77" creationId="{18D412AC-6081-4C28-9BB7-BD7303F8AC54}"/>
          </ac:spMkLst>
        </pc:spChg>
        <pc:spChg chg="add mod">
          <ac:chgData name="Paula Vázquez-Valero" userId="3a0e46d7-2099-40af-a155-aa45b68bfff3" providerId="ADAL" clId="{4CB0CB29-DDBC-48A6-B0DB-2C934870E91C}" dt="2021-12-04T16:38:43.472" v="5399"/>
          <ac:spMkLst>
            <pc:docMk/>
            <pc:sldMk cId="4259365006" sldId="525"/>
            <ac:spMk id="78" creationId="{D5317791-1BDA-4BDA-A567-6CC162FF9061}"/>
          </ac:spMkLst>
        </pc:spChg>
        <pc:spChg chg="del">
          <ac:chgData name="Paula Vázquez-Valero" userId="3a0e46d7-2099-40af-a155-aa45b68bfff3" providerId="ADAL" clId="{4CB0CB29-DDBC-48A6-B0DB-2C934870E91C}" dt="2021-12-04T16:05:39.969" v="3016" actId="478"/>
          <ac:spMkLst>
            <pc:docMk/>
            <pc:sldMk cId="4259365006" sldId="525"/>
            <ac:spMk id="79" creationId="{2E848DB9-4344-4F58-9168-AA6B43D025BC}"/>
          </ac:spMkLst>
        </pc:spChg>
        <pc:spChg chg="del">
          <ac:chgData name="Paula Vázquez-Valero" userId="3a0e46d7-2099-40af-a155-aa45b68bfff3" providerId="ADAL" clId="{4CB0CB29-DDBC-48A6-B0DB-2C934870E91C}" dt="2021-12-04T16:05:39.969" v="3016" actId="478"/>
          <ac:spMkLst>
            <pc:docMk/>
            <pc:sldMk cId="4259365006" sldId="525"/>
            <ac:spMk id="80" creationId="{182F3CEA-D20F-448E-BB35-0B919530AFB2}"/>
          </ac:spMkLst>
        </pc:spChg>
        <pc:spChg chg="del">
          <ac:chgData name="Paula Vázquez-Valero" userId="3a0e46d7-2099-40af-a155-aa45b68bfff3" providerId="ADAL" clId="{4CB0CB29-DDBC-48A6-B0DB-2C934870E91C}" dt="2021-12-04T16:05:39.969" v="3016" actId="478"/>
          <ac:spMkLst>
            <pc:docMk/>
            <pc:sldMk cId="4259365006" sldId="525"/>
            <ac:spMk id="81" creationId="{662D5BDB-C730-4C90-9961-70E5564D52E0}"/>
          </ac:spMkLst>
        </pc:spChg>
        <pc:spChg chg="del">
          <ac:chgData name="Paula Vázquez-Valero" userId="3a0e46d7-2099-40af-a155-aa45b68bfff3" providerId="ADAL" clId="{4CB0CB29-DDBC-48A6-B0DB-2C934870E91C}" dt="2021-12-04T16:05:39.969" v="3016" actId="478"/>
          <ac:spMkLst>
            <pc:docMk/>
            <pc:sldMk cId="4259365006" sldId="525"/>
            <ac:spMk id="82" creationId="{54ECD36B-19FE-4FD4-B1F8-FA544EA01E28}"/>
          </ac:spMkLst>
        </pc:spChg>
        <pc:spChg chg="del">
          <ac:chgData name="Paula Vázquez-Valero" userId="3a0e46d7-2099-40af-a155-aa45b68bfff3" providerId="ADAL" clId="{4CB0CB29-DDBC-48A6-B0DB-2C934870E91C}" dt="2021-12-04T16:05:39.969" v="3016" actId="478"/>
          <ac:spMkLst>
            <pc:docMk/>
            <pc:sldMk cId="4259365006" sldId="525"/>
            <ac:spMk id="83" creationId="{C45758EC-05BC-4513-9C36-8A6410999C85}"/>
          </ac:spMkLst>
        </pc:spChg>
        <pc:spChg chg="del">
          <ac:chgData name="Paula Vázquez-Valero" userId="3a0e46d7-2099-40af-a155-aa45b68bfff3" providerId="ADAL" clId="{4CB0CB29-DDBC-48A6-B0DB-2C934870E91C}" dt="2021-12-04T16:05:39.969" v="3016" actId="478"/>
          <ac:spMkLst>
            <pc:docMk/>
            <pc:sldMk cId="4259365006" sldId="525"/>
            <ac:spMk id="84" creationId="{AEB2A45D-8CC4-417C-A466-21FCB5559085}"/>
          </ac:spMkLst>
        </pc:spChg>
        <pc:spChg chg="del">
          <ac:chgData name="Paula Vázquez-Valero" userId="3a0e46d7-2099-40af-a155-aa45b68bfff3" providerId="ADAL" clId="{4CB0CB29-DDBC-48A6-B0DB-2C934870E91C}" dt="2021-12-04T16:05:39.969" v="3016" actId="478"/>
          <ac:spMkLst>
            <pc:docMk/>
            <pc:sldMk cId="4259365006" sldId="525"/>
            <ac:spMk id="85" creationId="{D02542F3-AAED-48E0-9981-DA461FD1E067}"/>
          </ac:spMkLst>
        </pc:spChg>
        <pc:spChg chg="del">
          <ac:chgData name="Paula Vázquez-Valero" userId="3a0e46d7-2099-40af-a155-aa45b68bfff3" providerId="ADAL" clId="{4CB0CB29-DDBC-48A6-B0DB-2C934870E91C}" dt="2021-12-04T16:05:39.969" v="3016" actId="478"/>
          <ac:spMkLst>
            <pc:docMk/>
            <pc:sldMk cId="4259365006" sldId="525"/>
            <ac:spMk id="86" creationId="{0123F6F4-B10F-4B1F-87A9-4847979761F3}"/>
          </ac:spMkLst>
        </pc:spChg>
        <pc:spChg chg="del">
          <ac:chgData name="Paula Vázquez-Valero" userId="3a0e46d7-2099-40af-a155-aa45b68bfff3" providerId="ADAL" clId="{4CB0CB29-DDBC-48A6-B0DB-2C934870E91C}" dt="2021-12-04T16:05:39.969" v="3016" actId="478"/>
          <ac:spMkLst>
            <pc:docMk/>
            <pc:sldMk cId="4259365006" sldId="525"/>
            <ac:spMk id="87" creationId="{23B90D3C-39E0-4716-95D5-CE87BE23E6A0}"/>
          </ac:spMkLst>
        </pc:spChg>
        <pc:spChg chg="del">
          <ac:chgData name="Paula Vázquez-Valero" userId="3a0e46d7-2099-40af-a155-aa45b68bfff3" providerId="ADAL" clId="{4CB0CB29-DDBC-48A6-B0DB-2C934870E91C}" dt="2021-12-04T16:05:39.969" v="3016" actId="478"/>
          <ac:spMkLst>
            <pc:docMk/>
            <pc:sldMk cId="4259365006" sldId="525"/>
            <ac:spMk id="88" creationId="{6BF1D074-70F8-4FC6-812B-F212B25A495B}"/>
          </ac:spMkLst>
        </pc:spChg>
        <pc:spChg chg="del mod">
          <ac:chgData name="Paula Vázquez-Valero" userId="3a0e46d7-2099-40af-a155-aa45b68bfff3" providerId="ADAL" clId="{4CB0CB29-DDBC-48A6-B0DB-2C934870E91C}" dt="2021-12-04T16:38:43.063" v="5398" actId="478"/>
          <ac:spMkLst>
            <pc:docMk/>
            <pc:sldMk cId="4259365006" sldId="525"/>
            <ac:spMk id="89" creationId="{EA576291-4665-47CE-AFD0-3EB428166AB1}"/>
          </ac:spMkLst>
        </pc:spChg>
        <pc:spChg chg="del">
          <ac:chgData name="Paula Vázquez-Valero" userId="3a0e46d7-2099-40af-a155-aa45b68bfff3" providerId="ADAL" clId="{4CB0CB29-DDBC-48A6-B0DB-2C934870E91C}" dt="2021-12-04T16:05:39.969" v="3016" actId="478"/>
          <ac:spMkLst>
            <pc:docMk/>
            <pc:sldMk cId="4259365006" sldId="525"/>
            <ac:spMk id="91" creationId="{2FA519EB-BD42-407E-BD5D-E2C0438B6EA2}"/>
          </ac:spMkLst>
        </pc:spChg>
        <pc:spChg chg="add mod">
          <ac:chgData name="Paula Vázquez-Valero" userId="3a0e46d7-2099-40af-a155-aa45b68bfff3" providerId="ADAL" clId="{4CB0CB29-DDBC-48A6-B0DB-2C934870E91C}" dt="2021-12-04T16:38:43.472" v="5399"/>
          <ac:spMkLst>
            <pc:docMk/>
            <pc:sldMk cId="4259365006" sldId="525"/>
            <ac:spMk id="93" creationId="{C1B488A9-4583-471C-8BD9-5A841DCBADB1}"/>
          </ac:spMkLst>
        </pc:spChg>
        <pc:spChg chg="add mod">
          <ac:chgData name="Paula Vázquez-Valero" userId="3a0e46d7-2099-40af-a155-aa45b68bfff3" providerId="ADAL" clId="{4CB0CB29-DDBC-48A6-B0DB-2C934870E91C}" dt="2021-12-04T16:38:43.472" v="5399"/>
          <ac:spMkLst>
            <pc:docMk/>
            <pc:sldMk cId="4259365006" sldId="525"/>
            <ac:spMk id="94" creationId="{CD40A34C-DDBF-430A-9C6F-5DFABC398521}"/>
          </ac:spMkLst>
        </pc:spChg>
        <pc:spChg chg="add mod">
          <ac:chgData name="Paula Vázquez-Valero" userId="3a0e46d7-2099-40af-a155-aa45b68bfff3" providerId="ADAL" clId="{4CB0CB29-DDBC-48A6-B0DB-2C934870E91C}" dt="2021-12-04T16:38:43.472" v="5399"/>
          <ac:spMkLst>
            <pc:docMk/>
            <pc:sldMk cId="4259365006" sldId="525"/>
            <ac:spMk id="95" creationId="{78AD3E13-14DF-46D4-8C6E-81557F15B402}"/>
          </ac:spMkLst>
        </pc:spChg>
        <pc:graphicFrameChg chg="add del">
          <ac:chgData name="Paula Vázquez-Valero" userId="3a0e46d7-2099-40af-a155-aa45b68bfff3" providerId="ADAL" clId="{4CB0CB29-DDBC-48A6-B0DB-2C934870E91C}" dt="2021-12-04T16:10:27.732" v="3649"/>
          <ac:graphicFrameMkLst>
            <pc:docMk/>
            <pc:sldMk cId="4259365006" sldId="525"/>
            <ac:graphicFrameMk id="3" creationId="{C4B258E7-4D7D-4FDE-8AC5-0A7BB66621C2}"/>
          </ac:graphicFrameMkLst>
        </pc:graphicFrameChg>
        <pc:graphicFrameChg chg="add del mod">
          <ac:chgData name="Paula Vázquez-Valero" userId="3a0e46d7-2099-40af-a155-aa45b68bfff3" providerId="ADAL" clId="{4CB0CB29-DDBC-48A6-B0DB-2C934870E91C}" dt="2021-12-04T16:10:48.727" v="3691" actId="21"/>
          <ac:graphicFrameMkLst>
            <pc:docMk/>
            <pc:sldMk cId="4259365006" sldId="525"/>
            <ac:graphicFrameMk id="4" creationId="{C161C864-A7F7-4EF9-B550-FD8258EA9BAA}"/>
          </ac:graphicFrameMkLst>
        </pc:graphicFrameChg>
        <pc:graphicFrameChg chg="add del mod modGraphic">
          <ac:chgData name="Paula Vázquez-Valero" userId="3a0e46d7-2099-40af-a155-aa45b68bfff3" providerId="ADAL" clId="{4CB0CB29-DDBC-48A6-B0DB-2C934870E91C}" dt="2021-12-04T16:38:43.063" v="5398" actId="478"/>
          <ac:graphicFrameMkLst>
            <pc:docMk/>
            <pc:sldMk cId="4259365006" sldId="525"/>
            <ac:graphicFrameMk id="23" creationId="{14C98740-018D-4881-81A1-5341ACBA9660}"/>
          </ac:graphicFrameMkLst>
        </pc:graphicFrameChg>
        <pc:graphicFrameChg chg="add del mod modGraphic">
          <ac:chgData name="Paula Vázquez-Valero" userId="3a0e46d7-2099-40af-a155-aa45b68bfff3" providerId="ADAL" clId="{4CB0CB29-DDBC-48A6-B0DB-2C934870E91C}" dt="2021-12-04T16:38:43.063" v="5398" actId="478"/>
          <ac:graphicFrameMkLst>
            <pc:docMk/>
            <pc:sldMk cId="4259365006" sldId="525"/>
            <ac:graphicFrameMk id="52" creationId="{93C8AE14-EAC2-4AAD-A75B-57F7C811C7B8}"/>
          </ac:graphicFrameMkLst>
        </pc:graphicFrameChg>
        <pc:graphicFrameChg chg="del">
          <ac:chgData name="Paula Vázquez-Valero" userId="3a0e46d7-2099-40af-a155-aa45b68bfff3" providerId="ADAL" clId="{4CB0CB29-DDBC-48A6-B0DB-2C934870E91C}" dt="2021-12-04T16:05:39.969" v="3016" actId="478"/>
          <ac:graphicFrameMkLst>
            <pc:docMk/>
            <pc:sldMk cId="4259365006" sldId="525"/>
            <ac:graphicFrameMk id="60" creationId="{7A0D49A0-77FB-49EF-8483-7D02A06B5EED}"/>
          </ac:graphicFrameMkLst>
        </pc:graphicFrameChg>
        <pc:picChg chg="del">
          <ac:chgData name="Paula Vázquez-Valero" userId="3a0e46d7-2099-40af-a155-aa45b68bfff3" providerId="ADAL" clId="{4CB0CB29-DDBC-48A6-B0DB-2C934870E91C}" dt="2021-12-04T16:38:43.063" v="5398" actId="478"/>
          <ac:picMkLst>
            <pc:docMk/>
            <pc:sldMk cId="4259365006" sldId="525"/>
            <ac:picMk id="25" creationId="{71BEC487-ED08-47D3-98C9-D283CECA8AE8}"/>
          </ac:picMkLst>
        </pc:picChg>
        <pc:picChg chg="add del mod">
          <ac:chgData name="Paula Vázquez-Valero" userId="3a0e46d7-2099-40af-a155-aa45b68bfff3" providerId="ADAL" clId="{4CB0CB29-DDBC-48A6-B0DB-2C934870E91C}" dt="2021-12-04T16:10:43.023" v="3689" actId="478"/>
          <ac:picMkLst>
            <pc:docMk/>
            <pc:sldMk cId="4259365006" sldId="525"/>
            <ac:picMk id="50" creationId="{7B54DC48-0410-478C-8AA5-9E3995A0D23D}"/>
          </ac:picMkLst>
        </pc:picChg>
        <pc:picChg chg="add mod">
          <ac:chgData name="Paula Vázquez-Valero" userId="3a0e46d7-2099-40af-a155-aa45b68bfff3" providerId="ADAL" clId="{4CB0CB29-DDBC-48A6-B0DB-2C934870E91C}" dt="2021-12-04T16:38:43.472" v="5399"/>
          <ac:picMkLst>
            <pc:docMk/>
            <pc:sldMk cId="4259365006" sldId="525"/>
            <ac:picMk id="66" creationId="{4E7BC434-5E2E-4AC3-8B3D-888038BC77BD}"/>
          </ac:picMkLst>
        </pc:picChg>
        <pc:picChg chg="add mod">
          <ac:chgData name="Paula Vázquez-Valero" userId="3a0e46d7-2099-40af-a155-aa45b68bfff3" providerId="ADAL" clId="{4CB0CB29-DDBC-48A6-B0DB-2C934870E91C}" dt="2021-12-04T16:38:43.472" v="5399"/>
          <ac:picMkLst>
            <pc:docMk/>
            <pc:sldMk cId="4259365006" sldId="525"/>
            <ac:picMk id="67" creationId="{5B74C7C3-F33A-47AD-863A-C649169FF33C}"/>
          </ac:picMkLst>
        </pc:picChg>
        <pc:picChg chg="add mod">
          <ac:chgData name="Paula Vázquez-Valero" userId="3a0e46d7-2099-40af-a155-aa45b68bfff3" providerId="ADAL" clId="{4CB0CB29-DDBC-48A6-B0DB-2C934870E91C}" dt="2021-12-04T16:38:43.472" v="5399"/>
          <ac:picMkLst>
            <pc:docMk/>
            <pc:sldMk cId="4259365006" sldId="525"/>
            <ac:picMk id="69" creationId="{785D90DF-7B42-4AED-BB95-010B9B05B4F4}"/>
          </ac:picMkLst>
        </pc:picChg>
        <pc:picChg chg="add mod">
          <ac:chgData name="Paula Vázquez-Valero" userId="3a0e46d7-2099-40af-a155-aa45b68bfff3" providerId="ADAL" clId="{4CB0CB29-DDBC-48A6-B0DB-2C934870E91C}" dt="2021-12-04T16:38:43.472" v="5399"/>
          <ac:picMkLst>
            <pc:docMk/>
            <pc:sldMk cId="4259365006" sldId="525"/>
            <ac:picMk id="90" creationId="{7973AB41-2CAB-43F7-ABE7-5D510F254687}"/>
          </ac:picMkLst>
        </pc:picChg>
        <pc:picChg chg="del">
          <ac:chgData name="Paula Vázquez-Valero" userId="3a0e46d7-2099-40af-a155-aa45b68bfff3" providerId="ADAL" clId="{4CB0CB29-DDBC-48A6-B0DB-2C934870E91C}" dt="2021-12-04T16:38:43.063" v="5398" actId="478"/>
          <ac:picMkLst>
            <pc:docMk/>
            <pc:sldMk cId="4259365006" sldId="525"/>
            <ac:picMk id="92" creationId="{7AAA569F-4364-455E-B209-0436EB35D929}"/>
          </ac:picMkLst>
        </pc:picChg>
        <pc:picChg chg="add mod">
          <ac:chgData name="Paula Vázquez-Valero" userId="3a0e46d7-2099-40af-a155-aa45b68bfff3" providerId="ADAL" clId="{4CB0CB29-DDBC-48A6-B0DB-2C934870E91C}" dt="2021-12-04T16:38:43.472" v="5399"/>
          <ac:picMkLst>
            <pc:docMk/>
            <pc:sldMk cId="4259365006" sldId="525"/>
            <ac:picMk id="96" creationId="{92750EBE-4EB1-455C-84A6-01071029568E}"/>
          </ac:picMkLst>
        </pc:picChg>
      </pc:sldChg>
      <pc:sldChg chg="del">
        <pc:chgData name="Paula Vázquez-Valero" userId="3a0e46d7-2099-40af-a155-aa45b68bfff3" providerId="ADAL" clId="{4CB0CB29-DDBC-48A6-B0DB-2C934870E91C}" dt="2021-12-04T16:59:02.280" v="7081" actId="47"/>
        <pc:sldMkLst>
          <pc:docMk/>
          <pc:sldMk cId="3377337680" sldId="530"/>
        </pc:sldMkLst>
      </pc:sldChg>
      <pc:sldChg chg="del">
        <pc:chgData name="Paula Vázquez-Valero" userId="3a0e46d7-2099-40af-a155-aa45b68bfff3" providerId="ADAL" clId="{4CB0CB29-DDBC-48A6-B0DB-2C934870E91C}" dt="2021-12-04T16:59:02.280" v="7081" actId="47"/>
        <pc:sldMkLst>
          <pc:docMk/>
          <pc:sldMk cId="1379978321" sldId="540"/>
        </pc:sldMkLst>
      </pc:sldChg>
      <pc:sldChg chg="del">
        <pc:chgData name="Paula Vázquez-Valero" userId="3a0e46d7-2099-40af-a155-aa45b68bfff3" providerId="ADAL" clId="{4CB0CB29-DDBC-48A6-B0DB-2C934870E91C}" dt="2021-12-04T16:59:02.280" v="7081" actId="47"/>
        <pc:sldMkLst>
          <pc:docMk/>
          <pc:sldMk cId="1036651623" sldId="542"/>
        </pc:sldMkLst>
      </pc:sldChg>
      <pc:sldChg chg="del">
        <pc:chgData name="Paula Vázquez-Valero" userId="3a0e46d7-2099-40af-a155-aa45b68bfff3" providerId="ADAL" clId="{4CB0CB29-DDBC-48A6-B0DB-2C934870E91C}" dt="2021-12-04T16:59:02.280" v="7081" actId="47"/>
        <pc:sldMkLst>
          <pc:docMk/>
          <pc:sldMk cId="937474852" sldId="543"/>
        </pc:sldMkLst>
      </pc:sldChg>
      <pc:sldChg chg="del">
        <pc:chgData name="Paula Vázquez-Valero" userId="3a0e46d7-2099-40af-a155-aa45b68bfff3" providerId="ADAL" clId="{4CB0CB29-DDBC-48A6-B0DB-2C934870E91C}" dt="2021-12-04T16:59:02.280" v="7081" actId="47"/>
        <pc:sldMkLst>
          <pc:docMk/>
          <pc:sldMk cId="2285046380" sldId="544"/>
        </pc:sldMkLst>
      </pc:sldChg>
      <pc:sldChg chg="del">
        <pc:chgData name="Paula Vázquez-Valero" userId="3a0e46d7-2099-40af-a155-aa45b68bfff3" providerId="ADAL" clId="{4CB0CB29-DDBC-48A6-B0DB-2C934870E91C}" dt="2021-12-04T16:59:02.280" v="7081" actId="47"/>
        <pc:sldMkLst>
          <pc:docMk/>
          <pc:sldMk cId="2930610186" sldId="545"/>
        </pc:sldMkLst>
      </pc:sldChg>
      <pc:sldChg chg="del">
        <pc:chgData name="Paula Vázquez-Valero" userId="3a0e46d7-2099-40af-a155-aa45b68bfff3" providerId="ADAL" clId="{4CB0CB29-DDBC-48A6-B0DB-2C934870E91C}" dt="2021-12-04T16:59:02.280" v="7081" actId="47"/>
        <pc:sldMkLst>
          <pc:docMk/>
          <pc:sldMk cId="3703964079" sldId="546"/>
        </pc:sldMkLst>
      </pc:sldChg>
      <pc:sldChg chg="del">
        <pc:chgData name="Paula Vázquez-Valero" userId="3a0e46d7-2099-40af-a155-aa45b68bfff3" providerId="ADAL" clId="{4CB0CB29-DDBC-48A6-B0DB-2C934870E91C}" dt="2021-12-04T15:20:03.501" v="1085" actId="47"/>
        <pc:sldMkLst>
          <pc:docMk/>
          <pc:sldMk cId="1197557185" sldId="547"/>
        </pc:sldMkLst>
      </pc:sldChg>
      <pc:sldChg chg="addSp delSp modSp add mod delAnim modAnim modNotesTx">
        <pc:chgData name="Paula Vázquez-Valero" userId="3a0e46d7-2099-40af-a155-aa45b68bfff3" providerId="ADAL" clId="{4CB0CB29-DDBC-48A6-B0DB-2C934870E91C}" dt="2021-12-04T15:19:53.006" v="1084" actId="20577"/>
        <pc:sldMkLst>
          <pc:docMk/>
          <pc:sldMk cId="3921388983" sldId="548"/>
        </pc:sldMkLst>
        <pc:spChg chg="add mod">
          <ac:chgData name="Paula Vázquez-Valero" userId="3a0e46d7-2099-40af-a155-aa45b68bfff3" providerId="ADAL" clId="{4CB0CB29-DDBC-48A6-B0DB-2C934870E91C}" dt="2021-12-04T15:10:36.233" v="666" actId="113"/>
          <ac:spMkLst>
            <pc:docMk/>
            <pc:sldMk cId="3921388983" sldId="548"/>
            <ac:spMk id="35" creationId="{7A253E60-A5E0-484A-985D-1B920805EBC9}"/>
          </ac:spMkLst>
        </pc:spChg>
        <pc:spChg chg="add mod">
          <ac:chgData name="Paula Vázquez-Valero" userId="3a0e46d7-2099-40af-a155-aa45b68bfff3" providerId="ADAL" clId="{4CB0CB29-DDBC-48A6-B0DB-2C934870E91C}" dt="2021-12-04T15:10:48.157" v="670" actId="207"/>
          <ac:spMkLst>
            <pc:docMk/>
            <pc:sldMk cId="3921388983" sldId="548"/>
            <ac:spMk id="36" creationId="{A433B934-52A1-4409-A166-6E65B1FF9DE7}"/>
          </ac:spMkLst>
        </pc:spChg>
        <pc:spChg chg="add mod">
          <ac:chgData name="Paula Vázquez-Valero" userId="3a0e46d7-2099-40af-a155-aa45b68bfff3" providerId="ADAL" clId="{4CB0CB29-DDBC-48A6-B0DB-2C934870E91C}" dt="2021-12-04T15:10:28.970" v="660" actId="207"/>
          <ac:spMkLst>
            <pc:docMk/>
            <pc:sldMk cId="3921388983" sldId="548"/>
            <ac:spMk id="37" creationId="{A0B9B95D-FB88-4804-B3F5-DBE34A700708}"/>
          </ac:spMkLst>
        </pc:spChg>
        <pc:spChg chg="add mod">
          <ac:chgData name="Paula Vázquez-Valero" userId="3a0e46d7-2099-40af-a155-aa45b68bfff3" providerId="ADAL" clId="{4CB0CB29-DDBC-48A6-B0DB-2C934870E91C}" dt="2021-12-04T15:10:18.277" v="651" actId="207"/>
          <ac:spMkLst>
            <pc:docMk/>
            <pc:sldMk cId="3921388983" sldId="548"/>
            <ac:spMk id="38" creationId="{DD165248-3C39-4942-A139-AEE71735D350}"/>
          </ac:spMkLst>
        </pc:spChg>
        <pc:spChg chg="add mod">
          <ac:chgData name="Paula Vázquez-Valero" userId="3a0e46d7-2099-40af-a155-aa45b68bfff3" providerId="ADAL" clId="{4CB0CB29-DDBC-48A6-B0DB-2C934870E91C}" dt="2021-12-04T15:10:21.301" v="652" actId="207"/>
          <ac:spMkLst>
            <pc:docMk/>
            <pc:sldMk cId="3921388983" sldId="548"/>
            <ac:spMk id="39" creationId="{9107BA51-3ADE-47F9-8A1F-09E23FCA718F}"/>
          </ac:spMkLst>
        </pc:spChg>
        <pc:spChg chg="add mod">
          <ac:chgData name="Paula Vázquez-Valero" userId="3a0e46d7-2099-40af-a155-aa45b68bfff3" providerId="ADAL" clId="{4CB0CB29-DDBC-48A6-B0DB-2C934870E91C}" dt="2021-12-04T15:11:00.463" v="676" actId="207"/>
          <ac:spMkLst>
            <pc:docMk/>
            <pc:sldMk cId="3921388983" sldId="548"/>
            <ac:spMk id="40" creationId="{118926A2-4248-45CE-80E6-EAA3FDFA6126}"/>
          </ac:spMkLst>
        </pc:spChg>
        <pc:spChg chg="add mod">
          <ac:chgData name="Paula Vázquez-Valero" userId="3a0e46d7-2099-40af-a155-aa45b68bfff3" providerId="ADAL" clId="{4CB0CB29-DDBC-48A6-B0DB-2C934870E91C}" dt="2021-12-04T15:11:06.691" v="680" actId="207"/>
          <ac:spMkLst>
            <pc:docMk/>
            <pc:sldMk cId="3921388983" sldId="548"/>
            <ac:spMk id="41" creationId="{9046F767-3267-4D29-A9C0-7A655AD1B03F}"/>
          </ac:spMkLst>
        </pc:spChg>
        <pc:spChg chg="add mod">
          <ac:chgData name="Paula Vázquez-Valero" userId="3a0e46d7-2099-40af-a155-aa45b68bfff3" providerId="ADAL" clId="{4CB0CB29-DDBC-48A6-B0DB-2C934870E91C}" dt="2021-12-04T15:11:14.632" v="684" actId="207"/>
          <ac:spMkLst>
            <pc:docMk/>
            <pc:sldMk cId="3921388983" sldId="548"/>
            <ac:spMk id="42" creationId="{47C118CC-2FF7-4598-B2D2-C7F39A7FFC89}"/>
          </ac:spMkLst>
        </pc:spChg>
        <pc:spChg chg="add mod">
          <ac:chgData name="Paula Vázquez-Valero" userId="3a0e46d7-2099-40af-a155-aa45b68bfff3" providerId="ADAL" clId="{4CB0CB29-DDBC-48A6-B0DB-2C934870E91C}" dt="2021-12-04T15:11:36.618" v="688" actId="207"/>
          <ac:spMkLst>
            <pc:docMk/>
            <pc:sldMk cId="3921388983" sldId="548"/>
            <ac:spMk id="43" creationId="{3349A8EE-FC70-4904-A45B-BE39D3D108E4}"/>
          </ac:spMkLst>
        </pc:spChg>
        <pc:spChg chg="add mod">
          <ac:chgData name="Paula Vázquez-Valero" userId="3a0e46d7-2099-40af-a155-aa45b68bfff3" providerId="ADAL" clId="{4CB0CB29-DDBC-48A6-B0DB-2C934870E91C}" dt="2021-12-04T15:11:42.552" v="697" actId="207"/>
          <ac:spMkLst>
            <pc:docMk/>
            <pc:sldMk cId="3921388983" sldId="548"/>
            <ac:spMk id="44" creationId="{C4B25A09-CBC6-4521-B113-AA7B25436458}"/>
          </ac:spMkLst>
        </pc:spChg>
        <pc:spChg chg="add del mod">
          <ac:chgData name="Paula Vázquez-Valero" userId="3a0e46d7-2099-40af-a155-aa45b68bfff3" providerId="ADAL" clId="{4CB0CB29-DDBC-48A6-B0DB-2C934870E91C}" dt="2021-12-04T15:09:58.025" v="638" actId="478"/>
          <ac:spMkLst>
            <pc:docMk/>
            <pc:sldMk cId="3921388983" sldId="548"/>
            <ac:spMk id="45" creationId="{37DE63CE-E13C-4690-ADFE-984938C0E340}"/>
          </ac:spMkLst>
        </pc:spChg>
        <pc:spChg chg="add del mod">
          <ac:chgData name="Paula Vázquez-Valero" userId="3a0e46d7-2099-40af-a155-aa45b68bfff3" providerId="ADAL" clId="{4CB0CB29-DDBC-48A6-B0DB-2C934870E91C}" dt="2021-12-04T15:10:00.506" v="639" actId="478"/>
          <ac:spMkLst>
            <pc:docMk/>
            <pc:sldMk cId="3921388983" sldId="548"/>
            <ac:spMk id="46" creationId="{BF4D12B2-689E-4836-9BD8-2116899DE2F0}"/>
          </ac:spMkLst>
        </pc:spChg>
        <pc:spChg chg="add mod">
          <ac:chgData name="Paula Vázquez-Valero" userId="3a0e46d7-2099-40af-a155-aa45b68bfff3" providerId="ADAL" clId="{4CB0CB29-DDBC-48A6-B0DB-2C934870E91C}" dt="2021-12-04T14:59:57.047" v="528" actId="14100"/>
          <ac:spMkLst>
            <pc:docMk/>
            <pc:sldMk cId="3921388983" sldId="548"/>
            <ac:spMk id="47" creationId="{098E8AE1-03E3-4586-BBE5-586533B2D933}"/>
          </ac:spMkLst>
        </pc:spChg>
        <pc:spChg chg="add mod">
          <ac:chgData name="Paula Vázquez-Valero" userId="3a0e46d7-2099-40af-a155-aa45b68bfff3" providerId="ADAL" clId="{4CB0CB29-DDBC-48A6-B0DB-2C934870E91C}" dt="2021-12-04T15:10:03.079" v="640" actId="1076"/>
          <ac:spMkLst>
            <pc:docMk/>
            <pc:sldMk cId="3921388983" sldId="548"/>
            <ac:spMk id="48" creationId="{864DE492-BBDF-472A-A1B2-53D71A4389B6}"/>
          </ac:spMkLst>
        </pc:spChg>
        <pc:spChg chg="del">
          <ac:chgData name="Paula Vázquez-Valero" userId="3a0e46d7-2099-40af-a155-aa45b68bfff3" providerId="ADAL" clId="{4CB0CB29-DDBC-48A6-B0DB-2C934870E91C}" dt="2021-12-04T14:51:53.708" v="3" actId="478"/>
          <ac:spMkLst>
            <pc:docMk/>
            <pc:sldMk cId="3921388983" sldId="548"/>
            <ac:spMk id="79" creationId="{BC7BB4DA-4B59-4535-9178-1D7677704D8E}"/>
          </ac:spMkLst>
        </pc:spChg>
        <pc:spChg chg="del mod">
          <ac:chgData name="Paula Vázquez-Valero" userId="3a0e46d7-2099-40af-a155-aa45b68bfff3" providerId="ADAL" clId="{4CB0CB29-DDBC-48A6-B0DB-2C934870E91C}" dt="2021-12-04T14:52:10.584" v="8" actId="478"/>
          <ac:spMkLst>
            <pc:docMk/>
            <pc:sldMk cId="3921388983" sldId="548"/>
            <ac:spMk id="80" creationId="{1C5F4490-6536-4954-8C73-95119FB155AB}"/>
          </ac:spMkLst>
        </pc:spChg>
        <pc:spChg chg="del">
          <ac:chgData name="Paula Vázquez-Valero" userId="3a0e46d7-2099-40af-a155-aa45b68bfff3" providerId="ADAL" clId="{4CB0CB29-DDBC-48A6-B0DB-2C934870E91C}" dt="2021-12-04T14:52:10.584" v="8" actId="478"/>
          <ac:spMkLst>
            <pc:docMk/>
            <pc:sldMk cId="3921388983" sldId="548"/>
            <ac:spMk id="81" creationId="{552C1AF5-CA35-4438-8E10-9972BEE1628D}"/>
          </ac:spMkLst>
        </pc:spChg>
        <pc:spChg chg="del">
          <ac:chgData name="Paula Vázquez-Valero" userId="3a0e46d7-2099-40af-a155-aa45b68bfff3" providerId="ADAL" clId="{4CB0CB29-DDBC-48A6-B0DB-2C934870E91C}" dt="2021-12-04T14:52:10.584" v="8" actId="478"/>
          <ac:spMkLst>
            <pc:docMk/>
            <pc:sldMk cId="3921388983" sldId="548"/>
            <ac:spMk id="82" creationId="{FAD8B57C-CCCD-422C-AF17-49193F0AEF52}"/>
          </ac:spMkLst>
        </pc:spChg>
        <pc:spChg chg="del">
          <ac:chgData name="Paula Vázquez-Valero" userId="3a0e46d7-2099-40af-a155-aa45b68bfff3" providerId="ADAL" clId="{4CB0CB29-DDBC-48A6-B0DB-2C934870E91C}" dt="2021-12-04T14:52:10.584" v="8" actId="478"/>
          <ac:spMkLst>
            <pc:docMk/>
            <pc:sldMk cId="3921388983" sldId="548"/>
            <ac:spMk id="83" creationId="{4BB17BAB-6018-4AD3-91BD-DDF94C106440}"/>
          </ac:spMkLst>
        </pc:spChg>
        <pc:spChg chg="mod">
          <ac:chgData name="Paula Vázquez-Valero" userId="3a0e46d7-2099-40af-a155-aa45b68bfff3" providerId="ADAL" clId="{4CB0CB29-DDBC-48A6-B0DB-2C934870E91C}" dt="2021-12-04T14:58:09.930" v="267" actId="1037"/>
          <ac:spMkLst>
            <pc:docMk/>
            <pc:sldMk cId="3921388983" sldId="548"/>
            <ac:spMk id="84" creationId="{AD61597F-3D91-460A-BE1E-8566DBEECC73}"/>
          </ac:spMkLst>
        </pc:spChg>
        <pc:spChg chg="mod">
          <ac:chgData name="Paula Vázquez-Valero" userId="3a0e46d7-2099-40af-a155-aa45b68bfff3" providerId="ADAL" clId="{4CB0CB29-DDBC-48A6-B0DB-2C934870E91C}" dt="2021-12-04T14:58:41.410" v="354" actId="14100"/>
          <ac:spMkLst>
            <pc:docMk/>
            <pc:sldMk cId="3921388983" sldId="548"/>
            <ac:spMk id="85" creationId="{A5DD9993-DF66-458D-9D39-CAF96916F839}"/>
          </ac:spMkLst>
        </pc:spChg>
        <pc:spChg chg="mod">
          <ac:chgData name="Paula Vázquez-Valero" userId="3a0e46d7-2099-40af-a155-aa45b68bfff3" providerId="ADAL" clId="{4CB0CB29-DDBC-48A6-B0DB-2C934870E91C}" dt="2021-12-04T14:58:57.660" v="393" actId="14100"/>
          <ac:spMkLst>
            <pc:docMk/>
            <pc:sldMk cId="3921388983" sldId="548"/>
            <ac:spMk id="86" creationId="{9C4F7229-0136-43BC-B014-178FC87490C3}"/>
          </ac:spMkLst>
        </pc:spChg>
        <pc:spChg chg="mod">
          <ac:chgData name="Paula Vázquez-Valero" userId="3a0e46d7-2099-40af-a155-aa45b68bfff3" providerId="ADAL" clId="{4CB0CB29-DDBC-48A6-B0DB-2C934870E91C}" dt="2021-12-04T14:59:33.018" v="489" actId="14100"/>
          <ac:spMkLst>
            <pc:docMk/>
            <pc:sldMk cId="3921388983" sldId="548"/>
            <ac:spMk id="87" creationId="{AAF38AF7-FE92-4EC9-9873-C03827BB2105}"/>
          </ac:spMkLst>
        </pc:spChg>
        <pc:spChg chg="mod">
          <ac:chgData name="Paula Vázquez-Valero" userId="3a0e46d7-2099-40af-a155-aa45b68bfff3" providerId="ADAL" clId="{4CB0CB29-DDBC-48A6-B0DB-2C934870E91C}" dt="2021-12-04T14:58:30.562" v="331" actId="14100"/>
          <ac:spMkLst>
            <pc:docMk/>
            <pc:sldMk cId="3921388983" sldId="548"/>
            <ac:spMk id="88" creationId="{A96530CE-DD01-4383-890C-69471A030F65}"/>
          </ac:spMkLst>
        </pc:spChg>
        <pc:spChg chg="mod">
          <ac:chgData name="Paula Vázquez-Valero" userId="3a0e46d7-2099-40af-a155-aa45b68bfff3" providerId="ADAL" clId="{4CB0CB29-DDBC-48A6-B0DB-2C934870E91C}" dt="2021-12-04T14:58:09.930" v="267" actId="1037"/>
          <ac:spMkLst>
            <pc:docMk/>
            <pc:sldMk cId="3921388983" sldId="548"/>
            <ac:spMk id="89" creationId="{37F2430B-240C-4415-A3DD-1D715CC1AD8F}"/>
          </ac:spMkLst>
        </pc:spChg>
        <pc:spChg chg="mod">
          <ac:chgData name="Paula Vázquez-Valero" userId="3a0e46d7-2099-40af-a155-aa45b68bfff3" providerId="ADAL" clId="{4CB0CB29-DDBC-48A6-B0DB-2C934870E91C}" dt="2021-12-04T14:58:59.914" v="394" actId="14100"/>
          <ac:spMkLst>
            <pc:docMk/>
            <pc:sldMk cId="3921388983" sldId="548"/>
            <ac:spMk id="90" creationId="{12A452A8-F977-4E2B-B12A-74725DE3C2FB}"/>
          </ac:spMkLst>
        </pc:spChg>
        <pc:spChg chg="mod">
          <ac:chgData name="Paula Vázquez-Valero" userId="3a0e46d7-2099-40af-a155-aa45b68bfff3" providerId="ADAL" clId="{4CB0CB29-DDBC-48A6-B0DB-2C934870E91C}" dt="2021-12-04T14:59:19.733" v="466" actId="404"/>
          <ac:spMkLst>
            <pc:docMk/>
            <pc:sldMk cId="3921388983" sldId="548"/>
            <ac:spMk id="91" creationId="{87954E67-4446-4275-99B8-A7F301B2339D}"/>
          </ac:spMkLst>
        </pc:spChg>
        <pc:spChg chg="del">
          <ac:chgData name="Paula Vázquez-Valero" userId="3a0e46d7-2099-40af-a155-aa45b68bfff3" providerId="ADAL" clId="{4CB0CB29-DDBC-48A6-B0DB-2C934870E91C}" dt="2021-12-04T14:51:53.708" v="3" actId="478"/>
          <ac:spMkLst>
            <pc:docMk/>
            <pc:sldMk cId="3921388983" sldId="548"/>
            <ac:spMk id="92" creationId="{A99C76D8-432C-41A5-B824-A20E28122A21}"/>
          </ac:spMkLst>
        </pc:spChg>
        <pc:spChg chg="del">
          <ac:chgData name="Paula Vázquez-Valero" userId="3a0e46d7-2099-40af-a155-aa45b68bfff3" providerId="ADAL" clId="{4CB0CB29-DDBC-48A6-B0DB-2C934870E91C}" dt="2021-12-04T14:51:53.708" v="3" actId="478"/>
          <ac:spMkLst>
            <pc:docMk/>
            <pc:sldMk cId="3921388983" sldId="548"/>
            <ac:spMk id="93" creationId="{506329A9-6936-432F-8E5D-D986B98A97ED}"/>
          </ac:spMkLst>
        </pc:spChg>
        <pc:spChg chg="del">
          <ac:chgData name="Paula Vázquez-Valero" userId="3a0e46d7-2099-40af-a155-aa45b68bfff3" providerId="ADAL" clId="{4CB0CB29-DDBC-48A6-B0DB-2C934870E91C}" dt="2021-12-04T14:51:53.708" v="3" actId="478"/>
          <ac:spMkLst>
            <pc:docMk/>
            <pc:sldMk cId="3921388983" sldId="548"/>
            <ac:spMk id="94" creationId="{310F7928-8DAF-4F0D-882B-C35965B0B7ED}"/>
          </ac:spMkLst>
        </pc:spChg>
        <pc:spChg chg="del">
          <ac:chgData name="Paula Vázquez-Valero" userId="3a0e46d7-2099-40af-a155-aa45b68bfff3" providerId="ADAL" clId="{4CB0CB29-DDBC-48A6-B0DB-2C934870E91C}" dt="2021-12-04T14:51:53.708" v="3" actId="478"/>
          <ac:spMkLst>
            <pc:docMk/>
            <pc:sldMk cId="3921388983" sldId="548"/>
            <ac:spMk id="95" creationId="{BC76DB7A-ADD8-49E8-899C-EB69A494B144}"/>
          </ac:spMkLst>
        </pc:spChg>
        <pc:spChg chg="del">
          <ac:chgData name="Paula Vázquez-Valero" userId="3a0e46d7-2099-40af-a155-aa45b68bfff3" providerId="ADAL" clId="{4CB0CB29-DDBC-48A6-B0DB-2C934870E91C}" dt="2021-12-04T14:51:53.708" v="3" actId="478"/>
          <ac:spMkLst>
            <pc:docMk/>
            <pc:sldMk cId="3921388983" sldId="548"/>
            <ac:spMk id="96" creationId="{12A27B1D-F3F1-420E-A4F5-CCEB85F89E44}"/>
          </ac:spMkLst>
        </pc:spChg>
        <pc:spChg chg="del">
          <ac:chgData name="Paula Vázquez-Valero" userId="3a0e46d7-2099-40af-a155-aa45b68bfff3" providerId="ADAL" clId="{4CB0CB29-DDBC-48A6-B0DB-2C934870E91C}" dt="2021-12-04T14:51:53.708" v="3" actId="478"/>
          <ac:spMkLst>
            <pc:docMk/>
            <pc:sldMk cId="3921388983" sldId="548"/>
            <ac:spMk id="97" creationId="{FFFE94F0-054E-4A7F-828F-0003D9375AC8}"/>
          </ac:spMkLst>
        </pc:spChg>
        <pc:spChg chg="del">
          <ac:chgData name="Paula Vázquez-Valero" userId="3a0e46d7-2099-40af-a155-aa45b68bfff3" providerId="ADAL" clId="{4CB0CB29-DDBC-48A6-B0DB-2C934870E91C}" dt="2021-12-04T14:51:53.708" v="3" actId="478"/>
          <ac:spMkLst>
            <pc:docMk/>
            <pc:sldMk cId="3921388983" sldId="548"/>
            <ac:spMk id="98" creationId="{368DBC7B-A7B3-4FDE-AFAE-16BBB732926C}"/>
          </ac:spMkLst>
        </pc:spChg>
        <pc:spChg chg="del">
          <ac:chgData name="Paula Vázquez-Valero" userId="3a0e46d7-2099-40af-a155-aa45b68bfff3" providerId="ADAL" clId="{4CB0CB29-DDBC-48A6-B0DB-2C934870E91C}" dt="2021-12-04T14:51:53.708" v="3" actId="478"/>
          <ac:spMkLst>
            <pc:docMk/>
            <pc:sldMk cId="3921388983" sldId="548"/>
            <ac:spMk id="99" creationId="{1094C1BA-B905-4DD4-AA1D-F1977BCCAC28}"/>
          </ac:spMkLst>
        </pc:spChg>
        <pc:spChg chg="del">
          <ac:chgData name="Paula Vázquez-Valero" userId="3a0e46d7-2099-40af-a155-aa45b68bfff3" providerId="ADAL" clId="{4CB0CB29-DDBC-48A6-B0DB-2C934870E91C}" dt="2021-12-04T14:51:53.708" v="3" actId="478"/>
          <ac:spMkLst>
            <pc:docMk/>
            <pc:sldMk cId="3921388983" sldId="548"/>
            <ac:spMk id="100" creationId="{05AB9A54-CDD2-40B5-8241-7BA13E58346B}"/>
          </ac:spMkLst>
        </pc:spChg>
        <pc:spChg chg="del">
          <ac:chgData name="Paula Vázquez-Valero" userId="3a0e46d7-2099-40af-a155-aa45b68bfff3" providerId="ADAL" clId="{4CB0CB29-DDBC-48A6-B0DB-2C934870E91C}" dt="2021-12-04T14:51:53.708" v="3" actId="478"/>
          <ac:spMkLst>
            <pc:docMk/>
            <pc:sldMk cId="3921388983" sldId="548"/>
            <ac:spMk id="101" creationId="{3F7F132C-AE39-4E8D-925E-442A93979D82}"/>
          </ac:spMkLst>
        </pc:spChg>
        <pc:spChg chg="del">
          <ac:chgData name="Paula Vázquez-Valero" userId="3a0e46d7-2099-40af-a155-aa45b68bfff3" providerId="ADAL" clId="{4CB0CB29-DDBC-48A6-B0DB-2C934870E91C}" dt="2021-12-04T14:51:53.708" v="3" actId="478"/>
          <ac:spMkLst>
            <pc:docMk/>
            <pc:sldMk cId="3921388983" sldId="548"/>
            <ac:spMk id="102" creationId="{8DACBBC7-C192-4E40-B73F-B0A67F24056E}"/>
          </ac:spMkLst>
        </pc:spChg>
        <pc:spChg chg="mod">
          <ac:chgData name="Paula Vázquez-Valero" userId="3a0e46d7-2099-40af-a155-aa45b68bfff3" providerId="ADAL" clId="{4CB0CB29-DDBC-48A6-B0DB-2C934870E91C}" dt="2021-12-04T15:08:34.615" v="622" actId="20577"/>
          <ac:spMkLst>
            <pc:docMk/>
            <pc:sldMk cId="3921388983" sldId="548"/>
            <ac:spMk id="103" creationId="{F698DD30-E6DD-44E2-96E2-517042F22E47}"/>
          </ac:spMkLst>
        </pc:spChg>
        <pc:grpChg chg="del">
          <ac:chgData name="Paula Vázquez-Valero" userId="3a0e46d7-2099-40af-a155-aa45b68bfff3" providerId="ADAL" clId="{4CB0CB29-DDBC-48A6-B0DB-2C934870E91C}" dt="2021-12-04T14:51:55.091" v="4" actId="478"/>
          <ac:grpSpMkLst>
            <pc:docMk/>
            <pc:sldMk cId="3921388983" sldId="548"/>
            <ac:grpSpMk id="76" creationId="{13CFF3FE-BB05-420C-A4A8-76A6EA710E59}"/>
          </ac:grpSpMkLst>
        </pc:grpChg>
        <pc:picChg chg="add mod">
          <ac:chgData name="Paula Vázquez-Valero" userId="3a0e46d7-2099-40af-a155-aa45b68bfff3" providerId="ADAL" clId="{4CB0CB29-DDBC-48A6-B0DB-2C934870E91C}" dt="2021-12-04T15:08:46.223" v="625" actId="1076"/>
          <ac:picMkLst>
            <pc:docMk/>
            <pc:sldMk cId="3921388983" sldId="548"/>
            <ac:picMk id="1026" creationId="{F111932D-A706-4201-B3CE-F94FB1EE4DF2}"/>
          </ac:picMkLst>
        </pc:picChg>
      </pc:sldChg>
      <pc:sldChg chg="addSp delSp modSp add mod delAnim modAnim modNotesTx">
        <pc:chgData name="Paula Vázquez-Valero" userId="3a0e46d7-2099-40af-a155-aa45b68bfff3" providerId="ADAL" clId="{4CB0CB29-DDBC-48A6-B0DB-2C934870E91C}" dt="2021-12-04T16:09:37.138" v="3606" actId="20577"/>
        <pc:sldMkLst>
          <pc:docMk/>
          <pc:sldMk cId="402641228" sldId="549"/>
        </pc:sldMkLst>
        <pc:spChg chg="mod">
          <ac:chgData name="Paula Vázquez-Valero" userId="3a0e46d7-2099-40af-a155-aa45b68bfff3" providerId="ADAL" clId="{4CB0CB29-DDBC-48A6-B0DB-2C934870E91C}" dt="2021-12-04T15:38:59.163" v="1631" actId="20577"/>
          <ac:spMkLst>
            <pc:docMk/>
            <pc:sldMk cId="402641228" sldId="549"/>
            <ac:spMk id="2" creationId="{94C6BAEF-8EAF-4934-944C-3F1767C20A4E}"/>
          </ac:spMkLst>
        </pc:spChg>
        <pc:spChg chg="add mod">
          <ac:chgData name="Paula Vázquez-Valero" userId="3a0e46d7-2099-40af-a155-aa45b68bfff3" providerId="ADAL" clId="{4CB0CB29-DDBC-48A6-B0DB-2C934870E91C}" dt="2021-12-04T15:39:31.992" v="1679" actId="113"/>
          <ac:spMkLst>
            <pc:docMk/>
            <pc:sldMk cId="402641228" sldId="549"/>
            <ac:spMk id="39" creationId="{B7D8FDE2-2BDD-4439-BBC2-B90DA8F4D94C}"/>
          </ac:spMkLst>
        </pc:spChg>
        <pc:spChg chg="add mod">
          <ac:chgData name="Paula Vázquez-Valero" userId="3a0e46d7-2099-40af-a155-aa45b68bfff3" providerId="ADAL" clId="{4CB0CB29-DDBC-48A6-B0DB-2C934870E91C}" dt="2021-12-04T15:41:21.798" v="1863" actId="1038"/>
          <ac:spMkLst>
            <pc:docMk/>
            <pc:sldMk cId="402641228" sldId="549"/>
            <ac:spMk id="40" creationId="{2E0B7CD9-D690-48BE-B216-01FF0C24D259}"/>
          </ac:spMkLst>
        </pc:spChg>
        <pc:spChg chg="del">
          <ac:chgData name="Paula Vázquez-Valero" userId="3a0e46d7-2099-40af-a155-aa45b68bfff3" providerId="ADAL" clId="{4CB0CB29-DDBC-48A6-B0DB-2C934870E91C}" dt="2021-12-04T15:33:52.716" v="1574" actId="478"/>
          <ac:spMkLst>
            <pc:docMk/>
            <pc:sldMk cId="402641228" sldId="549"/>
            <ac:spMk id="41" creationId="{8C4F2CDE-86F6-4B54-B60F-EA2ACD59ADDC}"/>
          </ac:spMkLst>
        </pc:spChg>
        <pc:spChg chg="add mod">
          <ac:chgData name="Paula Vázquez-Valero" userId="3a0e46d7-2099-40af-a155-aa45b68bfff3" providerId="ADAL" clId="{4CB0CB29-DDBC-48A6-B0DB-2C934870E91C}" dt="2021-12-04T15:41:21.798" v="1863" actId="1038"/>
          <ac:spMkLst>
            <pc:docMk/>
            <pc:sldMk cId="402641228" sldId="549"/>
            <ac:spMk id="42" creationId="{2E4BED60-45A3-45A1-88B3-8BC41DB10235}"/>
          </ac:spMkLst>
        </pc:spChg>
        <pc:spChg chg="mod">
          <ac:chgData name="Paula Vázquez-Valero" userId="3a0e46d7-2099-40af-a155-aa45b68bfff3" providerId="ADAL" clId="{4CB0CB29-DDBC-48A6-B0DB-2C934870E91C}" dt="2021-12-04T15:41:30.390" v="1865" actId="14100"/>
          <ac:spMkLst>
            <pc:docMk/>
            <pc:sldMk cId="402641228" sldId="549"/>
            <ac:spMk id="45" creationId="{8F54593F-A72D-4CCE-81C2-6B19E89443EF}"/>
          </ac:spMkLst>
        </pc:spChg>
        <pc:spChg chg="mod">
          <ac:chgData name="Paula Vázquez-Valero" userId="3a0e46d7-2099-40af-a155-aa45b68bfff3" providerId="ADAL" clId="{4CB0CB29-DDBC-48A6-B0DB-2C934870E91C}" dt="2021-12-04T15:41:30.390" v="1865" actId="14100"/>
          <ac:spMkLst>
            <pc:docMk/>
            <pc:sldMk cId="402641228" sldId="549"/>
            <ac:spMk id="46" creationId="{0F29D2FE-4CC0-4683-812C-A2E070B5E19C}"/>
          </ac:spMkLst>
        </pc:spChg>
        <pc:spChg chg="add mod">
          <ac:chgData name="Paula Vázquez-Valero" userId="3a0e46d7-2099-40af-a155-aa45b68bfff3" providerId="ADAL" clId="{4CB0CB29-DDBC-48A6-B0DB-2C934870E91C}" dt="2021-12-04T15:41:21.798" v="1863" actId="1038"/>
          <ac:spMkLst>
            <pc:docMk/>
            <pc:sldMk cId="402641228" sldId="549"/>
            <ac:spMk id="48" creationId="{D2CF99A5-F10F-4295-ABA3-7C58A871EC4D}"/>
          </ac:spMkLst>
        </pc:spChg>
        <pc:spChg chg="mod">
          <ac:chgData name="Paula Vázquez-Valero" userId="3a0e46d7-2099-40af-a155-aa45b68bfff3" providerId="ADAL" clId="{4CB0CB29-DDBC-48A6-B0DB-2C934870E91C}" dt="2021-12-04T15:41:21.798" v="1863" actId="1038"/>
          <ac:spMkLst>
            <pc:docMk/>
            <pc:sldMk cId="402641228" sldId="549"/>
            <ac:spMk id="50" creationId="{A364C333-7C1C-46BF-87E4-055B712EF7EB}"/>
          </ac:spMkLst>
        </pc:spChg>
        <pc:spChg chg="add mod">
          <ac:chgData name="Paula Vázquez-Valero" userId="3a0e46d7-2099-40af-a155-aa45b68bfff3" providerId="ADAL" clId="{4CB0CB29-DDBC-48A6-B0DB-2C934870E91C}" dt="2021-12-04T15:41:21.798" v="1863" actId="1038"/>
          <ac:spMkLst>
            <pc:docMk/>
            <pc:sldMk cId="402641228" sldId="549"/>
            <ac:spMk id="52" creationId="{E9B93852-0463-432B-B2B5-202C2A830104}"/>
          </ac:spMkLst>
        </pc:spChg>
        <pc:spChg chg="add mod">
          <ac:chgData name="Paula Vázquez-Valero" userId="3a0e46d7-2099-40af-a155-aa45b68bfff3" providerId="ADAL" clId="{4CB0CB29-DDBC-48A6-B0DB-2C934870E91C}" dt="2021-12-04T15:41:21.798" v="1863" actId="1038"/>
          <ac:spMkLst>
            <pc:docMk/>
            <pc:sldMk cId="402641228" sldId="549"/>
            <ac:spMk id="53" creationId="{F48222C2-CDEE-4B10-9832-AF5C801F4280}"/>
          </ac:spMkLst>
        </pc:spChg>
        <pc:spChg chg="mod">
          <ac:chgData name="Paula Vázquez-Valero" userId="3a0e46d7-2099-40af-a155-aa45b68bfff3" providerId="ADAL" clId="{4CB0CB29-DDBC-48A6-B0DB-2C934870E91C}" dt="2021-12-04T15:41:21.798" v="1863" actId="1038"/>
          <ac:spMkLst>
            <pc:docMk/>
            <pc:sldMk cId="402641228" sldId="549"/>
            <ac:spMk id="55" creationId="{CA45891E-D35F-4F9D-87F3-E65ED7C0C712}"/>
          </ac:spMkLst>
        </pc:spChg>
        <pc:spChg chg="add mod">
          <ac:chgData name="Paula Vázquez-Valero" userId="3a0e46d7-2099-40af-a155-aa45b68bfff3" providerId="ADAL" clId="{4CB0CB29-DDBC-48A6-B0DB-2C934870E91C}" dt="2021-12-04T15:41:21.798" v="1863" actId="1038"/>
          <ac:spMkLst>
            <pc:docMk/>
            <pc:sldMk cId="402641228" sldId="549"/>
            <ac:spMk id="58" creationId="{E1B6CA34-A9BB-47E3-8ADD-759C6A04BDB4}"/>
          </ac:spMkLst>
        </pc:spChg>
        <pc:spChg chg="add mod">
          <ac:chgData name="Paula Vázquez-Valero" userId="3a0e46d7-2099-40af-a155-aa45b68bfff3" providerId="ADAL" clId="{4CB0CB29-DDBC-48A6-B0DB-2C934870E91C}" dt="2021-12-04T15:41:21.798" v="1863" actId="1038"/>
          <ac:spMkLst>
            <pc:docMk/>
            <pc:sldMk cId="402641228" sldId="549"/>
            <ac:spMk id="59" creationId="{DF65B888-D8F4-4AFE-A842-7CC037ED2331}"/>
          </ac:spMkLst>
        </pc:spChg>
        <pc:spChg chg="mod">
          <ac:chgData name="Paula Vázquez-Valero" userId="3a0e46d7-2099-40af-a155-aa45b68bfff3" providerId="ADAL" clId="{4CB0CB29-DDBC-48A6-B0DB-2C934870E91C}" dt="2021-12-04T15:41:21.798" v="1863" actId="1038"/>
          <ac:spMkLst>
            <pc:docMk/>
            <pc:sldMk cId="402641228" sldId="549"/>
            <ac:spMk id="61" creationId="{D57B8A82-09E7-4214-9B06-37DF2063DDEF}"/>
          </ac:spMkLst>
        </pc:spChg>
        <pc:spChg chg="add mod">
          <ac:chgData name="Paula Vázquez-Valero" userId="3a0e46d7-2099-40af-a155-aa45b68bfff3" providerId="ADAL" clId="{4CB0CB29-DDBC-48A6-B0DB-2C934870E91C}" dt="2021-12-04T15:44:15.537" v="1994" actId="1035"/>
          <ac:spMkLst>
            <pc:docMk/>
            <pc:sldMk cId="402641228" sldId="549"/>
            <ac:spMk id="63" creationId="{4C9EBBD2-C9BA-4ECB-91C7-3C176621D7E5}"/>
          </ac:spMkLst>
        </pc:spChg>
        <pc:spChg chg="add mod">
          <ac:chgData name="Paula Vázquez-Valero" userId="3a0e46d7-2099-40af-a155-aa45b68bfff3" providerId="ADAL" clId="{4CB0CB29-DDBC-48A6-B0DB-2C934870E91C}" dt="2021-12-04T15:44:15.537" v="1994" actId="1035"/>
          <ac:spMkLst>
            <pc:docMk/>
            <pc:sldMk cId="402641228" sldId="549"/>
            <ac:spMk id="64" creationId="{2C571D03-0332-44B8-9F73-5F5C8A2F00D1}"/>
          </ac:spMkLst>
        </pc:spChg>
        <pc:spChg chg="add mod">
          <ac:chgData name="Paula Vázquez-Valero" userId="3a0e46d7-2099-40af-a155-aa45b68bfff3" providerId="ADAL" clId="{4CB0CB29-DDBC-48A6-B0DB-2C934870E91C}" dt="2021-12-04T15:44:15.537" v="1994" actId="1035"/>
          <ac:spMkLst>
            <pc:docMk/>
            <pc:sldMk cId="402641228" sldId="549"/>
            <ac:spMk id="65" creationId="{F090E813-4617-4E70-9F27-9949D779FFB8}"/>
          </ac:spMkLst>
        </pc:spChg>
        <pc:spChg chg="add mod">
          <ac:chgData name="Paula Vázquez-Valero" userId="3a0e46d7-2099-40af-a155-aa45b68bfff3" providerId="ADAL" clId="{4CB0CB29-DDBC-48A6-B0DB-2C934870E91C}" dt="2021-12-04T15:44:15.537" v="1994" actId="1035"/>
          <ac:spMkLst>
            <pc:docMk/>
            <pc:sldMk cId="402641228" sldId="549"/>
            <ac:spMk id="66" creationId="{DE46ABB6-9ACF-40BF-8BCC-CB1254D46294}"/>
          </ac:spMkLst>
        </pc:spChg>
        <pc:spChg chg="add mod">
          <ac:chgData name="Paula Vázquez-Valero" userId="3a0e46d7-2099-40af-a155-aa45b68bfff3" providerId="ADAL" clId="{4CB0CB29-DDBC-48A6-B0DB-2C934870E91C}" dt="2021-12-04T15:44:23.539" v="2016" actId="1036"/>
          <ac:spMkLst>
            <pc:docMk/>
            <pc:sldMk cId="402641228" sldId="549"/>
            <ac:spMk id="67" creationId="{3D17A450-AAA7-4B15-9AC3-9B7C9FD44D8D}"/>
          </ac:spMkLst>
        </pc:spChg>
        <pc:spChg chg="add mod">
          <ac:chgData name="Paula Vázquez-Valero" userId="3a0e46d7-2099-40af-a155-aa45b68bfff3" providerId="ADAL" clId="{4CB0CB29-DDBC-48A6-B0DB-2C934870E91C}" dt="2021-12-04T15:44:20.563" v="2013" actId="1035"/>
          <ac:spMkLst>
            <pc:docMk/>
            <pc:sldMk cId="402641228" sldId="549"/>
            <ac:spMk id="68" creationId="{A579FAA4-918A-4EDC-AEE8-7D605FB78FCA}"/>
          </ac:spMkLst>
        </pc:spChg>
        <pc:spChg chg="add mod">
          <ac:chgData name="Paula Vázquez-Valero" userId="3a0e46d7-2099-40af-a155-aa45b68bfff3" providerId="ADAL" clId="{4CB0CB29-DDBC-48A6-B0DB-2C934870E91C}" dt="2021-12-04T15:44:56.242" v="2035" actId="1036"/>
          <ac:spMkLst>
            <pc:docMk/>
            <pc:sldMk cId="402641228" sldId="549"/>
            <ac:spMk id="70" creationId="{E767AF5E-D5CE-4534-A9B9-22763D5EB756}"/>
          </ac:spMkLst>
        </pc:spChg>
        <pc:spChg chg="add mod">
          <ac:chgData name="Paula Vázquez-Valero" userId="3a0e46d7-2099-40af-a155-aa45b68bfff3" providerId="ADAL" clId="{4CB0CB29-DDBC-48A6-B0DB-2C934870E91C}" dt="2021-12-04T15:44:27.326" v="2030" actId="1037"/>
          <ac:spMkLst>
            <pc:docMk/>
            <pc:sldMk cId="402641228" sldId="549"/>
            <ac:spMk id="71" creationId="{F4F5AF40-C9EF-4AD8-8947-4EE957C6DC31}"/>
          </ac:spMkLst>
        </pc:spChg>
        <pc:spChg chg="add del mod">
          <ac:chgData name="Paula Vázquez-Valero" userId="3a0e46d7-2099-40af-a155-aa45b68bfff3" providerId="ADAL" clId="{4CB0CB29-DDBC-48A6-B0DB-2C934870E91C}" dt="2021-12-04T15:41:01.116" v="1772" actId="478"/>
          <ac:spMkLst>
            <pc:docMk/>
            <pc:sldMk cId="402641228" sldId="549"/>
            <ac:spMk id="72" creationId="{0C3C4ED3-76EE-4950-9951-6D7DC48977C7}"/>
          </ac:spMkLst>
        </pc:spChg>
        <pc:spChg chg="add mod">
          <ac:chgData name="Paula Vázquez-Valero" userId="3a0e46d7-2099-40af-a155-aa45b68bfff3" providerId="ADAL" clId="{4CB0CB29-DDBC-48A6-B0DB-2C934870E91C}" dt="2021-12-04T15:44:17.095" v="1996" actId="1036"/>
          <ac:spMkLst>
            <pc:docMk/>
            <pc:sldMk cId="402641228" sldId="549"/>
            <ac:spMk id="74" creationId="{9DD04AF2-4D1D-4525-B8EF-A231535E0ADE}"/>
          </ac:spMkLst>
        </pc:spChg>
        <pc:spChg chg="add mod">
          <ac:chgData name="Paula Vázquez-Valero" userId="3a0e46d7-2099-40af-a155-aa45b68bfff3" providerId="ADAL" clId="{4CB0CB29-DDBC-48A6-B0DB-2C934870E91C}" dt="2021-12-04T15:47:37.106" v="2088" actId="1035"/>
          <ac:spMkLst>
            <pc:docMk/>
            <pc:sldMk cId="402641228" sldId="549"/>
            <ac:spMk id="76" creationId="{C93743A8-4DBF-41A6-8D02-0AC027510BCC}"/>
          </ac:spMkLst>
        </pc:spChg>
        <pc:spChg chg="add mod">
          <ac:chgData name="Paula Vázquez-Valero" userId="3a0e46d7-2099-40af-a155-aa45b68bfff3" providerId="ADAL" clId="{4CB0CB29-DDBC-48A6-B0DB-2C934870E91C}" dt="2021-12-04T16:02:57.348" v="2912" actId="1038"/>
          <ac:spMkLst>
            <pc:docMk/>
            <pc:sldMk cId="402641228" sldId="549"/>
            <ac:spMk id="77" creationId="{E35FE8D4-DE4E-421E-BEB2-0E25D37926E3}"/>
          </ac:spMkLst>
        </pc:spChg>
        <pc:spChg chg="add mod">
          <ac:chgData name="Paula Vázquez-Valero" userId="3a0e46d7-2099-40af-a155-aa45b68bfff3" providerId="ADAL" clId="{4CB0CB29-DDBC-48A6-B0DB-2C934870E91C}" dt="2021-12-04T16:01:27.325" v="2826" actId="1035"/>
          <ac:spMkLst>
            <pc:docMk/>
            <pc:sldMk cId="402641228" sldId="549"/>
            <ac:spMk id="78" creationId="{BB1CBA1A-BA47-4229-A19C-7CB28B4F8EF0}"/>
          </ac:spMkLst>
        </pc:spChg>
        <pc:spChg chg="add mod">
          <ac:chgData name="Paula Vázquez-Valero" userId="3a0e46d7-2099-40af-a155-aa45b68bfff3" providerId="ADAL" clId="{4CB0CB29-DDBC-48A6-B0DB-2C934870E91C}" dt="2021-12-04T16:01:40.925" v="2830" actId="20577"/>
          <ac:spMkLst>
            <pc:docMk/>
            <pc:sldMk cId="402641228" sldId="549"/>
            <ac:spMk id="79" creationId="{EE713585-4C0A-4232-B582-A7D17E2B928F}"/>
          </ac:spMkLst>
        </pc:spChg>
        <pc:spChg chg="add mod">
          <ac:chgData name="Paula Vázquez-Valero" userId="3a0e46d7-2099-40af-a155-aa45b68bfff3" providerId="ADAL" clId="{4CB0CB29-DDBC-48A6-B0DB-2C934870E91C}" dt="2021-12-04T16:02:57.348" v="2912" actId="1038"/>
          <ac:spMkLst>
            <pc:docMk/>
            <pc:sldMk cId="402641228" sldId="549"/>
            <ac:spMk id="80" creationId="{7398B98A-F022-4F17-AA72-C76324FBE91E}"/>
          </ac:spMkLst>
        </pc:spChg>
        <pc:spChg chg="add mod">
          <ac:chgData name="Paula Vázquez-Valero" userId="3a0e46d7-2099-40af-a155-aa45b68bfff3" providerId="ADAL" clId="{4CB0CB29-DDBC-48A6-B0DB-2C934870E91C}" dt="2021-12-04T16:02:05.430" v="2861" actId="20577"/>
          <ac:spMkLst>
            <pc:docMk/>
            <pc:sldMk cId="402641228" sldId="549"/>
            <ac:spMk id="81" creationId="{E4F68E6F-9032-41E3-B5EB-563F44D7CC76}"/>
          </ac:spMkLst>
        </pc:spChg>
        <pc:spChg chg="add mod">
          <ac:chgData name="Paula Vázquez-Valero" userId="3a0e46d7-2099-40af-a155-aa45b68bfff3" providerId="ADAL" clId="{4CB0CB29-DDBC-48A6-B0DB-2C934870E91C}" dt="2021-12-04T16:03:13.362" v="2938" actId="1037"/>
          <ac:spMkLst>
            <pc:docMk/>
            <pc:sldMk cId="402641228" sldId="549"/>
            <ac:spMk id="82" creationId="{5C88A751-A469-4F66-B7A9-D04646206A48}"/>
          </ac:spMkLst>
        </pc:spChg>
        <pc:spChg chg="add mod">
          <ac:chgData name="Paula Vázquez-Valero" userId="3a0e46d7-2099-40af-a155-aa45b68bfff3" providerId="ADAL" clId="{4CB0CB29-DDBC-48A6-B0DB-2C934870E91C}" dt="2021-12-04T16:02:57.348" v="2912" actId="1038"/>
          <ac:spMkLst>
            <pc:docMk/>
            <pc:sldMk cId="402641228" sldId="549"/>
            <ac:spMk id="83" creationId="{94CCB209-200D-4F79-800D-21017234331A}"/>
          </ac:spMkLst>
        </pc:spChg>
        <pc:spChg chg="add mod">
          <ac:chgData name="Paula Vázquez-Valero" userId="3a0e46d7-2099-40af-a155-aa45b68bfff3" providerId="ADAL" clId="{4CB0CB29-DDBC-48A6-B0DB-2C934870E91C}" dt="2021-12-04T16:02:24.560" v="2887" actId="20577"/>
          <ac:spMkLst>
            <pc:docMk/>
            <pc:sldMk cId="402641228" sldId="549"/>
            <ac:spMk id="84" creationId="{1CA79A66-4529-4805-BF85-2DB54E286992}"/>
          </ac:spMkLst>
        </pc:spChg>
        <pc:spChg chg="del">
          <ac:chgData name="Paula Vázquez-Valero" userId="3a0e46d7-2099-40af-a155-aa45b68bfff3" providerId="ADAL" clId="{4CB0CB29-DDBC-48A6-B0DB-2C934870E91C}" dt="2021-12-04T15:33:54.840" v="1575" actId="478"/>
          <ac:spMkLst>
            <pc:docMk/>
            <pc:sldMk cId="402641228" sldId="549"/>
            <ac:spMk id="85" creationId="{ED586029-BA45-4A1E-BCD4-5DA8DA3E0C42}"/>
          </ac:spMkLst>
        </pc:spChg>
        <pc:spChg chg="add mod">
          <ac:chgData name="Paula Vázquez-Valero" userId="3a0e46d7-2099-40af-a155-aa45b68bfff3" providerId="ADAL" clId="{4CB0CB29-DDBC-48A6-B0DB-2C934870E91C}" dt="2021-12-04T16:02:35.726" v="2891" actId="20577"/>
          <ac:spMkLst>
            <pc:docMk/>
            <pc:sldMk cId="402641228" sldId="549"/>
            <ac:spMk id="86" creationId="{BE4E98E5-43FF-4A47-BF93-8F09FEEBC022}"/>
          </ac:spMkLst>
        </pc:spChg>
        <pc:spChg chg="add mod">
          <ac:chgData name="Paula Vázquez-Valero" userId="3a0e46d7-2099-40af-a155-aa45b68bfff3" providerId="ADAL" clId="{4CB0CB29-DDBC-48A6-B0DB-2C934870E91C}" dt="2021-12-04T16:02:57.348" v="2912" actId="1038"/>
          <ac:spMkLst>
            <pc:docMk/>
            <pc:sldMk cId="402641228" sldId="549"/>
            <ac:spMk id="87" creationId="{36E4AFFF-B346-40B9-ACA8-E0AB36BCD6C5}"/>
          </ac:spMkLst>
        </pc:spChg>
        <pc:spChg chg="add mod">
          <ac:chgData name="Paula Vázquez-Valero" userId="3a0e46d7-2099-40af-a155-aa45b68bfff3" providerId="ADAL" clId="{4CB0CB29-DDBC-48A6-B0DB-2C934870E91C}" dt="2021-12-04T16:03:04.759" v="2932" actId="1036"/>
          <ac:spMkLst>
            <pc:docMk/>
            <pc:sldMk cId="402641228" sldId="549"/>
            <ac:spMk id="90" creationId="{0C13DD21-5A92-4CEA-94F2-3AF13A2D32C9}"/>
          </ac:spMkLst>
        </pc:spChg>
        <pc:spChg chg="add mod">
          <ac:chgData name="Paula Vázquez-Valero" userId="3a0e46d7-2099-40af-a155-aa45b68bfff3" providerId="ADAL" clId="{4CB0CB29-DDBC-48A6-B0DB-2C934870E91C}" dt="2021-12-04T16:03:17.433" v="2940" actId="20577"/>
          <ac:spMkLst>
            <pc:docMk/>
            <pc:sldMk cId="402641228" sldId="549"/>
            <ac:spMk id="91" creationId="{A8C68ED1-778C-43A4-9C3D-B82D98E11762}"/>
          </ac:spMkLst>
        </pc:spChg>
        <pc:spChg chg="add mod">
          <ac:chgData name="Paula Vázquez-Valero" userId="3a0e46d7-2099-40af-a155-aa45b68bfff3" providerId="ADAL" clId="{4CB0CB29-DDBC-48A6-B0DB-2C934870E91C}" dt="2021-12-04T16:03:32.469" v="2961" actId="1038"/>
          <ac:spMkLst>
            <pc:docMk/>
            <pc:sldMk cId="402641228" sldId="549"/>
            <ac:spMk id="92" creationId="{87AD040B-6423-4C7A-A0FA-1D409CAFBC0C}"/>
          </ac:spMkLst>
        </pc:spChg>
        <pc:spChg chg="add mod">
          <ac:chgData name="Paula Vázquez-Valero" userId="3a0e46d7-2099-40af-a155-aa45b68bfff3" providerId="ADAL" clId="{4CB0CB29-DDBC-48A6-B0DB-2C934870E91C}" dt="2021-12-04T16:03:44.344" v="2973" actId="1038"/>
          <ac:spMkLst>
            <pc:docMk/>
            <pc:sldMk cId="402641228" sldId="549"/>
            <ac:spMk id="93" creationId="{007D3B16-0F56-4787-B101-DE4A90EE1C1C}"/>
          </ac:spMkLst>
        </pc:spChg>
        <pc:spChg chg="add mod">
          <ac:chgData name="Paula Vázquez-Valero" userId="3a0e46d7-2099-40af-a155-aa45b68bfff3" providerId="ADAL" clId="{4CB0CB29-DDBC-48A6-B0DB-2C934870E91C}" dt="2021-12-04T16:03:55.904" v="2977" actId="20577"/>
          <ac:spMkLst>
            <pc:docMk/>
            <pc:sldMk cId="402641228" sldId="549"/>
            <ac:spMk id="94" creationId="{E3C519AF-B083-4249-BFD3-7D0B3C0B5058}"/>
          </ac:spMkLst>
        </pc:spChg>
        <pc:spChg chg="add mod">
          <ac:chgData name="Paula Vázquez-Valero" userId="3a0e46d7-2099-40af-a155-aa45b68bfff3" providerId="ADAL" clId="{4CB0CB29-DDBC-48A6-B0DB-2C934870E91C}" dt="2021-12-04T16:04:14.978" v="2997" actId="1038"/>
          <ac:spMkLst>
            <pc:docMk/>
            <pc:sldMk cId="402641228" sldId="549"/>
            <ac:spMk id="95" creationId="{928E62FA-027F-458C-93FD-708D88899BF7}"/>
          </ac:spMkLst>
        </pc:spChg>
        <pc:spChg chg="add mod">
          <ac:chgData name="Paula Vázquez-Valero" userId="3a0e46d7-2099-40af-a155-aa45b68bfff3" providerId="ADAL" clId="{4CB0CB29-DDBC-48A6-B0DB-2C934870E91C}" dt="2021-12-04T16:04:21.492" v="3010" actId="1035"/>
          <ac:spMkLst>
            <pc:docMk/>
            <pc:sldMk cId="402641228" sldId="549"/>
            <ac:spMk id="96" creationId="{80C78954-C1A5-4A39-9B30-460D18C8871A}"/>
          </ac:spMkLst>
        </pc:spChg>
        <pc:spChg chg="del">
          <ac:chgData name="Paula Vázquez-Valero" userId="3a0e46d7-2099-40af-a155-aa45b68bfff3" providerId="ADAL" clId="{4CB0CB29-DDBC-48A6-B0DB-2C934870E91C}" dt="2021-12-04T15:33:52.716" v="1574" actId="478"/>
          <ac:spMkLst>
            <pc:docMk/>
            <pc:sldMk cId="402641228" sldId="549"/>
            <ac:spMk id="156" creationId="{9EDB51A6-DD51-43A6-BB4E-AE3B890F3E8D}"/>
          </ac:spMkLst>
        </pc:spChg>
        <pc:spChg chg="del">
          <ac:chgData name="Paula Vázquez-Valero" userId="3a0e46d7-2099-40af-a155-aa45b68bfff3" providerId="ADAL" clId="{4CB0CB29-DDBC-48A6-B0DB-2C934870E91C}" dt="2021-12-04T15:33:52.716" v="1574" actId="478"/>
          <ac:spMkLst>
            <pc:docMk/>
            <pc:sldMk cId="402641228" sldId="549"/>
            <ac:spMk id="157" creationId="{8D3F57F6-FBCE-43D3-B089-3C05F51825FA}"/>
          </ac:spMkLst>
        </pc:spChg>
        <pc:spChg chg="del">
          <ac:chgData name="Paula Vázquez-Valero" userId="3a0e46d7-2099-40af-a155-aa45b68bfff3" providerId="ADAL" clId="{4CB0CB29-DDBC-48A6-B0DB-2C934870E91C}" dt="2021-12-04T15:33:52.716" v="1574" actId="478"/>
          <ac:spMkLst>
            <pc:docMk/>
            <pc:sldMk cId="402641228" sldId="549"/>
            <ac:spMk id="158" creationId="{7CCC0705-9CE5-4D6B-879F-C58BDCE1EF1A}"/>
          </ac:spMkLst>
        </pc:spChg>
        <pc:spChg chg="del">
          <ac:chgData name="Paula Vázquez-Valero" userId="3a0e46d7-2099-40af-a155-aa45b68bfff3" providerId="ADAL" clId="{4CB0CB29-DDBC-48A6-B0DB-2C934870E91C}" dt="2021-12-04T15:33:52.716" v="1574" actId="478"/>
          <ac:spMkLst>
            <pc:docMk/>
            <pc:sldMk cId="402641228" sldId="549"/>
            <ac:spMk id="160" creationId="{8E2B42CC-C8C2-41EA-AF9F-AEF7FE191ACE}"/>
          </ac:spMkLst>
        </pc:spChg>
        <pc:spChg chg="del">
          <ac:chgData name="Paula Vázquez-Valero" userId="3a0e46d7-2099-40af-a155-aa45b68bfff3" providerId="ADAL" clId="{4CB0CB29-DDBC-48A6-B0DB-2C934870E91C}" dt="2021-12-04T15:33:52.716" v="1574" actId="478"/>
          <ac:spMkLst>
            <pc:docMk/>
            <pc:sldMk cId="402641228" sldId="549"/>
            <ac:spMk id="162" creationId="{FEB73842-3A42-41C5-A1B0-B2B1DF6D047A}"/>
          </ac:spMkLst>
        </pc:spChg>
        <pc:spChg chg="del">
          <ac:chgData name="Paula Vázquez-Valero" userId="3a0e46d7-2099-40af-a155-aa45b68bfff3" providerId="ADAL" clId="{4CB0CB29-DDBC-48A6-B0DB-2C934870E91C}" dt="2021-12-04T15:33:52.716" v="1574" actId="478"/>
          <ac:spMkLst>
            <pc:docMk/>
            <pc:sldMk cId="402641228" sldId="549"/>
            <ac:spMk id="164" creationId="{DCFE0F37-670C-4FD5-B52C-4DAC8885C249}"/>
          </ac:spMkLst>
        </pc:spChg>
        <pc:spChg chg="del">
          <ac:chgData name="Paula Vázquez-Valero" userId="3a0e46d7-2099-40af-a155-aa45b68bfff3" providerId="ADAL" clId="{4CB0CB29-DDBC-48A6-B0DB-2C934870E91C}" dt="2021-12-04T15:33:52.716" v="1574" actId="478"/>
          <ac:spMkLst>
            <pc:docMk/>
            <pc:sldMk cId="402641228" sldId="549"/>
            <ac:spMk id="166" creationId="{1151E009-15F4-408E-B1AC-02CDA1BB5605}"/>
          </ac:spMkLst>
        </pc:spChg>
        <pc:spChg chg="del">
          <ac:chgData name="Paula Vázquez-Valero" userId="3a0e46d7-2099-40af-a155-aa45b68bfff3" providerId="ADAL" clId="{4CB0CB29-DDBC-48A6-B0DB-2C934870E91C}" dt="2021-12-04T15:33:52.716" v="1574" actId="478"/>
          <ac:spMkLst>
            <pc:docMk/>
            <pc:sldMk cId="402641228" sldId="549"/>
            <ac:spMk id="168" creationId="{0A279D45-5600-44E2-A0A6-6A33047823A3}"/>
          </ac:spMkLst>
        </pc:spChg>
        <pc:spChg chg="del">
          <ac:chgData name="Paula Vázquez-Valero" userId="3a0e46d7-2099-40af-a155-aa45b68bfff3" providerId="ADAL" clId="{4CB0CB29-DDBC-48A6-B0DB-2C934870E91C}" dt="2021-12-04T15:33:52.716" v="1574" actId="478"/>
          <ac:spMkLst>
            <pc:docMk/>
            <pc:sldMk cId="402641228" sldId="549"/>
            <ac:spMk id="169" creationId="{A70B9834-A9D0-4665-8029-EEFFC5CA9C95}"/>
          </ac:spMkLst>
        </pc:spChg>
        <pc:spChg chg="del">
          <ac:chgData name="Paula Vázquez-Valero" userId="3a0e46d7-2099-40af-a155-aa45b68bfff3" providerId="ADAL" clId="{4CB0CB29-DDBC-48A6-B0DB-2C934870E91C}" dt="2021-12-04T15:33:52.716" v="1574" actId="478"/>
          <ac:spMkLst>
            <pc:docMk/>
            <pc:sldMk cId="402641228" sldId="549"/>
            <ac:spMk id="172" creationId="{106C553B-F3B3-4AEA-927C-AD67893A75B2}"/>
          </ac:spMkLst>
        </pc:spChg>
        <pc:spChg chg="del">
          <ac:chgData name="Paula Vázquez-Valero" userId="3a0e46d7-2099-40af-a155-aa45b68bfff3" providerId="ADAL" clId="{4CB0CB29-DDBC-48A6-B0DB-2C934870E91C}" dt="2021-12-04T15:33:52.716" v="1574" actId="478"/>
          <ac:spMkLst>
            <pc:docMk/>
            <pc:sldMk cId="402641228" sldId="549"/>
            <ac:spMk id="174" creationId="{E9D8CF4E-49F6-40ED-988F-C2EA560B2664}"/>
          </ac:spMkLst>
        </pc:spChg>
        <pc:spChg chg="del">
          <ac:chgData name="Paula Vázquez-Valero" userId="3a0e46d7-2099-40af-a155-aa45b68bfff3" providerId="ADAL" clId="{4CB0CB29-DDBC-48A6-B0DB-2C934870E91C}" dt="2021-12-04T15:33:52.716" v="1574" actId="478"/>
          <ac:spMkLst>
            <pc:docMk/>
            <pc:sldMk cId="402641228" sldId="549"/>
            <ac:spMk id="176" creationId="{731EE445-8C5C-465D-97F7-E8380630A340}"/>
          </ac:spMkLst>
        </pc:spChg>
        <pc:spChg chg="del">
          <ac:chgData name="Paula Vázquez-Valero" userId="3a0e46d7-2099-40af-a155-aa45b68bfff3" providerId="ADAL" clId="{4CB0CB29-DDBC-48A6-B0DB-2C934870E91C}" dt="2021-12-04T15:33:52.716" v="1574" actId="478"/>
          <ac:spMkLst>
            <pc:docMk/>
            <pc:sldMk cId="402641228" sldId="549"/>
            <ac:spMk id="178" creationId="{EE84DC1B-1774-49B4-BBAB-BD638D3B7CF3}"/>
          </ac:spMkLst>
        </pc:spChg>
        <pc:spChg chg="del">
          <ac:chgData name="Paula Vázquez-Valero" userId="3a0e46d7-2099-40af-a155-aa45b68bfff3" providerId="ADAL" clId="{4CB0CB29-DDBC-48A6-B0DB-2C934870E91C}" dt="2021-12-04T15:33:52.716" v="1574" actId="478"/>
          <ac:spMkLst>
            <pc:docMk/>
            <pc:sldMk cId="402641228" sldId="549"/>
            <ac:spMk id="185" creationId="{F7767C4F-0041-4D80-AFCC-0FB68A622487}"/>
          </ac:spMkLst>
        </pc:spChg>
        <pc:spChg chg="del">
          <ac:chgData name="Paula Vázquez-Valero" userId="3a0e46d7-2099-40af-a155-aa45b68bfff3" providerId="ADAL" clId="{4CB0CB29-DDBC-48A6-B0DB-2C934870E91C}" dt="2021-12-04T15:33:52.716" v="1574" actId="478"/>
          <ac:spMkLst>
            <pc:docMk/>
            <pc:sldMk cId="402641228" sldId="549"/>
            <ac:spMk id="187" creationId="{68E2D0A5-5527-4C67-B991-A03626AA6764}"/>
          </ac:spMkLst>
        </pc:spChg>
        <pc:spChg chg="del">
          <ac:chgData name="Paula Vázquez-Valero" userId="3a0e46d7-2099-40af-a155-aa45b68bfff3" providerId="ADAL" clId="{4CB0CB29-DDBC-48A6-B0DB-2C934870E91C}" dt="2021-12-04T15:33:52.716" v="1574" actId="478"/>
          <ac:spMkLst>
            <pc:docMk/>
            <pc:sldMk cId="402641228" sldId="549"/>
            <ac:spMk id="210" creationId="{5EC00F48-714D-44A4-988E-A1AD24F209FC}"/>
          </ac:spMkLst>
        </pc:spChg>
        <pc:grpChg chg="add mod">
          <ac:chgData name="Paula Vázquez-Valero" userId="3a0e46d7-2099-40af-a155-aa45b68bfff3" providerId="ADAL" clId="{4CB0CB29-DDBC-48A6-B0DB-2C934870E91C}" dt="2021-12-04T15:41:30.390" v="1865" actId="14100"/>
          <ac:grpSpMkLst>
            <pc:docMk/>
            <pc:sldMk cId="402641228" sldId="549"/>
            <ac:grpSpMk id="43" creationId="{301E5417-CC95-4E50-B388-EAD46775BF1E}"/>
          </ac:grpSpMkLst>
        </pc:grpChg>
        <pc:grpChg chg="mod">
          <ac:chgData name="Paula Vázquez-Valero" userId="3a0e46d7-2099-40af-a155-aa45b68bfff3" providerId="ADAL" clId="{4CB0CB29-DDBC-48A6-B0DB-2C934870E91C}" dt="2021-12-04T15:41:30.390" v="1865" actId="14100"/>
          <ac:grpSpMkLst>
            <pc:docMk/>
            <pc:sldMk cId="402641228" sldId="549"/>
            <ac:grpSpMk id="44" creationId="{F36EC55F-6993-45BA-A4AE-59D461C6CA5E}"/>
          </ac:grpSpMkLst>
        </pc:grpChg>
        <pc:grpChg chg="add mod">
          <ac:chgData name="Paula Vázquez-Valero" userId="3a0e46d7-2099-40af-a155-aa45b68bfff3" providerId="ADAL" clId="{4CB0CB29-DDBC-48A6-B0DB-2C934870E91C}" dt="2021-12-04T15:41:21.798" v="1863" actId="1038"/>
          <ac:grpSpMkLst>
            <pc:docMk/>
            <pc:sldMk cId="402641228" sldId="549"/>
            <ac:grpSpMk id="49" creationId="{64CB4BC4-4790-4E99-9D6C-15062E454BF1}"/>
          </ac:grpSpMkLst>
        </pc:grpChg>
        <pc:grpChg chg="add mod">
          <ac:chgData name="Paula Vázquez-Valero" userId="3a0e46d7-2099-40af-a155-aa45b68bfff3" providerId="ADAL" clId="{4CB0CB29-DDBC-48A6-B0DB-2C934870E91C}" dt="2021-12-04T15:41:21.798" v="1863" actId="1038"/>
          <ac:grpSpMkLst>
            <pc:docMk/>
            <pc:sldMk cId="402641228" sldId="549"/>
            <ac:grpSpMk id="54" creationId="{74714430-E48C-41A5-8878-2279F7D8017F}"/>
          </ac:grpSpMkLst>
        </pc:grpChg>
        <pc:grpChg chg="add mod">
          <ac:chgData name="Paula Vázquez-Valero" userId="3a0e46d7-2099-40af-a155-aa45b68bfff3" providerId="ADAL" clId="{4CB0CB29-DDBC-48A6-B0DB-2C934870E91C}" dt="2021-12-04T15:41:21.798" v="1863" actId="1038"/>
          <ac:grpSpMkLst>
            <pc:docMk/>
            <pc:sldMk cId="402641228" sldId="549"/>
            <ac:grpSpMk id="60" creationId="{7695F498-6F76-40BC-B461-051C5079C2F9}"/>
          </ac:grpSpMkLst>
        </pc:grpChg>
        <pc:graphicFrameChg chg="add mod modGraphic">
          <ac:chgData name="Paula Vázquez-Valero" userId="3a0e46d7-2099-40af-a155-aa45b68bfff3" providerId="ADAL" clId="{4CB0CB29-DDBC-48A6-B0DB-2C934870E91C}" dt="2021-12-04T16:02:52.482" v="2903" actId="14734"/>
          <ac:graphicFrameMkLst>
            <pc:docMk/>
            <pc:sldMk cId="402641228" sldId="549"/>
            <ac:graphicFrameMk id="38" creationId="{1855AB79-2B89-4C0A-BDBA-557368C24D25}"/>
          </ac:graphicFrameMkLst>
        </pc:graphicFrameChg>
        <pc:graphicFrameChg chg="del">
          <ac:chgData name="Paula Vázquez-Valero" userId="3a0e46d7-2099-40af-a155-aa45b68bfff3" providerId="ADAL" clId="{4CB0CB29-DDBC-48A6-B0DB-2C934870E91C}" dt="2021-12-04T15:33:52.716" v="1574" actId="478"/>
          <ac:graphicFrameMkLst>
            <pc:docMk/>
            <pc:sldMk cId="402641228" sldId="549"/>
            <ac:graphicFrameMk id="149" creationId="{B2E020CA-3596-4F22-AB7A-465B1107D8F1}"/>
          </ac:graphicFrameMkLst>
        </pc:graphicFrameChg>
        <pc:graphicFrameChg chg="del">
          <ac:chgData name="Paula Vázquez-Valero" userId="3a0e46d7-2099-40af-a155-aa45b68bfff3" providerId="ADAL" clId="{4CB0CB29-DDBC-48A6-B0DB-2C934870E91C}" dt="2021-12-04T15:33:52.716" v="1574" actId="478"/>
          <ac:graphicFrameMkLst>
            <pc:docMk/>
            <pc:sldMk cId="402641228" sldId="549"/>
            <ac:graphicFrameMk id="150" creationId="{259B75F7-CACD-4172-84B1-1D6852942F87}"/>
          </ac:graphicFrameMkLst>
        </pc:graphicFrameChg>
        <pc:graphicFrameChg chg="del">
          <ac:chgData name="Paula Vázquez-Valero" userId="3a0e46d7-2099-40af-a155-aa45b68bfff3" providerId="ADAL" clId="{4CB0CB29-DDBC-48A6-B0DB-2C934870E91C}" dt="2021-12-04T15:33:52.716" v="1574" actId="478"/>
          <ac:graphicFrameMkLst>
            <pc:docMk/>
            <pc:sldMk cId="402641228" sldId="549"/>
            <ac:graphicFrameMk id="151" creationId="{9739CE26-4A7B-4617-9190-3FF35B1564A0}"/>
          </ac:graphicFrameMkLst>
        </pc:graphicFrameChg>
        <pc:graphicFrameChg chg="del">
          <ac:chgData name="Paula Vázquez-Valero" userId="3a0e46d7-2099-40af-a155-aa45b68bfff3" providerId="ADAL" clId="{4CB0CB29-DDBC-48A6-B0DB-2C934870E91C}" dt="2021-12-04T15:33:52.716" v="1574" actId="478"/>
          <ac:graphicFrameMkLst>
            <pc:docMk/>
            <pc:sldMk cId="402641228" sldId="549"/>
            <ac:graphicFrameMk id="152" creationId="{6BB64386-DB05-4BD7-B147-7E7CB4DFC4F9}"/>
          </ac:graphicFrameMkLst>
        </pc:graphicFrameChg>
        <pc:graphicFrameChg chg="del">
          <ac:chgData name="Paula Vázquez-Valero" userId="3a0e46d7-2099-40af-a155-aa45b68bfff3" providerId="ADAL" clId="{4CB0CB29-DDBC-48A6-B0DB-2C934870E91C}" dt="2021-12-04T15:33:52.716" v="1574" actId="478"/>
          <ac:graphicFrameMkLst>
            <pc:docMk/>
            <pc:sldMk cId="402641228" sldId="549"/>
            <ac:graphicFrameMk id="153" creationId="{B3E316DD-59C7-4C64-93D2-F62D7D2719B2}"/>
          </ac:graphicFrameMkLst>
        </pc:graphicFrameChg>
        <pc:graphicFrameChg chg="del">
          <ac:chgData name="Paula Vázquez-Valero" userId="3a0e46d7-2099-40af-a155-aa45b68bfff3" providerId="ADAL" clId="{4CB0CB29-DDBC-48A6-B0DB-2C934870E91C}" dt="2021-12-04T15:33:52.716" v="1574" actId="478"/>
          <ac:graphicFrameMkLst>
            <pc:docMk/>
            <pc:sldMk cId="402641228" sldId="549"/>
            <ac:graphicFrameMk id="154" creationId="{606D0CBE-66E1-4A63-B068-92E8790C08F4}"/>
          </ac:graphicFrameMkLst>
        </pc:graphicFrameChg>
        <pc:graphicFrameChg chg="del">
          <ac:chgData name="Paula Vázquez-Valero" userId="3a0e46d7-2099-40af-a155-aa45b68bfff3" providerId="ADAL" clId="{4CB0CB29-DDBC-48A6-B0DB-2C934870E91C}" dt="2021-12-04T15:33:52.716" v="1574" actId="478"/>
          <ac:graphicFrameMkLst>
            <pc:docMk/>
            <pc:sldMk cId="402641228" sldId="549"/>
            <ac:graphicFrameMk id="183" creationId="{4B70CD9E-528E-4377-B91F-941888FAB7F0}"/>
          </ac:graphicFrameMkLst>
        </pc:graphicFrameChg>
        <pc:picChg chg="mod">
          <ac:chgData name="Paula Vázquez-Valero" userId="3a0e46d7-2099-40af-a155-aa45b68bfff3" providerId="ADAL" clId="{4CB0CB29-DDBC-48A6-B0DB-2C934870E91C}" dt="2021-12-04T15:41:30.390" v="1865" actId="14100"/>
          <ac:picMkLst>
            <pc:docMk/>
            <pc:sldMk cId="402641228" sldId="549"/>
            <ac:picMk id="47" creationId="{AE6A5CAE-0E64-49F8-B8C1-AFF40CEBBCB8}"/>
          </ac:picMkLst>
        </pc:picChg>
        <pc:picChg chg="mod">
          <ac:chgData name="Paula Vázquez-Valero" userId="3a0e46d7-2099-40af-a155-aa45b68bfff3" providerId="ADAL" clId="{4CB0CB29-DDBC-48A6-B0DB-2C934870E91C}" dt="2021-12-04T15:41:21.798" v="1863" actId="1038"/>
          <ac:picMkLst>
            <pc:docMk/>
            <pc:sldMk cId="402641228" sldId="549"/>
            <ac:picMk id="51" creationId="{2FEDC784-DD91-492D-B684-00309EA2A121}"/>
          </ac:picMkLst>
        </pc:picChg>
        <pc:picChg chg="mod">
          <ac:chgData name="Paula Vázquez-Valero" userId="3a0e46d7-2099-40af-a155-aa45b68bfff3" providerId="ADAL" clId="{4CB0CB29-DDBC-48A6-B0DB-2C934870E91C}" dt="2021-12-04T15:41:21.798" v="1863" actId="1038"/>
          <ac:picMkLst>
            <pc:docMk/>
            <pc:sldMk cId="402641228" sldId="549"/>
            <ac:picMk id="57" creationId="{156DFB41-D339-494F-B60E-25A0A45E7F92}"/>
          </ac:picMkLst>
        </pc:picChg>
        <pc:picChg chg="mod">
          <ac:chgData name="Paula Vázquez-Valero" userId="3a0e46d7-2099-40af-a155-aa45b68bfff3" providerId="ADAL" clId="{4CB0CB29-DDBC-48A6-B0DB-2C934870E91C}" dt="2021-12-04T15:41:21.798" v="1863" actId="1038"/>
          <ac:picMkLst>
            <pc:docMk/>
            <pc:sldMk cId="402641228" sldId="549"/>
            <ac:picMk id="62" creationId="{71E7DE94-1D02-4F17-A057-951DCC6E0242}"/>
          </ac:picMkLst>
        </pc:picChg>
        <pc:picChg chg="add mod">
          <ac:chgData name="Paula Vázquez-Valero" userId="3a0e46d7-2099-40af-a155-aa45b68bfff3" providerId="ADAL" clId="{4CB0CB29-DDBC-48A6-B0DB-2C934870E91C}" dt="2021-12-04T15:43:10.024" v="1901" actId="1076"/>
          <ac:picMkLst>
            <pc:docMk/>
            <pc:sldMk cId="402641228" sldId="549"/>
            <ac:picMk id="69" creationId="{5560BF51-D8E4-4E63-B027-F529E66E3E13}"/>
          </ac:picMkLst>
        </pc:picChg>
        <pc:picChg chg="add mod">
          <ac:chgData name="Paula Vázquez-Valero" userId="3a0e46d7-2099-40af-a155-aa45b68bfff3" providerId="ADAL" clId="{4CB0CB29-DDBC-48A6-B0DB-2C934870E91C}" dt="2021-12-04T15:43:07.087" v="1900" actId="14100"/>
          <ac:picMkLst>
            <pc:docMk/>
            <pc:sldMk cId="402641228" sldId="549"/>
            <ac:picMk id="73" creationId="{2E0029E5-7B18-4460-AB35-15242672EAD9}"/>
          </ac:picMkLst>
        </pc:picChg>
        <pc:picChg chg="add mod">
          <ac:chgData name="Paula Vázquez-Valero" userId="3a0e46d7-2099-40af-a155-aa45b68bfff3" providerId="ADAL" clId="{4CB0CB29-DDBC-48A6-B0DB-2C934870E91C}" dt="2021-12-04T15:46:27.156" v="2044" actId="1076"/>
          <ac:picMkLst>
            <pc:docMk/>
            <pc:sldMk cId="402641228" sldId="549"/>
            <ac:picMk id="75" creationId="{DBFD3541-A654-4D02-9411-66D209537A93}"/>
          </ac:picMkLst>
        </pc:picChg>
        <pc:picChg chg="add mod">
          <ac:chgData name="Paula Vázquez-Valero" userId="3a0e46d7-2099-40af-a155-aa45b68bfff3" providerId="ADAL" clId="{4CB0CB29-DDBC-48A6-B0DB-2C934870E91C}" dt="2021-12-04T16:04:48.949" v="3014" actId="1076"/>
          <ac:picMkLst>
            <pc:docMk/>
            <pc:sldMk cId="402641228" sldId="549"/>
            <ac:picMk id="97" creationId="{90975884-3C5F-44B2-981A-5816498FE565}"/>
          </ac:picMkLst>
        </pc:picChg>
        <pc:picChg chg="del">
          <ac:chgData name="Paula Vázquez-Valero" userId="3a0e46d7-2099-40af-a155-aa45b68bfff3" providerId="ADAL" clId="{4CB0CB29-DDBC-48A6-B0DB-2C934870E91C}" dt="2021-12-04T15:33:52.716" v="1574" actId="478"/>
          <ac:picMkLst>
            <pc:docMk/>
            <pc:sldMk cId="402641228" sldId="549"/>
            <ac:picMk id="155" creationId="{E08FA80F-B4E1-4BA8-A882-F256F9D34675}"/>
          </ac:picMkLst>
        </pc:picChg>
        <pc:picChg chg="del">
          <ac:chgData name="Paula Vázquez-Valero" userId="3a0e46d7-2099-40af-a155-aa45b68bfff3" providerId="ADAL" clId="{4CB0CB29-DDBC-48A6-B0DB-2C934870E91C}" dt="2021-12-04T15:33:52.716" v="1574" actId="478"/>
          <ac:picMkLst>
            <pc:docMk/>
            <pc:sldMk cId="402641228" sldId="549"/>
            <ac:picMk id="159" creationId="{E47A00C2-B0AC-41FD-8E30-05718047A195}"/>
          </ac:picMkLst>
        </pc:picChg>
        <pc:picChg chg="del">
          <ac:chgData name="Paula Vázquez-Valero" userId="3a0e46d7-2099-40af-a155-aa45b68bfff3" providerId="ADAL" clId="{4CB0CB29-DDBC-48A6-B0DB-2C934870E91C}" dt="2021-12-04T15:33:52.716" v="1574" actId="478"/>
          <ac:picMkLst>
            <pc:docMk/>
            <pc:sldMk cId="402641228" sldId="549"/>
            <ac:picMk id="161" creationId="{65093E9A-E181-4BE4-8B53-BD606F961BA3}"/>
          </ac:picMkLst>
        </pc:picChg>
        <pc:picChg chg="del">
          <ac:chgData name="Paula Vázquez-Valero" userId="3a0e46d7-2099-40af-a155-aa45b68bfff3" providerId="ADAL" clId="{4CB0CB29-DDBC-48A6-B0DB-2C934870E91C}" dt="2021-12-04T15:33:52.716" v="1574" actId="478"/>
          <ac:picMkLst>
            <pc:docMk/>
            <pc:sldMk cId="402641228" sldId="549"/>
            <ac:picMk id="163" creationId="{9EB5EC2F-0339-4D32-9B54-2BEB4C51A56B}"/>
          </ac:picMkLst>
        </pc:picChg>
        <pc:picChg chg="del">
          <ac:chgData name="Paula Vázquez-Valero" userId="3a0e46d7-2099-40af-a155-aa45b68bfff3" providerId="ADAL" clId="{4CB0CB29-DDBC-48A6-B0DB-2C934870E91C}" dt="2021-12-04T15:33:52.716" v="1574" actId="478"/>
          <ac:picMkLst>
            <pc:docMk/>
            <pc:sldMk cId="402641228" sldId="549"/>
            <ac:picMk id="165" creationId="{C9BE47B5-8595-42D3-B8BA-D15E03B5A9FA}"/>
          </ac:picMkLst>
        </pc:picChg>
        <pc:picChg chg="del">
          <ac:chgData name="Paula Vázquez-Valero" userId="3a0e46d7-2099-40af-a155-aa45b68bfff3" providerId="ADAL" clId="{4CB0CB29-DDBC-48A6-B0DB-2C934870E91C}" dt="2021-12-04T15:33:52.716" v="1574" actId="478"/>
          <ac:picMkLst>
            <pc:docMk/>
            <pc:sldMk cId="402641228" sldId="549"/>
            <ac:picMk id="167" creationId="{9FE98632-C84C-448D-9712-E7C79754F061}"/>
          </ac:picMkLst>
        </pc:picChg>
        <pc:picChg chg="del">
          <ac:chgData name="Paula Vázquez-Valero" userId="3a0e46d7-2099-40af-a155-aa45b68bfff3" providerId="ADAL" clId="{4CB0CB29-DDBC-48A6-B0DB-2C934870E91C}" dt="2021-12-04T15:33:52.716" v="1574" actId="478"/>
          <ac:picMkLst>
            <pc:docMk/>
            <pc:sldMk cId="402641228" sldId="549"/>
            <ac:picMk id="184" creationId="{BC9AF8BB-C0B5-48E4-9330-1A81BB4FD6B3}"/>
          </ac:picMkLst>
        </pc:picChg>
      </pc:sldChg>
      <pc:sldChg chg="add del ord">
        <pc:chgData name="Paula Vázquez-Valero" userId="3a0e46d7-2099-40af-a155-aa45b68bfff3" providerId="ADAL" clId="{4CB0CB29-DDBC-48A6-B0DB-2C934870E91C}" dt="2021-12-04T16:38:26.521" v="5395"/>
        <pc:sldMkLst>
          <pc:docMk/>
          <pc:sldMk cId="3186802275" sldId="550"/>
        </pc:sldMkLst>
      </pc:sldChg>
      <pc:sldChg chg="addSp delSp modSp add del mod addAnim delAnim modAnim modNotesTx">
        <pc:chgData name="Paula Vázquez-Valero" userId="3a0e46d7-2099-40af-a155-aa45b68bfff3" providerId="ADAL" clId="{4CB0CB29-DDBC-48A6-B0DB-2C934870E91C}" dt="2021-12-04T20:35:57.590" v="8060" actId="20577"/>
        <pc:sldMkLst>
          <pc:docMk/>
          <pc:sldMk cId="3555160619" sldId="550"/>
        </pc:sldMkLst>
        <pc:spChg chg="mod">
          <ac:chgData name="Paula Vázquez-Valero" userId="3a0e46d7-2099-40af-a155-aa45b68bfff3" providerId="ADAL" clId="{4CB0CB29-DDBC-48A6-B0DB-2C934870E91C}" dt="2021-12-04T20:35:57.590" v="8060" actId="20577"/>
          <ac:spMkLst>
            <pc:docMk/>
            <pc:sldMk cId="3555160619" sldId="550"/>
            <ac:spMk id="2" creationId="{3F9B81CA-49CF-4113-B92C-AF8FEDD23E30}"/>
          </ac:spMkLst>
        </pc:spChg>
        <pc:spChg chg="add del">
          <ac:chgData name="Paula Vázquez-Valero" userId="3a0e46d7-2099-40af-a155-aa45b68bfff3" providerId="ADAL" clId="{4CB0CB29-DDBC-48A6-B0DB-2C934870E91C}" dt="2021-12-04T16:31:26.294" v="4880" actId="21"/>
          <ac:spMkLst>
            <pc:docMk/>
            <pc:sldMk cId="3555160619" sldId="550"/>
            <ac:spMk id="24" creationId="{166326A3-5842-454D-AD3C-49E75B926D0A}"/>
          </ac:spMkLst>
        </pc:spChg>
        <pc:spChg chg="del">
          <ac:chgData name="Paula Vázquez-Valero" userId="3a0e46d7-2099-40af-a155-aa45b68bfff3" providerId="ADAL" clId="{4CB0CB29-DDBC-48A6-B0DB-2C934870E91C}" dt="2021-12-04T16:32:36.612" v="4904" actId="478"/>
          <ac:spMkLst>
            <pc:docMk/>
            <pc:sldMk cId="3555160619" sldId="550"/>
            <ac:spMk id="26" creationId="{8695AE42-5C6C-4342-BF51-BFB6A85B1D64}"/>
          </ac:spMkLst>
        </pc:spChg>
        <pc:spChg chg="add del">
          <ac:chgData name="Paula Vázquez-Valero" userId="3a0e46d7-2099-40af-a155-aa45b68bfff3" providerId="ADAL" clId="{4CB0CB29-DDBC-48A6-B0DB-2C934870E91C}" dt="2021-12-04T16:31:26.294" v="4880" actId="21"/>
          <ac:spMkLst>
            <pc:docMk/>
            <pc:sldMk cId="3555160619" sldId="550"/>
            <ac:spMk id="27" creationId="{69284D66-6497-43C7-9686-7B51B28E0CD9}"/>
          </ac:spMkLst>
        </pc:spChg>
        <pc:spChg chg="add del">
          <ac:chgData name="Paula Vázquez-Valero" userId="3a0e46d7-2099-40af-a155-aa45b68bfff3" providerId="ADAL" clId="{4CB0CB29-DDBC-48A6-B0DB-2C934870E91C}" dt="2021-12-04T16:31:26.294" v="4880" actId="21"/>
          <ac:spMkLst>
            <pc:docMk/>
            <pc:sldMk cId="3555160619" sldId="550"/>
            <ac:spMk id="28" creationId="{D673825F-61EF-47EB-B833-FAE708800C59}"/>
          </ac:spMkLst>
        </pc:spChg>
        <pc:spChg chg="add del">
          <ac:chgData name="Paula Vázquez-Valero" userId="3a0e46d7-2099-40af-a155-aa45b68bfff3" providerId="ADAL" clId="{4CB0CB29-DDBC-48A6-B0DB-2C934870E91C}" dt="2021-12-04T16:31:26.294" v="4880" actId="21"/>
          <ac:spMkLst>
            <pc:docMk/>
            <pc:sldMk cId="3555160619" sldId="550"/>
            <ac:spMk id="29" creationId="{776BD006-2366-40F0-86EE-B8A0863E3783}"/>
          </ac:spMkLst>
        </pc:spChg>
        <pc:spChg chg="add del">
          <ac:chgData name="Paula Vázquez-Valero" userId="3a0e46d7-2099-40af-a155-aa45b68bfff3" providerId="ADAL" clId="{4CB0CB29-DDBC-48A6-B0DB-2C934870E91C}" dt="2021-12-04T16:31:26.294" v="4880" actId="21"/>
          <ac:spMkLst>
            <pc:docMk/>
            <pc:sldMk cId="3555160619" sldId="550"/>
            <ac:spMk id="30" creationId="{B5C38C62-8EFD-424B-8B37-B44D92BF8BD5}"/>
          </ac:spMkLst>
        </pc:spChg>
        <pc:spChg chg="add del">
          <ac:chgData name="Paula Vázquez-Valero" userId="3a0e46d7-2099-40af-a155-aa45b68bfff3" providerId="ADAL" clId="{4CB0CB29-DDBC-48A6-B0DB-2C934870E91C}" dt="2021-12-04T16:31:26.294" v="4880" actId="21"/>
          <ac:spMkLst>
            <pc:docMk/>
            <pc:sldMk cId="3555160619" sldId="550"/>
            <ac:spMk id="31" creationId="{2FA10FA2-5DC4-4188-9EFB-13ADBF45CA9D}"/>
          </ac:spMkLst>
        </pc:spChg>
        <pc:spChg chg="add mod">
          <ac:chgData name="Paula Vázquez-Valero" userId="3a0e46d7-2099-40af-a155-aa45b68bfff3" providerId="ADAL" clId="{4CB0CB29-DDBC-48A6-B0DB-2C934870E91C}" dt="2021-12-04T16:32:10.861" v="4901" actId="1076"/>
          <ac:spMkLst>
            <pc:docMk/>
            <pc:sldMk cId="3555160619" sldId="550"/>
            <ac:spMk id="33" creationId="{EDF42817-69FE-4EB2-AB17-4FA89A9DE316}"/>
          </ac:spMkLst>
        </pc:spChg>
        <pc:spChg chg="add mod">
          <ac:chgData name="Paula Vázquez-Valero" userId="3a0e46d7-2099-40af-a155-aa45b68bfff3" providerId="ADAL" clId="{4CB0CB29-DDBC-48A6-B0DB-2C934870E91C}" dt="2021-12-04T16:32:10.861" v="4901" actId="1076"/>
          <ac:spMkLst>
            <pc:docMk/>
            <pc:sldMk cId="3555160619" sldId="550"/>
            <ac:spMk id="34" creationId="{52E4D281-6C02-4415-A09E-0678AA8C43E5}"/>
          </ac:spMkLst>
        </pc:spChg>
        <pc:spChg chg="add mod">
          <ac:chgData name="Paula Vázquez-Valero" userId="3a0e46d7-2099-40af-a155-aa45b68bfff3" providerId="ADAL" clId="{4CB0CB29-DDBC-48A6-B0DB-2C934870E91C}" dt="2021-12-04T16:37:35.405" v="5387" actId="1036"/>
          <ac:spMkLst>
            <pc:docMk/>
            <pc:sldMk cId="3555160619" sldId="550"/>
            <ac:spMk id="35" creationId="{F993B856-CCF7-4044-AC58-BDC0563CE2C8}"/>
          </ac:spMkLst>
        </pc:spChg>
        <pc:spChg chg="add mod">
          <ac:chgData name="Paula Vázquez-Valero" userId="3a0e46d7-2099-40af-a155-aa45b68bfff3" providerId="ADAL" clId="{4CB0CB29-DDBC-48A6-B0DB-2C934870E91C}" dt="2021-12-04T16:32:10.861" v="4901" actId="1076"/>
          <ac:spMkLst>
            <pc:docMk/>
            <pc:sldMk cId="3555160619" sldId="550"/>
            <ac:spMk id="36" creationId="{8BB27EEE-22D4-4155-B68F-70B16316B355}"/>
          </ac:spMkLst>
        </pc:spChg>
        <pc:spChg chg="add mod">
          <ac:chgData name="Paula Vázquez-Valero" userId="3a0e46d7-2099-40af-a155-aa45b68bfff3" providerId="ADAL" clId="{4CB0CB29-DDBC-48A6-B0DB-2C934870E91C}" dt="2021-12-04T16:32:10.861" v="4901" actId="1076"/>
          <ac:spMkLst>
            <pc:docMk/>
            <pc:sldMk cId="3555160619" sldId="550"/>
            <ac:spMk id="37" creationId="{266C48C9-F8E1-40EA-A39B-A231C4F25148}"/>
          </ac:spMkLst>
        </pc:spChg>
        <pc:spChg chg="add mod">
          <ac:chgData name="Paula Vázquez-Valero" userId="3a0e46d7-2099-40af-a155-aa45b68bfff3" providerId="ADAL" clId="{4CB0CB29-DDBC-48A6-B0DB-2C934870E91C}" dt="2021-12-04T16:32:10.861" v="4901" actId="1076"/>
          <ac:spMkLst>
            <pc:docMk/>
            <pc:sldMk cId="3555160619" sldId="550"/>
            <ac:spMk id="38" creationId="{3C4D59A8-2F19-4946-8D57-96DE92BCB196}"/>
          </ac:spMkLst>
        </pc:spChg>
        <pc:spChg chg="add mod">
          <ac:chgData name="Paula Vázquez-Valero" userId="3a0e46d7-2099-40af-a155-aa45b68bfff3" providerId="ADAL" clId="{4CB0CB29-DDBC-48A6-B0DB-2C934870E91C}" dt="2021-12-04T16:32:48.219" v="4923" actId="1037"/>
          <ac:spMkLst>
            <pc:docMk/>
            <pc:sldMk cId="3555160619" sldId="550"/>
            <ac:spMk id="40" creationId="{2DB6ED07-6C0B-42EF-B5DB-BB78D9AAA69D}"/>
          </ac:spMkLst>
        </pc:spChg>
        <pc:spChg chg="add mod">
          <ac:chgData name="Paula Vázquez-Valero" userId="3a0e46d7-2099-40af-a155-aa45b68bfff3" providerId="ADAL" clId="{4CB0CB29-DDBC-48A6-B0DB-2C934870E91C}" dt="2021-12-04T16:37:13.927" v="5379" actId="1076"/>
          <ac:spMkLst>
            <pc:docMk/>
            <pc:sldMk cId="3555160619" sldId="550"/>
            <ac:spMk id="42" creationId="{43245E7E-B3A6-4213-82C9-7FCB00A2B26F}"/>
          </ac:spMkLst>
        </pc:spChg>
        <pc:spChg chg="add mod">
          <ac:chgData name="Paula Vázquez-Valero" userId="3a0e46d7-2099-40af-a155-aa45b68bfff3" providerId="ADAL" clId="{4CB0CB29-DDBC-48A6-B0DB-2C934870E91C}" dt="2021-12-04T16:37:11.176" v="5378" actId="1076"/>
          <ac:spMkLst>
            <pc:docMk/>
            <pc:sldMk cId="3555160619" sldId="550"/>
            <ac:spMk id="43" creationId="{37B05545-FE37-4B68-8330-A17F0387E6C5}"/>
          </ac:spMkLst>
        </pc:spChg>
        <pc:spChg chg="add mod">
          <ac:chgData name="Paula Vázquez-Valero" userId="3a0e46d7-2099-40af-a155-aa45b68bfff3" providerId="ADAL" clId="{4CB0CB29-DDBC-48A6-B0DB-2C934870E91C}" dt="2021-12-04T16:37:06.754" v="5377" actId="1037"/>
          <ac:spMkLst>
            <pc:docMk/>
            <pc:sldMk cId="3555160619" sldId="550"/>
            <ac:spMk id="44" creationId="{5E170967-1F28-44EC-A2B6-61D72327AA1A}"/>
          </ac:spMkLst>
        </pc:spChg>
        <pc:spChg chg="add mod">
          <ac:chgData name="Paula Vázquez-Valero" userId="3a0e46d7-2099-40af-a155-aa45b68bfff3" providerId="ADAL" clId="{4CB0CB29-DDBC-48A6-B0DB-2C934870E91C}" dt="2021-12-04T16:37:16.741" v="5380" actId="1076"/>
          <ac:spMkLst>
            <pc:docMk/>
            <pc:sldMk cId="3555160619" sldId="550"/>
            <ac:spMk id="45" creationId="{5C7F6B8A-4C93-4A62-AEDC-77BBE54C87E9}"/>
          </ac:spMkLst>
        </pc:spChg>
        <pc:spChg chg="add mod">
          <ac:chgData name="Paula Vázquez-Valero" userId="3a0e46d7-2099-40af-a155-aa45b68bfff3" providerId="ADAL" clId="{4CB0CB29-DDBC-48A6-B0DB-2C934870E91C}" dt="2021-12-04T16:37:31.668" v="5385" actId="1076"/>
          <ac:spMkLst>
            <pc:docMk/>
            <pc:sldMk cId="3555160619" sldId="550"/>
            <ac:spMk id="46" creationId="{E6BA5C5C-70D3-489D-BF45-908CCA448B5E}"/>
          </ac:spMkLst>
        </pc:spChg>
        <pc:spChg chg="add mod">
          <ac:chgData name="Paula Vázquez-Valero" userId="3a0e46d7-2099-40af-a155-aa45b68bfff3" providerId="ADAL" clId="{4CB0CB29-DDBC-48A6-B0DB-2C934870E91C}" dt="2021-12-04T16:37:29.459" v="5384" actId="1076"/>
          <ac:spMkLst>
            <pc:docMk/>
            <pc:sldMk cId="3555160619" sldId="550"/>
            <ac:spMk id="47" creationId="{3902C5DE-71C4-4687-B84B-1F90FEE961A1}"/>
          </ac:spMkLst>
        </pc:spChg>
        <pc:spChg chg="del">
          <ac:chgData name="Paula Vázquez-Valero" userId="3a0e46d7-2099-40af-a155-aa45b68bfff3" providerId="ADAL" clId="{4CB0CB29-DDBC-48A6-B0DB-2C934870E91C}" dt="2021-12-04T16:33:48.492" v="4953" actId="478"/>
          <ac:spMkLst>
            <pc:docMk/>
            <pc:sldMk cId="3555160619" sldId="550"/>
            <ac:spMk id="51" creationId="{159215CA-1E9A-475D-BD08-47AA790213E2}"/>
          </ac:spMkLst>
        </pc:spChg>
        <pc:spChg chg="add del mod">
          <ac:chgData name="Paula Vázquez-Valero" userId="3a0e46d7-2099-40af-a155-aa45b68bfff3" providerId="ADAL" clId="{4CB0CB29-DDBC-48A6-B0DB-2C934870E91C}" dt="2021-12-04T16:32:00.845" v="4897" actId="21"/>
          <ac:spMkLst>
            <pc:docMk/>
            <pc:sldMk cId="3555160619" sldId="550"/>
            <ac:spMk id="53" creationId="{9FB73B5C-8654-4508-BD57-AEF0CE769F60}"/>
          </ac:spMkLst>
        </pc:spChg>
        <pc:spChg chg="mod">
          <ac:chgData name="Paula Vázquez-Valero" userId="3a0e46d7-2099-40af-a155-aa45b68bfff3" providerId="ADAL" clId="{4CB0CB29-DDBC-48A6-B0DB-2C934870E91C}" dt="2021-12-04T16:37:41.332" v="5388" actId="1076"/>
          <ac:spMkLst>
            <pc:docMk/>
            <pc:sldMk cId="3555160619" sldId="550"/>
            <ac:spMk id="54" creationId="{752AE8BB-D38E-4327-98CB-9EEA38CD21BC}"/>
          </ac:spMkLst>
        </pc:spChg>
        <pc:spChg chg="add del">
          <ac:chgData name="Paula Vázquez-Valero" userId="3a0e46d7-2099-40af-a155-aa45b68bfff3" providerId="ADAL" clId="{4CB0CB29-DDBC-48A6-B0DB-2C934870E91C}" dt="2021-12-04T16:31:26.294" v="4880" actId="21"/>
          <ac:spMkLst>
            <pc:docMk/>
            <pc:sldMk cId="3555160619" sldId="550"/>
            <ac:spMk id="55" creationId="{32AF08F8-BA69-4ADA-8623-E36AD851ABF9}"/>
          </ac:spMkLst>
        </pc:spChg>
        <pc:spChg chg="add del">
          <ac:chgData name="Paula Vázquez-Valero" userId="3a0e46d7-2099-40af-a155-aa45b68bfff3" providerId="ADAL" clId="{4CB0CB29-DDBC-48A6-B0DB-2C934870E91C}" dt="2021-12-04T16:31:26.294" v="4880" actId="21"/>
          <ac:spMkLst>
            <pc:docMk/>
            <pc:sldMk cId="3555160619" sldId="550"/>
            <ac:spMk id="57" creationId="{90AC5AD9-5A16-4547-A20F-4C279C5CDBFC}"/>
          </ac:spMkLst>
        </pc:spChg>
        <pc:spChg chg="add del">
          <ac:chgData name="Paula Vázquez-Valero" userId="3a0e46d7-2099-40af-a155-aa45b68bfff3" providerId="ADAL" clId="{4CB0CB29-DDBC-48A6-B0DB-2C934870E91C}" dt="2021-12-04T16:31:26.294" v="4880" actId="21"/>
          <ac:spMkLst>
            <pc:docMk/>
            <pc:sldMk cId="3555160619" sldId="550"/>
            <ac:spMk id="58" creationId="{560D79CD-F338-44C3-A15D-FA209FFB22A4}"/>
          </ac:spMkLst>
        </pc:spChg>
        <pc:spChg chg="add del">
          <ac:chgData name="Paula Vázquez-Valero" userId="3a0e46d7-2099-40af-a155-aa45b68bfff3" providerId="ADAL" clId="{4CB0CB29-DDBC-48A6-B0DB-2C934870E91C}" dt="2021-12-04T16:31:26.294" v="4880" actId="21"/>
          <ac:spMkLst>
            <pc:docMk/>
            <pc:sldMk cId="3555160619" sldId="550"/>
            <ac:spMk id="59" creationId="{FF2B5494-2B33-49AE-BE45-E6AD5DEA95D4}"/>
          </ac:spMkLst>
        </pc:spChg>
        <pc:spChg chg="add del">
          <ac:chgData name="Paula Vázquez-Valero" userId="3a0e46d7-2099-40af-a155-aa45b68bfff3" providerId="ADAL" clId="{4CB0CB29-DDBC-48A6-B0DB-2C934870E91C}" dt="2021-12-04T16:31:26.294" v="4880" actId="21"/>
          <ac:spMkLst>
            <pc:docMk/>
            <pc:sldMk cId="3555160619" sldId="550"/>
            <ac:spMk id="61" creationId="{38CE92C5-7330-4E26-8E5F-543EAE02F19D}"/>
          </ac:spMkLst>
        </pc:spChg>
        <pc:spChg chg="add del">
          <ac:chgData name="Paula Vázquez-Valero" userId="3a0e46d7-2099-40af-a155-aa45b68bfff3" providerId="ADAL" clId="{4CB0CB29-DDBC-48A6-B0DB-2C934870E91C}" dt="2021-12-04T16:31:26.294" v="4880" actId="21"/>
          <ac:spMkLst>
            <pc:docMk/>
            <pc:sldMk cId="3555160619" sldId="550"/>
            <ac:spMk id="62" creationId="{4D2F4270-070F-4DD9-ADE0-1B1283AD7825}"/>
          </ac:spMkLst>
        </pc:spChg>
        <pc:spChg chg="mod">
          <ac:chgData name="Paula Vázquez-Valero" userId="3a0e46d7-2099-40af-a155-aa45b68bfff3" providerId="ADAL" clId="{4CB0CB29-DDBC-48A6-B0DB-2C934870E91C}" dt="2021-12-04T16:32:23.051" v="4902" actId="14100"/>
          <ac:spMkLst>
            <pc:docMk/>
            <pc:sldMk cId="3555160619" sldId="550"/>
            <ac:spMk id="89" creationId="{EA576291-4665-47CE-AFD0-3EB428166AB1}"/>
          </ac:spMkLst>
        </pc:spChg>
        <pc:graphicFrameChg chg="del">
          <ac:chgData name="Paula Vázquez-Valero" userId="3a0e46d7-2099-40af-a155-aa45b68bfff3" providerId="ADAL" clId="{4CB0CB29-DDBC-48A6-B0DB-2C934870E91C}" dt="2021-12-04T16:31:26.294" v="4880" actId="21"/>
          <ac:graphicFrameMkLst>
            <pc:docMk/>
            <pc:sldMk cId="3555160619" sldId="550"/>
            <ac:graphicFrameMk id="23" creationId="{14C98740-018D-4881-81A1-5341ACBA9660}"/>
          </ac:graphicFrameMkLst>
        </pc:graphicFrameChg>
        <pc:graphicFrameChg chg="add mod modGraphic">
          <ac:chgData name="Paula Vázquez-Valero" userId="3a0e46d7-2099-40af-a155-aa45b68bfff3" providerId="ADAL" clId="{4CB0CB29-DDBC-48A6-B0DB-2C934870E91C}" dt="2021-12-04T16:37:24.839" v="5383" actId="14100"/>
          <ac:graphicFrameMkLst>
            <pc:docMk/>
            <pc:sldMk cId="3555160619" sldId="550"/>
            <ac:graphicFrameMk id="32" creationId="{759EA4BA-7A36-4258-8882-2CA496FAE8F7}"/>
          </ac:graphicFrameMkLst>
        </pc:graphicFrameChg>
        <pc:graphicFrameChg chg="add del mod modGraphic">
          <ac:chgData name="Paula Vázquez-Valero" userId="3a0e46d7-2099-40af-a155-aa45b68bfff3" providerId="ADAL" clId="{4CB0CB29-DDBC-48A6-B0DB-2C934870E91C}" dt="2021-12-04T16:33:45.471" v="4952" actId="478"/>
          <ac:graphicFrameMkLst>
            <pc:docMk/>
            <pc:sldMk cId="3555160619" sldId="550"/>
            <ac:graphicFrameMk id="41" creationId="{2A8BA552-28AE-44E9-A8ED-DFA1BE2484DA}"/>
          </ac:graphicFrameMkLst>
        </pc:graphicFrameChg>
        <pc:graphicFrameChg chg="add del">
          <ac:chgData name="Paula Vázquez-Valero" userId="3a0e46d7-2099-40af-a155-aa45b68bfff3" providerId="ADAL" clId="{4CB0CB29-DDBC-48A6-B0DB-2C934870E91C}" dt="2021-12-04T16:31:26.294" v="4880" actId="21"/>
          <ac:graphicFrameMkLst>
            <pc:docMk/>
            <pc:sldMk cId="3555160619" sldId="550"/>
            <ac:graphicFrameMk id="52" creationId="{93C8AE14-EAC2-4AAD-A75B-57F7C811C7B8}"/>
          </ac:graphicFrameMkLst>
        </pc:graphicFrameChg>
        <pc:picChg chg="add del mod modCrop">
          <ac:chgData name="Paula Vázquez-Valero" userId="3a0e46d7-2099-40af-a155-aa45b68bfff3" providerId="ADAL" clId="{4CB0CB29-DDBC-48A6-B0DB-2C934870E91C}" dt="2021-12-04T16:32:03.214" v="4899" actId="478"/>
          <ac:picMkLst>
            <pc:docMk/>
            <pc:sldMk cId="3555160619" sldId="550"/>
            <ac:picMk id="3" creationId="{F72C9850-04A1-4C77-B290-F70F61A2CA26}"/>
          </ac:picMkLst>
        </pc:picChg>
        <pc:picChg chg="del">
          <ac:chgData name="Paula Vázquez-Valero" userId="3a0e46d7-2099-40af-a155-aa45b68bfff3" providerId="ADAL" clId="{4CB0CB29-DDBC-48A6-B0DB-2C934870E91C}" dt="2021-12-04T16:32:36.612" v="4904" actId="478"/>
          <ac:picMkLst>
            <pc:docMk/>
            <pc:sldMk cId="3555160619" sldId="550"/>
            <ac:picMk id="25" creationId="{71BEC487-ED08-47D3-98C9-D283CECA8AE8}"/>
          </ac:picMkLst>
        </pc:picChg>
        <pc:picChg chg="add mod">
          <ac:chgData name="Paula Vázquez-Valero" userId="3a0e46d7-2099-40af-a155-aa45b68bfff3" providerId="ADAL" clId="{4CB0CB29-DDBC-48A6-B0DB-2C934870E91C}" dt="2021-12-04T16:32:51.389" v="4926" actId="1035"/>
          <ac:picMkLst>
            <pc:docMk/>
            <pc:sldMk cId="3555160619" sldId="550"/>
            <ac:picMk id="39" creationId="{C2A90199-44BE-43B1-B8C0-CBED0FE2D424}"/>
          </ac:picMkLst>
        </pc:picChg>
        <pc:picChg chg="add mod">
          <ac:chgData name="Paula Vázquez-Valero" userId="3a0e46d7-2099-40af-a155-aa45b68bfff3" providerId="ADAL" clId="{4CB0CB29-DDBC-48A6-B0DB-2C934870E91C}" dt="2021-12-04T17:03:05.142" v="7153" actId="1076"/>
          <ac:picMkLst>
            <pc:docMk/>
            <pc:sldMk cId="3555160619" sldId="550"/>
            <ac:picMk id="48" creationId="{BF8DD628-7B77-4432-8C49-5E74113E0F95}"/>
          </ac:picMkLst>
        </pc:picChg>
        <pc:picChg chg="add mod">
          <ac:chgData name="Paula Vázquez-Valero" userId="3a0e46d7-2099-40af-a155-aa45b68bfff3" providerId="ADAL" clId="{4CB0CB29-DDBC-48A6-B0DB-2C934870E91C}" dt="2021-12-04T17:03:02.088" v="7152" actId="1076"/>
          <ac:picMkLst>
            <pc:docMk/>
            <pc:sldMk cId="3555160619" sldId="550"/>
            <ac:picMk id="49" creationId="{EC113EA1-938B-411C-B8B4-6F2997AF7CE2}"/>
          </ac:picMkLst>
        </pc:picChg>
      </pc:sldChg>
      <pc:sldChg chg="addSp modSp add mod modAnim modNotesTx">
        <pc:chgData name="Paula Vázquez-Valero" userId="3a0e46d7-2099-40af-a155-aa45b68bfff3" providerId="ADAL" clId="{4CB0CB29-DDBC-48A6-B0DB-2C934870E91C}" dt="2021-12-04T20:35:54.909" v="8058" actId="20577"/>
        <pc:sldMkLst>
          <pc:docMk/>
          <pc:sldMk cId="2424801375" sldId="551"/>
        </pc:sldMkLst>
        <pc:spChg chg="mod">
          <ac:chgData name="Paula Vázquez-Valero" userId="3a0e46d7-2099-40af-a155-aa45b68bfff3" providerId="ADAL" clId="{4CB0CB29-DDBC-48A6-B0DB-2C934870E91C}" dt="2021-12-04T20:35:54.909" v="8058" actId="20577"/>
          <ac:spMkLst>
            <pc:docMk/>
            <pc:sldMk cId="2424801375" sldId="551"/>
            <ac:spMk id="2" creationId="{3F9B81CA-49CF-4113-B92C-AF8FEDD23E30}"/>
          </ac:spMkLst>
        </pc:spChg>
        <pc:picChg chg="add mod">
          <ac:chgData name="Paula Vázquez-Valero" userId="3a0e46d7-2099-40af-a155-aa45b68bfff3" providerId="ADAL" clId="{4CB0CB29-DDBC-48A6-B0DB-2C934870E91C}" dt="2021-12-04T17:02:19.788" v="7142" actId="1076"/>
          <ac:picMkLst>
            <pc:docMk/>
            <pc:sldMk cId="2424801375" sldId="551"/>
            <ac:picMk id="32" creationId="{1352EB79-E4AB-4AEC-8C44-4C54664B8FA8}"/>
          </ac:picMkLst>
        </pc:picChg>
        <pc:picChg chg="add mod">
          <ac:chgData name="Paula Vázquez-Valero" userId="3a0e46d7-2099-40af-a155-aa45b68bfff3" providerId="ADAL" clId="{4CB0CB29-DDBC-48A6-B0DB-2C934870E91C}" dt="2021-12-04T17:02:46.030" v="7149" actId="1036"/>
          <ac:picMkLst>
            <pc:docMk/>
            <pc:sldMk cId="2424801375" sldId="551"/>
            <ac:picMk id="33" creationId="{28BCB78B-F07C-4786-BE8A-780712B97E56}"/>
          </ac:picMkLst>
        </pc:picChg>
      </pc:sldChg>
      <pc:sldChg chg="modSp add del mod">
        <pc:chgData name="Paula Vázquez-Valero" userId="3a0e46d7-2099-40af-a155-aa45b68bfff3" providerId="ADAL" clId="{4CB0CB29-DDBC-48A6-B0DB-2C934870E91C}" dt="2021-12-04T17:01:12.912" v="7084" actId="47"/>
        <pc:sldMkLst>
          <pc:docMk/>
          <pc:sldMk cId="3476801315" sldId="552"/>
        </pc:sldMkLst>
        <pc:spChg chg="mod">
          <ac:chgData name="Paula Vázquez-Valero" userId="3a0e46d7-2099-40af-a155-aa45b68bfff3" providerId="ADAL" clId="{4CB0CB29-DDBC-48A6-B0DB-2C934870E91C}" dt="2021-12-04T20:34:59.678" v="8050" actId="207"/>
          <ac:spMkLst>
            <pc:docMk/>
            <pc:sldMk cId="3476801315" sldId="552"/>
            <ac:spMk id="2" creationId="{94C6BAEF-8EAF-4934-944C-3F1767C20A4E}"/>
          </ac:spMkLst>
        </pc:spChg>
        <pc:spChg chg="add mod">
          <ac:chgData name="Paula Vázquez-Valero" userId="3a0e46d7-2099-40af-a155-aa45b68bfff3" providerId="ADAL" clId="{4CB0CB29-DDBC-48A6-B0DB-2C934870E91C}" dt="2021-12-04T20:35:02.304" v="8051" actId="1076"/>
          <ac:spMkLst>
            <pc:docMk/>
            <pc:sldMk cId="3476801315" sldId="552"/>
            <ac:spMk id="72" creationId="{7EB08DC5-6888-4D2C-8D01-6B6A8AC8185F}"/>
          </ac:spMkLst>
        </pc:spChg>
        <pc:spChg chg="mod">
          <ac:chgData name="Paula Vázquez-Valero" userId="3a0e46d7-2099-40af-a155-aa45b68bfff3" providerId="ADAL" clId="{4CB0CB29-DDBC-48A6-B0DB-2C934870E91C}" dt="2021-12-04T16:59:54.533" v="7083" actId="14100"/>
          <ac:spMkLst>
            <pc:docMk/>
            <pc:sldMk cId="3476801315" sldId="552"/>
            <ac:spMk id="76" creationId="{27993AE6-1042-4739-915A-A6247986C0C6}"/>
          </ac:spMkLst>
        </pc:spChg>
        <pc:spChg chg="del">
          <ac:chgData name="Paula Vázquez-Valero" userId="3a0e46d7-2099-40af-a155-aa45b68bfff3" providerId="ADAL" clId="{4CB0CB29-DDBC-48A6-B0DB-2C934870E91C}" dt="2021-12-04T20:35:17.141" v="8053" actId="478"/>
          <ac:spMkLst>
            <pc:docMk/>
            <pc:sldMk cId="3476801315" sldId="552"/>
            <ac:spMk id="76" creationId="{C93743A8-4DBF-41A6-8D02-0AC027510BCC}"/>
          </ac:spMkLst>
        </pc:spChg>
        <pc:spChg chg="del">
          <ac:chgData name="Paula Vázquez-Valero" userId="3a0e46d7-2099-40af-a155-aa45b68bfff3" providerId="ADAL" clId="{4CB0CB29-DDBC-48A6-B0DB-2C934870E91C}" dt="2021-12-04T20:35:17.141" v="8053" actId="478"/>
          <ac:spMkLst>
            <pc:docMk/>
            <pc:sldMk cId="3476801315" sldId="552"/>
            <ac:spMk id="77" creationId="{E35FE8D4-DE4E-421E-BEB2-0E25D37926E3}"/>
          </ac:spMkLst>
        </pc:spChg>
        <pc:spChg chg="del">
          <ac:chgData name="Paula Vázquez-Valero" userId="3a0e46d7-2099-40af-a155-aa45b68bfff3" providerId="ADAL" clId="{4CB0CB29-DDBC-48A6-B0DB-2C934870E91C}" dt="2021-12-04T20:35:17.141" v="8053" actId="478"/>
          <ac:spMkLst>
            <pc:docMk/>
            <pc:sldMk cId="3476801315" sldId="552"/>
            <ac:spMk id="78" creationId="{BB1CBA1A-BA47-4229-A19C-7CB28B4F8EF0}"/>
          </ac:spMkLst>
        </pc:spChg>
        <pc:spChg chg="del">
          <ac:chgData name="Paula Vázquez-Valero" userId="3a0e46d7-2099-40af-a155-aa45b68bfff3" providerId="ADAL" clId="{4CB0CB29-DDBC-48A6-B0DB-2C934870E91C}" dt="2021-12-04T20:35:06.860" v="8052" actId="478"/>
          <ac:spMkLst>
            <pc:docMk/>
            <pc:sldMk cId="3476801315" sldId="552"/>
            <ac:spMk id="79" creationId="{EE713585-4C0A-4232-B582-A7D17E2B928F}"/>
          </ac:spMkLst>
        </pc:spChg>
        <pc:spChg chg="del">
          <ac:chgData name="Paula Vázquez-Valero" userId="3a0e46d7-2099-40af-a155-aa45b68bfff3" providerId="ADAL" clId="{4CB0CB29-DDBC-48A6-B0DB-2C934870E91C}" dt="2021-12-04T20:35:06.860" v="8052" actId="478"/>
          <ac:spMkLst>
            <pc:docMk/>
            <pc:sldMk cId="3476801315" sldId="552"/>
            <ac:spMk id="80" creationId="{7398B98A-F022-4F17-AA72-C76324FBE91E}"/>
          </ac:spMkLst>
        </pc:spChg>
        <pc:spChg chg="del">
          <ac:chgData name="Paula Vázquez-Valero" userId="3a0e46d7-2099-40af-a155-aa45b68bfff3" providerId="ADAL" clId="{4CB0CB29-DDBC-48A6-B0DB-2C934870E91C}" dt="2021-12-04T20:35:06.860" v="8052" actId="478"/>
          <ac:spMkLst>
            <pc:docMk/>
            <pc:sldMk cId="3476801315" sldId="552"/>
            <ac:spMk id="81" creationId="{E4F68E6F-9032-41E3-B5EB-563F44D7CC76}"/>
          </ac:spMkLst>
        </pc:spChg>
        <pc:spChg chg="del">
          <ac:chgData name="Paula Vázquez-Valero" userId="3a0e46d7-2099-40af-a155-aa45b68bfff3" providerId="ADAL" clId="{4CB0CB29-DDBC-48A6-B0DB-2C934870E91C}" dt="2021-12-04T20:35:06.860" v="8052" actId="478"/>
          <ac:spMkLst>
            <pc:docMk/>
            <pc:sldMk cId="3476801315" sldId="552"/>
            <ac:spMk id="82" creationId="{5C88A751-A469-4F66-B7A9-D04646206A48}"/>
          </ac:spMkLst>
        </pc:spChg>
        <pc:spChg chg="del">
          <ac:chgData name="Paula Vázquez-Valero" userId="3a0e46d7-2099-40af-a155-aa45b68bfff3" providerId="ADAL" clId="{4CB0CB29-DDBC-48A6-B0DB-2C934870E91C}" dt="2021-12-04T20:35:06.860" v="8052" actId="478"/>
          <ac:spMkLst>
            <pc:docMk/>
            <pc:sldMk cId="3476801315" sldId="552"/>
            <ac:spMk id="83" creationId="{94CCB209-200D-4F79-800D-21017234331A}"/>
          </ac:spMkLst>
        </pc:spChg>
        <pc:spChg chg="del">
          <ac:chgData name="Paula Vázquez-Valero" userId="3a0e46d7-2099-40af-a155-aa45b68bfff3" providerId="ADAL" clId="{4CB0CB29-DDBC-48A6-B0DB-2C934870E91C}" dt="2021-12-04T20:35:06.860" v="8052" actId="478"/>
          <ac:spMkLst>
            <pc:docMk/>
            <pc:sldMk cId="3476801315" sldId="552"/>
            <ac:spMk id="84" creationId="{1CA79A66-4529-4805-BF85-2DB54E286992}"/>
          </ac:spMkLst>
        </pc:spChg>
        <pc:spChg chg="del">
          <ac:chgData name="Paula Vázquez-Valero" userId="3a0e46d7-2099-40af-a155-aa45b68bfff3" providerId="ADAL" clId="{4CB0CB29-DDBC-48A6-B0DB-2C934870E91C}" dt="2021-12-04T20:35:06.860" v="8052" actId="478"/>
          <ac:spMkLst>
            <pc:docMk/>
            <pc:sldMk cId="3476801315" sldId="552"/>
            <ac:spMk id="86" creationId="{BE4E98E5-43FF-4A47-BF93-8F09FEEBC022}"/>
          </ac:spMkLst>
        </pc:spChg>
        <pc:spChg chg="del">
          <ac:chgData name="Paula Vázquez-Valero" userId="3a0e46d7-2099-40af-a155-aa45b68bfff3" providerId="ADAL" clId="{4CB0CB29-DDBC-48A6-B0DB-2C934870E91C}" dt="2021-12-04T20:35:06.860" v="8052" actId="478"/>
          <ac:spMkLst>
            <pc:docMk/>
            <pc:sldMk cId="3476801315" sldId="552"/>
            <ac:spMk id="87" creationId="{36E4AFFF-B346-40B9-ACA8-E0AB36BCD6C5}"/>
          </ac:spMkLst>
        </pc:spChg>
        <pc:spChg chg="del">
          <ac:chgData name="Paula Vázquez-Valero" userId="3a0e46d7-2099-40af-a155-aa45b68bfff3" providerId="ADAL" clId="{4CB0CB29-DDBC-48A6-B0DB-2C934870E91C}" dt="2021-12-04T20:35:17.141" v="8053" actId="478"/>
          <ac:spMkLst>
            <pc:docMk/>
            <pc:sldMk cId="3476801315" sldId="552"/>
            <ac:spMk id="90" creationId="{0C13DD21-5A92-4CEA-94F2-3AF13A2D32C9}"/>
          </ac:spMkLst>
        </pc:spChg>
        <pc:spChg chg="del">
          <ac:chgData name="Paula Vázquez-Valero" userId="3a0e46d7-2099-40af-a155-aa45b68bfff3" providerId="ADAL" clId="{4CB0CB29-DDBC-48A6-B0DB-2C934870E91C}" dt="2021-12-04T20:35:06.860" v="8052" actId="478"/>
          <ac:spMkLst>
            <pc:docMk/>
            <pc:sldMk cId="3476801315" sldId="552"/>
            <ac:spMk id="91" creationId="{A8C68ED1-778C-43A4-9C3D-B82D98E11762}"/>
          </ac:spMkLst>
        </pc:spChg>
        <pc:spChg chg="del">
          <ac:chgData name="Paula Vázquez-Valero" userId="3a0e46d7-2099-40af-a155-aa45b68bfff3" providerId="ADAL" clId="{4CB0CB29-DDBC-48A6-B0DB-2C934870E91C}" dt="2021-12-04T20:35:06.860" v="8052" actId="478"/>
          <ac:spMkLst>
            <pc:docMk/>
            <pc:sldMk cId="3476801315" sldId="552"/>
            <ac:spMk id="92" creationId="{87AD040B-6423-4C7A-A0FA-1D409CAFBC0C}"/>
          </ac:spMkLst>
        </pc:spChg>
        <pc:spChg chg="del">
          <ac:chgData name="Paula Vázquez-Valero" userId="3a0e46d7-2099-40af-a155-aa45b68bfff3" providerId="ADAL" clId="{4CB0CB29-DDBC-48A6-B0DB-2C934870E91C}" dt="2021-12-04T20:35:06.860" v="8052" actId="478"/>
          <ac:spMkLst>
            <pc:docMk/>
            <pc:sldMk cId="3476801315" sldId="552"/>
            <ac:spMk id="93" creationId="{007D3B16-0F56-4787-B101-DE4A90EE1C1C}"/>
          </ac:spMkLst>
        </pc:spChg>
        <pc:spChg chg="del">
          <ac:chgData name="Paula Vázquez-Valero" userId="3a0e46d7-2099-40af-a155-aa45b68bfff3" providerId="ADAL" clId="{4CB0CB29-DDBC-48A6-B0DB-2C934870E91C}" dt="2021-12-04T20:35:06.860" v="8052" actId="478"/>
          <ac:spMkLst>
            <pc:docMk/>
            <pc:sldMk cId="3476801315" sldId="552"/>
            <ac:spMk id="94" creationId="{E3C519AF-B083-4249-BFD3-7D0B3C0B5058}"/>
          </ac:spMkLst>
        </pc:spChg>
        <pc:spChg chg="del">
          <ac:chgData name="Paula Vázquez-Valero" userId="3a0e46d7-2099-40af-a155-aa45b68bfff3" providerId="ADAL" clId="{4CB0CB29-DDBC-48A6-B0DB-2C934870E91C}" dt="2021-12-04T20:35:06.860" v="8052" actId="478"/>
          <ac:spMkLst>
            <pc:docMk/>
            <pc:sldMk cId="3476801315" sldId="552"/>
            <ac:spMk id="95" creationId="{928E62FA-027F-458C-93FD-708D88899BF7}"/>
          </ac:spMkLst>
        </pc:spChg>
        <pc:spChg chg="del">
          <ac:chgData name="Paula Vázquez-Valero" userId="3a0e46d7-2099-40af-a155-aa45b68bfff3" providerId="ADAL" clId="{4CB0CB29-DDBC-48A6-B0DB-2C934870E91C}" dt="2021-12-04T20:35:06.860" v="8052" actId="478"/>
          <ac:spMkLst>
            <pc:docMk/>
            <pc:sldMk cId="3476801315" sldId="552"/>
            <ac:spMk id="96" creationId="{80C78954-C1A5-4A39-9B30-460D18C8871A}"/>
          </ac:spMkLst>
        </pc:spChg>
      </pc:sldChg>
      <pc:sldChg chg="add del">
        <pc:chgData name="Paula Vázquez-Valero" userId="3a0e46d7-2099-40af-a155-aa45b68bfff3" providerId="ADAL" clId="{4CB0CB29-DDBC-48A6-B0DB-2C934870E91C}" dt="2021-12-04T16:58:42.583" v="7078" actId="47"/>
        <pc:sldMkLst>
          <pc:docMk/>
          <pc:sldMk cId="3535578031" sldId="5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D08CE-20C2-4E9F-A479-7D0BCED02AC3}" type="datetimeFigureOut">
              <a:rPr lang="en-GB" smtClean="0"/>
              <a:t>02/01/2022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F0FB3-2028-4471-B867-BCCA628C3C8D}" type="slidenum">
              <a:rPr lang="en-GB" smtClean="0"/>
              <a:t>‹#›</a:t>
            </a:fld>
            <a:endParaRPr lang="en-GB"/>
          </a:p>
        </p:txBody>
      </p:sp>
    </p:spTree>
    <p:extLst>
      <p:ext uri="{BB962C8B-B14F-4D97-AF65-F5344CB8AC3E}">
        <p14:creationId xmlns:p14="http://schemas.microsoft.com/office/powerpoint/2010/main" val="113735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Clr>
                <a:schemeClr val="dk1"/>
              </a:buClr>
              <a:buSzPts val="1400"/>
              <a:buFont typeface="Arial"/>
              <a:buNone/>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 SSC: [l]  </a:t>
            </a:r>
            <a:r>
              <a:rPr lang="en-GB" sz="1200" b="1" i="0" u="none" strike="noStrike" dirty="0" err="1">
                <a:solidFill>
                  <a:srgbClr val="002060"/>
                </a:solidFill>
                <a:effectLst/>
                <a:latin typeface="docs-Century Gothic"/>
                <a:ea typeface="Calibri" panose="020F0502020204030204" pitchFamily="34" charset="0"/>
              </a:rPr>
              <a:t>l</a:t>
            </a:r>
            <a:r>
              <a:rPr lang="en-GB" sz="1200" b="0" i="0" u="none" strike="noStrike" dirty="0" err="1">
                <a:solidFill>
                  <a:srgbClr val="002060"/>
                </a:solidFill>
                <a:effectLst/>
                <a:latin typeface="docs-Century Gothic"/>
                <a:ea typeface="Calibri" panose="020F0502020204030204" pitchFamily="34" charset="0"/>
              </a:rPr>
              <a:t>ibro</a:t>
            </a:r>
            <a:r>
              <a:rPr lang="en-GB" b="0" i="0" u="none" strike="noStrike" dirty="0">
                <a:solidFill>
                  <a:srgbClr val="002060"/>
                </a:solidFill>
                <a:effectLst/>
                <a:latin typeface="docs-Century Gothic"/>
              </a:rPr>
              <a:t> [1477], [</a:t>
            </a:r>
            <a:r>
              <a:rPr lang="en-GB" b="0" i="0" u="none" strike="noStrike" dirty="0" err="1">
                <a:solidFill>
                  <a:srgbClr val="002060"/>
                </a:solidFill>
                <a:effectLst/>
                <a:latin typeface="docs-Century Gothic"/>
              </a:rPr>
              <a:t>ll</a:t>
            </a:r>
            <a:r>
              <a:rPr lang="en-GB" b="0" i="0" u="none" strike="noStrike" dirty="0">
                <a:solidFill>
                  <a:srgbClr val="002060"/>
                </a:solidFill>
                <a:effectLst/>
                <a:latin typeface="docs-Century Gothic"/>
              </a:rPr>
              <a:t>] </a:t>
            </a:r>
            <a:r>
              <a:rPr lang="en-GB" b="1" i="0" u="none" strike="noStrike" dirty="0" err="1">
                <a:solidFill>
                  <a:srgbClr val="002060"/>
                </a:solidFill>
                <a:effectLst/>
                <a:latin typeface="docs-Century Gothic"/>
              </a:rPr>
              <a:t>ll</a:t>
            </a:r>
            <a:r>
              <a:rPr lang="en-GB" b="0" i="0" u="none" strike="noStrike" dirty="0" err="1">
                <a:solidFill>
                  <a:srgbClr val="002060"/>
                </a:solidFill>
                <a:effectLst/>
                <a:latin typeface="docs-Century Gothic"/>
              </a:rPr>
              <a:t>amar</a:t>
            </a:r>
            <a:r>
              <a:rPr lang="en-GB" b="0" i="0" u="none" strike="noStrike" dirty="0">
                <a:solidFill>
                  <a:srgbClr val="002060"/>
                </a:solidFill>
                <a:effectLst/>
                <a:latin typeface="docs-Century Gothic"/>
              </a:rPr>
              <a:t> [122]</a:t>
            </a:r>
            <a:endParaRPr lang="en-GB" sz="1200" b="0" i="0" u="none" strike="noStrike" dirty="0">
              <a:solidFill>
                <a:srgbClr val="002060"/>
              </a:solidFill>
              <a:effectLst/>
              <a:latin typeface="Calibri" panose="020F0502020204030204" pitchFamily="34" charset="0"/>
            </a:endParaRPr>
          </a:p>
          <a:p>
            <a:pPr marL="0" lvl="0" indent="0" algn="l" rtl="0">
              <a:spcBef>
                <a:spcPts val="0"/>
              </a:spcBef>
              <a:spcAft>
                <a:spcPts val="0"/>
              </a:spcAft>
              <a:buNone/>
            </a:pPr>
            <a:r>
              <a:rPr lang="en-GB" sz="1200" b="0" i="0" u="none" strike="noStrike" dirty="0">
                <a:solidFill>
                  <a:srgbClr val="1F3864"/>
                </a:solidFill>
                <a:effectLst/>
                <a:latin typeface="docs-Century Gothic"/>
              </a:rPr>
              <a:t>- Vocabulary: </a:t>
            </a:r>
            <a:r>
              <a:rPr lang="es-ES" sz="1200" b="1" i="0" u="none" strike="noStrike" dirty="0">
                <a:solidFill>
                  <a:srgbClr val="1F3864"/>
                </a:solidFill>
                <a:effectLst/>
                <a:latin typeface="docs-Century Gothic"/>
              </a:rPr>
              <a:t>cantar</a:t>
            </a:r>
            <a:r>
              <a:rPr lang="es-ES" sz="1200" b="0" i="0" u="none" strike="noStrike" dirty="0">
                <a:solidFill>
                  <a:srgbClr val="1F3864"/>
                </a:solidFill>
                <a:effectLst/>
                <a:latin typeface="docs-Century Gothic"/>
              </a:rPr>
              <a:t> [717] </a:t>
            </a:r>
            <a:r>
              <a:rPr lang="es-ES" sz="1200" b="1" i="0" u="none" strike="noStrike" dirty="0">
                <a:solidFill>
                  <a:srgbClr val="1F3864"/>
                </a:solidFill>
                <a:effectLst/>
                <a:latin typeface="docs-Century Gothic"/>
              </a:rPr>
              <a:t>escuchar</a:t>
            </a:r>
            <a:r>
              <a:rPr lang="es-ES" sz="1200" b="0" i="0" u="none" strike="noStrike" dirty="0">
                <a:solidFill>
                  <a:srgbClr val="1F3864"/>
                </a:solidFill>
                <a:effectLst/>
                <a:latin typeface="docs-Century Gothic"/>
              </a:rPr>
              <a:t> [281] </a:t>
            </a:r>
            <a:r>
              <a:rPr lang="es-ES" sz="1200" b="1" i="0" u="none" strike="noStrike" dirty="0">
                <a:solidFill>
                  <a:srgbClr val="1F3864"/>
                </a:solidFill>
                <a:effectLst/>
                <a:latin typeface="docs-Century Gothic"/>
              </a:rPr>
              <a:t>hablar</a:t>
            </a:r>
            <a:r>
              <a:rPr lang="es-ES" sz="1200" b="0" i="0" u="none" strike="noStrike" dirty="0">
                <a:solidFill>
                  <a:srgbClr val="1F3864"/>
                </a:solidFill>
                <a:effectLst/>
                <a:latin typeface="docs-Century Gothic"/>
              </a:rPr>
              <a:t> [90]  </a:t>
            </a:r>
            <a:r>
              <a:rPr lang="es-ES" sz="1200" b="1" i="0" u="none" strike="noStrike" dirty="0">
                <a:solidFill>
                  <a:srgbClr val="1F3864"/>
                </a:solidFill>
                <a:effectLst/>
                <a:latin typeface="docs-Century Gothic"/>
              </a:rPr>
              <a:t>necesitar</a:t>
            </a:r>
            <a:r>
              <a:rPr lang="es-ES" sz="1200" b="0" i="0" u="none" strike="noStrike" dirty="0">
                <a:solidFill>
                  <a:srgbClr val="1F3864"/>
                </a:solidFill>
                <a:effectLst/>
                <a:latin typeface="docs-Century Gothic"/>
              </a:rPr>
              <a:t> [276] </a:t>
            </a:r>
            <a:r>
              <a:rPr lang="es-ES" sz="1200" b="1" i="0" u="none" strike="noStrike" dirty="0">
                <a:solidFill>
                  <a:srgbClr val="1F3864"/>
                </a:solidFill>
                <a:effectLst/>
                <a:latin typeface="docs-Century Gothic"/>
              </a:rPr>
              <a:t>español</a:t>
            </a:r>
            <a:r>
              <a:rPr lang="es-ES" sz="1200" b="0" i="0" u="none" strike="noStrike" dirty="0">
                <a:solidFill>
                  <a:srgbClr val="1F3864"/>
                </a:solidFill>
                <a:effectLst/>
                <a:latin typeface="docs-Century Gothic"/>
              </a:rPr>
              <a:t> [262] </a:t>
            </a:r>
            <a:r>
              <a:rPr lang="es-ES" sz="1200" b="1" i="0" u="none" strike="noStrike" dirty="0">
                <a:solidFill>
                  <a:srgbClr val="1F3864"/>
                </a:solidFill>
                <a:effectLst/>
                <a:latin typeface="docs-Century Gothic"/>
              </a:rPr>
              <a:t>frase</a:t>
            </a:r>
            <a:r>
              <a:rPr lang="es-ES" sz="1200" b="0" i="0" u="none" strike="noStrike" dirty="0">
                <a:solidFill>
                  <a:srgbClr val="1F3864"/>
                </a:solidFill>
                <a:effectLst/>
                <a:latin typeface="docs-Century Gothic"/>
              </a:rPr>
              <a:t> [1037] </a:t>
            </a:r>
            <a:r>
              <a:rPr lang="es-ES" sz="1200" b="1" i="0" u="none" strike="noStrike" dirty="0">
                <a:solidFill>
                  <a:srgbClr val="1F3864"/>
                </a:solidFill>
                <a:effectLst/>
                <a:latin typeface="docs-Century Gothic"/>
              </a:rPr>
              <a:t>inglés</a:t>
            </a:r>
            <a:r>
              <a:rPr lang="es-ES" sz="1200" b="0" i="0" u="none" strike="noStrike" dirty="0">
                <a:solidFill>
                  <a:srgbClr val="1F3864"/>
                </a:solidFill>
                <a:effectLst/>
                <a:latin typeface="docs-Century Gothic"/>
              </a:rPr>
              <a:t> [583] </a:t>
            </a:r>
            <a:r>
              <a:rPr lang="es-ES" sz="1200" b="1" i="0" u="none" strike="noStrike" dirty="0">
                <a:solidFill>
                  <a:srgbClr val="1F3864"/>
                </a:solidFill>
                <a:effectLst/>
                <a:latin typeface="docs-Century Gothic"/>
              </a:rPr>
              <a:t>fantástico</a:t>
            </a:r>
            <a:r>
              <a:rPr lang="es-ES" sz="1200" b="0" i="0" u="none" strike="noStrike" dirty="0">
                <a:solidFill>
                  <a:srgbClr val="1F3864"/>
                </a:solidFill>
                <a:effectLst/>
                <a:latin typeface="docs-Century Gothic"/>
              </a:rPr>
              <a:t> [2501] </a:t>
            </a:r>
            <a:r>
              <a:rPr lang="es-ES" sz="1200" b="1" i="0" u="none" strike="noStrike" dirty="0">
                <a:solidFill>
                  <a:srgbClr val="1F3864"/>
                </a:solidFill>
                <a:effectLst/>
                <a:latin typeface="docs-Century Gothic"/>
              </a:rPr>
              <a:t>importante</a:t>
            </a:r>
            <a:r>
              <a:rPr lang="es-ES" sz="1200" b="0" i="0" u="none" strike="noStrike" dirty="0">
                <a:solidFill>
                  <a:srgbClr val="1F3864"/>
                </a:solidFill>
                <a:effectLst/>
                <a:latin typeface="docs-Century Gothic"/>
              </a:rPr>
              <a:t> [171] </a:t>
            </a:r>
            <a:r>
              <a:rPr lang="es-ES" sz="1200" b="1" i="0" u="none" strike="noStrike" dirty="0">
                <a:solidFill>
                  <a:srgbClr val="1F3864"/>
                </a:solidFill>
                <a:effectLst/>
                <a:latin typeface="docs-Century Gothic"/>
              </a:rPr>
              <a:t>normal</a:t>
            </a:r>
            <a:r>
              <a:rPr lang="es-ES" sz="1200" b="0" i="0" u="none" strike="noStrike" dirty="0">
                <a:solidFill>
                  <a:srgbClr val="1F3864"/>
                </a:solidFill>
                <a:effectLst/>
                <a:latin typeface="docs-Century Gothic"/>
              </a:rPr>
              <a:t> [1000]</a:t>
            </a: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1: tiene [19] amigo [210] amiga [210]  bicicleta [3684] cama [609] gato [1728] </a:t>
            </a:r>
            <a:br>
              <a:rPr lang="es-ES" sz="1200" b="0" i="0" u="none" strike="noStrike" dirty="0">
                <a:solidFill>
                  <a:srgbClr val="1F3864"/>
                </a:solidFill>
                <a:effectLst/>
                <a:latin typeface="docs-Century Gothic"/>
              </a:rPr>
            </a:b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2: clase [320] [en clase] curioso [1811] lento [1569] rápido [870] hoy [167]</a:t>
            </a: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br>
              <a:rPr lang="en-GB" b="0" i="0" u="none" strike="noStrike" dirty="0">
                <a:solidFill>
                  <a:srgbClr val="002060"/>
                </a:solidFill>
                <a:effectLst/>
                <a:latin typeface="docs-Century Gothic"/>
              </a:rPr>
            </a:b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Glossed words: </a:t>
            </a:r>
            <a:r>
              <a:rPr lang="en-GB" sz="1200" b="1" dirty="0" err="1">
                <a:effectLst/>
                <a:latin typeface="Calibri" panose="020F0502020204030204" pitchFamily="34" charset="0"/>
                <a:ea typeface="Calibri" panose="020F0502020204030204" pitchFamily="34" charset="0"/>
              </a:rPr>
              <a:t>volcán</a:t>
            </a:r>
            <a:r>
              <a:rPr lang="en-GB" sz="1200" dirty="0">
                <a:effectLst/>
                <a:latin typeface="Calibri" panose="020F0502020204030204" pitchFamily="34" charset="0"/>
                <a:ea typeface="Calibri" panose="020F0502020204030204" pitchFamily="34" charset="0"/>
              </a:rPr>
              <a:t> [4254] </a:t>
            </a:r>
            <a:r>
              <a:rPr lang="en-GB" sz="1200" b="1" dirty="0">
                <a:effectLst/>
                <a:latin typeface="Calibri" panose="020F0502020204030204" pitchFamily="34" charset="0"/>
                <a:ea typeface="Calibri" panose="020F0502020204030204" pitchFamily="34" charset="0"/>
              </a:rPr>
              <a:t>el/la </a:t>
            </a:r>
            <a:r>
              <a:rPr lang="en-GB" sz="1200" b="0" dirty="0">
                <a:effectLst/>
                <a:latin typeface="Calibri" panose="020F0502020204030204" pitchFamily="34" charset="0"/>
                <a:ea typeface="Calibri" panose="020F0502020204030204" pitchFamily="34" charset="0"/>
              </a:rPr>
              <a:t>[1]</a:t>
            </a:r>
            <a:r>
              <a:rPr lang="es-AR" sz="1200" b="1" kern="0" dirty="0">
                <a:solidFill>
                  <a:srgbClr val="002060"/>
                </a:solidFill>
                <a:latin typeface="Century Gothic"/>
                <a:ea typeface="Century Gothic"/>
                <a:cs typeface="Century Gothic"/>
                <a:sym typeface="Century Gothic"/>
              </a:rPr>
              <a:t> su </a:t>
            </a:r>
            <a:r>
              <a:rPr lang="es-AR" sz="1200" b="0" kern="0" dirty="0">
                <a:solidFill>
                  <a:srgbClr val="002060"/>
                </a:solidFill>
                <a:latin typeface="Century Gothic"/>
                <a:ea typeface="Century Gothic"/>
                <a:cs typeface="Century Gothic"/>
                <a:sym typeface="Century Gothic"/>
              </a:rPr>
              <a:t>[12] </a:t>
            </a:r>
            <a:r>
              <a:rPr lang="es-AR" sz="1200" b="1" kern="0" dirty="0">
                <a:solidFill>
                  <a:srgbClr val="002060"/>
                </a:solidFill>
                <a:latin typeface="Century Gothic"/>
                <a:sym typeface="Century Gothic"/>
              </a:rPr>
              <a:t>primo </a:t>
            </a:r>
            <a:r>
              <a:rPr lang="es-AR" sz="1200" b="0" kern="0" dirty="0">
                <a:solidFill>
                  <a:srgbClr val="002060"/>
                </a:solidFill>
                <a:latin typeface="Century Gothic"/>
                <a:sym typeface="Century Gothic"/>
              </a:rPr>
              <a:t>[1451]</a:t>
            </a: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Timing: 5 minutes</a:t>
            </a:r>
            <a:br>
              <a:rPr lang="en-GB" dirty="0"/>
            </a:br>
            <a:br>
              <a:rPr lang="en-GB" b="1" dirty="0"/>
            </a:br>
            <a:r>
              <a:rPr lang="en-GB" b="1" dirty="0"/>
              <a:t>Aim: </a:t>
            </a:r>
            <a:r>
              <a:rPr lang="en-GB" b="0" dirty="0"/>
              <a:t>to provide read aloud practice and comprehension of this week’s new language.</a:t>
            </a:r>
            <a:endParaRPr lang="en-GB" b="0" baseline="0" dirty="0"/>
          </a:p>
          <a:p>
            <a:br>
              <a:rPr lang="en-GB" dirty="0"/>
            </a:br>
            <a:r>
              <a:rPr lang="en-GB" b="1" dirty="0"/>
              <a:t>Procedure:</a:t>
            </a:r>
            <a:br>
              <a:rPr lang="en-GB" dirty="0"/>
            </a:br>
            <a:r>
              <a:rPr lang="en-GB" dirty="0"/>
              <a:t>1. </a:t>
            </a:r>
            <a:r>
              <a:rPr lang="en-GB" baseline="0" dirty="0"/>
              <a:t>In pairs, students take turns to create a sentence using a word from each set that makes sense. Note that not all combinations are possible.</a:t>
            </a:r>
            <a:endParaRPr lang="en-GB" dirty="0"/>
          </a:p>
          <a:p>
            <a:r>
              <a:rPr lang="en-GB" dirty="0"/>
              <a:t>2.</a:t>
            </a:r>
            <a:r>
              <a:rPr lang="en-GB" baseline="0" dirty="0"/>
              <a:t> In pairs, pupils translate their partner’s sentence into English.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a:t>
            </a:r>
            <a:r>
              <a:rPr lang="en-GB" baseline="0" dirty="0"/>
              <a:t> For higher challenge, suggest that only the student creating the sentences faces the board. This ensures that the listener relies only on the aural input for understanding.</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13079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written comprehension and production (of infinitive verbs).</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Procedure:</a:t>
            </a:r>
            <a:br>
              <a:rPr lang="en-GB" b="1" dirty="0"/>
            </a:br>
            <a:r>
              <a:rPr lang="en-GB" b="0" dirty="0"/>
              <a:t>Pupils write five sentences and translate them into English.</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33807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9396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9158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recap SSC </a:t>
            </a:r>
            <a:r>
              <a:rPr lang="en-GB" b="1" dirty="0"/>
              <a:t>[l]</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Introduce and elicit the pronunciation of the </a:t>
            </a:r>
            <a:r>
              <a:rPr lang="en-GB" b="1" dirty="0"/>
              <a:t>individual SSC [l] </a:t>
            </a:r>
            <a:r>
              <a:rPr lang="en-GB" dirty="0"/>
              <a:t>and then the </a:t>
            </a:r>
            <a:r>
              <a:rPr lang="en-GB" b="1" dirty="0"/>
              <a:t>source</a:t>
            </a:r>
            <a:r>
              <a:rPr lang="en-GB" dirty="0"/>
              <a:t> word ‘</a:t>
            </a:r>
            <a:r>
              <a:rPr lang="en-GB" b="1" dirty="0" err="1"/>
              <a:t>libro</a:t>
            </a:r>
            <a:r>
              <a:rPr lang="en-GB" dirty="0"/>
              <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the picture &amp; get students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Gesture suggestion</a:t>
            </a:r>
            <a:r>
              <a:rPr lang="en-GB" dirty="0"/>
              <a:t>: use two hands to pretend to open a book.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recap SSC </a:t>
            </a:r>
            <a:r>
              <a:rPr lang="en-GB" b="1" dirty="0"/>
              <a:t>[</a:t>
            </a:r>
            <a:r>
              <a:rPr lang="en-GB" b="1" dirty="0" err="1"/>
              <a:t>ll</a:t>
            </a:r>
            <a:r>
              <a:rPr lang="en-GB" b="1" dirty="0"/>
              <a:t>]</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Introduce and elicit the pronunciation of the </a:t>
            </a:r>
            <a:r>
              <a:rPr lang="en-GB" b="1" dirty="0"/>
              <a:t>individual SSC [</a:t>
            </a:r>
            <a:r>
              <a:rPr lang="en-GB" b="1" dirty="0" err="1"/>
              <a:t>ll</a:t>
            </a:r>
            <a:r>
              <a:rPr lang="en-GB" b="1" dirty="0"/>
              <a:t>] </a:t>
            </a:r>
            <a:r>
              <a:rPr lang="en-GB" dirty="0"/>
              <a:t>and then the </a:t>
            </a:r>
            <a:r>
              <a:rPr lang="en-GB" b="1" dirty="0"/>
              <a:t>source</a:t>
            </a:r>
            <a:r>
              <a:rPr lang="en-GB" dirty="0"/>
              <a:t> word ‘</a:t>
            </a:r>
            <a:r>
              <a:rPr lang="en-GB" b="1" dirty="0" err="1"/>
              <a:t>llamar</a:t>
            </a:r>
            <a:r>
              <a:rPr lang="en-GB" b="1" dirty="0"/>
              <a:t>’</a:t>
            </a:r>
            <a:r>
              <a:rPr lang="en-GB" dirty="0"/>
              <a:t>(with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the picture &amp; get students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Gesture suggestion</a:t>
            </a:r>
            <a:r>
              <a:rPr lang="en-GB" dirty="0"/>
              <a:t>: use two hands up around mouth, palms facing outward, to mime calling out to someone.</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6160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develop phonological awareness of [l] and [</a:t>
            </a:r>
            <a:r>
              <a:rPr lang="en-GB" b="0" dirty="0" err="1"/>
              <a:t>ll</a:t>
            </a:r>
            <a:r>
              <a:rPr lang="en-GB" b="0" dirty="0"/>
              <a:t>].</a:t>
            </a:r>
            <a:br>
              <a:rPr lang="en-GB" b="0" dirty="0"/>
            </a:br>
            <a:endParaRPr lang="en-GB"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Procedure:</a:t>
            </a:r>
            <a:br>
              <a:rPr lang="en-GB" b="1" dirty="0"/>
            </a:br>
            <a:r>
              <a:rPr lang="en-GB" b="1" dirty="0"/>
              <a:t>Part A</a:t>
            </a:r>
            <a:endParaRPr lang="en-GB" dirty="0"/>
          </a:p>
          <a:p>
            <a:pPr marL="228600" lvl="0" indent="-228600" algn="l" rtl="0">
              <a:spcBef>
                <a:spcPts val="0"/>
              </a:spcBef>
              <a:spcAft>
                <a:spcPts val="0"/>
              </a:spcAft>
              <a:buAutoNum type="arabicPeriod"/>
            </a:pPr>
            <a:r>
              <a:rPr lang="en-GB" dirty="0"/>
              <a:t>Click to listen to each city name.</a:t>
            </a:r>
          </a:p>
          <a:p>
            <a:pPr marL="228600" lvl="0" indent="-228600" algn="l" rtl="0">
              <a:spcBef>
                <a:spcPts val="0"/>
              </a:spcBef>
              <a:spcAft>
                <a:spcPts val="0"/>
              </a:spcAft>
              <a:buAutoNum type="arabicPeriod"/>
            </a:pPr>
            <a:r>
              <a:rPr lang="en-GB" dirty="0"/>
              <a:t>Pupils write the missing letter or letters.</a:t>
            </a:r>
          </a:p>
          <a:p>
            <a:pPr marL="228600" lvl="0" indent="-228600" algn="l" rtl="0">
              <a:spcBef>
                <a:spcPts val="0"/>
              </a:spcBef>
              <a:spcAft>
                <a:spcPts val="0"/>
              </a:spcAft>
              <a:buAutoNum type="arabicPeriod"/>
            </a:pPr>
            <a:r>
              <a:rPr lang="en-GB" dirty="0"/>
              <a:t>Click to check.</a:t>
            </a:r>
          </a:p>
          <a:p>
            <a:pPr marL="228600" lvl="0" indent="-228600" algn="l" rtl="0">
              <a:spcBef>
                <a:spcPts val="0"/>
              </a:spcBef>
              <a:spcAft>
                <a:spcPts val="0"/>
              </a:spcAft>
              <a:buAutoNum type="arabicPeriod"/>
            </a:pPr>
            <a:r>
              <a:rPr lang="en-GB" dirty="0"/>
              <a:t>Click to bring up and read the information about La Palma.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Part B</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bring up instruction.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Partner A writes down one city, partner B tries to guess by asking ‘¿</a:t>
            </a:r>
            <a:r>
              <a:rPr lang="en-GB" baseline="0" dirty="0" err="1"/>
              <a:t>tienes</a:t>
            </a:r>
            <a:r>
              <a:rPr lang="en-GB" baseline="0" dirty="0"/>
              <a:t>…? + one of the cities on the board.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3.   Teachers circulate to listen to pupils’ pronunciation and praise/correct as necessary.</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Transcript </a:t>
            </a:r>
            <a:br>
              <a:rPr lang="en-GB" dirty="0"/>
            </a:br>
            <a:r>
              <a:rPr lang="en-GB" dirty="0"/>
              <a:t>[1] Toledo</a:t>
            </a:r>
          </a:p>
          <a:p>
            <a:pPr marL="0" lvl="0" indent="0" algn="l" rtl="0">
              <a:spcBef>
                <a:spcPts val="0"/>
              </a:spcBef>
              <a:spcAft>
                <a:spcPts val="0"/>
              </a:spcAft>
              <a:buNone/>
            </a:pPr>
            <a:r>
              <a:rPr lang="en-GB" dirty="0"/>
              <a:t>[2] Sevilla</a:t>
            </a:r>
          </a:p>
          <a:p>
            <a:pPr marL="0" lvl="0" indent="0" algn="l" rtl="0">
              <a:spcBef>
                <a:spcPts val="0"/>
              </a:spcBef>
              <a:spcAft>
                <a:spcPts val="0"/>
              </a:spcAft>
              <a:buNone/>
            </a:pPr>
            <a:r>
              <a:rPr lang="en-GB" dirty="0"/>
              <a:t>[3] </a:t>
            </a:r>
            <a:r>
              <a:rPr lang="en-GB" dirty="0" err="1"/>
              <a:t>Montilla</a:t>
            </a:r>
            <a:endParaRPr lang="en-GB" dirty="0"/>
          </a:p>
          <a:p>
            <a:pPr marL="0" lvl="0" indent="0" algn="l" rtl="0">
              <a:spcBef>
                <a:spcPts val="0"/>
              </a:spcBef>
              <a:spcAft>
                <a:spcPts val="0"/>
              </a:spcAft>
              <a:buNone/>
            </a:pPr>
            <a:r>
              <a:rPr lang="en-GB" dirty="0"/>
              <a:t>[4] Valencia</a:t>
            </a:r>
          </a:p>
          <a:p>
            <a:pPr marL="0" lvl="0" indent="0" algn="l" rtl="0">
              <a:spcBef>
                <a:spcPts val="0"/>
              </a:spcBef>
              <a:spcAft>
                <a:spcPts val="0"/>
              </a:spcAft>
              <a:buNone/>
            </a:pPr>
            <a:r>
              <a:rPr lang="en-GB" dirty="0"/>
              <a:t>[5] </a:t>
            </a:r>
            <a:r>
              <a:rPr lang="en-GB" dirty="0" err="1"/>
              <a:t>Tomelloso</a:t>
            </a:r>
            <a:endParaRPr lang="en-GB" dirty="0"/>
          </a:p>
          <a:p>
            <a:pPr marL="0" lvl="0" indent="0" algn="l" rtl="0">
              <a:spcBef>
                <a:spcPts val="0"/>
              </a:spcBef>
              <a:spcAft>
                <a:spcPts val="0"/>
              </a:spcAft>
              <a:buNone/>
            </a:pPr>
            <a:r>
              <a:rPr lang="en-GB" dirty="0"/>
              <a:t>[6] La Palma</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5 minutes</a:t>
            </a:r>
            <a:br>
              <a:rPr lang="en-GB" dirty="0"/>
            </a:br>
            <a:br>
              <a:rPr lang="en-GB" b="1" dirty="0"/>
            </a:br>
            <a:r>
              <a:rPr lang="en-GB" b="1" dirty="0"/>
              <a:t>Aim: </a:t>
            </a:r>
            <a:r>
              <a:rPr lang="en-GB" b="0" dirty="0"/>
              <a:t>to practise written comprehension and spoken pronunciation of vocabulary.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br>
              <a:rPr lang="en-GB" dirty="0"/>
            </a:br>
            <a:r>
              <a:rPr lang="en-GB" dirty="0"/>
              <a:t>1. </a:t>
            </a:r>
            <a:r>
              <a:rPr lang="en-GB" baseline="0" dirty="0"/>
              <a:t>Students write 1-10 in books.</a:t>
            </a:r>
            <a:endParaRPr lang="en-GB" dirty="0"/>
          </a:p>
          <a:p>
            <a:r>
              <a:rPr lang="en-GB" dirty="0"/>
              <a:t>2.</a:t>
            </a:r>
            <a:r>
              <a:rPr lang="en-GB" baseline="0" dirty="0"/>
              <a:t> Ask students to say the Spanish word and write down the English translation before the word has faded away (5 sec per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a:t>
            </a:r>
            <a:r>
              <a:rPr lang="en-GB" baseline="0" dirty="0"/>
              <a:t> </a:t>
            </a:r>
            <a:r>
              <a:rPr lang="en-GB" dirty="0"/>
              <a:t>Click for English translation to be highlighted.</a:t>
            </a:r>
            <a:br>
              <a:rPr lang="en-GB" dirty="0"/>
            </a:br>
            <a:r>
              <a:rPr lang="en-GB" dirty="0"/>
              <a:t>4. Repeat for all 11 items.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a:t>
            </a:r>
            <a:r>
              <a:rPr lang="en-GB" baseline="0" dirty="0"/>
              <a:t> Check answers by eliciting the Spanish from students, (i.e. so that they are translating back from their written English into spoken Spanish).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a:t>
            </a:r>
            <a:r>
              <a:rPr lang="en-GB" baseline="0" dirty="0"/>
              <a:t> Students have not yet done numbers but will be taught them explicitly in Week 7. However, in the next few weeks, certain activities will prime for them.  Here the teacher can say the number when eliciting the answers, but support understanding by holding up the appropriate number of fingers each time.  Obviously, the items proceed in number order in any case, so the finger gesture is more to draw learners attention to the sound – meaning connection of the number with the Spanish word for that number.</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b="1" baseline="0" dirty="0"/>
              <a:t>ANSWERS</a:t>
            </a:r>
            <a:br>
              <a:rPr lang="en-GB" baseline="0" dirty="0"/>
            </a:br>
            <a:r>
              <a:rPr lang="en-GB" baseline="0" dirty="0"/>
              <a:t>1. escuchar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2. una amiga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3. español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4. </a:t>
            </a:r>
            <a:r>
              <a:rPr lang="en-GB" baseline="0" dirty="0" err="1"/>
              <a:t>necesitar</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5. </a:t>
            </a:r>
            <a:r>
              <a:rPr lang="en-GB" baseline="0" dirty="0" err="1"/>
              <a:t>importante</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6. hablar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7. un </a:t>
            </a:r>
            <a:r>
              <a:rPr lang="en-GB" baseline="0" dirty="0" err="1"/>
              <a:t>cuaderno</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8. </a:t>
            </a:r>
            <a:r>
              <a:rPr lang="en-GB" baseline="0" dirty="0" err="1"/>
              <a:t>inglés</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9. </a:t>
            </a:r>
            <a:r>
              <a:rPr lang="en-GB" baseline="0" dirty="0" err="1"/>
              <a:t>cantar</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10. normal</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9912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vocabulary.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Read the title / context of the activity. </a:t>
            </a:r>
          </a:p>
          <a:p>
            <a:pPr marL="228600" lvl="0" indent="-228600" algn="l" rtl="0">
              <a:spcBef>
                <a:spcPts val="0"/>
              </a:spcBef>
              <a:spcAft>
                <a:spcPts val="0"/>
              </a:spcAft>
              <a:buAutoNum type="arabicPeriod"/>
            </a:pPr>
            <a:r>
              <a:rPr lang="en-GB" dirty="0"/>
              <a:t>Click x2 to bring up instruction in Spanish. </a:t>
            </a:r>
          </a:p>
          <a:p>
            <a:pPr marL="228600" lvl="0" indent="-228600" algn="l" rtl="0">
              <a:spcBef>
                <a:spcPts val="0"/>
              </a:spcBef>
              <a:spcAft>
                <a:spcPts val="0"/>
              </a:spcAft>
              <a:buAutoNum type="arabicPeriod"/>
            </a:pPr>
            <a:r>
              <a:rPr lang="en-GB" dirty="0"/>
              <a:t>To support pupils, elicit Spanish for A-D. </a:t>
            </a:r>
          </a:p>
          <a:p>
            <a:pPr marL="228600" lvl="0" indent="-228600" algn="l" rtl="0">
              <a:spcBef>
                <a:spcPts val="0"/>
              </a:spcBef>
              <a:spcAft>
                <a:spcPts val="0"/>
              </a:spcAft>
              <a:buAutoNum type="arabicPeriod"/>
            </a:pPr>
            <a:r>
              <a:rPr lang="en-GB" dirty="0"/>
              <a:t>Do the example with them. Click to listen and bring up answer.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Pupils listen to 1-5. The first time of listening, pupils write the letter. The second time, pupils aim to write down the English meaning of the adjective. More proficient pupils can attempt to write down any extra information.</a:t>
            </a:r>
          </a:p>
          <a:p>
            <a:pPr marL="228600" lvl="0" indent="-228600" algn="l" rtl="0">
              <a:spcBef>
                <a:spcPts val="0"/>
              </a:spcBef>
              <a:spcAft>
                <a:spcPts val="0"/>
              </a:spcAft>
              <a:buAutoNum type="arabicPeriod"/>
            </a:pPr>
            <a:r>
              <a:rPr lang="en-GB" dirty="0"/>
              <a:t>Click to reveal answers.</a:t>
            </a:r>
          </a:p>
          <a:p>
            <a:pPr marL="228600" lvl="0" indent="-228600" algn="l" rtl="0">
              <a:spcBef>
                <a:spcPts val="0"/>
              </a:spcBef>
              <a:spcAft>
                <a:spcPts val="0"/>
              </a:spcAft>
              <a:buAutoNum type="arabicPeriod"/>
            </a:pPr>
            <a:endParaRPr lang="en-GB" b="1" dirty="0"/>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p>
          <a:p>
            <a:pPr marL="0" lvl="0" indent="0" algn="l" rtl="0">
              <a:spcBef>
                <a:spcPts val="0"/>
              </a:spcBef>
              <a:spcAft>
                <a:spcPts val="0"/>
              </a:spcAft>
              <a:buNone/>
            </a:pPr>
            <a:r>
              <a:rPr lang="en-GB" sz="1200" b="0" dirty="0" err="1">
                <a:solidFill>
                  <a:srgbClr val="002060"/>
                </a:solidFill>
                <a:latin typeface="Century Gothic"/>
                <a:ea typeface="Century Gothic"/>
                <a:cs typeface="Century Gothic"/>
                <a:sym typeface="Century Gothic"/>
              </a:rPr>
              <a:t>Ej</a:t>
            </a:r>
            <a:r>
              <a:rPr lang="en-GB" sz="1200" b="0" dirty="0">
                <a:solidFill>
                  <a:srgbClr val="002060"/>
                </a:solidFill>
                <a:latin typeface="Century Gothic"/>
                <a:ea typeface="Century Gothic"/>
                <a:cs typeface="Century Gothic"/>
                <a:sym typeface="Century Gothic"/>
              </a:rPr>
              <a:t>. Es </a:t>
            </a:r>
            <a:r>
              <a:rPr lang="en-GB" sz="1200" b="0" dirty="0" err="1">
                <a:solidFill>
                  <a:srgbClr val="002060"/>
                </a:solidFill>
                <a:latin typeface="Century Gothic"/>
                <a:ea typeface="Century Gothic"/>
                <a:cs typeface="Century Gothic"/>
                <a:sym typeface="Century Gothic"/>
              </a:rPr>
              <a:t>fantástico</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cantar</a:t>
            </a:r>
            <a:r>
              <a:rPr lang="en-GB" sz="1200" b="0" dirty="0">
                <a:solidFill>
                  <a:srgbClr val="002060"/>
                </a:solidFill>
                <a:latin typeface="Century Gothic"/>
                <a:ea typeface="Century Gothic"/>
                <a:cs typeface="Century Gothic"/>
                <a:sym typeface="Century Gothic"/>
              </a:rPr>
              <a:t> en clase.</a:t>
            </a: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Necesitar</a:t>
            </a:r>
            <a:r>
              <a:rPr lang="en-GB" sz="1200" b="0" dirty="0">
                <a:solidFill>
                  <a:srgbClr val="002060"/>
                </a:solidFill>
                <a:latin typeface="Century Gothic"/>
                <a:ea typeface="Century Gothic"/>
                <a:cs typeface="Century Gothic"/>
                <a:sym typeface="Century Gothic"/>
              </a:rPr>
              <a:t> al </a:t>
            </a:r>
            <a:r>
              <a:rPr lang="en-GB" sz="1200" b="0" dirty="0" err="1">
                <a:solidFill>
                  <a:srgbClr val="002060"/>
                </a:solidFill>
                <a:latin typeface="Century Gothic"/>
                <a:ea typeface="Century Gothic"/>
                <a:cs typeface="Century Gothic"/>
                <a:sym typeface="Century Gothic"/>
              </a:rPr>
              <a:t>profesor</a:t>
            </a:r>
            <a:r>
              <a:rPr lang="en-GB" sz="1200" b="0" dirty="0">
                <a:solidFill>
                  <a:srgbClr val="002060"/>
                </a:solidFill>
                <a:latin typeface="Century Gothic"/>
                <a:ea typeface="Century Gothic"/>
                <a:cs typeface="Century Gothic"/>
                <a:sym typeface="Century Gothic"/>
              </a:rPr>
              <a:t> es normal.</a:t>
            </a:r>
          </a:p>
          <a:p>
            <a:pPr marL="228600" lvl="0" indent="-228600" algn="l" rtl="0">
              <a:spcBef>
                <a:spcPts val="0"/>
              </a:spcBef>
              <a:spcAft>
                <a:spcPts val="0"/>
              </a:spcAft>
              <a:buAutoNum type="arabicPeriod"/>
            </a:pPr>
            <a:r>
              <a:rPr lang="en-GB" sz="1200" b="0" dirty="0">
                <a:solidFill>
                  <a:srgbClr val="002060"/>
                </a:solidFill>
                <a:latin typeface="Century Gothic"/>
                <a:ea typeface="Century Gothic"/>
                <a:cs typeface="Century Gothic"/>
                <a:sym typeface="Century Gothic"/>
              </a:rPr>
              <a:t>Es </a:t>
            </a:r>
            <a:r>
              <a:rPr lang="en-GB" sz="1200" b="0" dirty="0" err="1">
                <a:solidFill>
                  <a:srgbClr val="002060"/>
                </a:solidFill>
                <a:latin typeface="Century Gothic"/>
                <a:ea typeface="Century Gothic"/>
                <a:cs typeface="Century Gothic"/>
                <a:sym typeface="Century Gothic"/>
              </a:rPr>
              <a:t>sano</a:t>
            </a:r>
            <a:r>
              <a:rPr lang="en-GB" sz="1200" b="0" dirty="0">
                <a:solidFill>
                  <a:srgbClr val="002060"/>
                </a:solidFill>
                <a:latin typeface="Century Gothic"/>
                <a:ea typeface="Century Gothic"/>
                <a:cs typeface="Century Gothic"/>
                <a:sym typeface="Century Gothic"/>
              </a:rPr>
              <a:t> hablar con un amigo.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002060"/>
                </a:solidFill>
                <a:latin typeface="Century Gothic"/>
                <a:ea typeface="Century Gothic"/>
                <a:cs typeface="Century Gothic"/>
                <a:sym typeface="Century Gothic"/>
              </a:rPr>
              <a:t>Escuchar en clase de español es </a:t>
            </a:r>
            <a:r>
              <a:rPr lang="en-GB" sz="1200" b="0" dirty="0" err="1">
                <a:solidFill>
                  <a:srgbClr val="002060"/>
                </a:solidFill>
                <a:latin typeface="Century Gothic"/>
                <a:ea typeface="Century Gothic"/>
                <a:cs typeface="Century Gothic"/>
                <a:sym typeface="Century Gothic"/>
              </a:rPr>
              <a:t>importante</a:t>
            </a:r>
            <a:r>
              <a:rPr lang="en-GB" sz="1200" b="0" dirty="0">
                <a:solidFill>
                  <a:srgbClr val="002060"/>
                </a:solidFill>
                <a:latin typeface="Century Gothic"/>
                <a:ea typeface="Century Gothic"/>
                <a:cs typeface="Century Gothic"/>
                <a:sym typeface="Century Gothic"/>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002060"/>
                </a:solidFill>
                <a:latin typeface="Century Gothic"/>
                <a:ea typeface="Century Gothic"/>
                <a:cs typeface="Century Gothic"/>
                <a:sym typeface="Century Gothic"/>
              </a:rPr>
              <a:t>Hablar con un </a:t>
            </a:r>
            <a:r>
              <a:rPr lang="en-GB" sz="1200" b="0" dirty="0" err="1">
                <a:solidFill>
                  <a:srgbClr val="002060"/>
                </a:solidFill>
                <a:latin typeface="Century Gothic"/>
                <a:ea typeface="Century Gothic"/>
                <a:cs typeface="Century Gothic"/>
                <a:sym typeface="Century Gothic"/>
              </a:rPr>
              <a:t>lápiz</a:t>
            </a:r>
            <a:r>
              <a:rPr lang="en-GB" sz="1200" b="0" dirty="0">
                <a:solidFill>
                  <a:srgbClr val="002060"/>
                </a:solidFill>
                <a:latin typeface="Century Gothic"/>
                <a:ea typeface="Century Gothic"/>
                <a:cs typeface="Century Gothic"/>
                <a:sym typeface="Century Gothic"/>
              </a:rPr>
              <a:t> es </a:t>
            </a:r>
            <a:r>
              <a:rPr lang="en-GB" sz="1200" b="0" dirty="0" err="1">
                <a:solidFill>
                  <a:srgbClr val="002060"/>
                </a:solidFill>
                <a:latin typeface="Century Gothic"/>
                <a:ea typeface="Century Gothic"/>
                <a:cs typeface="Century Gothic"/>
                <a:sym typeface="Century Gothic"/>
              </a:rPr>
              <a:t>imposible</a:t>
            </a:r>
            <a:r>
              <a:rPr lang="en-GB" sz="1200" b="0" dirty="0">
                <a:solidFill>
                  <a:srgbClr val="002060"/>
                </a:solidFill>
                <a:latin typeface="Century Gothic"/>
                <a:ea typeface="Century Gothic"/>
                <a:cs typeface="Century Gothic"/>
                <a:sym typeface="Century Gothic"/>
              </a:rPr>
              <a:t> </a:t>
            </a:r>
          </a:p>
          <a:p>
            <a:pPr marL="228600" lvl="0" indent="-228600" algn="l" rtl="0">
              <a:spcBef>
                <a:spcPts val="0"/>
              </a:spcBef>
              <a:spcAft>
                <a:spcPts val="0"/>
              </a:spcAft>
              <a:buAutoNum type="arabicPeriod"/>
            </a:pPr>
            <a:r>
              <a:rPr lang="en-GB" sz="1200" b="0" dirty="0">
                <a:solidFill>
                  <a:srgbClr val="002060"/>
                </a:solidFill>
                <a:latin typeface="Century Gothic"/>
                <a:ea typeface="Century Gothic"/>
                <a:cs typeface="Century Gothic"/>
                <a:sym typeface="Century Gothic"/>
              </a:rPr>
              <a:t>Es </a:t>
            </a:r>
            <a:r>
              <a:rPr lang="en-GB" sz="1200" b="0" dirty="0" err="1">
                <a:solidFill>
                  <a:srgbClr val="002060"/>
                </a:solidFill>
                <a:latin typeface="Century Gothic"/>
                <a:ea typeface="Century Gothic"/>
                <a:cs typeface="Century Gothic"/>
                <a:sym typeface="Century Gothic"/>
              </a:rPr>
              <a:t>importante</a:t>
            </a:r>
            <a:r>
              <a:rPr lang="en-GB" sz="1200" b="0" dirty="0">
                <a:solidFill>
                  <a:srgbClr val="002060"/>
                </a:solidFill>
                <a:latin typeface="Century Gothic"/>
                <a:ea typeface="Century Gothic"/>
                <a:cs typeface="Century Gothic"/>
                <a:sym typeface="Century Gothic"/>
              </a:rPr>
              <a:t> hablar español. </a:t>
            </a: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392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10 minutes (3 slides in total)</a:t>
            </a:r>
            <a:endParaRPr lang="en-GB" dirty="0"/>
          </a:p>
          <a:p>
            <a:pPr marL="0" lvl="0" indent="0" algn="l" rtl="0">
              <a:spcBef>
                <a:spcPts val="0"/>
              </a:spcBef>
              <a:spcAft>
                <a:spcPts val="0"/>
              </a:spcAft>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aseline="0" dirty="0"/>
              <a:t>to revisit the rule for the translation of the infinitives into English.</a:t>
            </a:r>
          </a:p>
          <a:p>
            <a:pPr marL="0" lvl="0" indent="0" algn="l" rtl="0">
              <a:spcBef>
                <a:spcPts val="0"/>
              </a:spcBef>
              <a:spcAft>
                <a:spcPts val="0"/>
              </a:spcAft>
              <a:buNone/>
            </a:pPr>
            <a:endParaRPr lang="en-GB" b="1" dirty="0"/>
          </a:p>
          <a:p>
            <a:pPr marL="0" lvl="0" indent="0" algn="l" rtl="0">
              <a:spcBef>
                <a:spcPts val="0"/>
              </a:spcBef>
              <a:spcAft>
                <a:spcPts val="0"/>
              </a:spcAft>
              <a:buNone/>
            </a:pPr>
            <a:r>
              <a:rPr lang="en-US" b="1" dirty="0"/>
              <a:t>Procedure:</a:t>
            </a:r>
          </a:p>
          <a:p>
            <a:r>
              <a:rPr lang="en-US" b="0" dirty="0"/>
              <a:t>1. Click to</a:t>
            </a:r>
            <a:r>
              <a:rPr lang="en-US" b="0" baseline="0" dirty="0"/>
              <a:t> bring up each new part of the explanation.</a:t>
            </a:r>
            <a:endParaRPr lang="en-US" b="0" dirty="0"/>
          </a:p>
          <a:p>
            <a:r>
              <a:rPr lang="en-US" b="0" dirty="0"/>
              <a:t>2.</a:t>
            </a:r>
            <a:r>
              <a:rPr lang="en-GB" dirty="0"/>
              <a:t> Elicit the English for the Spanish examples.</a:t>
            </a:r>
            <a:endParaRPr lang="en-GB" baseline="0" dirty="0"/>
          </a:p>
          <a:p>
            <a:pPr marL="0" lvl="0" indent="0" algn="l" rtl="0">
              <a:spcBef>
                <a:spcPts val="0"/>
              </a:spcBef>
              <a:spcAft>
                <a:spcPts val="0"/>
              </a:spcAft>
              <a:buNone/>
            </a:pPr>
            <a:endParaRPr lang="en-GB" b="1"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371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5 minutes</a:t>
            </a:r>
            <a:endParaRPr lang="en-GB" dirty="0"/>
          </a:p>
          <a:p>
            <a:pPr marL="0" lvl="0" indent="0" algn="l" rtl="0">
              <a:spcBef>
                <a:spcPts val="0"/>
              </a:spcBef>
              <a:spcAft>
                <a:spcPts val="0"/>
              </a:spcAft>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aseline="0" dirty="0"/>
              <a:t>to revisit the position of the infinitive in Spanish and its translation into English.</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228600" lvl="0" indent="-228600" algn="l" rtl="0">
              <a:spcBef>
                <a:spcPts val="0"/>
              </a:spcBef>
              <a:spcAft>
                <a:spcPts val="0"/>
              </a:spcAft>
              <a:buAutoNum type="arabicPeriod"/>
            </a:pPr>
            <a:r>
              <a:rPr lang="en-GB" b="0" dirty="0"/>
              <a:t>Read the instruction in Spanish.</a:t>
            </a:r>
          </a:p>
          <a:p>
            <a:pPr marL="228600" lvl="0" indent="-228600" algn="l" rtl="0">
              <a:spcBef>
                <a:spcPts val="0"/>
              </a:spcBef>
              <a:spcAft>
                <a:spcPts val="0"/>
              </a:spcAft>
              <a:buAutoNum type="arabicPeriod"/>
            </a:pPr>
            <a:r>
              <a:rPr lang="en-GB" b="0" dirty="0"/>
              <a:t>Click to bring up further instruction and clarify meaning.</a:t>
            </a:r>
          </a:p>
          <a:p>
            <a:pPr marL="228600" lvl="0" indent="-228600" algn="l" rtl="0">
              <a:spcBef>
                <a:spcPts val="0"/>
              </a:spcBef>
              <a:spcAft>
                <a:spcPts val="0"/>
              </a:spcAft>
              <a:buAutoNum type="arabicPeriod"/>
            </a:pPr>
            <a:r>
              <a:rPr lang="en-GB" b="0" dirty="0"/>
              <a:t>Do the example with pupils. Paying attention to the position of the infinitive, pupils to identify the correct translation.</a:t>
            </a:r>
          </a:p>
          <a:p>
            <a:pPr marL="228600" lvl="0" indent="-228600" algn="l" rtl="0">
              <a:spcBef>
                <a:spcPts val="0"/>
              </a:spcBef>
              <a:spcAft>
                <a:spcPts val="0"/>
              </a:spcAft>
              <a:buAutoNum type="arabicPeriod"/>
            </a:pPr>
            <a:r>
              <a:rPr lang="en-GB" b="0" dirty="0"/>
              <a:t>Pupils do 1-5.</a:t>
            </a:r>
          </a:p>
          <a:p>
            <a:pPr marL="228600" lvl="0" indent="-228600" algn="l" rtl="0">
              <a:spcBef>
                <a:spcPts val="0"/>
              </a:spcBef>
              <a:spcAft>
                <a:spcPts val="0"/>
              </a:spcAft>
              <a:buAutoNum type="arabicPeriod"/>
            </a:pPr>
            <a:r>
              <a:rPr lang="en-GB" b="0" dirty="0"/>
              <a:t>Go through answers.</a:t>
            </a: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04039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5 minutes</a:t>
            </a:r>
            <a:endParaRPr lang="en-GB" dirty="0"/>
          </a:p>
          <a:p>
            <a:pPr marL="0" lvl="0" indent="0" algn="l" rtl="0">
              <a:spcBef>
                <a:spcPts val="0"/>
              </a:spcBef>
              <a:spcAft>
                <a:spcPts val="0"/>
              </a:spcAft>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a:t>
            </a:r>
            <a:r>
              <a:rPr lang="en-GB" b="0" baseline="0" dirty="0"/>
              <a:t>written comprehension of infinitives and adjectives.</a:t>
            </a:r>
            <a:endParaRPr lang="en-GB" b="0"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228600" lvl="0" indent="-228600" algn="l" rtl="0">
              <a:spcBef>
                <a:spcPts val="0"/>
              </a:spcBef>
              <a:spcAft>
                <a:spcPts val="0"/>
              </a:spcAft>
              <a:buAutoNum type="arabicPeriod"/>
            </a:pPr>
            <a:r>
              <a:rPr lang="en-GB" b="0" dirty="0"/>
              <a:t>Read the instruction in Spanish.</a:t>
            </a:r>
          </a:p>
          <a:p>
            <a:pPr marL="228600" lvl="0" indent="-228600" algn="l" rtl="0">
              <a:spcBef>
                <a:spcPts val="0"/>
              </a:spcBef>
              <a:spcAft>
                <a:spcPts val="0"/>
              </a:spcAft>
              <a:buAutoNum type="arabicPeriod"/>
            </a:pPr>
            <a:r>
              <a:rPr lang="en-GB" b="0" dirty="0"/>
              <a:t>Pupils use their notes from [A] to translate the sentences. </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868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D347-AE09-4AA2-80D1-13597DD0B9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53C56E-6E5F-41C5-A3E6-0D06CBAFB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AA9AE2-D15B-4D95-AA19-6F19F8D5E0A8}"/>
              </a:ext>
            </a:extLst>
          </p:cNvPr>
          <p:cNvSpPr>
            <a:spLocks noGrp="1"/>
          </p:cNvSpPr>
          <p:nvPr>
            <p:ph type="dt" sz="half" idx="10"/>
          </p:nvPr>
        </p:nvSpPr>
        <p:spPr/>
        <p:txBody>
          <a:bodyPr/>
          <a:lstStyle/>
          <a:p>
            <a:fld id="{99D1BD47-8F87-4227-AC60-CA61B889646B}" type="datetimeFigureOut">
              <a:rPr lang="en-GB" smtClean="0"/>
              <a:t>02/01/2022</a:t>
            </a:fld>
            <a:endParaRPr lang="en-GB"/>
          </a:p>
        </p:txBody>
      </p:sp>
      <p:sp>
        <p:nvSpPr>
          <p:cNvPr id="5" name="Footer Placeholder 4">
            <a:extLst>
              <a:ext uri="{FF2B5EF4-FFF2-40B4-BE49-F238E27FC236}">
                <a16:creationId xmlns:a16="http://schemas.microsoft.com/office/drawing/2014/main" id="{60F01035-EB99-4D3B-99E6-BDFC05ECA6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87F209-F983-423F-A2D8-687CFD840F16}"/>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706343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5F72-97C3-4BC1-AAE5-75125B2381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95AFE0-4811-45B5-831F-356D973EB4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20A85C-658E-4D5E-B900-A21F426E7F29}"/>
              </a:ext>
            </a:extLst>
          </p:cNvPr>
          <p:cNvSpPr>
            <a:spLocks noGrp="1"/>
          </p:cNvSpPr>
          <p:nvPr>
            <p:ph type="dt" sz="half" idx="10"/>
          </p:nvPr>
        </p:nvSpPr>
        <p:spPr/>
        <p:txBody>
          <a:bodyPr/>
          <a:lstStyle/>
          <a:p>
            <a:fld id="{99D1BD47-8F87-4227-AC60-CA61B889646B}" type="datetimeFigureOut">
              <a:rPr lang="en-GB" smtClean="0"/>
              <a:t>02/01/2022</a:t>
            </a:fld>
            <a:endParaRPr lang="en-GB"/>
          </a:p>
        </p:txBody>
      </p:sp>
      <p:sp>
        <p:nvSpPr>
          <p:cNvPr id="5" name="Footer Placeholder 4">
            <a:extLst>
              <a:ext uri="{FF2B5EF4-FFF2-40B4-BE49-F238E27FC236}">
                <a16:creationId xmlns:a16="http://schemas.microsoft.com/office/drawing/2014/main" id="{BCA89767-7AD6-4798-A539-5DE77BB60E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6B6DEF-E99C-4F90-84BE-32741BB3CF48}"/>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63531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7D23C-0B17-4513-AAC4-9DC8439EBB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1FBCBD-594C-4A3B-8D10-912BE155C7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9C194A-FCDE-44C8-9081-181B85C25C65}"/>
              </a:ext>
            </a:extLst>
          </p:cNvPr>
          <p:cNvSpPr>
            <a:spLocks noGrp="1"/>
          </p:cNvSpPr>
          <p:nvPr>
            <p:ph type="dt" sz="half" idx="10"/>
          </p:nvPr>
        </p:nvSpPr>
        <p:spPr/>
        <p:txBody>
          <a:bodyPr/>
          <a:lstStyle/>
          <a:p>
            <a:fld id="{99D1BD47-8F87-4227-AC60-CA61B889646B}" type="datetimeFigureOut">
              <a:rPr lang="en-GB" smtClean="0"/>
              <a:t>02/01/2022</a:t>
            </a:fld>
            <a:endParaRPr lang="en-GB"/>
          </a:p>
        </p:txBody>
      </p:sp>
      <p:sp>
        <p:nvSpPr>
          <p:cNvPr id="5" name="Footer Placeholder 4">
            <a:extLst>
              <a:ext uri="{FF2B5EF4-FFF2-40B4-BE49-F238E27FC236}">
                <a16:creationId xmlns:a16="http://schemas.microsoft.com/office/drawing/2014/main" id="{19F54871-04DF-4206-A16C-EA9F1D87E0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E48213-51D8-4F58-8088-201C14A08D16}"/>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27031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B620-093B-4FC1-8854-D3E6853BA2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C1BAF8-ACAF-4666-BB5C-A98FB86989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D79944-EEE9-4670-BC68-C469FECABDCD}"/>
              </a:ext>
            </a:extLst>
          </p:cNvPr>
          <p:cNvSpPr>
            <a:spLocks noGrp="1"/>
          </p:cNvSpPr>
          <p:nvPr>
            <p:ph type="dt" sz="half" idx="10"/>
          </p:nvPr>
        </p:nvSpPr>
        <p:spPr/>
        <p:txBody>
          <a:bodyPr/>
          <a:lstStyle/>
          <a:p>
            <a:fld id="{99D1BD47-8F87-4227-AC60-CA61B889646B}" type="datetimeFigureOut">
              <a:rPr lang="en-GB" smtClean="0"/>
              <a:t>02/01/2022</a:t>
            </a:fld>
            <a:endParaRPr lang="en-GB"/>
          </a:p>
        </p:txBody>
      </p:sp>
      <p:sp>
        <p:nvSpPr>
          <p:cNvPr id="5" name="Footer Placeholder 4">
            <a:extLst>
              <a:ext uri="{FF2B5EF4-FFF2-40B4-BE49-F238E27FC236}">
                <a16:creationId xmlns:a16="http://schemas.microsoft.com/office/drawing/2014/main" id="{626C47BC-E947-4EE8-A5EA-BA401D8C3A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C1C087-2A00-4EB0-B19F-B5E667D19180}"/>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8772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AD81-2290-43D5-BF1D-7721221899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6FD892-4259-4DEB-A105-06BA329DC6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FB904-497A-4FE1-9AA9-DAF82506DDDC}"/>
              </a:ext>
            </a:extLst>
          </p:cNvPr>
          <p:cNvSpPr>
            <a:spLocks noGrp="1"/>
          </p:cNvSpPr>
          <p:nvPr>
            <p:ph type="dt" sz="half" idx="10"/>
          </p:nvPr>
        </p:nvSpPr>
        <p:spPr/>
        <p:txBody>
          <a:bodyPr/>
          <a:lstStyle/>
          <a:p>
            <a:fld id="{99D1BD47-8F87-4227-AC60-CA61B889646B}" type="datetimeFigureOut">
              <a:rPr lang="en-GB" smtClean="0"/>
              <a:t>02/01/2022</a:t>
            </a:fld>
            <a:endParaRPr lang="en-GB"/>
          </a:p>
        </p:txBody>
      </p:sp>
      <p:sp>
        <p:nvSpPr>
          <p:cNvPr id="5" name="Footer Placeholder 4">
            <a:extLst>
              <a:ext uri="{FF2B5EF4-FFF2-40B4-BE49-F238E27FC236}">
                <a16:creationId xmlns:a16="http://schemas.microsoft.com/office/drawing/2014/main" id="{43750EEE-F900-45D0-AE85-A202BDD90B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E946E8-672E-4777-8CA6-D87585CC05E2}"/>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111854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EAFE-2FA1-42AC-B054-B2C53071D5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481F89-3C8D-4A33-BEB0-CDCB89E0A3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63EA54-A52F-44AC-9A50-640EE2EE0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0F72B3-6CA4-4831-A2E7-4DEFFC741538}"/>
              </a:ext>
            </a:extLst>
          </p:cNvPr>
          <p:cNvSpPr>
            <a:spLocks noGrp="1"/>
          </p:cNvSpPr>
          <p:nvPr>
            <p:ph type="dt" sz="half" idx="10"/>
          </p:nvPr>
        </p:nvSpPr>
        <p:spPr/>
        <p:txBody>
          <a:bodyPr/>
          <a:lstStyle/>
          <a:p>
            <a:fld id="{99D1BD47-8F87-4227-AC60-CA61B889646B}" type="datetimeFigureOut">
              <a:rPr lang="en-GB" smtClean="0"/>
              <a:t>02/01/2022</a:t>
            </a:fld>
            <a:endParaRPr lang="en-GB"/>
          </a:p>
        </p:txBody>
      </p:sp>
      <p:sp>
        <p:nvSpPr>
          <p:cNvPr id="6" name="Footer Placeholder 5">
            <a:extLst>
              <a:ext uri="{FF2B5EF4-FFF2-40B4-BE49-F238E27FC236}">
                <a16:creationId xmlns:a16="http://schemas.microsoft.com/office/drawing/2014/main" id="{0968E26A-7666-4967-A048-A1F769FFA1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A81B7A-F821-4F73-B507-5702B7D962D3}"/>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311603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3CA2-F5E2-42A4-ABD1-64E35E4884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5223B7-60A4-4A12-A0F6-188FDD1795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070E72-858A-42FF-AC84-5875C0B6DD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2B12F9-A236-458F-8981-A0A35BAF15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81456E-6A32-444B-B8CB-83B39489D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B9C242-22ED-4F16-84C0-3CCFD4C4946A}"/>
              </a:ext>
            </a:extLst>
          </p:cNvPr>
          <p:cNvSpPr>
            <a:spLocks noGrp="1"/>
          </p:cNvSpPr>
          <p:nvPr>
            <p:ph type="dt" sz="half" idx="10"/>
          </p:nvPr>
        </p:nvSpPr>
        <p:spPr/>
        <p:txBody>
          <a:bodyPr/>
          <a:lstStyle/>
          <a:p>
            <a:fld id="{99D1BD47-8F87-4227-AC60-CA61B889646B}" type="datetimeFigureOut">
              <a:rPr lang="en-GB" smtClean="0"/>
              <a:t>02/01/2022</a:t>
            </a:fld>
            <a:endParaRPr lang="en-GB"/>
          </a:p>
        </p:txBody>
      </p:sp>
      <p:sp>
        <p:nvSpPr>
          <p:cNvPr id="8" name="Footer Placeholder 7">
            <a:extLst>
              <a:ext uri="{FF2B5EF4-FFF2-40B4-BE49-F238E27FC236}">
                <a16:creationId xmlns:a16="http://schemas.microsoft.com/office/drawing/2014/main" id="{3BDF6998-DD0D-45CF-BB61-22A2BFB575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B913DF-9B4F-4E5A-8AE5-CB8EDBC6AD09}"/>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287774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8ED6-D0F4-4FA2-A2B0-4E7702E6BB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D88009-87FD-434B-B65A-34915FE35425}"/>
              </a:ext>
            </a:extLst>
          </p:cNvPr>
          <p:cNvSpPr>
            <a:spLocks noGrp="1"/>
          </p:cNvSpPr>
          <p:nvPr>
            <p:ph type="dt" sz="half" idx="10"/>
          </p:nvPr>
        </p:nvSpPr>
        <p:spPr/>
        <p:txBody>
          <a:bodyPr/>
          <a:lstStyle/>
          <a:p>
            <a:fld id="{99D1BD47-8F87-4227-AC60-CA61B889646B}" type="datetimeFigureOut">
              <a:rPr lang="en-GB" smtClean="0"/>
              <a:t>02/01/2022</a:t>
            </a:fld>
            <a:endParaRPr lang="en-GB"/>
          </a:p>
        </p:txBody>
      </p:sp>
      <p:sp>
        <p:nvSpPr>
          <p:cNvPr id="4" name="Footer Placeholder 3">
            <a:extLst>
              <a:ext uri="{FF2B5EF4-FFF2-40B4-BE49-F238E27FC236}">
                <a16:creationId xmlns:a16="http://schemas.microsoft.com/office/drawing/2014/main" id="{DE99BC0C-344D-48D4-9291-517FFD70B5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848AB7-4E13-4C76-9672-7A3523512CEA}"/>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275230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328D42-9409-49E1-8B08-F631BEC0BC91}"/>
              </a:ext>
            </a:extLst>
          </p:cNvPr>
          <p:cNvSpPr>
            <a:spLocks noGrp="1"/>
          </p:cNvSpPr>
          <p:nvPr>
            <p:ph type="dt" sz="half" idx="10"/>
          </p:nvPr>
        </p:nvSpPr>
        <p:spPr/>
        <p:txBody>
          <a:bodyPr/>
          <a:lstStyle/>
          <a:p>
            <a:fld id="{99D1BD47-8F87-4227-AC60-CA61B889646B}" type="datetimeFigureOut">
              <a:rPr lang="en-GB" smtClean="0"/>
              <a:t>02/01/2022</a:t>
            </a:fld>
            <a:endParaRPr lang="en-GB"/>
          </a:p>
        </p:txBody>
      </p:sp>
      <p:sp>
        <p:nvSpPr>
          <p:cNvPr id="3" name="Footer Placeholder 2">
            <a:extLst>
              <a:ext uri="{FF2B5EF4-FFF2-40B4-BE49-F238E27FC236}">
                <a16:creationId xmlns:a16="http://schemas.microsoft.com/office/drawing/2014/main" id="{B4E64F8F-61D7-4A73-9237-1EEF669B30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15F56E-342F-449D-93ED-015C871D76B2}"/>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18151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CDC1-AB42-40EF-81AC-CA975CDDB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46526E-BD80-46DB-AAA4-BDEB3A45D5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7A1A6B-39CA-4CDC-9FBE-95C806D72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C1CCA8-FEB6-4CAE-B400-FE465787D479}"/>
              </a:ext>
            </a:extLst>
          </p:cNvPr>
          <p:cNvSpPr>
            <a:spLocks noGrp="1"/>
          </p:cNvSpPr>
          <p:nvPr>
            <p:ph type="dt" sz="half" idx="10"/>
          </p:nvPr>
        </p:nvSpPr>
        <p:spPr/>
        <p:txBody>
          <a:bodyPr/>
          <a:lstStyle/>
          <a:p>
            <a:fld id="{99D1BD47-8F87-4227-AC60-CA61B889646B}" type="datetimeFigureOut">
              <a:rPr lang="en-GB" smtClean="0"/>
              <a:t>02/01/2022</a:t>
            </a:fld>
            <a:endParaRPr lang="en-GB"/>
          </a:p>
        </p:txBody>
      </p:sp>
      <p:sp>
        <p:nvSpPr>
          <p:cNvPr id="6" name="Footer Placeholder 5">
            <a:extLst>
              <a:ext uri="{FF2B5EF4-FFF2-40B4-BE49-F238E27FC236}">
                <a16:creationId xmlns:a16="http://schemas.microsoft.com/office/drawing/2014/main" id="{E78E5B4A-496D-4032-B08C-0EC0A7BDD1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C5956C-2822-41CD-8D11-20F23E9E5BD8}"/>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68721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47AF-1590-457B-BA19-0207C3DD3D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E909F9-B64F-4880-B8CE-BD86893E6A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672246-E296-4FBD-A767-98A3851B4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AB620-6059-4D9A-9E50-8729DF5DA07F}"/>
              </a:ext>
            </a:extLst>
          </p:cNvPr>
          <p:cNvSpPr>
            <a:spLocks noGrp="1"/>
          </p:cNvSpPr>
          <p:nvPr>
            <p:ph type="dt" sz="half" idx="10"/>
          </p:nvPr>
        </p:nvSpPr>
        <p:spPr/>
        <p:txBody>
          <a:bodyPr/>
          <a:lstStyle/>
          <a:p>
            <a:fld id="{99D1BD47-8F87-4227-AC60-CA61B889646B}" type="datetimeFigureOut">
              <a:rPr lang="en-GB" smtClean="0"/>
              <a:t>02/01/2022</a:t>
            </a:fld>
            <a:endParaRPr lang="en-GB"/>
          </a:p>
        </p:txBody>
      </p:sp>
      <p:sp>
        <p:nvSpPr>
          <p:cNvPr id="6" name="Footer Placeholder 5">
            <a:extLst>
              <a:ext uri="{FF2B5EF4-FFF2-40B4-BE49-F238E27FC236}">
                <a16:creationId xmlns:a16="http://schemas.microsoft.com/office/drawing/2014/main" id="{4AA734A4-B074-4D1B-BB4D-469B60CA13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3CCA20-E726-42AC-9034-C389AAB8B86E}"/>
              </a:ext>
            </a:extLst>
          </p:cNvPr>
          <p:cNvSpPr>
            <a:spLocks noGrp="1"/>
          </p:cNvSpPr>
          <p:nvPr>
            <p:ph type="sldNum" sz="quarter" idx="12"/>
          </p:nvPr>
        </p:nvSpPr>
        <p:spPr/>
        <p:txBody>
          <a:bodyPr/>
          <a:lstStyle/>
          <a:p>
            <a:fld id="{90B3486E-940D-46E5-8F69-B22B3285025D}" type="slidenum">
              <a:rPr lang="en-GB" smtClean="0"/>
              <a:t>‹#›</a:t>
            </a:fld>
            <a:endParaRPr lang="en-GB"/>
          </a:p>
        </p:txBody>
      </p:sp>
    </p:spTree>
    <p:extLst>
      <p:ext uri="{BB962C8B-B14F-4D97-AF65-F5344CB8AC3E}">
        <p14:creationId xmlns:p14="http://schemas.microsoft.com/office/powerpoint/2010/main" val="335156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5EEC68-2DB1-4242-9193-86B1FA64D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8BC205-1D58-4F53-8C3A-97F8445778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93C293-4C81-4430-AFD8-96DB8A950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1BD47-8F87-4227-AC60-CA61B889646B}" type="datetimeFigureOut">
              <a:rPr lang="en-GB" smtClean="0"/>
              <a:t>02/01/2022</a:t>
            </a:fld>
            <a:endParaRPr lang="en-GB"/>
          </a:p>
        </p:txBody>
      </p:sp>
      <p:sp>
        <p:nvSpPr>
          <p:cNvPr id="5" name="Footer Placeholder 4">
            <a:extLst>
              <a:ext uri="{FF2B5EF4-FFF2-40B4-BE49-F238E27FC236}">
                <a16:creationId xmlns:a16="http://schemas.microsoft.com/office/drawing/2014/main" id="{5B470748-151F-41E1-99E8-2D610968EF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C97ED1-B425-436A-AAE5-9FF429E90B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3486E-940D-46E5-8F69-B22B3285025D}" type="slidenum">
              <a:rPr lang="en-GB" smtClean="0"/>
              <a:t>‹#›</a:t>
            </a:fld>
            <a:endParaRPr lang="en-GB"/>
          </a:p>
        </p:txBody>
      </p:sp>
    </p:spTree>
    <p:extLst>
      <p:ext uri="{BB962C8B-B14F-4D97-AF65-F5344CB8AC3E}">
        <p14:creationId xmlns:p14="http://schemas.microsoft.com/office/powerpoint/2010/main" val="3519835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gif"/><Relationship Id="rId4" Type="http://schemas.openxmlformats.org/officeDocument/2006/relationships/image" Target="../media/image11.png"/><Relationship Id="rId9"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audio" Target="../media/audio2.wav"/><Relationship Id="rId5" Type="http://schemas.openxmlformats.org/officeDocument/2006/relationships/image" Target="../media/image2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Saying what I and others have</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36" name="Google Shape;387;p19">
            <a:extLst>
              <a:ext uri="{FF2B5EF4-FFF2-40B4-BE49-F238E27FC236}">
                <a16:creationId xmlns:a16="http://schemas.microsoft.com/office/drawing/2014/main" id="{5F6213C0-62DB-4319-A94B-90B12C64DB05}"/>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37" name="Google Shape;389;p19">
            <a:extLst>
              <a:ext uri="{FF2B5EF4-FFF2-40B4-BE49-F238E27FC236}">
                <a16:creationId xmlns:a16="http://schemas.microsoft.com/office/drawing/2014/main" id="{ACD833F6-6EC7-4E52-9985-28FBBBD35BBC}"/>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38" name="Google Shape;390;p19">
            <a:extLst>
              <a:ext uri="{FF2B5EF4-FFF2-40B4-BE49-F238E27FC236}">
                <a16:creationId xmlns:a16="http://schemas.microsoft.com/office/drawing/2014/main" id="{F40F36E0-1708-4740-A40D-1D1597B2524A}"/>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39" name="Google Shape;391;p19">
            <a:extLst>
              <a:ext uri="{FF2B5EF4-FFF2-40B4-BE49-F238E27FC236}">
                <a16:creationId xmlns:a16="http://schemas.microsoft.com/office/drawing/2014/main" id="{E0D3D65E-2F77-4DBD-86C8-221832464D06}"/>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40" name="Google Shape;395;p19">
            <a:extLst>
              <a:ext uri="{FF2B5EF4-FFF2-40B4-BE49-F238E27FC236}">
                <a16:creationId xmlns:a16="http://schemas.microsoft.com/office/drawing/2014/main" id="{37183A46-2902-4262-8802-4747275AD3ED}"/>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41" name="Google Shape;388;p19">
            <a:extLst>
              <a:ext uri="{FF2B5EF4-FFF2-40B4-BE49-F238E27FC236}">
                <a16:creationId xmlns:a16="http://schemas.microsoft.com/office/drawing/2014/main" id="{45BF85B2-B661-4974-9994-1FED632C6457}"/>
              </a:ext>
            </a:extLst>
          </p:cNvPr>
          <p:cNvSpPr/>
          <p:nvPr/>
        </p:nvSpPr>
        <p:spPr>
          <a:xfrm>
            <a:off x="11129935" y="273027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42" name="TextBox 41">
            <a:extLst>
              <a:ext uri="{FF2B5EF4-FFF2-40B4-BE49-F238E27FC236}">
                <a16:creationId xmlns:a16="http://schemas.microsoft.com/office/drawing/2014/main" id="{3BC91A5E-F9E0-4920-BC49-13C3679DA993}"/>
              </a:ext>
            </a:extLst>
          </p:cNvPr>
          <p:cNvSpPr txBox="1"/>
          <p:nvPr/>
        </p:nvSpPr>
        <p:spPr>
          <a:xfrm>
            <a:off x="65926" y="888785"/>
            <a:ext cx="5102679"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Persona</a:t>
            </a:r>
            <a:r>
              <a:rPr lang="en-GB" sz="3200" b="1" dirty="0">
                <a:solidFill>
                  <a:srgbClr val="002060"/>
                </a:solidFill>
                <a:latin typeface="Century Gothic" panose="020B0502020202020204" pitchFamily="34" charset="0"/>
              </a:rPr>
              <a:t> A </a:t>
            </a:r>
            <a:r>
              <a:rPr lang="en-GB" sz="3200" dirty="0">
                <a:solidFill>
                  <a:srgbClr val="002060"/>
                </a:solidFill>
                <a:latin typeface="Century Gothic" panose="020B0502020202020204" pitchFamily="34" charset="0"/>
              </a:rPr>
              <a:t>Lee una </a:t>
            </a:r>
            <a:r>
              <a:rPr lang="en-GB" sz="3200" dirty="0" err="1">
                <a:solidFill>
                  <a:srgbClr val="002060"/>
                </a:solidFill>
                <a:latin typeface="Century Gothic" panose="020B0502020202020204" pitchFamily="34" charset="0"/>
              </a:rPr>
              <a:t>frase</a:t>
            </a:r>
            <a:r>
              <a:rPr lang="en-GB" sz="3200" dirty="0">
                <a:solidFill>
                  <a:srgbClr val="002060"/>
                </a:solidFill>
                <a:latin typeface="Century Gothic" panose="020B0502020202020204" pitchFamily="34" charset="0"/>
              </a:rPr>
              <a:t>.</a:t>
            </a:r>
          </a:p>
        </p:txBody>
      </p:sp>
      <p:sp>
        <p:nvSpPr>
          <p:cNvPr id="47" name="TextBox 46">
            <a:extLst>
              <a:ext uri="{FF2B5EF4-FFF2-40B4-BE49-F238E27FC236}">
                <a16:creationId xmlns:a16="http://schemas.microsoft.com/office/drawing/2014/main" id="{42825F8C-E7BA-4B4E-A1D4-0DDFF9B6CB34}"/>
              </a:ext>
            </a:extLst>
          </p:cNvPr>
          <p:cNvSpPr txBox="1"/>
          <p:nvPr/>
        </p:nvSpPr>
        <p:spPr>
          <a:xfrm>
            <a:off x="8568071" y="6049285"/>
            <a:ext cx="2056973" cy="646331"/>
          </a:xfrm>
          <a:prstGeom prst="rect">
            <a:avLst/>
          </a:prstGeom>
          <a:solidFill>
            <a:srgbClr val="B2DE82"/>
          </a:solidFill>
        </p:spPr>
        <p:txBody>
          <a:bodyPr wrap="none" rtlCol="0">
            <a:spAutoFit/>
          </a:bodyPr>
          <a:lstStyle/>
          <a:p>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tiempo</a:t>
            </a:r>
            <a:r>
              <a:rPr lang="en-GB" sz="3600" dirty="0">
                <a:solidFill>
                  <a:srgbClr val="002060"/>
                </a:solidFill>
                <a:latin typeface="Century Gothic" panose="020B0502020202020204" pitchFamily="34" charset="0"/>
              </a:rPr>
              <a:t>!</a:t>
            </a:r>
          </a:p>
        </p:txBody>
      </p:sp>
      <p:pic>
        <p:nvPicPr>
          <p:cNvPr id="48" name="Picture 2" descr="Trabajo En Equipo, Grupo, Equipo, Comunidad">
            <a:extLst>
              <a:ext uri="{FF2B5EF4-FFF2-40B4-BE49-F238E27FC236}">
                <a16:creationId xmlns:a16="http://schemas.microsoft.com/office/drawing/2014/main" id="{0A1F4D50-9C04-4F8C-AB0C-2F20DE8CC7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3815" y="73989"/>
            <a:ext cx="833649" cy="83364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6743053E-AE37-4406-8011-F8A84715FFD1}"/>
              </a:ext>
            </a:extLst>
          </p:cNvPr>
          <p:cNvSpPr txBox="1"/>
          <p:nvPr/>
        </p:nvSpPr>
        <p:spPr>
          <a:xfrm>
            <a:off x="1755394" y="7084103"/>
            <a:ext cx="184731" cy="369332"/>
          </a:xfrm>
          <a:prstGeom prst="rect">
            <a:avLst/>
          </a:prstGeom>
          <a:noFill/>
        </p:spPr>
        <p:txBody>
          <a:bodyPr wrap="none" rtlCol="0">
            <a:spAutoFit/>
          </a:bodyPr>
          <a:lstStyle/>
          <a:p>
            <a:endParaRPr lang="en-US" dirty="0"/>
          </a:p>
        </p:txBody>
      </p:sp>
      <p:sp>
        <p:nvSpPr>
          <p:cNvPr id="3" name="Rectangle: Rounded Corners 2">
            <a:extLst>
              <a:ext uri="{FF2B5EF4-FFF2-40B4-BE49-F238E27FC236}">
                <a16:creationId xmlns:a16="http://schemas.microsoft.com/office/drawing/2014/main" id="{DB1E0169-9772-460A-A139-5693F44E5F6D}"/>
              </a:ext>
            </a:extLst>
          </p:cNvPr>
          <p:cNvSpPr/>
          <p:nvPr/>
        </p:nvSpPr>
        <p:spPr>
          <a:xfrm>
            <a:off x="187738" y="2689797"/>
            <a:ext cx="1466031" cy="1510758"/>
          </a:xfrm>
          <a:prstGeom prst="roundRect">
            <a:avLst/>
          </a:prstGeom>
          <a:solidFill>
            <a:srgbClr val="D8E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latin typeface="Century Gothic" panose="020B0502020202020204" pitchFamily="34" charset="0"/>
              </a:rPr>
              <a:t>es</a:t>
            </a:r>
          </a:p>
        </p:txBody>
      </p:sp>
      <p:sp>
        <p:nvSpPr>
          <p:cNvPr id="49" name="Rectangle: Rounded Corners 48">
            <a:extLst>
              <a:ext uri="{FF2B5EF4-FFF2-40B4-BE49-F238E27FC236}">
                <a16:creationId xmlns:a16="http://schemas.microsoft.com/office/drawing/2014/main" id="{228CE33E-1C7F-4ACB-BE0E-09315FD6ECFE}"/>
              </a:ext>
            </a:extLst>
          </p:cNvPr>
          <p:cNvSpPr/>
          <p:nvPr/>
        </p:nvSpPr>
        <p:spPr>
          <a:xfrm>
            <a:off x="1972841" y="2240954"/>
            <a:ext cx="2886923" cy="2462322"/>
          </a:xfrm>
          <a:prstGeom prst="roundRect">
            <a:avLst/>
          </a:prstGeom>
          <a:solidFill>
            <a:srgbClr val="FFE7FF"/>
          </a:solidFill>
          <a:ln>
            <a:solidFill>
              <a:srgbClr val="FF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err="1">
                <a:solidFill>
                  <a:srgbClr val="002060"/>
                </a:solidFill>
                <a:latin typeface="Century Gothic" panose="020B0502020202020204" pitchFamily="34" charset="0"/>
              </a:rPr>
              <a:t>importante</a:t>
            </a:r>
            <a:endParaRPr lang="en-GB" sz="2500" dirty="0">
              <a:solidFill>
                <a:srgbClr val="002060"/>
              </a:solidFill>
              <a:latin typeface="Century Gothic" panose="020B0502020202020204" pitchFamily="34" charset="0"/>
            </a:endParaRPr>
          </a:p>
          <a:p>
            <a:pPr algn="ctr"/>
            <a:r>
              <a:rPr lang="en-GB" sz="2500" dirty="0" err="1">
                <a:solidFill>
                  <a:srgbClr val="002060"/>
                </a:solidFill>
                <a:latin typeface="Century Gothic" panose="020B0502020202020204" pitchFamily="34" charset="0"/>
              </a:rPr>
              <a:t>sano</a:t>
            </a:r>
            <a:endParaRPr lang="en-GB" sz="2500" dirty="0">
              <a:solidFill>
                <a:srgbClr val="002060"/>
              </a:solidFill>
              <a:latin typeface="Century Gothic" panose="020B0502020202020204" pitchFamily="34" charset="0"/>
            </a:endParaRPr>
          </a:p>
          <a:p>
            <a:pPr algn="ctr"/>
            <a:r>
              <a:rPr lang="en-GB" sz="2500" dirty="0" err="1">
                <a:solidFill>
                  <a:srgbClr val="002060"/>
                </a:solidFill>
                <a:latin typeface="Century Gothic" panose="020B0502020202020204" pitchFamily="34" charset="0"/>
              </a:rPr>
              <a:t>imposible</a:t>
            </a:r>
            <a:endParaRPr lang="en-GB" sz="2500" dirty="0">
              <a:solidFill>
                <a:srgbClr val="002060"/>
              </a:solidFill>
              <a:latin typeface="Century Gothic" panose="020B0502020202020204" pitchFamily="34" charset="0"/>
            </a:endParaRPr>
          </a:p>
          <a:p>
            <a:pPr algn="ctr"/>
            <a:r>
              <a:rPr lang="en-GB" sz="2500" dirty="0" err="1">
                <a:solidFill>
                  <a:srgbClr val="002060"/>
                </a:solidFill>
                <a:latin typeface="Century Gothic" panose="020B0502020202020204" pitchFamily="34" charset="0"/>
              </a:rPr>
              <a:t>fantástico</a:t>
            </a:r>
            <a:endParaRPr lang="en-GB" sz="2500" dirty="0">
              <a:solidFill>
                <a:srgbClr val="002060"/>
              </a:solidFill>
              <a:latin typeface="Century Gothic" panose="020B0502020202020204" pitchFamily="34" charset="0"/>
            </a:endParaRPr>
          </a:p>
          <a:p>
            <a:pPr algn="ctr"/>
            <a:r>
              <a:rPr lang="en-GB" sz="2500" dirty="0">
                <a:solidFill>
                  <a:srgbClr val="002060"/>
                </a:solidFill>
                <a:latin typeface="Century Gothic" panose="020B0502020202020204" pitchFamily="34" charset="0"/>
              </a:rPr>
              <a:t>normal</a:t>
            </a:r>
          </a:p>
        </p:txBody>
      </p:sp>
      <p:sp>
        <p:nvSpPr>
          <p:cNvPr id="50" name="Rectangle: Rounded Corners 49">
            <a:extLst>
              <a:ext uri="{FF2B5EF4-FFF2-40B4-BE49-F238E27FC236}">
                <a16:creationId xmlns:a16="http://schemas.microsoft.com/office/drawing/2014/main" id="{3B87B030-D8C4-4330-8A72-ABB1DE8DD72F}"/>
              </a:ext>
            </a:extLst>
          </p:cNvPr>
          <p:cNvSpPr/>
          <p:nvPr/>
        </p:nvSpPr>
        <p:spPr>
          <a:xfrm>
            <a:off x="5141337" y="2403627"/>
            <a:ext cx="2188726" cy="2128609"/>
          </a:xfrm>
          <a:prstGeom prst="roundRect">
            <a:avLst/>
          </a:prstGeom>
          <a:solidFill>
            <a:srgbClr val="C9F1FF"/>
          </a:solidFill>
          <a:ln>
            <a:solidFill>
              <a:srgbClr val="C9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latin typeface="Century Gothic" panose="020B0502020202020204" pitchFamily="34" charset="0"/>
              </a:rPr>
              <a:t>hablar</a:t>
            </a:r>
          </a:p>
          <a:p>
            <a:pPr algn="ctr"/>
            <a:r>
              <a:rPr lang="en-GB" sz="2500" dirty="0" err="1">
                <a:solidFill>
                  <a:srgbClr val="002060"/>
                </a:solidFill>
                <a:latin typeface="Century Gothic" panose="020B0502020202020204" pitchFamily="34" charset="0"/>
              </a:rPr>
              <a:t>cantar</a:t>
            </a:r>
            <a:endParaRPr lang="en-GB" sz="2500" dirty="0">
              <a:solidFill>
                <a:srgbClr val="002060"/>
              </a:solidFill>
              <a:latin typeface="Century Gothic" panose="020B0502020202020204" pitchFamily="34" charset="0"/>
            </a:endParaRPr>
          </a:p>
          <a:p>
            <a:pPr algn="ctr"/>
            <a:r>
              <a:rPr lang="en-GB" sz="2500" dirty="0">
                <a:solidFill>
                  <a:srgbClr val="002060"/>
                </a:solidFill>
                <a:latin typeface="Century Gothic" panose="020B0502020202020204" pitchFamily="34" charset="0"/>
              </a:rPr>
              <a:t>escuchar</a:t>
            </a:r>
          </a:p>
          <a:p>
            <a:pPr algn="ctr"/>
            <a:r>
              <a:rPr lang="en-GB" sz="2500" dirty="0" err="1">
                <a:solidFill>
                  <a:srgbClr val="002060"/>
                </a:solidFill>
                <a:latin typeface="Century Gothic" panose="020B0502020202020204" pitchFamily="34" charset="0"/>
              </a:rPr>
              <a:t>necesitar</a:t>
            </a:r>
            <a:endParaRPr lang="en-GB" sz="2500" dirty="0">
              <a:solidFill>
                <a:srgbClr val="002060"/>
              </a:solidFill>
              <a:latin typeface="Century Gothic" panose="020B0502020202020204" pitchFamily="34" charset="0"/>
            </a:endParaRPr>
          </a:p>
        </p:txBody>
      </p:sp>
      <p:sp>
        <p:nvSpPr>
          <p:cNvPr id="51" name="Rectangle: Rounded Corners 50">
            <a:extLst>
              <a:ext uri="{FF2B5EF4-FFF2-40B4-BE49-F238E27FC236}">
                <a16:creationId xmlns:a16="http://schemas.microsoft.com/office/drawing/2014/main" id="{B79BD607-B851-422B-AC10-54AF2834BABD}"/>
              </a:ext>
            </a:extLst>
          </p:cNvPr>
          <p:cNvSpPr/>
          <p:nvPr/>
        </p:nvSpPr>
        <p:spPr>
          <a:xfrm>
            <a:off x="7556755" y="2109487"/>
            <a:ext cx="3009711" cy="326079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latin typeface="Century Gothic" panose="020B0502020202020204" pitchFamily="34" charset="0"/>
              </a:rPr>
              <a:t>un </a:t>
            </a:r>
            <a:r>
              <a:rPr lang="en-GB" sz="2500" dirty="0" err="1">
                <a:solidFill>
                  <a:srgbClr val="002060"/>
                </a:solidFill>
                <a:latin typeface="Century Gothic" panose="020B0502020202020204" pitchFamily="34" charset="0"/>
              </a:rPr>
              <a:t>cuaderno</a:t>
            </a:r>
            <a:endParaRPr lang="en-GB" sz="2500" dirty="0">
              <a:solidFill>
                <a:srgbClr val="002060"/>
              </a:solidFill>
              <a:latin typeface="Century Gothic" panose="020B0502020202020204" pitchFamily="34" charset="0"/>
            </a:endParaRPr>
          </a:p>
          <a:p>
            <a:pPr algn="ctr"/>
            <a:r>
              <a:rPr lang="en-GB" sz="2500" dirty="0">
                <a:solidFill>
                  <a:srgbClr val="002060"/>
                </a:solidFill>
                <a:latin typeface="Century Gothic" panose="020B0502020202020204" pitchFamily="34" charset="0"/>
              </a:rPr>
              <a:t>un </a:t>
            </a:r>
            <a:r>
              <a:rPr lang="en-GB" sz="2500" dirty="0" err="1">
                <a:solidFill>
                  <a:srgbClr val="002060"/>
                </a:solidFill>
                <a:latin typeface="Century Gothic" panose="020B0502020202020204" pitchFamily="34" charset="0"/>
              </a:rPr>
              <a:t>lápiz</a:t>
            </a:r>
            <a:endParaRPr lang="en-GB" sz="2500" dirty="0">
              <a:solidFill>
                <a:srgbClr val="002060"/>
              </a:solidFill>
              <a:latin typeface="Century Gothic" panose="020B0502020202020204" pitchFamily="34" charset="0"/>
            </a:endParaRPr>
          </a:p>
          <a:p>
            <a:pPr algn="ctr"/>
            <a:r>
              <a:rPr lang="en-GB" sz="2500" dirty="0">
                <a:solidFill>
                  <a:srgbClr val="002060"/>
                </a:solidFill>
                <a:latin typeface="Century Gothic" panose="020B0502020202020204" pitchFamily="34" charset="0"/>
              </a:rPr>
              <a:t>una palabra</a:t>
            </a:r>
          </a:p>
          <a:p>
            <a:pPr algn="ctr"/>
            <a:r>
              <a:rPr lang="en-GB" sz="2500" dirty="0">
                <a:solidFill>
                  <a:srgbClr val="002060"/>
                </a:solidFill>
                <a:latin typeface="Century Gothic" panose="020B0502020202020204" pitchFamily="34" charset="0"/>
              </a:rPr>
              <a:t>una </a:t>
            </a:r>
            <a:r>
              <a:rPr lang="en-GB" sz="2500" dirty="0" err="1">
                <a:solidFill>
                  <a:srgbClr val="002060"/>
                </a:solidFill>
                <a:latin typeface="Century Gothic" panose="020B0502020202020204" pitchFamily="34" charset="0"/>
              </a:rPr>
              <a:t>frase</a:t>
            </a:r>
            <a:endParaRPr lang="en-GB" sz="2500" dirty="0">
              <a:solidFill>
                <a:srgbClr val="002060"/>
              </a:solidFill>
              <a:latin typeface="Century Gothic" panose="020B0502020202020204" pitchFamily="34" charset="0"/>
            </a:endParaRPr>
          </a:p>
          <a:p>
            <a:pPr algn="ctr"/>
            <a:r>
              <a:rPr lang="en-GB" sz="2500" dirty="0">
                <a:solidFill>
                  <a:srgbClr val="002060"/>
                </a:solidFill>
                <a:latin typeface="Century Gothic" panose="020B0502020202020204" pitchFamily="34" charset="0"/>
              </a:rPr>
              <a:t>en español</a:t>
            </a:r>
          </a:p>
          <a:p>
            <a:pPr algn="ctr"/>
            <a:r>
              <a:rPr lang="en-GB" sz="2500" dirty="0">
                <a:solidFill>
                  <a:srgbClr val="002060"/>
                </a:solidFill>
                <a:latin typeface="Century Gothic" panose="020B0502020202020204" pitchFamily="34" charset="0"/>
              </a:rPr>
              <a:t>en </a:t>
            </a:r>
            <a:r>
              <a:rPr lang="en-GB" sz="2500" dirty="0" err="1">
                <a:solidFill>
                  <a:srgbClr val="002060"/>
                </a:solidFill>
                <a:latin typeface="Century Gothic" panose="020B0502020202020204" pitchFamily="34" charset="0"/>
              </a:rPr>
              <a:t>inglés</a:t>
            </a:r>
            <a:endParaRPr lang="en-GB" sz="2500" dirty="0">
              <a:solidFill>
                <a:srgbClr val="002060"/>
              </a:solidFill>
              <a:latin typeface="Century Gothic" panose="020B0502020202020204" pitchFamily="34" charset="0"/>
            </a:endParaRPr>
          </a:p>
          <a:p>
            <a:pPr algn="ctr"/>
            <a:r>
              <a:rPr lang="en-GB" sz="2500" dirty="0">
                <a:solidFill>
                  <a:srgbClr val="002060"/>
                </a:solidFill>
                <a:latin typeface="Century Gothic" panose="020B0502020202020204" pitchFamily="34" charset="0"/>
              </a:rPr>
              <a:t>una </a:t>
            </a:r>
            <a:r>
              <a:rPr lang="en-GB" sz="2500" dirty="0" err="1">
                <a:solidFill>
                  <a:srgbClr val="002060"/>
                </a:solidFill>
                <a:latin typeface="Century Gothic" panose="020B0502020202020204" pitchFamily="34" charset="0"/>
              </a:rPr>
              <a:t>pregunta</a:t>
            </a:r>
            <a:endParaRPr lang="en-GB" sz="2500" dirty="0">
              <a:solidFill>
                <a:srgbClr val="002060"/>
              </a:solidFill>
              <a:latin typeface="Century Gothic" panose="020B0502020202020204" pitchFamily="34" charset="0"/>
            </a:endParaRPr>
          </a:p>
          <a:p>
            <a:pPr algn="ctr"/>
            <a:r>
              <a:rPr lang="en-GB" sz="2500" dirty="0">
                <a:solidFill>
                  <a:srgbClr val="002060"/>
                </a:solidFill>
                <a:latin typeface="Century Gothic" panose="020B0502020202020204" pitchFamily="34" charset="0"/>
              </a:rPr>
              <a:t>una </a:t>
            </a:r>
            <a:r>
              <a:rPr lang="en-GB" sz="2500" dirty="0" err="1">
                <a:solidFill>
                  <a:srgbClr val="002060"/>
                </a:solidFill>
                <a:latin typeface="Century Gothic" panose="020B0502020202020204" pitchFamily="34" charset="0"/>
              </a:rPr>
              <a:t>respuesta</a:t>
            </a:r>
            <a:endParaRPr lang="en-GB" sz="2500" dirty="0">
              <a:solidFill>
                <a:srgbClr val="002060"/>
              </a:solidFill>
              <a:latin typeface="Century Gothic" panose="020B0502020202020204" pitchFamily="34" charset="0"/>
            </a:endParaRPr>
          </a:p>
        </p:txBody>
      </p:sp>
      <p:sp>
        <p:nvSpPr>
          <p:cNvPr id="54" name="TextBox 53">
            <a:extLst>
              <a:ext uri="{FF2B5EF4-FFF2-40B4-BE49-F238E27FC236}">
                <a16:creationId xmlns:a16="http://schemas.microsoft.com/office/drawing/2014/main" id="{715D57A4-8A49-4E36-B4F3-6381F281C282}"/>
              </a:ext>
            </a:extLst>
          </p:cNvPr>
          <p:cNvSpPr txBox="1"/>
          <p:nvPr/>
        </p:nvSpPr>
        <p:spPr>
          <a:xfrm>
            <a:off x="142954" y="6031599"/>
            <a:ext cx="3569606" cy="400110"/>
          </a:xfrm>
          <a:prstGeom prst="rect">
            <a:avLst/>
          </a:prstGeom>
          <a:solidFill>
            <a:srgbClr val="C4E59F"/>
          </a:solidFill>
        </p:spPr>
        <p:txBody>
          <a:bodyPr wrap="square">
            <a:spAutoFit/>
          </a:bodyPr>
          <a:lstStyle/>
          <a:p>
            <a:r>
              <a:rPr lang="es-AR" sz="2000" b="1" kern="0" dirty="0">
                <a:solidFill>
                  <a:srgbClr val="002060"/>
                </a:solidFill>
                <a:latin typeface="Century Gothic"/>
                <a:ea typeface="Century Gothic"/>
                <a:cs typeface="Century Gothic"/>
                <a:sym typeface="Century Gothic"/>
              </a:rPr>
              <a:t>traduce </a:t>
            </a:r>
            <a:r>
              <a:rPr lang="es-AR" sz="2000" kern="0" dirty="0">
                <a:solidFill>
                  <a:srgbClr val="002060"/>
                </a:solidFill>
                <a:latin typeface="Century Gothic"/>
                <a:ea typeface="Century Gothic"/>
                <a:cs typeface="Century Gothic"/>
                <a:sym typeface="Century Gothic"/>
              </a:rPr>
              <a:t>= s/he </a:t>
            </a:r>
            <a:r>
              <a:rPr lang="es-AR" sz="2000" kern="0" dirty="0" err="1">
                <a:solidFill>
                  <a:srgbClr val="002060"/>
                </a:solidFill>
                <a:latin typeface="Century Gothic"/>
                <a:ea typeface="Century Gothic"/>
                <a:cs typeface="Century Gothic"/>
                <a:sym typeface="Century Gothic"/>
              </a:rPr>
              <a:t>translates</a:t>
            </a:r>
            <a:endParaRPr lang="es-AR" sz="2000" kern="0" dirty="0">
              <a:solidFill>
                <a:srgbClr val="002060"/>
              </a:solidFill>
              <a:latin typeface="Century Gothic"/>
              <a:ea typeface="Century Gothic"/>
              <a:cs typeface="Century Gothic"/>
              <a:sym typeface="Century Gothic"/>
            </a:endParaRPr>
          </a:p>
        </p:txBody>
      </p:sp>
      <p:sp>
        <p:nvSpPr>
          <p:cNvPr id="56" name="TextBox 55">
            <a:extLst>
              <a:ext uri="{FF2B5EF4-FFF2-40B4-BE49-F238E27FC236}">
                <a16:creationId xmlns:a16="http://schemas.microsoft.com/office/drawing/2014/main" id="{7AAB39D7-27E9-4885-8D06-307333350DF0}"/>
              </a:ext>
            </a:extLst>
          </p:cNvPr>
          <p:cNvSpPr txBox="1"/>
          <p:nvPr/>
        </p:nvSpPr>
        <p:spPr>
          <a:xfrm>
            <a:off x="51411" y="1398504"/>
            <a:ext cx="4079963"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Persona</a:t>
            </a:r>
            <a:r>
              <a:rPr lang="en-GB" sz="3200" b="1" dirty="0">
                <a:solidFill>
                  <a:srgbClr val="002060"/>
                </a:solidFill>
                <a:latin typeface="Century Gothic" panose="020B0502020202020204" pitchFamily="34" charset="0"/>
              </a:rPr>
              <a:t> B </a:t>
            </a:r>
            <a:r>
              <a:rPr lang="en-GB" sz="3200" dirty="0">
                <a:solidFill>
                  <a:srgbClr val="002060"/>
                </a:solidFill>
                <a:latin typeface="Century Gothic" panose="020B0502020202020204" pitchFamily="34" charset="0"/>
              </a:rPr>
              <a:t>traduce. </a:t>
            </a:r>
          </a:p>
        </p:txBody>
      </p:sp>
      <p:sp>
        <p:nvSpPr>
          <p:cNvPr id="57" name="TextBox 56">
            <a:extLst>
              <a:ext uri="{FF2B5EF4-FFF2-40B4-BE49-F238E27FC236}">
                <a16:creationId xmlns:a16="http://schemas.microsoft.com/office/drawing/2014/main" id="{CA0ED522-A168-4D76-A782-784CB3414F07}"/>
              </a:ext>
            </a:extLst>
          </p:cNvPr>
          <p:cNvSpPr txBox="1"/>
          <p:nvPr/>
        </p:nvSpPr>
        <p:spPr>
          <a:xfrm>
            <a:off x="5433383" y="1033555"/>
            <a:ext cx="1938352" cy="707886"/>
          </a:xfrm>
          <a:prstGeom prst="rect">
            <a:avLst/>
          </a:prstGeom>
          <a:noFill/>
          <a:ln w="38100">
            <a:solidFill>
              <a:srgbClr val="FF0066"/>
            </a:solidFill>
          </a:ln>
        </p:spPr>
        <p:txBody>
          <a:bodyPr wrap="none" rtlCol="0">
            <a:spAutoFit/>
          </a:bodyPr>
          <a:lstStyle/>
          <a:p>
            <a:pPr algn="ctr"/>
            <a:r>
              <a:rPr lang="en-GB" sz="4000" b="1" dirty="0" err="1">
                <a:solidFill>
                  <a:srgbClr val="002060"/>
                </a:solidFill>
                <a:latin typeface="Century Gothic" panose="020B0502020202020204" pitchFamily="34" charset="0"/>
              </a:rPr>
              <a:t>Turno</a:t>
            </a:r>
            <a:r>
              <a:rPr lang="en-GB" sz="4000" b="1" dirty="0">
                <a:solidFill>
                  <a:srgbClr val="002060"/>
                </a:solidFill>
                <a:latin typeface="Century Gothic" panose="020B0502020202020204" pitchFamily="34" charset="0"/>
              </a:rPr>
              <a:t> 1</a:t>
            </a:r>
          </a:p>
        </p:txBody>
      </p:sp>
      <p:sp>
        <p:nvSpPr>
          <p:cNvPr id="58" name="TextBox 57">
            <a:extLst>
              <a:ext uri="{FF2B5EF4-FFF2-40B4-BE49-F238E27FC236}">
                <a16:creationId xmlns:a16="http://schemas.microsoft.com/office/drawing/2014/main" id="{BB592FE9-435B-4DBE-BEE1-5597F05AB9FE}"/>
              </a:ext>
            </a:extLst>
          </p:cNvPr>
          <p:cNvSpPr txBox="1"/>
          <p:nvPr/>
        </p:nvSpPr>
        <p:spPr>
          <a:xfrm>
            <a:off x="5433384" y="1037157"/>
            <a:ext cx="1938351" cy="707886"/>
          </a:xfrm>
          <a:prstGeom prst="rect">
            <a:avLst/>
          </a:prstGeom>
          <a:solidFill>
            <a:schemeClr val="bg1"/>
          </a:solidFill>
          <a:ln w="38100">
            <a:solidFill>
              <a:srgbClr val="FF0066"/>
            </a:solidFill>
          </a:ln>
        </p:spPr>
        <p:txBody>
          <a:bodyPr wrap="none" rtlCol="0">
            <a:spAutoFit/>
          </a:bodyPr>
          <a:lstStyle/>
          <a:p>
            <a:pPr algn="ctr"/>
            <a:r>
              <a:rPr lang="en-GB" sz="4000" b="1" dirty="0" err="1">
                <a:solidFill>
                  <a:srgbClr val="002060"/>
                </a:solidFill>
                <a:latin typeface="Century Gothic" panose="020B0502020202020204" pitchFamily="34" charset="0"/>
              </a:rPr>
              <a:t>Turno</a:t>
            </a:r>
            <a:r>
              <a:rPr lang="en-GB" sz="4000" b="1" dirty="0">
                <a:solidFill>
                  <a:srgbClr val="002060"/>
                </a:solidFill>
                <a:latin typeface="Century Gothic" panose="020B0502020202020204" pitchFamily="34" charset="0"/>
              </a:rPr>
              <a:t> 2</a:t>
            </a:r>
          </a:p>
        </p:txBody>
      </p:sp>
      <p:sp>
        <p:nvSpPr>
          <p:cNvPr id="60" name="TextBox 59">
            <a:extLst>
              <a:ext uri="{FF2B5EF4-FFF2-40B4-BE49-F238E27FC236}">
                <a16:creationId xmlns:a16="http://schemas.microsoft.com/office/drawing/2014/main" id="{C8A03F0E-23DC-42C5-BD72-05C55E43C716}"/>
              </a:ext>
            </a:extLst>
          </p:cNvPr>
          <p:cNvSpPr txBox="1"/>
          <p:nvPr/>
        </p:nvSpPr>
        <p:spPr>
          <a:xfrm>
            <a:off x="157044" y="881628"/>
            <a:ext cx="5046574"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Persona</a:t>
            </a:r>
            <a:r>
              <a:rPr lang="en-GB" sz="3200" b="1" dirty="0">
                <a:solidFill>
                  <a:srgbClr val="002060"/>
                </a:solidFill>
                <a:latin typeface="Century Gothic" panose="020B0502020202020204" pitchFamily="34" charset="0"/>
              </a:rPr>
              <a:t> B </a:t>
            </a:r>
            <a:r>
              <a:rPr lang="en-GB" sz="3200" dirty="0">
                <a:solidFill>
                  <a:srgbClr val="002060"/>
                </a:solidFill>
                <a:latin typeface="Century Gothic" panose="020B0502020202020204" pitchFamily="34" charset="0"/>
              </a:rPr>
              <a:t>Lee una </a:t>
            </a:r>
            <a:r>
              <a:rPr lang="en-GB" sz="3200" dirty="0" err="1">
                <a:solidFill>
                  <a:srgbClr val="002060"/>
                </a:solidFill>
                <a:latin typeface="Century Gothic" panose="020B0502020202020204" pitchFamily="34" charset="0"/>
              </a:rPr>
              <a:t>frase</a:t>
            </a:r>
            <a:r>
              <a:rPr lang="en-GB" sz="3200" dirty="0">
                <a:solidFill>
                  <a:srgbClr val="002060"/>
                </a:solidFill>
                <a:latin typeface="Century Gothic" panose="020B0502020202020204" pitchFamily="34" charset="0"/>
              </a:rPr>
              <a:t>.</a:t>
            </a:r>
          </a:p>
        </p:txBody>
      </p:sp>
      <p:sp>
        <p:nvSpPr>
          <p:cNvPr id="61" name="TextBox 60">
            <a:extLst>
              <a:ext uri="{FF2B5EF4-FFF2-40B4-BE49-F238E27FC236}">
                <a16:creationId xmlns:a16="http://schemas.microsoft.com/office/drawing/2014/main" id="{9F4C4B58-E842-49FF-BDDA-88F2BE16EE0E}"/>
              </a:ext>
            </a:extLst>
          </p:cNvPr>
          <p:cNvSpPr txBox="1"/>
          <p:nvPr/>
        </p:nvSpPr>
        <p:spPr>
          <a:xfrm>
            <a:off x="142529" y="1391347"/>
            <a:ext cx="4144083"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Persona</a:t>
            </a:r>
            <a:r>
              <a:rPr lang="en-GB" sz="3200" b="1" dirty="0">
                <a:solidFill>
                  <a:srgbClr val="002060"/>
                </a:solidFill>
                <a:latin typeface="Century Gothic" panose="020B0502020202020204" pitchFamily="34" charset="0"/>
              </a:rPr>
              <a:t> A </a:t>
            </a:r>
            <a:r>
              <a:rPr lang="en-GB" sz="3200" dirty="0">
                <a:solidFill>
                  <a:srgbClr val="002060"/>
                </a:solidFill>
                <a:latin typeface="Century Gothic" panose="020B0502020202020204" pitchFamily="34" charset="0"/>
              </a:rPr>
              <a:t>traduce. </a:t>
            </a:r>
          </a:p>
        </p:txBody>
      </p:sp>
    </p:spTree>
    <p:extLst>
      <p:ext uri="{BB962C8B-B14F-4D97-AF65-F5344CB8AC3E}">
        <p14:creationId xmlns:p14="http://schemas.microsoft.com/office/powerpoint/2010/main" val="364182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7"/>
                                        </p:tgtEl>
                                      </p:cBhvr>
                                    </p:animEffect>
                                    <p:set>
                                      <p:cBhvr>
                                        <p:cTn id="22" dur="1" fill="hold">
                                          <p:stCondLst>
                                            <p:cond delay="499"/>
                                          </p:stCondLst>
                                        </p:cTn>
                                        <p:tgtEl>
                                          <p:spTgt spid="5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2"/>
                                        </p:tgtEl>
                                      </p:cBhvr>
                                    </p:animEffect>
                                    <p:set>
                                      <p:cBhvr>
                                        <p:cTn id="25" dur="1" fill="hold">
                                          <p:stCondLst>
                                            <p:cond delay="499"/>
                                          </p:stCondLst>
                                        </p:cTn>
                                        <p:tgtEl>
                                          <p:spTgt spid="4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6"/>
                                        </p:tgtEl>
                                      </p:cBhvr>
                                    </p:animEffect>
                                    <p:set>
                                      <p:cBhvr>
                                        <p:cTn id="28" dur="1" fill="hold">
                                          <p:stCondLst>
                                            <p:cond delay="499"/>
                                          </p:stCondLst>
                                        </p:cTn>
                                        <p:tgtEl>
                                          <p:spTgt spid="5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42" presetClass="exit" presetSubtype="0" fill="hold" grpId="0" nodeType="clickEffect">
                                  <p:stCondLst>
                                    <p:cond delay="0"/>
                                  </p:stCondLst>
                                  <p:childTnLst>
                                    <p:animEffect transition="out" filter="fade">
                                      <p:cBhvr>
                                        <p:cTn id="48" dur="8000"/>
                                        <p:tgtEl>
                                          <p:spTgt spid="41"/>
                                        </p:tgtEl>
                                      </p:cBhvr>
                                    </p:animEffect>
                                    <p:anim calcmode="lin" valueType="num">
                                      <p:cBhvr>
                                        <p:cTn id="49" dur="8000"/>
                                        <p:tgtEl>
                                          <p:spTgt spid="41"/>
                                        </p:tgtEl>
                                        <p:attrNameLst>
                                          <p:attrName>ppt_x</p:attrName>
                                        </p:attrNameLst>
                                      </p:cBhvr>
                                      <p:tavLst>
                                        <p:tav tm="0">
                                          <p:val>
                                            <p:strVal val="ppt_x"/>
                                          </p:val>
                                        </p:tav>
                                        <p:tav tm="100000">
                                          <p:val>
                                            <p:strVal val="ppt_x"/>
                                          </p:val>
                                        </p:tav>
                                      </p:tavLst>
                                    </p:anim>
                                    <p:anim calcmode="lin" valueType="num">
                                      <p:cBhvr>
                                        <p:cTn id="50" dur="8000"/>
                                        <p:tgtEl>
                                          <p:spTgt spid="41"/>
                                        </p:tgtEl>
                                        <p:attrNameLst>
                                          <p:attrName>ppt_y</p:attrName>
                                        </p:attrNameLst>
                                      </p:cBhvr>
                                      <p:tavLst>
                                        <p:tav tm="0">
                                          <p:val>
                                            <p:strVal val="ppt_y"/>
                                          </p:val>
                                        </p:tav>
                                        <p:tav tm="100000">
                                          <p:val>
                                            <p:strVal val="ppt_y+.1"/>
                                          </p:val>
                                        </p:tav>
                                      </p:tavLst>
                                    </p:anim>
                                    <p:set>
                                      <p:cBhvr>
                                        <p:cTn id="51" dur="1" fill="hold">
                                          <p:stCondLst>
                                            <p:cond delay="7999"/>
                                          </p:stCondLst>
                                        </p:cTn>
                                        <p:tgtEl>
                                          <p:spTgt spid="41"/>
                                        </p:tgtEl>
                                        <p:attrNameLst>
                                          <p:attrName>style.visibility</p:attrName>
                                        </p:attrNameLst>
                                      </p:cBhvr>
                                      <p:to>
                                        <p:strVal val="hidden"/>
                                      </p:to>
                                    </p:set>
                                  </p:childTnLst>
                                </p:cTn>
                              </p:par>
                            </p:childTnLst>
                          </p:cTn>
                        </p:par>
                        <p:par>
                          <p:cTn id="52" fill="hold">
                            <p:stCondLst>
                              <p:cond delay="8000"/>
                            </p:stCondLst>
                            <p:childTnLst>
                              <p:par>
                                <p:cTn id="53" presetID="2" presetClass="entr" presetSubtype="4"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10" fill="hold"/>
                                        <p:tgtEl>
                                          <p:spTgt spid="47"/>
                                        </p:tgtEl>
                                        <p:attrNameLst>
                                          <p:attrName>ppt_x</p:attrName>
                                        </p:attrNameLst>
                                      </p:cBhvr>
                                      <p:tavLst>
                                        <p:tav tm="0">
                                          <p:val>
                                            <p:strVal val="#ppt_x"/>
                                          </p:val>
                                        </p:tav>
                                        <p:tav tm="100000">
                                          <p:val>
                                            <p:strVal val="#ppt_x"/>
                                          </p:val>
                                        </p:tav>
                                      </p:tavLst>
                                    </p:anim>
                                    <p:anim calcmode="lin" valueType="num">
                                      <p:cBhvr additive="base">
                                        <p:cTn id="56" dur="1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52322__stephsinger22__cheering-[AudioTrimmer.com].wav"/>
                                        </p:tgtEl>
                                      </p:cMediaNode>
                                    </p:audio>
                                  </p:subTnLst>
                                </p:cTn>
                              </p:par>
                            </p:childTnLst>
                          </p:cTn>
                        </p:par>
                      </p:childTnLst>
                    </p:cTn>
                  </p:par>
                </p:childTnLst>
              </p:cTn>
              <p:nextCondLst>
                <p:cond evt="onClick" delay="0">
                  <p:tgtEl>
                    <p:spTgt spid="40"/>
                  </p:tgtEl>
                </p:cond>
              </p:nextCondLst>
            </p:seq>
          </p:childTnLst>
        </p:cTn>
      </p:par>
    </p:tnLst>
    <p:bldLst>
      <p:bldP spid="41" grpId="0" animBg="1"/>
      <p:bldP spid="42" grpId="0"/>
      <p:bldP spid="42" grpId="1"/>
      <p:bldP spid="47" grpId="0" animBg="1"/>
      <p:bldP spid="56" grpId="0"/>
      <p:bldP spid="56" grpId="1"/>
      <p:bldP spid="57" grpId="0" animBg="1"/>
      <p:bldP spid="57" grpId="1" animBg="1"/>
      <p:bldP spid="58" grpId="0" animBg="1"/>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3566581" cy="584775"/>
          </a:xfrm>
        </p:spPr>
        <p:txBody>
          <a:bodyPr>
            <a:normAutofit/>
          </a:bodyPr>
          <a:lstStyle/>
          <a:p>
            <a:r>
              <a:rPr lang="en-GB" sz="3200" b="1" dirty="0">
                <a:solidFill>
                  <a:srgbClr val="002060"/>
                </a:solidFill>
                <a:latin typeface="Century Gothic"/>
                <a:ea typeface="Century Gothic"/>
                <a:cs typeface="Century Gothic"/>
                <a:sym typeface="Century Gothic"/>
              </a:rPr>
              <a:t>Follow up [extra]: </a:t>
            </a:r>
            <a:endParaRPr lang="en-GB" sz="3200" dirty="0"/>
          </a:p>
        </p:txBody>
      </p:sp>
      <p:pic>
        <p:nvPicPr>
          <p:cNvPr id="35" name="Picture 2" descr="Pen, Write, Pencil, Writing Tool, Work, Message, Blue">
            <a:extLst>
              <a:ext uri="{FF2B5EF4-FFF2-40B4-BE49-F238E27FC236}">
                <a16:creationId xmlns:a16="http://schemas.microsoft.com/office/drawing/2014/main" id="{3F92D0E3-B954-4601-AF1A-2FDF2BD16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D4004C17-7EBC-4B4D-B5B7-F7F4FCFC98F2}"/>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37" name="TextBox 36">
            <a:extLst>
              <a:ext uri="{FF2B5EF4-FFF2-40B4-BE49-F238E27FC236}">
                <a16:creationId xmlns:a16="http://schemas.microsoft.com/office/drawing/2014/main" id="{868CA353-6B7B-44CA-92FB-9ACDF811AC62}"/>
              </a:ext>
            </a:extLst>
          </p:cNvPr>
          <p:cNvSpPr txBox="1"/>
          <p:nvPr/>
        </p:nvSpPr>
        <p:spPr>
          <a:xfrm>
            <a:off x="4395019" y="197420"/>
            <a:ext cx="5652509"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Escribe 5 </a:t>
            </a:r>
            <a:r>
              <a:rPr lang="en-GB" sz="3200" b="1" dirty="0" err="1">
                <a:solidFill>
                  <a:srgbClr val="002060"/>
                </a:solidFill>
                <a:latin typeface="Century Gothic" panose="020B0502020202020204" pitchFamily="34" charset="0"/>
              </a:rPr>
              <a:t>frases</a:t>
            </a:r>
            <a:r>
              <a:rPr lang="en-GB" sz="3200" dirty="0">
                <a:solidFill>
                  <a:srgbClr val="002060"/>
                </a:solidFill>
                <a:latin typeface="Century Gothic" panose="020B0502020202020204" pitchFamily="34" charset="0"/>
              </a:rPr>
              <a:t> en español.</a:t>
            </a:r>
          </a:p>
        </p:txBody>
      </p:sp>
      <p:sp>
        <p:nvSpPr>
          <p:cNvPr id="7" name="Rectangle: Rounded Corners 6">
            <a:extLst>
              <a:ext uri="{FF2B5EF4-FFF2-40B4-BE49-F238E27FC236}">
                <a16:creationId xmlns:a16="http://schemas.microsoft.com/office/drawing/2014/main" id="{3AAE02AB-8421-44C3-93DF-C4620D47BD71}"/>
              </a:ext>
            </a:extLst>
          </p:cNvPr>
          <p:cNvSpPr/>
          <p:nvPr/>
        </p:nvSpPr>
        <p:spPr>
          <a:xfrm>
            <a:off x="448996" y="2602712"/>
            <a:ext cx="1466031" cy="1510758"/>
          </a:xfrm>
          <a:prstGeom prst="roundRect">
            <a:avLst/>
          </a:prstGeom>
          <a:solidFill>
            <a:srgbClr val="D8E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latin typeface="Century Gothic" panose="020B0502020202020204" pitchFamily="34" charset="0"/>
              </a:rPr>
              <a:t>es</a:t>
            </a:r>
          </a:p>
        </p:txBody>
      </p:sp>
      <p:sp>
        <p:nvSpPr>
          <p:cNvPr id="8" name="Rectangle: Rounded Corners 7">
            <a:extLst>
              <a:ext uri="{FF2B5EF4-FFF2-40B4-BE49-F238E27FC236}">
                <a16:creationId xmlns:a16="http://schemas.microsoft.com/office/drawing/2014/main" id="{C913782A-C26B-48DE-A81F-C84622523520}"/>
              </a:ext>
            </a:extLst>
          </p:cNvPr>
          <p:cNvSpPr/>
          <p:nvPr/>
        </p:nvSpPr>
        <p:spPr>
          <a:xfrm>
            <a:off x="2234099" y="2153869"/>
            <a:ext cx="2886923" cy="2462322"/>
          </a:xfrm>
          <a:prstGeom prst="roundRect">
            <a:avLst/>
          </a:prstGeom>
          <a:solidFill>
            <a:srgbClr val="FFE7FF"/>
          </a:solidFill>
          <a:ln>
            <a:solidFill>
              <a:srgbClr val="FF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err="1">
                <a:solidFill>
                  <a:srgbClr val="002060"/>
                </a:solidFill>
                <a:latin typeface="Century Gothic" panose="020B0502020202020204" pitchFamily="34" charset="0"/>
              </a:rPr>
              <a:t>importante</a:t>
            </a:r>
            <a:endParaRPr lang="en-GB" sz="2500" dirty="0">
              <a:solidFill>
                <a:srgbClr val="002060"/>
              </a:solidFill>
              <a:latin typeface="Century Gothic" panose="020B0502020202020204" pitchFamily="34" charset="0"/>
            </a:endParaRPr>
          </a:p>
          <a:p>
            <a:pPr algn="ctr"/>
            <a:r>
              <a:rPr lang="en-GB" sz="2500" dirty="0" err="1">
                <a:solidFill>
                  <a:srgbClr val="002060"/>
                </a:solidFill>
                <a:latin typeface="Century Gothic" panose="020B0502020202020204" pitchFamily="34" charset="0"/>
              </a:rPr>
              <a:t>sano</a:t>
            </a:r>
            <a:endParaRPr lang="en-GB" sz="2500" dirty="0">
              <a:solidFill>
                <a:srgbClr val="002060"/>
              </a:solidFill>
              <a:latin typeface="Century Gothic" panose="020B0502020202020204" pitchFamily="34" charset="0"/>
            </a:endParaRPr>
          </a:p>
          <a:p>
            <a:pPr algn="ctr"/>
            <a:r>
              <a:rPr lang="en-GB" sz="2500" dirty="0" err="1">
                <a:solidFill>
                  <a:srgbClr val="002060"/>
                </a:solidFill>
                <a:latin typeface="Century Gothic" panose="020B0502020202020204" pitchFamily="34" charset="0"/>
              </a:rPr>
              <a:t>imposible</a:t>
            </a:r>
            <a:endParaRPr lang="en-GB" sz="2500" dirty="0">
              <a:solidFill>
                <a:srgbClr val="002060"/>
              </a:solidFill>
              <a:latin typeface="Century Gothic" panose="020B0502020202020204" pitchFamily="34" charset="0"/>
            </a:endParaRPr>
          </a:p>
          <a:p>
            <a:pPr algn="ctr"/>
            <a:r>
              <a:rPr lang="en-GB" sz="2500" dirty="0" err="1">
                <a:solidFill>
                  <a:srgbClr val="002060"/>
                </a:solidFill>
                <a:latin typeface="Century Gothic" panose="020B0502020202020204" pitchFamily="34" charset="0"/>
              </a:rPr>
              <a:t>fantástico</a:t>
            </a:r>
            <a:endParaRPr lang="en-GB" sz="2500" dirty="0">
              <a:solidFill>
                <a:srgbClr val="002060"/>
              </a:solidFill>
              <a:latin typeface="Century Gothic" panose="020B0502020202020204" pitchFamily="34" charset="0"/>
            </a:endParaRPr>
          </a:p>
          <a:p>
            <a:pPr algn="ctr"/>
            <a:r>
              <a:rPr lang="en-GB" sz="2500" dirty="0">
                <a:solidFill>
                  <a:srgbClr val="002060"/>
                </a:solidFill>
                <a:latin typeface="Century Gothic" panose="020B0502020202020204" pitchFamily="34" charset="0"/>
              </a:rPr>
              <a:t>normal</a:t>
            </a:r>
          </a:p>
        </p:txBody>
      </p:sp>
      <p:sp>
        <p:nvSpPr>
          <p:cNvPr id="10" name="Rectangle: Rounded Corners 9">
            <a:extLst>
              <a:ext uri="{FF2B5EF4-FFF2-40B4-BE49-F238E27FC236}">
                <a16:creationId xmlns:a16="http://schemas.microsoft.com/office/drawing/2014/main" id="{0F31D4AA-9DC3-497B-8C32-82B77C66F79E}"/>
              </a:ext>
            </a:extLst>
          </p:cNvPr>
          <p:cNvSpPr/>
          <p:nvPr/>
        </p:nvSpPr>
        <p:spPr>
          <a:xfrm>
            <a:off x="5402595" y="2316542"/>
            <a:ext cx="2188726" cy="2128609"/>
          </a:xfrm>
          <a:prstGeom prst="roundRect">
            <a:avLst/>
          </a:prstGeom>
          <a:solidFill>
            <a:srgbClr val="C9F1FF"/>
          </a:solidFill>
          <a:ln>
            <a:solidFill>
              <a:srgbClr val="C9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latin typeface="Century Gothic" panose="020B0502020202020204" pitchFamily="34" charset="0"/>
              </a:rPr>
              <a:t>[to talk]</a:t>
            </a:r>
          </a:p>
          <a:p>
            <a:pPr algn="ctr"/>
            <a:r>
              <a:rPr lang="en-GB" sz="2500" dirty="0">
                <a:solidFill>
                  <a:srgbClr val="002060"/>
                </a:solidFill>
                <a:latin typeface="Century Gothic" panose="020B0502020202020204" pitchFamily="34" charset="0"/>
              </a:rPr>
              <a:t>[to listen]</a:t>
            </a:r>
          </a:p>
          <a:p>
            <a:pPr algn="ctr"/>
            <a:r>
              <a:rPr lang="en-GB" sz="2500" dirty="0">
                <a:solidFill>
                  <a:srgbClr val="002060"/>
                </a:solidFill>
                <a:latin typeface="Century Gothic" panose="020B0502020202020204" pitchFamily="34" charset="0"/>
              </a:rPr>
              <a:t>[to sing]</a:t>
            </a:r>
          </a:p>
          <a:p>
            <a:pPr algn="ctr"/>
            <a:r>
              <a:rPr lang="en-GB" sz="2500" dirty="0">
                <a:solidFill>
                  <a:srgbClr val="002060"/>
                </a:solidFill>
                <a:latin typeface="Century Gothic" panose="020B0502020202020204" pitchFamily="34" charset="0"/>
              </a:rPr>
              <a:t>[to need]</a:t>
            </a:r>
          </a:p>
        </p:txBody>
      </p:sp>
      <p:sp>
        <p:nvSpPr>
          <p:cNvPr id="11" name="Rectangle: Rounded Corners 10">
            <a:extLst>
              <a:ext uri="{FF2B5EF4-FFF2-40B4-BE49-F238E27FC236}">
                <a16:creationId xmlns:a16="http://schemas.microsoft.com/office/drawing/2014/main" id="{15D3B0A3-8C9B-492A-AE0F-BE09090FF7BE}"/>
              </a:ext>
            </a:extLst>
          </p:cNvPr>
          <p:cNvSpPr/>
          <p:nvPr/>
        </p:nvSpPr>
        <p:spPr>
          <a:xfrm>
            <a:off x="7815939" y="1750448"/>
            <a:ext cx="3009711" cy="326079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latin typeface="Century Gothic" panose="020B0502020202020204" pitchFamily="34" charset="0"/>
              </a:rPr>
              <a:t>un </a:t>
            </a:r>
            <a:r>
              <a:rPr lang="en-GB" sz="2500" dirty="0" err="1">
                <a:solidFill>
                  <a:srgbClr val="002060"/>
                </a:solidFill>
                <a:latin typeface="Century Gothic" panose="020B0502020202020204" pitchFamily="34" charset="0"/>
              </a:rPr>
              <a:t>cuaderno</a:t>
            </a:r>
            <a:endParaRPr lang="en-GB" sz="2500" dirty="0">
              <a:solidFill>
                <a:srgbClr val="002060"/>
              </a:solidFill>
              <a:latin typeface="Century Gothic" panose="020B0502020202020204" pitchFamily="34" charset="0"/>
            </a:endParaRPr>
          </a:p>
          <a:p>
            <a:pPr algn="ctr"/>
            <a:r>
              <a:rPr lang="en-GB" sz="2500" dirty="0">
                <a:solidFill>
                  <a:srgbClr val="002060"/>
                </a:solidFill>
                <a:latin typeface="Century Gothic" panose="020B0502020202020204" pitchFamily="34" charset="0"/>
              </a:rPr>
              <a:t>un </a:t>
            </a:r>
            <a:r>
              <a:rPr lang="en-GB" sz="2500" dirty="0" err="1">
                <a:solidFill>
                  <a:srgbClr val="002060"/>
                </a:solidFill>
                <a:latin typeface="Century Gothic" panose="020B0502020202020204" pitchFamily="34" charset="0"/>
              </a:rPr>
              <a:t>lápiz</a:t>
            </a:r>
            <a:endParaRPr lang="en-GB" sz="2500" dirty="0">
              <a:solidFill>
                <a:srgbClr val="002060"/>
              </a:solidFill>
              <a:latin typeface="Century Gothic" panose="020B0502020202020204" pitchFamily="34" charset="0"/>
            </a:endParaRPr>
          </a:p>
          <a:p>
            <a:pPr algn="ctr"/>
            <a:r>
              <a:rPr lang="en-GB" sz="2500" dirty="0">
                <a:solidFill>
                  <a:srgbClr val="002060"/>
                </a:solidFill>
                <a:latin typeface="Century Gothic" panose="020B0502020202020204" pitchFamily="34" charset="0"/>
              </a:rPr>
              <a:t>una palabra</a:t>
            </a:r>
          </a:p>
          <a:p>
            <a:pPr algn="ctr"/>
            <a:r>
              <a:rPr lang="en-GB" sz="2500" dirty="0">
                <a:solidFill>
                  <a:srgbClr val="002060"/>
                </a:solidFill>
                <a:latin typeface="Century Gothic" panose="020B0502020202020204" pitchFamily="34" charset="0"/>
              </a:rPr>
              <a:t>una </a:t>
            </a:r>
            <a:r>
              <a:rPr lang="en-GB" sz="2500" dirty="0" err="1">
                <a:solidFill>
                  <a:srgbClr val="002060"/>
                </a:solidFill>
                <a:latin typeface="Century Gothic" panose="020B0502020202020204" pitchFamily="34" charset="0"/>
              </a:rPr>
              <a:t>frase</a:t>
            </a:r>
            <a:endParaRPr lang="en-GB" sz="2500" dirty="0">
              <a:solidFill>
                <a:srgbClr val="002060"/>
              </a:solidFill>
              <a:latin typeface="Century Gothic" panose="020B0502020202020204" pitchFamily="34" charset="0"/>
            </a:endParaRPr>
          </a:p>
          <a:p>
            <a:pPr algn="ctr"/>
            <a:r>
              <a:rPr lang="en-GB" sz="2500" dirty="0">
                <a:solidFill>
                  <a:srgbClr val="002060"/>
                </a:solidFill>
                <a:latin typeface="Century Gothic" panose="020B0502020202020204" pitchFamily="34" charset="0"/>
              </a:rPr>
              <a:t>en español</a:t>
            </a:r>
          </a:p>
          <a:p>
            <a:pPr algn="ctr"/>
            <a:r>
              <a:rPr lang="en-GB" sz="2500" dirty="0">
                <a:solidFill>
                  <a:srgbClr val="002060"/>
                </a:solidFill>
                <a:latin typeface="Century Gothic" panose="020B0502020202020204" pitchFamily="34" charset="0"/>
              </a:rPr>
              <a:t>en </a:t>
            </a:r>
            <a:r>
              <a:rPr lang="en-GB" sz="2500" dirty="0" err="1">
                <a:solidFill>
                  <a:srgbClr val="002060"/>
                </a:solidFill>
                <a:latin typeface="Century Gothic" panose="020B0502020202020204" pitchFamily="34" charset="0"/>
              </a:rPr>
              <a:t>inglés</a:t>
            </a:r>
            <a:endParaRPr lang="en-GB" sz="2500" dirty="0">
              <a:solidFill>
                <a:srgbClr val="002060"/>
              </a:solidFill>
              <a:latin typeface="Century Gothic" panose="020B0502020202020204" pitchFamily="34" charset="0"/>
            </a:endParaRPr>
          </a:p>
          <a:p>
            <a:pPr algn="ctr"/>
            <a:r>
              <a:rPr lang="en-GB" sz="2500" dirty="0">
                <a:solidFill>
                  <a:srgbClr val="002060"/>
                </a:solidFill>
                <a:latin typeface="Century Gothic" panose="020B0502020202020204" pitchFamily="34" charset="0"/>
              </a:rPr>
              <a:t>una </a:t>
            </a:r>
            <a:r>
              <a:rPr lang="en-GB" sz="2500" dirty="0" err="1">
                <a:solidFill>
                  <a:srgbClr val="002060"/>
                </a:solidFill>
                <a:latin typeface="Century Gothic" panose="020B0502020202020204" pitchFamily="34" charset="0"/>
              </a:rPr>
              <a:t>pregunta</a:t>
            </a:r>
            <a:endParaRPr lang="en-GB" sz="2500" dirty="0">
              <a:solidFill>
                <a:srgbClr val="002060"/>
              </a:solidFill>
              <a:latin typeface="Century Gothic" panose="020B0502020202020204" pitchFamily="34" charset="0"/>
            </a:endParaRPr>
          </a:p>
          <a:p>
            <a:pPr algn="ctr"/>
            <a:r>
              <a:rPr lang="en-GB" sz="2500" dirty="0">
                <a:solidFill>
                  <a:srgbClr val="002060"/>
                </a:solidFill>
                <a:latin typeface="Century Gothic" panose="020B0502020202020204" pitchFamily="34" charset="0"/>
              </a:rPr>
              <a:t>una </a:t>
            </a:r>
            <a:r>
              <a:rPr lang="en-GB" sz="2500" dirty="0" err="1">
                <a:solidFill>
                  <a:srgbClr val="002060"/>
                </a:solidFill>
                <a:latin typeface="Century Gothic" panose="020B0502020202020204" pitchFamily="34" charset="0"/>
              </a:rPr>
              <a:t>respuesta</a:t>
            </a:r>
            <a:endParaRPr lang="en-GB" sz="25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5592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15" name="Table 4">
            <a:extLst>
              <a:ext uri="{FF2B5EF4-FFF2-40B4-BE49-F238E27FC236}">
                <a16:creationId xmlns:a16="http://schemas.microsoft.com/office/drawing/2014/main" id="{62FCF942-8D07-42EC-9E23-DD26F4118BC6}"/>
              </a:ext>
            </a:extLst>
          </p:cNvPr>
          <p:cNvGraphicFramePr>
            <a:graphicFrameLocks noGrp="1"/>
          </p:cNvGraphicFramePr>
          <p:nvPr>
            <p:extLst>
              <p:ext uri="{D42A27DB-BD31-4B8C-83A1-F6EECF244321}">
                <p14:modId xmlns:p14="http://schemas.microsoft.com/office/powerpoint/2010/main" val="2176566058"/>
              </p:ext>
            </p:extLst>
          </p:nvPr>
        </p:nvGraphicFramePr>
        <p:xfrm>
          <a:off x="194293" y="914499"/>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slow (m)</a:t>
                      </a:r>
                    </a:p>
                  </a:txBody>
                  <a:tcPr/>
                </a:tc>
                <a:tc>
                  <a:txBody>
                    <a:bodyPr/>
                    <a:lstStyle/>
                    <a:p>
                      <a:r>
                        <a:rPr lang="en-GB" sz="2800" b="1" dirty="0">
                          <a:solidFill>
                            <a:srgbClr val="00B0F0"/>
                          </a:solidFill>
                          <a:latin typeface="Century Gothic" panose="020B0502020202020204" pitchFamily="34" charset="0"/>
                        </a:rPr>
                        <a:t>fast (f)</a:t>
                      </a:r>
                      <a:endParaRPr lang="en-GB" sz="32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today</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a cat</a:t>
                      </a:r>
                    </a:p>
                  </a:txBody>
                  <a:tcPr/>
                </a:tc>
                <a:tc>
                  <a:txBody>
                    <a:bodyPr/>
                    <a:lstStyle/>
                    <a:p>
                      <a:r>
                        <a:rPr lang="en-GB" sz="2800" b="1" dirty="0">
                          <a:solidFill>
                            <a:srgbClr val="00B0F0"/>
                          </a:solidFill>
                          <a:latin typeface="Century Gothic" panose="020B0502020202020204" pitchFamily="34" charset="0"/>
                        </a:rPr>
                        <a:t>in class</a:t>
                      </a:r>
                    </a:p>
                  </a:txBody>
                  <a:tcPr/>
                </a:tc>
                <a:tc>
                  <a:txBody>
                    <a:bodyPr/>
                    <a:lstStyle/>
                    <a:p>
                      <a:r>
                        <a:rPr lang="en-GB" sz="2800" b="1" dirty="0">
                          <a:solidFill>
                            <a:srgbClr val="00B0F0"/>
                          </a:solidFill>
                          <a:latin typeface="Century Gothic" panose="020B0502020202020204" pitchFamily="34" charset="0"/>
                        </a:rPr>
                        <a:t>curious (f)</a:t>
                      </a: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a friend (f)</a:t>
                      </a:r>
                    </a:p>
                  </a:txBody>
                  <a:tcPr/>
                </a:tc>
                <a:tc>
                  <a:txBody>
                    <a:bodyPr/>
                    <a:lstStyle/>
                    <a:p>
                      <a:r>
                        <a:rPr lang="en-GB" sz="2800" b="1" dirty="0">
                          <a:solidFill>
                            <a:srgbClr val="92D050"/>
                          </a:solidFill>
                          <a:latin typeface="Century Gothic" panose="020B0502020202020204" pitchFamily="34" charset="0"/>
                        </a:rPr>
                        <a:t>a bicycle</a:t>
                      </a:r>
                    </a:p>
                  </a:txBody>
                  <a:tcPr/>
                </a:tc>
                <a:tc>
                  <a:txBody>
                    <a:bodyPr/>
                    <a:lstStyle/>
                    <a:p>
                      <a:r>
                        <a:rPr lang="en-GB" sz="2800" b="1" dirty="0">
                          <a:solidFill>
                            <a:srgbClr val="92D050"/>
                          </a:solidFill>
                          <a:latin typeface="Century Gothic" panose="020B0502020202020204" pitchFamily="34" charset="0"/>
                        </a:rPr>
                        <a:t>a bed</a:t>
                      </a: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normal</a:t>
                      </a:r>
                    </a:p>
                  </a:txBody>
                  <a:tcPr/>
                </a:tc>
                <a:tc>
                  <a:txBody>
                    <a:bodyPr/>
                    <a:lstStyle/>
                    <a:p>
                      <a:r>
                        <a:rPr lang="en-GB" sz="2800" b="1" dirty="0">
                          <a:solidFill>
                            <a:srgbClr val="92D050"/>
                          </a:solidFill>
                          <a:latin typeface="Century Gothic" panose="020B0502020202020204" pitchFamily="34" charset="0"/>
                        </a:rPr>
                        <a:t>s/he, it has</a:t>
                      </a:r>
                    </a:p>
                  </a:txBody>
                  <a:tcPr/>
                </a:tc>
                <a:tc>
                  <a:txBody>
                    <a:bodyPr/>
                    <a:lstStyle/>
                    <a:p>
                      <a:r>
                        <a:rPr lang="en-GB" sz="2800" b="1" dirty="0">
                          <a:solidFill>
                            <a:srgbClr val="92D050"/>
                          </a:solidFill>
                          <a:latin typeface="Century Gothic" panose="020B0502020202020204" pitchFamily="34" charset="0"/>
                        </a:rPr>
                        <a:t>a friend (m)</a:t>
                      </a:r>
                    </a:p>
                  </a:txBody>
                  <a:tcPr/>
                </a:tc>
                <a:extLst>
                  <a:ext uri="{0D108BD9-81ED-4DB2-BD59-A6C34878D82A}">
                    <a16:rowId xmlns:a16="http://schemas.microsoft.com/office/drawing/2014/main" val="1047692962"/>
                  </a:ext>
                </a:extLst>
              </a:tr>
              <a:tr h="80522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a phrase</a:t>
                      </a:r>
                    </a:p>
                  </a:txBody>
                  <a:tcPr/>
                </a:tc>
                <a:tc>
                  <a:txBody>
                    <a:bodyPr/>
                    <a:lstStyle/>
                    <a:p>
                      <a:r>
                        <a:rPr lang="en-GB" sz="2800" b="1" dirty="0">
                          <a:solidFill>
                            <a:srgbClr val="FF3399"/>
                          </a:solidFill>
                          <a:latin typeface="Century Gothic" panose="020B0502020202020204" pitchFamily="34" charset="0"/>
                        </a:rPr>
                        <a:t>fantastic</a:t>
                      </a:r>
                    </a:p>
                  </a:txBody>
                  <a:tcPr/>
                </a:tc>
                <a:tc>
                  <a:txBody>
                    <a:bodyPr/>
                    <a:lstStyle/>
                    <a:p>
                      <a:r>
                        <a:rPr lang="en-GB" sz="2400" b="1" dirty="0">
                          <a:solidFill>
                            <a:srgbClr val="FF3399"/>
                          </a:solidFill>
                          <a:latin typeface="Century Gothic" panose="020B0502020202020204" pitchFamily="34" charset="0"/>
                        </a:rPr>
                        <a:t>important</a:t>
                      </a: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200" b="1" dirty="0">
                          <a:solidFill>
                            <a:srgbClr val="FF3399"/>
                          </a:solidFill>
                          <a:latin typeface="Century Gothic" panose="020B0502020202020204" pitchFamily="34" charset="0"/>
                        </a:rPr>
                        <a:t>to speak, speaking</a:t>
                      </a:r>
                    </a:p>
                  </a:txBody>
                  <a:tcPr/>
                </a:tc>
                <a:tc>
                  <a:txBody>
                    <a:bodyPr/>
                    <a:lstStyle/>
                    <a:p>
                      <a:r>
                        <a:rPr lang="en-GB" sz="2800" b="1" dirty="0">
                          <a:solidFill>
                            <a:srgbClr val="FF3399"/>
                          </a:solidFill>
                          <a:latin typeface="Century Gothic" panose="020B0502020202020204" pitchFamily="34" charset="0"/>
                        </a:rPr>
                        <a:t>Spanish</a:t>
                      </a:r>
                    </a:p>
                  </a:txBody>
                  <a:tcPr/>
                </a:tc>
                <a:tc>
                  <a:txBody>
                    <a:bodyPr/>
                    <a:lstStyle/>
                    <a:p>
                      <a:r>
                        <a:rPr lang="en-GB" sz="2800" b="1" dirty="0">
                          <a:solidFill>
                            <a:srgbClr val="FF3399"/>
                          </a:solidFill>
                          <a:latin typeface="Century Gothic" panose="020B0502020202020204" pitchFamily="34" charset="0"/>
                        </a:rPr>
                        <a:t>English</a:t>
                      </a: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to sing, singing</a:t>
                      </a:r>
                    </a:p>
                  </a:txBody>
                  <a:tcPr/>
                </a:tc>
                <a:tc>
                  <a:txBody>
                    <a:bodyPr/>
                    <a:lstStyle/>
                    <a:p>
                      <a:r>
                        <a:rPr lang="en-GB" sz="2400" b="1" dirty="0">
                          <a:solidFill>
                            <a:srgbClr val="FF3399"/>
                          </a:solidFill>
                          <a:latin typeface="Century Gothic" panose="020B0502020202020204" pitchFamily="34" charset="0"/>
                        </a:rPr>
                        <a:t>to need, needing</a:t>
                      </a:r>
                    </a:p>
                  </a:txBody>
                  <a:tcPr/>
                </a:tc>
                <a:tc>
                  <a:txBody>
                    <a:bodyPr/>
                    <a:lstStyle/>
                    <a:p>
                      <a:r>
                        <a:rPr lang="en-GB" sz="2600" b="1" dirty="0">
                          <a:solidFill>
                            <a:srgbClr val="FF3399"/>
                          </a:solidFill>
                          <a:latin typeface="Century Gothic" panose="020B0502020202020204" pitchFamily="34" charset="0"/>
                        </a:rPr>
                        <a:t>to listen, listening</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4552060" cy="675762"/>
          </a:xfrm>
        </p:spPr>
        <p:txBody>
          <a:bodyPr>
            <a:normAutofit/>
          </a:bodyPr>
          <a:lstStyle/>
          <a:p>
            <a:r>
              <a:rPr lang="en-GB" sz="3200" b="1" dirty="0">
                <a:solidFill>
                  <a:srgbClr val="002060"/>
                </a:solidFill>
                <a:latin typeface="Century Gothic"/>
                <a:ea typeface="Century Gothic"/>
                <a:cs typeface="Century Gothic"/>
                <a:sym typeface="Century Gothic"/>
              </a:rPr>
              <a:t>Follow up [extra]: </a:t>
            </a:r>
            <a:endParaRPr lang="en-GB" sz="3200" dirty="0"/>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743F371-9EA6-4400-B36F-28E6BDE7E958}"/>
              </a:ext>
            </a:extLst>
          </p:cNvPr>
          <p:cNvSpPr txBox="1"/>
          <p:nvPr/>
        </p:nvSpPr>
        <p:spPr>
          <a:xfrm>
            <a:off x="5682132" y="47750"/>
            <a:ext cx="4823756" cy="830997"/>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Escribe en </a:t>
            </a:r>
            <a:r>
              <a:rPr lang="en-GB" sz="2400" b="1" dirty="0" err="1">
                <a:solidFill>
                  <a:srgbClr val="002060"/>
                </a:solidFill>
                <a:latin typeface="Century Gothic" panose="020B0502020202020204" pitchFamily="34" charset="0"/>
              </a:rPr>
              <a:t>español</a:t>
            </a:r>
            <a:r>
              <a:rPr lang="en-GB" sz="2400" b="1" dirty="0">
                <a:solidFill>
                  <a:srgbClr val="002060"/>
                </a:solidFill>
                <a:latin typeface="Century Gothic" panose="020B0502020202020204" pitchFamily="34" charset="0"/>
              </a:rPr>
              <a:t>: </a:t>
            </a:r>
            <a:br>
              <a:rPr lang="en-GB" sz="2400" b="1"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Can you get at least 15 points?</a:t>
            </a:r>
          </a:p>
        </p:txBody>
      </p:sp>
      <p:sp>
        <p:nvSpPr>
          <p:cNvPr id="35" name="Google Shape;167;p2">
            <a:extLst>
              <a:ext uri="{FF2B5EF4-FFF2-40B4-BE49-F238E27FC236}">
                <a16:creationId xmlns:a16="http://schemas.microsoft.com/office/drawing/2014/main" id="{C482D68D-5D9A-4207-BF5C-E6EF304ABBE4}"/>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Title 1">
            <a:extLst>
              <a:ext uri="{FF2B5EF4-FFF2-40B4-BE49-F238E27FC236}">
                <a16:creationId xmlns:a16="http://schemas.microsoft.com/office/drawing/2014/main" id="{D0A09A21-F1B3-45E2-BCCB-D99D92EC94B1}"/>
              </a:ext>
            </a:extLst>
          </p:cNvPr>
          <p:cNvSpPr txBox="1">
            <a:spLocks/>
          </p:cNvSpPr>
          <p:nvPr/>
        </p:nvSpPr>
        <p:spPr>
          <a:xfrm>
            <a:off x="10431110" y="1333754"/>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95" name="Picture 2" descr="Brain, Idea, Think, Creativity">
            <a:extLst>
              <a:ext uri="{FF2B5EF4-FFF2-40B4-BE49-F238E27FC236}">
                <a16:creationId xmlns:a16="http://schemas.microsoft.com/office/drawing/2014/main" id="{DFC14CEA-21BD-4D61-B341-50F017EA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96" name="Title 1">
            <a:extLst>
              <a:ext uri="{FF2B5EF4-FFF2-40B4-BE49-F238E27FC236}">
                <a16:creationId xmlns:a16="http://schemas.microsoft.com/office/drawing/2014/main" id="{F9E966F6-BD8A-4DFE-9123-01537B48E39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116" name="TextBox 115">
            <a:extLst>
              <a:ext uri="{FF2B5EF4-FFF2-40B4-BE49-F238E27FC236}">
                <a16:creationId xmlns:a16="http://schemas.microsoft.com/office/drawing/2014/main" id="{03EC3525-DBCB-4120-8DC6-B53B409A5C1E}"/>
              </a:ext>
            </a:extLst>
          </p:cNvPr>
          <p:cNvSpPr txBox="1"/>
          <p:nvPr/>
        </p:nvSpPr>
        <p:spPr>
          <a:xfrm>
            <a:off x="1631730" y="6130410"/>
            <a:ext cx="215491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cantar</a:t>
            </a:r>
            <a:endParaRPr lang="en-GB" sz="2400" dirty="0">
              <a:solidFill>
                <a:srgbClr val="002060"/>
              </a:solidFill>
              <a:latin typeface="Century Gothic" panose="020B0502020202020204" pitchFamily="34" charset="0"/>
            </a:endParaRPr>
          </a:p>
        </p:txBody>
      </p:sp>
      <p:pic>
        <p:nvPicPr>
          <p:cNvPr id="117" name="Picture 116">
            <a:extLst>
              <a:ext uri="{FF2B5EF4-FFF2-40B4-BE49-F238E27FC236}">
                <a16:creationId xmlns:a16="http://schemas.microsoft.com/office/drawing/2014/main" id="{B860F210-521A-4CB5-83E7-4B8683B6E2B5}"/>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118" name="Picture 117" descr="Icon&#10;&#10;Description automatically generated">
            <a:extLst>
              <a:ext uri="{FF2B5EF4-FFF2-40B4-BE49-F238E27FC236}">
                <a16:creationId xmlns:a16="http://schemas.microsoft.com/office/drawing/2014/main" id="{AB1A98C0-A926-4EF1-B42A-D2BA02736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119" name="Picture 118">
            <a:extLst>
              <a:ext uri="{FF2B5EF4-FFF2-40B4-BE49-F238E27FC236}">
                <a16:creationId xmlns:a16="http://schemas.microsoft.com/office/drawing/2014/main" id="{F4168104-D33C-4D0A-9E74-FAF81F40A95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120" name="TextBox 119">
            <a:extLst>
              <a:ext uri="{FF2B5EF4-FFF2-40B4-BE49-F238E27FC236}">
                <a16:creationId xmlns:a16="http://schemas.microsoft.com/office/drawing/2014/main" id="{EB63D720-9211-4253-8A55-5FED97358C56}"/>
              </a:ext>
            </a:extLst>
          </p:cNvPr>
          <p:cNvSpPr txBox="1"/>
          <p:nvPr/>
        </p:nvSpPr>
        <p:spPr>
          <a:xfrm>
            <a:off x="1129237" y="5982243"/>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121" name="TextBox 120">
            <a:extLst>
              <a:ext uri="{FF2B5EF4-FFF2-40B4-BE49-F238E27FC236}">
                <a16:creationId xmlns:a16="http://schemas.microsoft.com/office/drawing/2014/main" id="{D209E386-B008-494E-ADAF-E257AC31DD54}"/>
              </a:ext>
            </a:extLst>
          </p:cNvPr>
          <p:cNvSpPr txBox="1"/>
          <p:nvPr/>
        </p:nvSpPr>
        <p:spPr>
          <a:xfrm>
            <a:off x="1091374" y="362098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122" name="TextBox 121">
            <a:extLst>
              <a:ext uri="{FF2B5EF4-FFF2-40B4-BE49-F238E27FC236}">
                <a16:creationId xmlns:a16="http://schemas.microsoft.com/office/drawing/2014/main" id="{D3E4E6D7-7654-4995-A362-9BC434F342DA}"/>
              </a:ext>
            </a:extLst>
          </p:cNvPr>
          <p:cNvSpPr txBox="1"/>
          <p:nvPr/>
        </p:nvSpPr>
        <p:spPr>
          <a:xfrm>
            <a:off x="1120870" y="200890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123" name="TextBox 122">
            <a:extLst>
              <a:ext uri="{FF2B5EF4-FFF2-40B4-BE49-F238E27FC236}">
                <a16:creationId xmlns:a16="http://schemas.microsoft.com/office/drawing/2014/main" id="{F51A85A8-0ECB-4CD4-9D5E-38667ADC4056}"/>
              </a:ext>
            </a:extLst>
          </p:cNvPr>
          <p:cNvSpPr txBox="1"/>
          <p:nvPr/>
        </p:nvSpPr>
        <p:spPr>
          <a:xfrm>
            <a:off x="4446245" y="6130410"/>
            <a:ext cx="215491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necesitar</a:t>
            </a:r>
            <a:endParaRPr lang="en-GB" sz="2400" dirty="0">
              <a:solidFill>
                <a:srgbClr val="002060"/>
              </a:solidFill>
              <a:latin typeface="Century Gothic" panose="020B0502020202020204" pitchFamily="34" charset="0"/>
            </a:endParaRPr>
          </a:p>
        </p:txBody>
      </p:sp>
      <p:sp>
        <p:nvSpPr>
          <p:cNvPr id="124" name="TextBox 123">
            <a:extLst>
              <a:ext uri="{FF2B5EF4-FFF2-40B4-BE49-F238E27FC236}">
                <a16:creationId xmlns:a16="http://schemas.microsoft.com/office/drawing/2014/main" id="{3B076BB6-5068-4D5A-9B27-5C251946FB01}"/>
              </a:ext>
            </a:extLst>
          </p:cNvPr>
          <p:cNvSpPr txBox="1"/>
          <p:nvPr/>
        </p:nvSpPr>
        <p:spPr>
          <a:xfrm>
            <a:off x="7256980" y="6143857"/>
            <a:ext cx="215491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escuchar</a:t>
            </a:r>
            <a:endParaRPr lang="en-GB" sz="2400" dirty="0">
              <a:solidFill>
                <a:srgbClr val="002060"/>
              </a:solidFill>
              <a:latin typeface="Century Gothic" panose="020B0502020202020204" pitchFamily="34" charset="0"/>
            </a:endParaRPr>
          </a:p>
        </p:txBody>
      </p:sp>
      <p:sp>
        <p:nvSpPr>
          <p:cNvPr id="125" name="TextBox 124">
            <a:extLst>
              <a:ext uri="{FF2B5EF4-FFF2-40B4-BE49-F238E27FC236}">
                <a16:creationId xmlns:a16="http://schemas.microsoft.com/office/drawing/2014/main" id="{22F09581-9863-450F-967B-D865C197B18F}"/>
              </a:ext>
            </a:extLst>
          </p:cNvPr>
          <p:cNvSpPr txBox="1"/>
          <p:nvPr/>
        </p:nvSpPr>
        <p:spPr>
          <a:xfrm>
            <a:off x="1629529" y="5330863"/>
            <a:ext cx="215491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hablar</a:t>
            </a:r>
            <a:endParaRPr lang="en-GB" sz="2400" dirty="0">
              <a:solidFill>
                <a:srgbClr val="002060"/>
              </a:solidFill>
              <a:latin typeface="Century Gothic" panose="020B0502020202020204" pitchFamily="34" charset="0"/>
            </a:endParaRPr>
          </a:p>
        </p:txBody>
      </p:sp>
      <p:sp>
        <p:nvSpPr>
          <p:cNvPr id="126" name="TextBox 125">
            <a:extLst>
              <a:ext uri="{FF2B5EF4-FFF2-40B4-BE49-F238E27FC236}">
                <a16:creationId xmlns:a16="http://schemas.microsoft.com/office/drawing/2014/main" id="{D196285D-64D7-43F2-A9FF-BCADEB4FFCB6}"/>
              </a:ext>
            </a:extLst>
          </p:cNvPr>
          <p:cNvSpPr txBox="1"/>
          <p:nvPr/>
        </p:nvSpPr>
        <p:spPr>
          <a:xfrm>
            <a:off x="4478228" y="5344310"/>
            <a:ext cx="285801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español</a:t>
            </a:r>
            <a:endParaRPr lang="en-GB" sz="2000" dirty="0">
              <a:solidFill>
                <a:srgbClr val="002060"/>
              </a:solidFill>
              <a:latin typeface="Century Gothic" panose="020B0502020202020204" pitchFamily="34" charset="0"/>
            </a:endParaRPr>
          </a:p>
        </p:txBody>
      </p:sp>
      <p:sp>
        <p:nvSpPr>
          <p:cNvPr id="127" name="TextBox 126">
            <a:extLst>
              <a:ext uri="{FF2B5EF4-FFF2-40B4-BE49-F238E27FC236}">
                <a16:creationId xmlns:a16="http://schemas.microsoft.com/office/drawing/2014/main" id="{FC5B474F-F628-4C7A-BFF5-B66E61744016}"/>
              </a:ext>
            </a:extLst>
          </p:cNvPr>
          <p:cNvSpPr txBox="1"/>
          <p:nvPr/>
        </p:nvSpPr>
        <p:spPr>
          <a:xfrm>
            <a:off x="7243533" y="5335069"/>
            <a:ext cx="3176420"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inglés</a:t>
            </a:r>
            <a:endParaRPr lang="en-GB" sz="2400" dirty="0">
              <a:solidFill>
                <a:srgbClr val="002060"/>
              </a:solidFill>
              <a:latin typeface="Century Gothic" panose="020B0502020202020204" pitchFamily="34" charset="0"/>
            </a:endParaRPr>
          </a:p>
        </p:txBody>
      </p:sp>
      <p:sp>
        <p:nvSpPr>
          <p:cNvPr id="128" name="TextBox 127">
            <a:extLst>
              <a:ext uri="{FF2B5EF4-FFF2-40B4-BE49-F238E27FC236}">
                <a16:creationId xmlns:a16="http://schemas.microsoft.com/office/drawing/2014/main" id="{5CB2D538-9E8A-46FE-9183-6FBFE41A03D7}"/>
              </a:ext>
            </a:extLst>
          </p:cNvPr>
          <p:cNvSpPr txBox="1"/>
          <p:nvPr/>
        </p:nvSpPr>
        <p:spPr>
          <a:xfrm>
            <a:off x="1683317" y="4502043"/>
            <a:ext cx="298600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una </a:t>
            </a:r>
            <a:r>
              <a:rPr lang="en-GB" sz="2400" dirty="0" err="1">
                <a:solidFill>
                  <a:srgbClr val="002060"/>
                </a:solidFill>
                <a:latin typeface="Century Gothic" panose="020B0502020202020204" pitchFamily="34" charset="0"/>
              </a:rPr>
              <a:t>frase</a:t>
            </a:r>
            <a:endParaRPr lang="en-GB" sz="2400" dirty="0">
              <a:solidFill>
                <a:srgbClr val="002060"/>
              </a:solidFill>
              <a:latin typeface="Century Gothic" panose="020B0502020202020204" pitchFamily="34" charset="0"/>
            </a:endParaRPr>
          </a:p>
        </p:txBody>
      </p:sp>
      <p:sp>
        <p:nvSpPr>
          <p:cNvPr id="129" name="TextBox 128">
            <a:extLst>
              <a:ext uri="{FF2B5EF4-FFF2-40B4-BE49-F238E27FC236}">
                <a16:creationId xmlns:a16="http://schemas.microsoft.com/office/drawing/2014/main" id="{BE2143B9-945B-407A-A4CB-F9F1748E62DE}"/>
              </a:ext>
            </a:extLst>
          </p:cNvPr>
          <p:cNvSpPr txBox="1"/>
          <p:nvPr/>
        </p:nvSpPr>
        <p:spPr>
          <a:xfrm>
            <a:off x="4497899" y="4528936"/>
            <a:ext cx="3395810"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fantástico</a:t>
            </a:r>
            <a:endParaRPr lang="en-GB" sz="2400" dirty="0">
              <a:solidFill>
                <a:srgbClr val="002060"/>
              </a:solidFill>
              <a:latin typeface="Century Gothic" panose="020B0502020202020204" pitchFamily="34" charset="0"/>
            </a:endParaRPr>
          </a:p>
        </p:txBody>
      </p:sp>
      <p:sp>
        <p:nvSpPr>
          <p:cNvPr id="130" name="TextBox 129">
            <a:extLst>
              <a:ext uri="{FF2B5EF4-FFF2-40B4-BE49-F238E27FC236}">
                <a16:creationId xmlns:a16="http://schemas.microsoft.com/office/drawing/2014/main" id="{24769501-FB6B-40CB-A1C7-01790DD8B0C0}"/>
              </a:ext>
            </a:extLst>
          </p:cNvPr>
          <p:cNvSpPr txBox="1"/>
          <p:nvPr/>
        </p:nvSpPr>
        <p:spPr>
          <a:xfrm>
            <a:off x="7336246" y="4499129"/>
            <a:ext cx="3395810" cy="523220"/>
          </a:xfrm>
          <a:prstGeom prst="rect">
            <a:avLst/>
          </a:prstGeom>
          <a:noFill/>
        </p:spPr>
        <p:txBody>
          <a:bodyPr wrap="square" rtlCol="0">
            <a:spAutoFit/>
          </a:bodyPr>
          <a:lstStyle/>
          <a:p>
            <a:r>
              <a:rPr lang="en-GB" sz="2800" dirty="0" err="1">
                <a:solidFill>
                  <a:srgbClr val="002060"/>
                </a:solidFill>
                <a:latin typeface="Century Gothic" panose="020B0502020202020204" pitchFamily="34" charset="0"/>
              </a:rPr>
              <a:t>importante</a:t>
            </a:r>
            <a:endParaRPr lang="en-GB" sz="2400" dirty="0">
              <a:solidFill>
                <a:srgbClr val="002060"/>
              </a:solidFill>
              <a:latin typeface="Century Gothic" panose="020B0502020202020204" pitchFamily="34" charset="0"/>
            </a:endParaRPr>
          </a:p>
        </p:txBody>
      </p:sp>
      <p:sp>
        <p:nvSpPr>
          <p:cNvPr id="131" name="TextBox 130">
            <a:extLst>
              <a:ext uri="{FF2B5EF4-FFF2-40B4-BE49-F238E27FC236}">
                <a16:creationId xmlns:a16="http://schemas.microsoft.com/office/drawing/2014/main" id="{A9138EC8-E6B7-4627-BB81-442D9B9947F7}"/>
              </a:ext>
            </a:extLst>
          </p:cNvPr>
          <p:cNvSpPr txBox="1"/>
          <p:nvPr/>
        </p:nvSpPr>
        <p:spPr>
          <a:xfrm>
            <a:off x="1653592" y="3730670"/>
            <a:ext cx="305293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normal</a:t>
            </a:r>
          </a:p>
        </p:txBody>
      </p:sp>
      <p:sp>
        <p:nvSpPr>
          <p:cNvPr id="132" name="TextBox 131">
            <a:extLst>
              <a:ext uri="{FF2B5EF4-FFF2-40B4-BE49-F238E27FC236}">
                <a16:creationId xmlns:a16="http://schemas.microsoft.com/office/drawing/2014/main" id="{B3269F69-BEAD-4642-88E6-3CF89D046D26}"/>
              </a:ext>
            </a:extLst>
          </p:cNvPr>
          <p:cNvSpPr txBox="1"/>
          <p:nvPr/>
        </p:nvSpPr>
        <p:spPr>
          <a:xfrm>
            <a:off x="4446244" y="3694918"/>
            <a:ext cx="2986003"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tiene</a:t>
            </a:r>
            <a:endParaRPr lang="en-GB" sz="2400" dirty="0">
              <a:solidFill>
                <a:srgbClr val="002060"/>
              </a:solidFill>
              <a:latin typeface="Century Gothic" panose="020B0502020202020204" pitchFamily="34" charset="0"/>
            </a:endParaRPr>
          </a:p>
        </p:txBody>
      </p:sp>
      <p:sp>
        <p:nvSpPr>
          <p:cNvPr id="133" name="TextBox 132">
            <a:extLst>
              <a:ext uri="{FF2B5EF4-FFF2-40B4-BE49-F238E27FC236}">
                <a16:creationId xmlns:a16="http://schemas.microsoft.com/office/drawing/2014/main" id="{17ACCEA0-31FA-413F-87ED-E9133087E1A8}"/>
              </a:ext>
            </a:extLst>
          </p:cNvPr>
          <p:cNvSpPr txBox="1"/>
          <p:nvPr/>
        </p:nvSpPr>
        <p:spPr>
          <a:xfrm>
            <a:off x="7261487" y="3700479"/>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 amigo</a:t>
            </a:r>
          </a:p>
        </p:txBody>
      </p:sp>
      <p:sp>
        <p:nvSpPr>
          <p:cNvPr id="134" name="TextBox 133">
            <a:extLst>
              <a:ext uri="{FF2B5EF4-FFF2-40B4-BE49-F238E27FC236}">
                <a16:creationId xmlns:a16="http://schemas.microsoft.com/office/drawing/2014/main" id="{1EC8A2A0-0512-4A64-83B7-F308AAE21A97}"/>
              </a:ext>
            </a:extLst>
          </p:cNvPr>
          <p:cNvSpPr txBox="1"/>
          <p:nvPr/>
        </p:nvSpPr>
        <p:spPr>
          <a:xfrm>
            <a:off x="1700835" y="2916705"/>
            <a:ext cx="266623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una amiga</a:t>
            </a:r>
          </a:p>
        </p:txBody>
      </p:sp>
      <p:sp>
        <p:nvSpPr>
          <p:cNvPr id="135" name="TextBox 134">
            <a:extLst>
              <a:ext uri="{FF2B5EF4-FFF2-40B4-BE49-F238E27FC236}">
                <a16:creationId xmlns:a16="http://schemas.microsoft.com/office/drawing/2014/main" id="{C463E8F3-6204-42E9-8B34-0D64E1F53C1F}"/>
              </a:ext>
            </a:extLst>
          </p:cNvPr>
          <p:cNvSpPr txBox="1"/>
          <p:nvPr/>
        </p:nvSpPr>
        <p:spPr>
          <a:xfrm>
            <a:off x="4446245" y="2897944"/>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una </a:t>
            </a:r>
            <a:r>
              <a:rPr lang="en-GB" sz="2400" dirty="0" err="1">
                <a:solidFill>
                  <a:srgbClr val="002060"/>
                </a:solidFill>
                <a:latin typeface="Century Gothic" panose="020B0502020202020204" pitchFamily="34" charset="0"/>
              </a:rPr>
              <a:t>bicicleta</a:t>
            </a:r>
            <a:endParaRPr lang="en-GB" sz="2400" dirty="0">
              <a:solidFill>
                <a:srgbClr val="002060"/>
              </a:solidFill>
              <a:latin typeface="Century Gothic" panose="020B0502020202020204" pitchFamily="34" charset="0"/>
            </a:endParaRPr>
          </a:p>
        </p:txBody>
      </p:sp>
      <p:sp>
        <p:nvSpPr>
          <p:cNvPr id="136" name="TextBox 135">
            <a:extLst>
              <a:ext uri="{FF2B5EF4-FFF2-40B4-BE49-F238E27FC236}">
                <a16:creationId xmlns:a16="http://schemas.microsoft.com/office/drawing/2014/main" id="{CF3E022E-1BC5-40FA-AD1B-07266521EB9A}"/>
              </a:ext>
            </a:extLst>
          </p:cNvPr>
          <p:cNvSpPr txBox="1"/>
          <p:nvPr/>
        </p:nvSpPr>
        <p:spPr>
          <a:xfrm>
            <a:off x="7325890" y="2895159"/>
            <a:ext cx="310521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una </a:t>
            </a:r>
            <a:r>
              <a:rPr lang="en-GB" sz="2400" dirty="0" err="1">
                <a:solidFill>
                  <a:srgbClr val="002060"/>
                </a:solidFill>
                <a:latin typeface="Century Gothic" panose="020B0502020202020204" pitchFamily="34" charset="0"/>
              </a:rPr>
              <a:t>cama</a:t>
            </a:r>
            <a:endParaRPr lang="en-GB" sz="2400" dirty="0">
              <a:solidFill>
                <a:srgbClr val="002060"/>
              </a:solidFill>
              <a:latin typeface="Century Gothic" panose="020B0502020202020204" pitchFamily="34" charset="0"/>
            </a:endParaRPr>
          </a:p>
        </p:txBody>
      </p:sp>
      <p:sp>
        <p:nvSpPr>
          <p:cNvPr id="137" name="TextBox 136">
            <a:extLst>
              <a:ext uri="{FF2B5EF4-FFF2-40B4-BE49-F238E27FC236}">
                <a16:creationId xmlns:a16="http://schemas.microsoft.com/office/drawing/2014/main" id="{004FC60E-93BB-4E61-9C2E-6234127B5DD3}"/>
              </a:ext>
            </a:extLst>
          </p:cNvPr>
          <p:cNvSpPr txBox="1"/>
          <p:nvPr/>
        </p:nvSpPr>
        <p:spPr>
          <a:xfrm>
            <a:off x="1677657" y="2075690"/>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 </a:t>
            </a:r>
            <a:r>
              <a:rPr lang="en-GB" sz="2400" dirty="0" err="1">
                <a:solidFill>
                  <a:srgbClr val="002060"/>
                </a:solidFill>
                <a:latin typeface="Century Gothic" panose="020B0502020202020204" pitchFamily="34" charset="0"/>
              </a:rPr>
              <a:t>gato</a:t>
            </a:r>
            <a:endParaRPr lang="en-GB" sz="2400" dirty="0">
              <a:solidFill>
                <a:srgbClr val="002060"/>
              </a:solidFill>
              <a:latin typeface="Century Gothic" panose="020B0502020202020204" pitchFamily="34" charset="0"/>
            </a:endParaRPr>
          </a:p>
        </p:txBody>
      </p:sp>
      <p:sp>
        <p:nvSpPr>
          <p:cNvPr id="138" name="TextBox 137">
            <a:extLst>
              <a:ext uri="{FF2B5EF4-FFF2-40B4-BE49-F238E27FC236}">
                <a16:creationId xmlns:a16="http://schemas.microsoft.com/office/drawing/2014/main" id="{EE598055-3A27-42AC-B758-9636E18B8AEB}"/>
              </a:ext>
            </a:extLst>
          </p:cNvPr>
          <p:cNvSpPr txBox="1"/>
          <p:nvPr/>
        </p:nvSpPr>
        <p:spPr>
          <a:xfrm>
            <a:off x="4477927" y="2102140"/>
            <a:ext cx="277649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en</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clase</a:t>
            </a:r>
            <a:endParaRPr lang="en-GB" sz="2400" dirty="0">
              <a:solidFill>
                <a:srgbClr val="002060"/>
              </a:solidFill>
              <a:latin typeface="Century Gothic" panose="020B0502020202020204" pitchFamily="34" charset="0"/>
            </a:endParaRPr>
          </a:p>
        </p:txBody>
      </p:sp>
      <p:sp>
        <p:nvSpPr>
          <p:cNvPr id="139" name="TextBox 138">
            <a:extLst>
              <a:ext uri="{FF2B5EF4-FFF2-40B4-BE49-F238E27FC236}">
                <a16:creationId xmlns:a16="http://schemas.microsoft.com/office/drawing/2014/main" id="{90B990A4-D939-41D2-8200-AD147CEF0447}"/>
              </a:ext>
            </a:extLst>
          </p:cNvPr>
          <p:cNvSpPr txBox="1"/>
          <p:nvPr/>
        </p:nvSpPr>
        <p:spPr>
          <a:xfrm>
            <a:off x="7309747" y="2094268"/>
            <a:ext cx="364292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curiosa</a:t>
            </a:r>
          </a:p>
        </p:txBody>
      </p:sp>
      <p:sp>
        <p:nvSpPr>
          <p:cNvPr id="140" name="TextBox 139">
            <a:extLst>
              <a:ext uri="{FF2B5EF4-FFF2-40B4-BE49-F238E27FC236}">
                <a16:creationId xmlns:a16="http://schemas.microsoft.com/office/drawing/2014/main" id="{E38E38E2-8D2A-4960-8BCB-F27484A4A362}"/>
              </a:ext>
            </a:extLst>
          </p:cNvPr>
          <p:cNvSpPr txBox="1"/>
          <p:nvPr/>
        </p:nvSpPr>
        <p:spPr>
          <a:xfrm>
            <a:off x="1677656" y="1286662"/>
            <a:ext cx="259997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lento</a:t>
            </a:r>
          </a:p>
        </p:txBody>
      </p:sp>
      <p:sp>
        <p:nvSpPr>
          <p:cNvPr id="141" name="TextBox 140">
            <a:extLst>
              <a:ext uri="{FF2B5EF4-FFF2-40B4-BE49-F238E27FC236}">
                <a16:creationId xmlns:a16="http://schemas.microsoft.com/office/drawing/2014/main" id="{44B46DD2-E234-4432-A0FD-DA5A1B15A907}"/>
              </a:ext>
            </a:extLst>
          </p:cNvPr>
          <p:cNvSpPr txBox="1"/>
          <p:nvPr/>
        </p:nvSpPr>
        <p:spPr>
          <a:xfrm>
            <a:off x="4459121" y="1290052"/>
            <a:ext cx="215491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rápida</a:t>
            </a:r>
            <a:endParaRPr lang="en-GB" sz="2400" dirty="0">
              <a:solidFill>
                <a:srgbClr val="002060"/>
              </a:solidFill>
              <a:latin typeface="Century Gothic" panose="020B0502020202020204" pitchFamily="34" charset="0"/>
            </a:endParaRPr>
          </a:p>
        </p:txBody>
      </p:sp>
      <p:sp>
        <p:nvSpPr>
          <p:cNvPr id="142" name="TextBox 141">
            <a:extLst>
              <a:ext uri="{FF2B5EF4-FFF2-40B4-BE49-F238E27FC236}">
                <a16:creationId xmlns:a16="http://schemas.microsoft.com/office/drawing/2014/main" id="{B4C0F278-15AE-45D4-AC98-FBDA84FA4E9F}"/>
              </a:ext>
            </a:extLst>
          </p:cNvPr>
          <p:cNvSpPr txBox="1"/>
          <p:nvPr/>
        </p:nvSpPr>
        <p:spPr>
          <a:xfrm>
            <a:off x="7252617" y="1310005"/>
            <a:ext cx="259997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hoy</a:t>
            </a:r>
          </a:p>
        </p:txBody>
      </p:sp>
    </p:spTree>
    <p:extLst>
      <p:ext uri="{BB962C8B-B14F-4D97-AF65-F5344CB8AC3E}">
        <p14:creationId xmlns:p14="http://schemas.microsoft.com/office/powerpoint/2010/main" val="321318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15" name="Table 4">
            <a:extLst>
              <a:ext uri="{FF2B5EF4-FFF2-40B4-BE49-F238E27FC236}">
                <a16:creationId xmlns:a16="http://schemas.microsoft.com/office/drawing/2014/main" id="{62FCF942-8D07-42EC-9E23-DD26F4118BC6}"/>
              </a:ext>
            </a:extLst>
          </p:cNvPr>
          <p:cNvGraphicFramePr>
            <a:graphicFrameLocks noGrp="1"/>
          </p:cNvGraphicFramePr>
          <p:nvPr>
            <p:extLst>
              <p:ext uri="{D42A27DB-BD31-4B8C-83A1-F6EECF244321}">
                <p14:modId xmlns:p14="http://schemas.microsoft.com/office/powerpoint/2010/main" val="689571900"/>
              </p:ext>
            </p:extLst>
          </p:nvPr>
        </p:nvGraphicFramePr>
        <p:xfrm>
          <a:off x="194293" y="914499"/>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slow (m)</a:t>
                      </a:r>
                    </a:p>
                  </a:txBody>
                  <a:tcPr/>
                </a:tc>
                <a:tc>
                  <a:txBody>
                    <a:bodyPr/>
                    <a:lstStyle/>
                    <a:p>
                      <a:r>
                        <a:rPr lang="en-GB" sz="2800" b="1" dirty="0">
                          <a:solidFill>
                            <a:srgbClr val="002060"/>
                          </a:solidFill>
                          <a:latin typeface="Century Gothic" panose="020B0502020202020204" pitchFamily="34" charset="0"/>
                        </a:rPr>
                        <a:t>fast (f)</a:t>
                      </a:r>
                      <a:endParaRPr lang="en-GB" sz="32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today</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a cat</a:t>
                      </a:r>
                    </a:p>
                  </a:txBody>
                  <a:tcPr/>
                </a:tc>
                <a:tc>
                  <a:txBody>
                    <a:bodyPr/>
                    <a:lstStyle/>
                    <a:p>
                      <a:r>
                        <a:rPr lang="en-GB" sz="2800" b="1" dirty="0">
                          <a:solidFill>
                            <a:srgbClr val="002060"/>
                          </a:solidFill>
                          <a:latin typeface="Century Gothic" panose="020B0502020202020204" pitchFamily="34" charset="0"/>
                        </a:rPr>
                        <a:t>in class</a:t>
                      </a:r>
                    </a:p>
                  </a:txBody>
                  <a:tcPr/>
                </a:tc>
                <a:tc>
                  <a:txBody>
                    <a:bodyPr/>
                    <a:lstStyle/>
                    <a:p>
                      <a:r>
                        <a:rPr lang="en-GB" sz="2800" b="1" dirty="0">
                          <a:solidFill>
                            <a:srgbClr val="002060"/>
                          </a:solidFill>
                          <a:latin typeface="Century Gothic" panose="020B0502020202020204" pitchFamily="34" charset="0"/>
                        </a:rPr>
                        <a:t>curious (f)</a:t>
                      </a: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a friend (f)</a:t>
                      </a:r>
                    </a:p>
                  </a:txBody>
                  <a:tcPr/>
                </a:tc>
                <a:tc>
                  <a:txBody>
                    <a:bodyPr/>
                    <a:lstStyle/>
                    <a:p>
                      <a:r>
                        <a:rPr lang="en-GB" sz="2800" b="1" dirty="0">
                          <a:solidFill>
                            <a:srgbClr val="002060"/>
                          </a:solidFill>
                          <a:latin typeface="Century Gothic" panose="020B0502020202020204" pitchFamily="34" charset="0"/>
                        </a:rPr>
                        <a:t>a bicycle</a:t>
                      </a:r>
                    </a:p>
                  </a:txBody>
                  <a:tcPr/>
                </a:tc>
                <a:tc>
                  <a:txBody>
                    <a:bodyPr/>
                    <a:lstStyle/>
                    <a:p>
                      <a:r>
                        <a:rPr lang="en-GB" sz="2800" b="1" dirty="0">
                          <a:solidFill>
                            <a:srgbClr val="002060"/>
                          </a:solidFill>
                          <a:latin typeface="Century Gothic" panose="020B0502020202020204" pitchFamily="34" charset="0"/>
                        </a:rPr>
                        <a:t>a bed</a:t>
                      </a: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normal</a:t>
                      </a:r>
                    </a:p>
                  </a:txBody>
                  <a:tcPr/>
                </a:tc>
                <a:tc>
                  <a:txBody>
                    <a:bodyPr/>
                    <a:lstStyle/>
                    <a:p>
                      <a:r>
                        <a:rPr lang="en-GB" sz="2800" b="1" dirty="0">
                          <a:solidFill>
                            <a:srgbClr val="002060"/>
                          </a:solidFill>
                          <a:latin typeface="Century Gothic" panose="020B0502020202020204" pitchFamily="34" charset="0"/>
                        </a:rPr>
                        <a:t>s/he, it has</a:t>
                      </a:r>
                    </a:p>
                  </a:txBody>
                  <a:tcPr/>
                </a:tc>
                <a:tc>
                  <a:txBody>
                    <a:bodyPr/>
                    <a:lstStyle/>
                    <a:p>
                      <a:r>
                        <a:rPr lang="en-GB" sz="2800" b="1" dirty="0">
                          <a:solidFill>
                            <a:srgbClr val="002060"/>
                          </a:solidFill>
                          <a:latin typeface="Century Gothic" panose="020B0502020202020204" pitchFamily="34" charset="0"/>
                        </a:rPr>
                        <a:t>a friend (m)</a:t>
                      </a:r>
                    </a:p>
                  </a:txBody>
                  <a:tcPr/>
                </a:tc>
                <a:extLst>
                  <a:ext uri="{0D108BD9-81ED-4DB2-BD59-A6C34878D82A}">
                    <a16:rowId xmlns:a16="http://schemas.microsoft.com/office/drawing/2014/main" val="1047692962"/>
                  </a:ext>
                </a:extLst>
              </a:tr>
              <a:tr h="80522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a phrase</a:t>
                      </a:r>
                    </a:p>
                  </a:txBody>
                  <a:tcPr/>
                </a:tc>
                <a:tc>
                  <a:txBody>
                    <a:bodyPr/>
                    <a:lstStyle/>
                    <a:p>
                      <a:r>
                        <a:rPr lang="en-GB" sz="2800" b="1" dirty="0">
                          <a:solidFill>
                            <a:srgbClr val="002060"/>
                          </a:solidFill>
                          <a:latin typeface="Century Gothic" panose="020B0502020202020204" pitchFamily="34" charset="0"/>
                        </a:rPr>
                        <a:t>fantastic</a:t>
                      </a:r>
                    </a:p>
                  </a:txBody>
                  <a:tcPr/>
                </a:tc>
                <a:tc>
                  <a:txBody>
                    <a:bodyPr/>
                    <a:lstStyle/>
                    <a:p>
                      <a:r>
                        <a:rPr lang="en-GB" sz="2400" b="1" dirty="0">
                          <a:solidFill>
                            <a:srgbClr val="002060"/>
                          </a:solidFill>
                          <a:latin typeface="Century Gothic" panose="020B0502020202020204" pitchFamily="34" charset="0"/>
                        </a:rPr>
                        <a:t>important</a:t>
                      </a: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200" b="1" dirty="0">
                          <a:solidFill>
                            <a:srgbClr val="002060"/>
                          </a:solidFill>
                          <a:latin typeface="Century Gothic" panose="020B0502020202020204" pitchFamily="34" charset="0"/>
                        </a:rPr>
                        <a:t>to speak, speaking</a:t>
                      </a:r>
                    </a:p>
                  </a:txBody>
                  <a:tcPr/>
                </a:tc>
                <a:tc>
                  <a:txBody>
                    <a:bodyPr/>
                    <a:lstStyle/>
                    <a:p>
                      <a:r>
                        <a:rPr lang="en-GB" sz="2800" b="1" dirty="0">
                          <a:solidFill>
                            <a:srgbClr val="002060"/>
                          </a:solidFill>
                          <a:latin typeface="Century Gothic" panose="020B0502020202020204" pitchFamily="34" charset="0"/>
                        </a:rPr>
                        <a:t>Spanish</a:t>
                      </a:r>
                    </a:p>
                  </a:txBody>
                  <a:tcPr/>
                </a:tc>
                <a:tc>
                  <a:txBody>
                    <a:bodyPr/>
                    <a:lstStyle/>
                    <a:p>
                      <a:r>
                        <a:rPr lang="en-GB" sz="2800" b="1" dirty="0">
                          <a:solidFill>
                            <a:srgbClr val="002060"/>
                          </a:solidFill>
                          <a:latin typeface="Century Gothic" panose="020B0502020202020204" pitchFamily="34" charset="0"/>
                        </a:rPr>
                        <a:t>English</a:t>
                      </a: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to sing, singing</a:t>
                      </a:r>
                    </a:p>
                  </a:txBody>
                  <a:tcPr/>
                </a:tc>
                <a:tc>
                  <a:txBody>
                    <a:bodyPr/>
                    <a:lstStyle/>
                    <a:p>
                      <a:r>
                        <a:rPr lang="en-GB" sz="2400" b="1" dirty="0">
                          <a:solidFill>
                            <a:srgbClr val="002060"/>
                          </a:solidFill>
                          <a:latin typeface="Century Gothic" panose="020B0502020202020204" pitchFamily="34" charset="0"/>
                        </a:rPr>
                        <a:t>to need, needing</a:t>
                      </a:r>
                    </a:p>
                  </a:txBody>
                  <a:tcPr/>
                </a:tc>
                <a:tc>
                  <a:txBody>
                    <a:bodyPr/>
                    <a:lstStyle/>
                    <a:p>
                      <a:r>
                        <a:rPr lang="en-GB" sz="2600" b="1" dirty="0">
                          <a:solidFill>
                            <a:srgbClr val="002060"/>
                          </a:solidFill>
                          <a:latin typeface="Century Gothic" panose="020B0502020202020204" pitchFamily="34" charset="0"/>
                        </a:rPr>
                        <a:t>to listen, listening</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4552060" cy="675762"/>
          </a:xfrm>
        </p:spPr>
        <p:txBody>
          <a:bodyPr>
            <a:normAutofit/>
          </a:bodyPr>
          <a:lstStyle/>
          <a:p>
            <a:r>
              <a:rPr lang="en-GB" sz="3200" b="1" dirty="0">
                <a:solidFill>
                  <a:srgbClr val="002060"/>
                </a:solidFill>
                <a:latin typeface="Century Gothic"/>
                <a:ea typeface="Century Gothic"/>
                <a:cs typeface="Century Gothic"/>
                <a:sym typeface="Century Gothic"/>
              </a:rPr>
              <a:t>Follow up [extra]: </a:t>
            </a:r>
            <a:endParaRPr lang="en-GB" sz="3200" dirty="0"/>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743F371-9EA6-4400-B36F-28E6BDE7E958}"/>
              </a:ext>
            </a:extLst>
          </p:cNvPr>
          <p:cNvSpPr txBox="1"/>
          <p:nvPr/>
        </p:nvSpPr>
        <p:spPr>
          <a:xfrm>
            <a:off x="5682132" y="47750"/>
            <a:ext cx="4823756" cy="830997"/>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Escribe en </a:t>
            </a:r>
            <a:r>
              <a:rPr lang="en-GB" sz="2400" b="1" dirty="0" err="1">
                <a:solidFill>
                  <a:srgbClr val="002060"/>
                </a:solidFill>
                <a:latin typeface="Century Gothic" panose="020B0502020202020204" pitchFamily="34" charset="0"/>
              </a:rPr>
              <a:t>español</a:t>
            </a:r>
            <a:r>
              <a:rPr lang="en-GB" sz="2400" b="1" dirty="0">
                <a:solidFill>
                  <a:srgbClr val="002060"/>
                </a:solidFill>
                <a:latin typeface="Century Gothic" panose="020B0502020202020204" pitchFamily="34" charset="0"/>
              </a:rPr>
              <a:t>: </a:t>
            </a:r>
            <a:br>
              <a:rPr lang="en-GB" sz="2400" b="1"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Can you get at least 15 points?</a:t>
            </a:r>
          </a:p>
        </p:txBody>
      </p:sp>
      <p:sp>
        <p:nvSpPr>
          <p:cNvPr id="35" name="Google Shape;167;p2">
            <a:extLst>
              <a:ext uri="{FF2B5EF4-FFF2-40B4-BE49-F238E27FC236}">
                <a16:creationId xmlns:a16="http://schemas.microsoft.com/office/drawing/2014/main" id="{C482D68D-5D9A-4207-BF5C-E6EF304ABBE4}"/>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Title 1">
            <a:extLst>
              <a:ext uri="{FF2B5EF4-FFF2-40B4-BE49-F238E27FC236}">
                <a16:creationId xmlns:a16="http://schemas.microsoft.com/office/drawing/2014/main" id="{D0A09A21-F1B3-45E2-BCCB-D99D92EC94B1}"/>
              </a:ext>
            </a:extLst>
          </p:cNvPr>
          <p:cNvSpPr txBox="1">
            <a:spLocks/>
          </p:cNvSpPr>
          <p:nvPr/>
        </p:nvSpPr>
        <p:spPr>
          <a:xfrm>
            <a:off x="10431110" y="1333754"/>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95" name="Picture 2" descr="Brain, Idea, Think, Creativity">
            <a:extLst>
              <a:ext uri="{FF2B5EF4-FFF2-40B4-BE49-F238E27FC236}">
                <a16:creationId xmlns:a16="http://schemas.microsoft.com/office/drawing/2014/main" id="{DFC14CEA-21BD-4D61-B341-50F017EA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96" name="Title 1">
            <a:extLst>
              <a:ext uri="{FF2B5EF4-FFF2-40B4-BE49-F238E27FC236}">
                <a16:creationId xmlns:a16="http://schemas.microsoft.com/office/drawing/2014/main" id="{F9E966F6-BD8A-4DFE-9123-01537B48E39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117" name="Picture 116">
            <a:extLst>
              <a:ext uri="{FF2B5EF4-FFF2-40B4-BE49-F238E27FC236}">
                <a16:creationId xmlns:a16="http://schemas.microsoft.com/office/drawing/2014/main" id="{B860F210-521A-4CB5-83E7-4B8683B6E2B5}"/>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118" name="Picture 117" descr="Icon&#10;&#10;Description automatically generated">
            <a:extLst>
              <a:ext uri="{FF2B5EF4-FFF2-40B4-BE49-F238E27FC236}">
                <a16:creationId xmlns:a16="http://schemas.microsoft.com/office/drawing/2014/main" id="{AB1A98C0-A926-4EF1-B42A-D2BA02736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119" name="Picture 118">
            <a:extLst>
              <a:ext uri="{FF2B5EF4-FFF2-40B4-BE49-F238E27FC236}">
                <a16:creationId xmlns:a16="http://schemas.microsoft.com/office/drawing/2014/main" id="{F4168104-D33C-4D0A-9E74-FAF81F40A95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120" name="TextBox 119">
            <a:extLst>
              <a:ext uri="{FF2B5EF4-FFF2-40B4-BE49-F238E27FC236}">
                <a16:creationId xmlns:a16="http://schemas.microsoft.com/office/drawing/2014/main" id="{EB63D720-9211-4253-8A55-5FED97358C56}"/>
              </a:ext>
            </a:extLst>
          </p:cNvPr>
          <p:cNvSpPr txBox="1"/>
          <p:nvPr/>
        </p:nvSpPr>
        <p:spPr>
          <a:xfrm>
            <a:off x="1129237" y="5982243"/>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121" name="TextBox 120">
            <a:extLst>
              <a:ext uri="{FF2B5EF4-FFF2-40B4-BE49-F238E27FC236}">
                <a16:creationId xmlns:a16="http://schemas.microsoft.com/office/drawing/2014/main" id="{D209E386-B008-494E-ADAF-E257AC31DD54}"/>
              </a:ext>
            </a:extLst>
          </p:cNvPr>
          <p:cNvSpPr txBox="1"/>
          <p:nvPr/>
        </p:nvSpPr>
        <p:spPr>
          <a:xfrm>
            <a:off x="1091374" y="362098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122" name="TextBox 121">
            <a:extLst>
              <a:ext uri="{FF2B5EF4-FFF2-40B4-BE49-F238E27FC236}">
                <a16:creationId xmlns:a16="http://schemas.microsoft.com/office/drawing/2014/main" id="{D3E4E6D7-7654-4995-A362-9BC434F342DA}"/>
              </a:ext>
            </a:extLst>
          </p:cNvPr>
          <p:cNvSpPr txBox="1"/>
          <p:nvPr/>
        </p:nvSpPr>
        <p:spPr>
          <a:xfrm>
            <a:off x="1120870" y="200890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Tree>
    <p:extLst>
      <p:ext uri="{BB962C8B-B14F-4D97-AF65-F5344CB8AC3E}">
        <p14:creationId xmlns:p14="http://schemas.microsoft.com/office/powerpoint/2010/main" val="387022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46255" y="240202"/>
            <a:ext cx="4572000" cy="18620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115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[l]</a:t>
            </a:r>
            <a:endParaRPr kumimoji="0" sz="11500" b="1"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110" name="Google Shape;110;p3"/>
          <p:cNvSpPr txBox="1"/>
          <p:nvPr/>
        </p:nvSpPr>
        <p:spPr>
          <a:xfrm>
            <a:off x="2338336" y="240202"/>
            <a:ext cx="5939390" cy="186200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11500" b="1" i="0" u="none" strike="noStrike" kern="1200" cap="none" spc="0" normalizeH="0" baseline="0" noProof="0" dirty="0" err="1">
                <a:ln>
                  <a:noFill/>
                </a:ln>
                <a:solidFill>
                  <a:srgbClr val="FF0066"/>
                </a:solidFill>
                <a:effectLst/>
                <a:uLnTx/>
                <a:uFillTx/>
                <a:latin typeface="Century Gothic"/>
                <a:ea typeface="Century Gothic"/>
                <a:cs typeface="Century Gothic"/>
                <a:sym typeface="Century Gothic"/>
              </a:rPr>
              <a:t>l</a:t>
            </a:r>
            <a:r>
              <a:rPr kumimoji="0" lang="en-GB" sz="115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ibro</a:t>
            </a:r>
            <a:endParaRPr kumimoji="0" sz="11500" b="1" i="0" u="none" strike="noStrike" kern="1200" cap="none" spc="0" normalizeH="0" baseline="0" noProof="0" dirty="0">
              <a:ln>
                <a:noFill/>
              </a:ln>
              <a:solidFill>
                <a:srgbClr val="FF0066"/>
              </a:solidFill>
              <a:effectLst/>
              <a:uLnTx/>
              <a:uFillTx/>
              <a:latin typeface="Calibri"/>
              <a:ea typeface="Calibri"/>
              <a:cs typeface="Calibri"/>
              <a:sym typeface="Calibri"/>
            </a:endParaRPr>
          </a:p>
        </p:txBody>
      </p:sp>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1026" name="Picture 2" descr="Libro, Leyendo, Verbos, Libro Azul, Los Libros Azules">
            <a:extLst>
              <a:ext uri="{FF2B5EF4-FFF2-40B4-BE49-F238E27FC236}">
                <a16:creationId xmlns:a16="http://schemas.microsoft.com/office/drawing/2014/main" id="{6D752837-74F2-4DF9-A5E9-4FE8F30F1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672" y="2390345"/>
            <a:ext cx="4570702" cy="3580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46255" y="240202"/>
            <a:ext cx="4572000" cy="18620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115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115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ll</a:t>
            </a:r>
            <a:r>
              <a:rPr kumimoji="0" lang="en-GB" sz="115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1500" b="1"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110" name="Google Shape;110;p3"/>
          <p:cNvSpPr txBox="1"/>
          <p:nvPr/>
        </p:nvSpPr>
        <p:spPr>
          <a:xfrm>
            <a:off x="2338336" y="240202"/>
            <a:ext cx="5939390" cy="186200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11500" b="1" i="0" u="none" strike="noStrike" kern="1200" cap="none" spc="0" normalizeH="0" baseline="0" noProof="0" dirty="0" err="1">
                <a:ln>
                  <a:noFill/>
                </a:ln>
                <a:solidFill>
                  <a:srgbClr val="FF0066"/>
                </a:solidFill>
                <a:effectLst/>
                <a:uLnTx/>
                <a:uFillTx/>
                <a:latin typeface="Century Gothic"/>
                <a:ea typeface="Century Gothic"/>
                <a:cs typeface="Century Gothic"/>
                <a:sym typeface="Century Gothic"/>
              </a:rPr>
              <a:t>ll</a:t>
            </a:r>
            <a:r>
              <a:rPr kumimoji="0" lang="en-GB" sz="115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amar</a:t>
            </a:r>
            <a:endParaRPr kumimoji="0" sz="11500" b="1" i="0" u="none" strike="noStrike" kern="1200" cap="none" spc="0" normalizeH="0" baseline="0" noProof="0" dirty="0">
              <a:ln>
                <a:noFill/>
              </a:ln>
              <a:solidFill>
                <a:srgbClr val="FF0066"/>
              </a:solidFill>
              <a:effectLst/>
              <a:uLnTx/>
              <a:uFillTx/>
              <a:latin typeface="Calibri"/>
              <a:ea typeface="Calibri"/>
              <a:cs typeface="Calibri"/>
              <a:sym typeface="Calibri"/>
            </a:endParaRPr>
          </a:p>
        </p:txBody>
      </p:sp>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endParaRPr>
          </a:p>
        </p:txBody>
      </p:sp>
      <p:grpSp>
        <p:nvGrpSpPr>
          <p:cNvPr id="6" name="Group 5">
            <a:extLst>
              <a:ext uri="{FF2B5EF4-FFF2-40B4-BE49-F238E27FC236}">
                <a16:creationId xmlns:a16="http://schemas.microsoft.com/office/drawing/2014/main" id="{A01875DB-50DA-49E1-9B45-CF7271414921}"/>
              </a:ext>
            </a:extLst>
          </p:cNvPr>
          <p:cNvGrpSpPr/>
          <p:nvPr/>
        </p:nvGrpSpPr>
        <p:grpSpPr>
          <a:xfrm>
            <a:off x="2338336" y="2667091"/>
            <a:ext cx="3388287" cy="3478527"/>
            <a:chOff x="3427183" y="1975975"/>
            <a:chExt cx="4320504" cy="4320504"/>
          </a:xfrm>
        </p:grpSpPr>
        <p:pic>
          <p:nvPicPr>
            <p:cNvPr id="4" name="Picture 3">
              <a:extLst>
                <a:ext uri="{FF2B5EF4-FFF2-40B4-BE49-F238E27FC236}">
                  <a16:creationId xmlns:a16="http://schemas.microsoft.com/office/drawing/2014/main" id="{57FD1E0F-1993-4837-9801-2CDB0CA86A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7183" y="1975975"/>
              <a:ext cx="4320504" cy="4320504"/>
            </a:xfrm>
            <a:prstGeom prst="rect">
              <a:avLst/>
            </a:prstGeom>
          </p:spPr>
        </p:pic>
        <p:sp>
          <p:nvSpPr>
            <p:cNvPr id="5" name="TextBox 4">
              <a:extLst>
                <a:ext uri="{FF2B5EF4-FFF2-40B4-BE49-F238E27FC236}">
                  <a16:creationId xmlns:a16="http://schemas.microsoft.com/office/drawing/2014/main" id="{EB0A5A65-B2CF-4A7F-B19A-7402D9EE10C9}"/>
                </a:ext>
              </a:extLst>
            </p:cNvPr>
            <p:cNvSpPr txBox="1"/>
            <p:nvPr/>
          </p:nvSpPr>
          <p:spPr>
            <a:xfrm>
              <a:off x="4692495" y="2854411"/>
              <a:ext cx="2807010" cy="8792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[to call]</a:t>
              </a:r>
            </a:p>
          </p:txBody>
        </p:sp>
      </p:grpSp>
      <p:pic>
        <p:nvPicPr>
          <p:cNvPr id="9" name="Picture 8">
            <a:extLst>
              <a:ext uri="{FF2B5EF4-FFF2-40B4-BE49-F238E27FC236}">
                <a16:creationId xmlns:a16="http://schemas.microsoft.com/office/drawing/2014/main" id="{69D6157A-DF97-44E4-A0BF-D314CCF615CF}"/>
              </a:ext>
            </a:extLst>
          </p:cNvPr>
          <p:cNvPicPr>
            <a:picLocks noChangeAspect="1"/>
          </p:cNvPicPr>
          <p:nvPr/>
        </p:nvPicPr>
        <p:blipFill>
          <a:blip r:embed="rId5"/>
          <a:stretch>
            <a:fillRect/>
          </a:stretch>
        </p:blipFill>
        <p:spPr>
          <a:xfrm>
            <a:off x="5915395" y="2615357"/>
            <a:ext cx="3530261" cy="3530261"/>
          </a:xfrm>
          <a:prstGeom prst="roundRect">
            <a:avLst/>
          </a:prstGeom>
        </p:spPr>
      </p:pic>
    </p:spTree>
    <p:extLst>
      <p:ext uri="{BB962C8B-B14F-4D97-AF65-F5344CB8AC3E}">
        <p14:creationId xmlns:p14="http://schemas.microsoft.com/office/powerpoint/2010/main" val="122685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60" name="Table 59">
            <a:extLst>
              <a:ext uri="{FF2B5EF4-FFF2-40B4-BE49-F238E27FC236}">
                <a16:creationId xmlns:a16="http://schemas.microsoft.com/office/drawing/2014/main" id="{357B311E-BD52-426E-B1E9-A83D85DAA459}"/>
              </a:ext>
            </a:extLst>
          </p:cNvPr>
          <p:cNvGraphicFramePr>
            <a:graphicFrameLocks noGrp="1"/>
          </p:cNvGraphicFramePr>
          <p:nvPr>
            <p:extLst>
              <p:ext uri="{D42A27DB-BD31-4B8C-83A1-F6EECF244321}">
                <p14:modId xmlns:p14="http://schemas.microsoft.com/office/powerpoint/2010/main" val="710554694"/>
              </p:ext>
            </p:extLst>
          </p:nvPr>
        </p:nvGraphicFramePr>
        <p:xfrm>
          <a:off x="123168" y="2106788"/>
          <a:ext cx="3861561" cy="4578154"/>
        </p:xfrm>
        <a:graphic>
          <a:graphicData uri="http://schemas.openxmlformats.org/drawingml/2006/table">
            <a:tbl>
              <a:tblPr>
                <a:noFill/>
              </a:tblPr>
              <a:tblGrid>
                <a:gridCol w="989562">
                  <a:extLst>
                    <a:ext uri="{9D8B030D-6E8A-4147-A177-3AD203B41FA5}">
                      <a16:colId xmlns:a16="http://schemas.microsoft.com/office/drawing/2014/main" val="3645971738"/>
                    </a:ext>
                  </a:extLst>
                </a:gridCol>
                <a:gridCol w="2871999">
                  <a:extLst>
                    <a:ext uri="{9D8B030D-6E8A-4147-A177-3AD203B41FA5}">
                      <a16:colId xmlns:a16="http://schemas.microsoft.com/office/drawing/2014/main" val="3922332982"/>
                    </a:ext>
                  </a:extLst>
                </a:gridCol>
              </a:tblGrid>
              <a:tr h="420824">
                <a:tc>
                  <a:txBody>
                    <a:bodyPr/>
                    <a:lstStyle/>
                    <a:p>
                      <a:pPr marL="0" lvl="0" indent="0" algn="ctr" rtl="0">
                        <a:spcBef>
                          <a:spcPts val="0"/>
                        </a:spcBef>
                        <a:spcAft>
                          <a:spcPts val="0"/>
                        </a:spcAft>
                        <a:buNone/>
                      </a:pP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800" b="1" dirty="0">
                          <a:solidFill>
                            <a:srgbClr val="002060"/>
                          </a:solidFill>
                          <a:latin typeface="Century Gothic" panose="020B0502020202020204" pitchFamily="34" charset="0"/>
                          <a:ea typeface="Montserrat"/>
                          <a:cs typeface="Montserrat"/>
                          <a:sym typeface="Montserrat"/>
                        </a:rPr>
                        <a:t>ciudad</a:t>
                      </a:r>
                      <a:endParaRPr sz="28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671589">
                <a:tc>
                  <a:txBody>
                    <a:bodyPr/>
                    <a:lstStyle/>
                    <a:p>
                      <a:pPr marL="0" lvl="0" indent="0" algn="ctr"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a:buClr>
                          <a:srgbClr val="000000"/>
                        </a:buClr>
                        <a:defRPr/>
                      </a:pPr>
                      <a:r>
                        <a:rPr lang="es-AR" sz="2800" b="1" kern="0" dirty="0">
                          <a:solidFill>
                            <a:srgbClr val="002060"/>
                          </a:solidFill>
                          <a:latin typeface="Century Gothic"/>
                          <a:ea typeface="Century Gothic"/>
                          <a:cs typeface="Century Gothic"/>
                          <a:sym typeface="Century Gothic"/>
                        </a:rPr>
                        <a:t>T o   </a:t>
                      </a:r>
                      <a:r>
                        <a:rPr lang="es-AR" sz="2800" b="1" kern="0" dirty="0">
                          <a:solidFill>
                            <a:srgbClr val="FF0066"/>
                          </a:solidFill>
                          <a:latin typeface="Century Gothic"/>
                          <a:ea typeface="Century Gothic"/>
                          <a:cs typeface="Century Gothic"/>
                          <a:sym typeface="Century Gothic"/>
                        </a:rPr>
                        <a:t>l</a:t>
                      </a:r>
                      <a:r>
                        <a:rPr lang="es-AR" sz="2800" b="1" kern="0" dirty="0">
                          <a:solidFill>
                            <a:srgbClr val="002060"/>
                          </a:solidFill>
                          <a:latin typeface="Century Gothic"/>
                          <a:ea typeface="Century Gothic"/>
                          <a:cs typeface="Century Gothic"/>
                          <a:sym typeface="Century Gothic"/>
                        </a:rPr>
                        <a:t>  e d o</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671589">
                <a:tc>
                  <a:txBody>
                    <a:bodyPr/>
                    <a:lstStyle/>
                    <a:p>
                      <a:pPr marL="0" lvl="0" indent="0" algn="ctr"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a:buClr>
                          <a:srgbClr val="000000"/>
                        </a:buClr>
                        <a:defRPr/>
                      </a:pPr>
                      <a:r>
                        <a:rPr lang="es-AR" sz="2800" b="1" kern="0" dirty="0">
                          <a:solidFill>
                            <a:srgbClr val="002060"/>
                          </a:solidFill>
                          <a:latin typeface="Century Gothic"/>
                          <a:ea typeface="Century Gothic"/>
                          <a:cs typeface="Century Gothic"/>
                          <a:sym typeface="Century Gothic"/>
                        </a:rPr>
                        <a:t>S e v i  </a:t>
                      </a:r>
                      <a:r>
                        <a:rPr lang="es-AR" sz="2800" b="1" kern="0" dirty="0">
                          <a:solidFill>
                            <a:srgbClr val="FF0066"/>
                          </a:solidFill>
                          <a:latin typeface="Century Gothic"/>
                          <a:ea typeface="Century Gothic"/>
                          <a:cs typeface="Century Gothic"/>
                          <a:sym typeface="Century Gothic"/>
                        </a:rPr>
                        <a:t>l </a:t>
                      </a:r>
                      <a:r>
                        <a:rPr lang="es-AR" sz="2800" b="1" kern="0" dirty="0" err="1">
                          <a:solidFill>
                            <a:srgbClr val="FF0066"/>
                          </a:solidFill>
                          <a:latin typeface="Century Gothic"/>
                          <a:ea typeface="Century Gothic"/>
                          <a:cs typeface="Century Gothic"/>
                          <a:sym typeface="Century Gothic"/>
                        </a:rPr>
                        <a:t>l</a:t>
                      </a:r>
                      <a:r>
                        <a:rPr lang="es-AR" sz="2800" b="1" kern="0" dirty="0">
                          <a:solidFill>
                            <a:srgbClr val="FF0066"/>
                          </a:solidFill>
                          <a:latin typeface="Century Gothic"/>
                          <a:ea typeface="Century Gothic"/>
                          <a:cs typeface="Century Gothic"/>
                          <a:sym typeface="Century Gothic"/>
                        </a:rPr>
                        <a:t>  </a:t>
                      </a:r>
                      <a:r>
                        <a:rPr lang="es-AR" sz="2800" b="1" kern="0" dirty="0">
                          <a:solidFill>
                            <a:srgbClr val="002060"/>
                          </a:solidFill>
                          <a:latin typeface="Century Gothic"/>
                          <a:ea typeface="Century Gothic"/>
                          <a:cs typeface="Century Gothic"/>
                          <a:sym typeface="Century Gothic"/>
                        </a:rPr>
                        <a:t>a</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671589">
                <a:tc>
                  <a:txBody>
                    <a:bodyPr/>
                    <a:lstStyle/>
                    <a:p>
                      <a:pPr marL="0" lvl="0" indent="0" algn="ctr"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2800" b="1" kern="0" dirty="0">
                          <a:solidFill>
                            <a:srgbClr val="002060"/>
                          </a:solidFill>
                          <a:latin typeface="Century Gothic"/>
                          <a:ea typeface="Century Gothic"/>
                          <a:cs typeface="Century Gothic"/>
                          <a:sym typeface="Century Gothic"/>
                        </a:rPr>
                        <a:t>M o n t i  </a:t>
                      </a:r>
                      <a:r>
                        <a:rPr lang="es-AR" sz="2800" b="1" kern="0" dirty="0">
                          <a:solidFill>
                            <a:srgbClr val="FF0066"/>
                          </a:solidFill>
                          <a:latin typeface="Century Gothic"/>
                          <a:ea typeface="Century Gothic"/>
                          <a:cs typeface="Century Gothic"/>
                          <a:sym typeface="Century Gothic"/>
                        </a:rPr>
                        <a:t>l </a:t>
                      </a:r>
                      <a:r>
                        <a:rPr lang="es-AR" sz="2800" b="1" kern="0" dirty="0" err="1">
                          <a:solidFill>
                            <a:srgbClr val="FF0066"/>
                          </a:solidFill>
                          <a:latin typeface="Century Gothic"/>
                          <a:ea typeface="Century Gothic"/>
                          <a:cs typeface="Century Gothic"/>
                          <a:sym typeface="Century Gothic"/>
                        </a:rPr>
                        <a:t>l</a:t>
                      </a:r>
                      <a:r>
                        <a:rPr lang="es-AR" sz="2800" b="1" kern="0" dirty="0">
                          <a:solidFill>
                            <a:srgbClr val="FF0066"/>
                          </a:solidFill>
                          <a:latin typeface="Century Gothic"/>
                          <a:ea typeface="Century Gothic"/>
                          <a:cs typeface="Century Gothic"/>
                          <a:sym typeface="Century Gothic"/>
                        </a:rPr>
                        <a:t>  </a:t>
                      </a:r>
                      <a:r>
                        <a:rPr lang="es-AR" sz="2800" b="1" kern="0" dirty="0">
                          <a:solidFill>
                            <a:srgbClr val="002060"/>
                          </a:solidFill>
                          <a:latin typeface="Century Gothic"/>
                          <a:ea typeface="Century Gothic"/>
                          <a:cs typeface="Century Gothic"/>
                          <a:sym typeface="Century Gothic"/>
                        </a:rPr>
                        <a:t>a</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r h="671589">
                <a:tc>
                  <a:txBody>
                    <a:bodyPr/>
                    <a:lstStyle/>
                    <a:p>
                      <a:pPr marL="0" lvl="0" indent="0" algn="ctr"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a:buClr>
                          <a:srgbClr val="000000"/>
                        </a:buClr>
                        <a:defRPr/>
                      </a:pPr>
                      <a:r>
                        <a:rPr lang="es-AR" sz="2800" b="1" kern="0" dirty="0">
                          <a:solidFill>
                            <a:srgbClr val="002060"/>
                          </a:solidFill>
                          <a:latin typeface="Century Gothic"/>
                          <a:ea typeface="Century Gothic"/>
                          <a:cs typeface="Century Gothic"/>
                          <a:sym typeface="Century Gothic"/>
                        </a:rPr>
                        <a:t>V a   </a:t>
                      </a:r>
                      <a:r>
                        <a:rPr lang="es-AR" sz="2800" b="1" kern="0" dirty="0">
                          <a:solidFill>
                            <a:srgbClr val="FF0066"/>
                          </a:solidFill>
                          <a:latin typeface="Century Gothic"/>
                          <a:ea typeface="Century Gothic"/>
                          <a:cs typeface="Century Gothic"/>
                          <a:sym typeface="Century Gothic"/>
                        </a:rPr>
                        <a:t>l</a:t>
                      </a:r>
                      <a:r>
                        <a:rPr lang="es-AR" sz="2800" b="1" kern="0" dirty="0">
                          <a:solidFill>
                            <a:srgbClr val="002060"/>
                          </a:solidFill>
                          <a:latin typeface="Century Gothic"/>
                          <a:ea typeface="Century Gothic"/>
                          <a:cs typeface="Century Gothic"/>
                          <a:sym typeface="Century Gothic"/>
                        </a:rPr>
                        <a:t>  e n c i a</a:t>
                      </a:r>
                      <a:endParaRPr kumimoji="0" lang="es-AR" sz="2800" b="1"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27194691"/>
                  </a:ext>
                </a:extLst>
              </a:tr>
              <a:tr h="671589">
                <a:tc>
                  <a:txBody>
                    <a:bodyPr/>
                    <a:lstStyle/>
                    <a:p>
                      <a:pPr marL="0" lvl="0" indent="0" algn="ctr"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lvl="0" algn="l">
                        <a:buClr>
                          <a:srgbClr val="000000"/>
                        </a:buClr>
                        <a:defRPr/>
                      </a:pPr>
                      <a:r>
                        <a:rPr lang="es-AR" sz="2800" b="1" kern="0" dirty="0">
                          <a:solidFill>
                            <a:srgbClr val="002060"/>
                          </a:solidFill>
                          <a:latin typeface="Century Gothic"/>
                          <a:ea typeface="Century Gothic"/>
                          <a:cs typeface="Century Gothic"/>
                          <a:sym typeface="Century Gothic"/>
                        </a:rPr>
                        <a:t>T o m e  </a:t>
                      </a:r>
                      <a:r>
                        <a:rPr lang="es-AR" sz="2800" b="1" kern="0" dirty="0">
                          <a:solidFill>
                            <a:srgbClr val="FF0066"/>
                          </a:solidFill>
                          <a:latin typeface="Century Gothic"/>
                          <a:ea typeface="Century Gothic"/>
                          <a:cs typeface="Century Gothic"/>
                          <a:sym typeface="Century Gothic"/>
                        </a:rPr>
                        <a:t>l </a:t>
                      </a:r>
                      <a:r>
                        <a:rPr lang="es-AR" sz="2800" b="1" kern="0" dirty="0" err="1">
                          <a:solidFill>
                            <a:srgbClr val="FF0066"/>
                          </a:solidFill>
                          <a:latin typeface="Century Gothic"/>
                          <a:ea typeface="Century Gothic"/>
                          <a:cs typeface="Century Gothic"/>
                          <a:sym typeface="Century Gothic"/>
                        </a:rPr>
                        <a:t>l</a:t>
                      </a:r>
                      <a:r>
                        <a:rPr lang="es-AR" sz="2800" b="1" kern="0" dirty="0">
                          <a:solidFill>
                            <a:srgbClr val="FF0066"/>
                          </a:solidFill>
                          <a:latin typeface="Century Gothic"/>
                          <a:ea typeface="Century Gothic"/>
                          <a:cs typeface="Century Gothic"/>
                          <a:sym typeface="Century Gothic"/>
                        </a:rPr>
                        <a:t>  </a:t>
                      </a:r>
                      <a:r>
                        <a:rPr lang="es-AR" sz="2800" b="1" kern="0" dirty="0">
                          <a:solidFill>
                            <a:srgbClr val="002060"/>
                          </a:solidFill>
                          <a:latin typeface="Century Gothic"/>
                          <a:ea typeface="Century Gothic"/>
                          <a:cs typeface="Century Gothic"/>
                          <a:sym typeface="Century Gothic"/>
                        </a:rPr>
                        <a:t>o s o</a:t>
                      </a:r>
                      <a:endParaRPr lang="es-A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89508771"/>
                  </a:ext>
                </a:extLst>
              </a:tr>
              <a:tr h="671589">
                <a:tc>
                  <a:txBody>
                    <a:bodyPr/>
                    <a:lstStyle/>
                    <a:p>
                      <a:pPr marL="0" lvl="0" indent="0" algn="ctr"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lvl="0" algn="l">
                        <a:buClr>
                          <a:srgbClr val="000000"/>
                        </a:buClr>
                        <a:defRPr/>
                      </a:pPr>
                      <a:r>
                        <a:rPr lang="es-AR" sz="2800" b="1" kern="0" dirty="0">
                          <a:solidFill>
                            <a:srgbClr val="002060"/>
                          </a:solidFill>
                          <a:latin typeface="Century Gothic"/>
                          <a:ea typeface="Century Gothic"/>
                          <a:cs typeface="Century Gothic"/>
                          <a:sym typeface="Century Gothic"/>
                        </a:rPr>
                        <a:t>L a  P a  </a:t>
                      </a:r>
                      <a:r>
                        <a:rPr lang="es-AR" sz="2800" b="1" kern="0" dirty="0">
                          <a:solidFill>
                            <a:srgbClr val="FF0066"/>
                          </a:solidFill>
                          <a:latin typeface="Century Gothic"/>
                          <a:ea typeface="Century Gothic"/>
                          <a:cs typeface="Century Gothic"/>
                          <a:sym typeface="Century Gothic"/>
                        </a:rPr>
                        <a:t> l  </a:t>
                      </a:r>
                      <a:r>
                        <a:rPr lang="es-AR" sz="2800" b="1" kern="0" dirty="0">
                          <a:solidFill>
                            <a:srgbClr val="002060"/>
                          </a:solidFill>
                          <a:latin typeface="Century Gothic"/>
                          <a:ea typeface="Century Gothic"/>
                          <a:cs typeface="Century Gothic"/>
                          <a:sym typeface="Century Gothic"/>
                        </a:rPr>
                        <a:t>m a </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07814706"/>
                  </a:ext>
                </a:extLst>
              </a:tr>
            </a:tbl>
          </a:graphicData>
        </a:graphic>
      </p:graphicFrame>
      <p:sp>
        <p:nvSpPr>
          <p:cNvPr id="64" name="Google Shape;157;p2">
            <a:extLst>
              <a:ext uri="{FF2B5EF4-FFF2-40B4-BE49-F238E27FC236}">
                <a16:creationId xmlns:a16="http://schemas.microsoft.com/office/drawing/2014/main" id="{F24DB472-7B0A-4D02-B232-E7D90C1F6F4F}"/>
              </a:ext>
            </a:extLst>
          </p:cNvPr>
          <p:cNvSpPr txBox="1"/>
          <p:nvPr/>
        </p:nvSpPr>
        <p:spPr>
          <a:xfrm>
            <a:off x="8207271" y="2395321"/>
            <a:ext cx="3984729" cy="3108503"/>
          </a:xfrm>
          <a:prstGeom prst="rect">
            <a:avLst/>
          </a:prstGeom>
          <a:noFill/>
          <a:ln>
            <a:noFill/>
          </a:ln>
        </p:spPr>
        <p:txBody>
          <a:bodyPr spcFirstLastPara="1" wrap="square" lIns="91425" tIns="45700" rIns="91425" bIns="45700" anchor="t" anchorCtr="0">
            <a:spAutoFit/>
          </a:bodyPr>
          <a:lstStyle/>
          <a:p>
            <a:pPr>
              <a:buClr>
                <a:srgbClr val="000000"/>
              </a:buClr>
              <a:defRPr/>
            </a:pPr>
            <a:r>
              <a:rPr lang="es-AR" sz="2800" b="1" kern="0" dirty="0">
                <a:solidFill>
                  <a:srgbClr val="002060"/>
                </a:solidFill>
                <a:latin typeface="Century Gothic"/>
                <a:ea typeface="Century Gothic"/>
                <a:cs typeface="Century Gothic"/>
                <a:sym typeface="Century Gothic"/>
              </a:rPr>
              <a:t>Monti</a:t>
            </a:r>
            <a:r>
              <a:rPr lang="es-AR" sz="2800" b="1" kern="0" dirty="0">
                <a:solidFill>
                  <a:srgbClr val="FF0066"/>
                </a:solidFill>
                <a:latin typeface="Century Gothic"/>
                <a:ea typeface="Century Gothic"/>
                <a:cs typeface="Century Gothic"/>
                <a:sym typeface="Century Gothic"/>
              </a:rPr>
              <a:t>ll</a:t>
            </a:r>
            <a:r>
              <a:rPr lang="es-AR" sz="2800" b="1" kern="0" dirty="0">
                <a:solidFill>
                  <a:srgbClr val="002060"/>
                </a:solidFill>
                <a:latin typeface="Century Gothic"/>
                <a:ea typeface="Century Gothic"/>
                <a:cs typeface="Century Gothic"/>
                <a:sym typeface="Century Gothic"/>
              </a:rPr>
              <a:t>a       Va</a:t>
            </a:r>
            <a:r>
              <a:rPr lang="es-AR" sz="2800" b="1" kern="0" dirty="0">
                <a:solidFill>
                  <a:srgbClr val="FF0066"/>
                </a:solidFill>
                <a:latin typeface="Century Gothic"/>
                <a:ea typeface="Century Gothic"/>
                <a:cs typeface="Century Gothic"/>
                <a:sym typeface="Century Gothic"/>
              </a:rPr>
              <a:t>l</a:t>
            </a:r>
            <a:r>
              <a:rPr lang="es-AR" sz="2800" b="1" kern="0" dirty="0">
                <a:solidFill>
                  <a:srgbClr val="002060"/>
                </a:solidFill>
                <a:latin typeface="Century Gothic"/>
                <a:ea typeface="Century Gothic"/>
                <a:cs typeface="Century Gothic"/>
                <a:sym typeface="Century Gothic"/>
              </a:rPr>
              <a:t>encia</a:t>
            </a:r>
          </a:p>
          <a:p>
            <a:pPr>
              <a:buClr>
                <a:srgbClr val="000000"/>
              </a:buClr>
              <a:defRPr/>
            </a:pPr>
            <a:endParaRPr lang="es-AR" sz="2800" b="1" kern="0" dirty="0">
              <a:solidFill>
                <a:srgbClr val="002060"/>
              </a:solidFill>
              <a:latin typeface="Century Gothic"/>
              <a:ea typeface="Century Gothic"/>
              <a:cs typeface="Century Gothic"/>
              <a:sym typeface="Century Gothic"/>
            </a:endParaRPr>
          </a:p>
          <a:p>
            <a:pPr>
              <a:buClr>
                <a:srgbClr val="000000"/>
              </a:buClr>
              <a:defRPr/>
            </a:pPr>
            <a:r>
              <a:rPr lang="es-AR" sz="2800" b="1" kern="0" dirty="0">
                <a:solidFill>
                  <a:srgbClr val="002060"/>
                </a:solidFill>
                <a:latin typeface="Century Gothic"/>
                <a:ea typeface="Century Gothic"/>
                <a:cs typeface="Century Gothic"/>
                <a:sym typeface="Century Gothic"/>
              </a:rPr>
              <a:t>Sevi</a:t>
            </a:r>
            <a:r>
              <a:rPr lang="es-AR" sz="2800" b="1" kern="0" dirty="0">
                <a:solidFill>
                  <a:srgbClr val="FF0066"/>
                </a:solidFill>
                <a:latin typeface="Century Gothic"/>
                <a:ea typeface="Century Gothic"/>
                <a:cs typeface="Century Gothic"/>
                <a:sym typeface="Century Gothic"/>
              </a:rPr>
              <a:t>ll</a:t>
            </a:r>
            <a:r>
              <a:rPr lang="es-AR" sz="2800" b="1" kern="0" dirty="0">
                <a:solidFill>
                  <a:srgbClr val="002060"/>
                </a:solidFill>
                <a:latin typeface="Century Gothic"/>
                <a:ea typeface="Century Gothic"/>
                <a:cs typeface="Century Gothic"/>
                <a:sym typeface="Century Gothic"/>
              </a:rPr>
              <a:t>a	 To</a:t>
            </a:r>
            <a:r>
              <a:rPr lang="es-AR" sz="2800" b="1" kern="0" dirty="0">
                <a:solidFill>
                  <a:srgbClr val="FF0066"/>
                </a:solidFill>
                <a:latin typeface="Century Gothic"/>
                <a:ea typeface="Century Gothic"/>
                <a:cs typeface="Century Gothic"/>
                <a:sym typeface="Century Gothic"/>
              </a:rPr>
              <a:t>l</a:t>
            </a:r>
            <a:r>
              <a:rPr lang="es-AR" sz="2800" b="1" kern="0" dirty="0">
                <a:solidFill>
                  <a:srgbClr val="002060"/>
                </a:solidFill>
                <a:latin typeface="Century Gothic"/>
                <a:ea typeface="Century Gothic"/>
                <a:cs typeface="Century Gothic"/>
                <a:sym typeface="Century Gothic"/>
              </a:rPr>
              <a:t>edo</a:t>
            </a:r>
          </a:p>
          <a:p>
            <a:pPr lvl="0">
              <a:buClr>
                <a:srgbClr val="000000"/>
              </a:buClr>
              <a:defRPr/>
            </a:pPr>
            <a:endParaRPr lang="es-AR" sz="2800" b="1" kern="0" dirty="0">
              <a:solidFill>
                <a:srgbClr val="002060"/>
              </a:solidFill>
              <a:latin typeface="Century Gothic"/>
              <a:ea typeface="Century Gothic"/>
              <a:cs typeface="Century Gothic"/>
              <a:sym typeface="Century Gothic"/>
            </a:endParaRPr>
          </a:p>
          <a:p>
            <a:pPr lvl="0">
              <a:buClr>
                <a:srgbClr val="000000"/>
              </a:buClr>
              <a:defRPr/>
            </a:pPr>
            <a:r>
              <a:rPr lang="es-AR" sz="2800" b="1" kern="0" dirty="0">
                <a:solidFill>
                  <a:srgbClr val="FF0066"/>
                </a:solidFill>
                <a:latin typeface="Century Gothic"/>
                <a:ea typeface="Century Gothic"/>
                <a:cs typeface="Century Gothic"/>
                <a:sym typeface="Century Gothic"/>
              </a:rPr>
              <a:t>L</a:t>
            </a:r>
            <a:r>
              <a:rPr lang="es-AR" sz="2800" b="1" kern="0" dirty="0">
                <a:solidFill>
                  <a:srgbClr val="002060"/>
                </a:solidFill>
                <a:latin typeface="Century Gothic"/>
                <a:ea typeface="Century Gothic"/>
                <a:cs typeface="Century Gothic"/>
                <a:sym typeface="Century Gothic"/>
              </a:rPr>
              <a:t>a Pa</a:t>
            </a:r>
            <a:r>
              <a:rPr lang="es-AR" sz="2800" b="1" kern="0" dirty="0">
                <a:solidFill>
                  <a:srgbClr val="FF0066"/>
                </a:solidFill>
                <a:latin typeface="Century Gothic"/>
                <a:ea typeface="Century Gothic"/>
                <a:cs typeface="Century Gothic"/>
                <a:sym typeface="Century Gothic"/>
              </a:rPr>
              <a:t>l</a:t>
            </a:r>
            <a:r>
              <a:rPr lang="es-AR" sz="2800" b="1" kern="0" dirty="0">
                <a:solidFill>
                  <a:srgbClr val="002060"/>
                </a:solidFill>
                <a:latin typeface="Century Gothic"/>
                <a:ea typeface="Century Gothic"/>
                <a:cs typeface="Century Gothic"/>
                <a:sym typeface="Century Gothic"/>
              </a:rPr>
              <a:t>ma 	  Tome</a:t>
            </a:r>
            <a:r>
              <a:rPr lang="es-AR" sz="2800" b="1" kern="0" dirty="0">
                <a:solidFill>
                  <a:srgbClr val="FF0066"/>
                </a:solidFill>
                <a:latin typeface="Century Gothic"/>
                <a:ea typeface="Century Gothic"/>
                <a:cs typeface="Century Gothic"/>
                <a:sym typeface="Century Gothic"/>
              </a:rPr>
              <a:t>ll</a:t>
            </a:r>
            <a:r>
              <a:rPr lang="es-AR" sz="2800" b="1" kern="0" dirty="0">
                <a:solidFill>
                  <a:srgbClr val="002060"/>
                </a:solidFill>
                <a:latin typeface="Century Gothic"/>
                <a:ea typeface="Century Gothic"/>
                <a:cs typeface="Century Gothic"/>
                <a:sym typeface="Century Gothic"/>
              </a:rPr>
              <a:t>oso</a:t>
            </a:r>
          </a:p>
          <a:p>
            <a:pPr lvl="0">
              <a:buClr>
                <a:srgbClr val="000000"/>
              </a:buClr>
              <a:defRPr/>
            </a:pPr>
            <a:endParaRPr lang="es-AR" sz="2800" b="1" kern="0" dirty="0">
              <a:solidFill>
                <a:srgbClr val="002060"/>
              </a:solidFill>
              <a:latin typeface="Century Gothic"/>
              <a:ea typeface="Century Gothic"/>
              <a:cs typeface="Century Gothic"/>
              <a:sym typeface="Century Gothic"/>
            </a:endParaRPr>
          </a:p>
          <a:p>
            <a:pPr lvl="0">
              <a:buClr>
                <a:srgbClr val="000000"/>
              </a:buClr>
              <a:defRPr/>
            </a:pPr>
            <a:r>
              <a:rPr lang="es-AR" sz="2800" b="1" kern="0" dirty="0">
                <a:solidFill>
                  <a:srgbClr val="002060"/>
                </a:solidFill>
                <a:latin typeface="Century Gothic"/>
                <a:ea typeface="Century Gothic"/>
                <a:cs typeface="Century Gothic"/>
                <a:sym typeface="Century Gothic"/>
              </a:rPr>
              <a:t>Terue</a:t>
            </a:r>
            <a:r>
              <a:rPr lang="es-AR" sz="2800" b="1" kern="0" dirty="0">
                <a:solidFill>
                  <a:srgbClr val="FF0066"/>
                </a:solidFill>
                <a:latin typeface="Century Gothic"/>
                <a:ea typeface="Century Gothic"/>
                <a:cs typeface="Century Gothic"/>
                <a:sym typeface="Century Gothic"/>
              </a:rPr>
              <a:t>l	    </a:t>
            </a:r>
            <a:r>
              <a:rPr lang="es-AR" sz="2800" b="1" kern="0" dirty="0">
                <a:solidFill>
                  <a:srgbClr val="002060"/>
                </a:solidFill>
                <a:latin typeface="Century Gothic"/>
                <a:ea typeface="Century Gothic"/>
                <a:cs typeface="Century Gothic"/>
                <a:sym typeface="Century Gothic"/>
              </a:rPr>
              <a:t>Me</a:t>
            </a:r>
            <a:r>
              <a:rPr lang="es-AR" sz="2800" b="1" kern="0" dirty="0">
                <a:solidFill>
                  <a:srgbClr val="FF0066"/>
                </a:solidFill>
                <a:latin typeface="Century Gothic"/>
                <a:ea typeface="Century Gothic"/>
                <a:cs typeface="Century Gothic"/>
                <a:sym typeface="Century Gothic"/>
              </a:rPr>
              <a:t>l</a:t>
            </a:r>
            <a:r>
              <a:rPr lang="es-AR" sz="2800" b="1" kern="0" dirty="0">
                <a:solidFill>
                  <a:srgbClr val="002060"/>
                </a:solidFill>
                <a:latin typeface="Century Gothic"/>
                <a:ea typeface="Century Gothic"/>
                <a:cs typeface="Century Gothic"/>
                <a:sym typeface="Century Gothic"/>
              </a:rPr>
              <a:t>i</a:t>
            </a:r>
            <a:r>
              <a:rPr lang="es-AR" sz="2800" b="1" kern="0" dirty="0">
                <a:solidFill>
                  <a:srgbClr val="FF0066"/>
                </a:solidFill>
                <a:latin typeface="Century Gothic"/>
                <a:ea typeface="Century Gothic"/>
                <a:cs typeface="Century Gothic"/>
                <a:sym typeface="Century Gothic"/>
              </a:rPr>
              <a:t>ll</a:t>
            </a:r>
            <a:r>
              <a:rPr lang="es-AR" sz="2800" b="1" kern="0" dirty="0">
                <a:solidFill>
                  <a:srgbClr val="002060"/>
                </a:solidFill>
                <a:latin typeface="Century Gothic"/>
                <a:ea typeface="Century Gothic"/>
                <a:cs typeface="Century Gothic"/>
                <a:sym typeface="Century Gothic"/>
              </a:rPr>
              <a:t>a</a:t>
            </a:r>
            <a:endParaRPr kumimoji="0" lang="es-AR" sz="2800" b="1"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164" name="Google Shape;164;p2" descr="Speech Icon, Voice, Talking, Audio, Speech"/>
          <p:cNvPicPr preferRelativeResize="0"/>
          <p:nvPr/>
        </p:nvPicPr>
        <p:blipFill rotWithShape="1">
          <a:blip r:embed="rId3">
            <a:alphaModFix/>
          </a:blip>
          <a:srcRect/>
          <a:stretch/>
        </p:blipFill>
        <p:spPr>
          <a:xfrm>
            <a:off x="11292814" y="91888"/>
            <a:ext cx="776168" cy="776168"/>
          </a:xfrm>
          <a:prstGeom prst="rect">
            <a:avLst/>
          </a:prstGeom>
          <a:noFill/>
          <a:ln>
            <a:noFill/>
          </a:ln>
        </p:spPr>
      </p:pic>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33" name="Google Shape;157;p2">
            <a:extLst>
              <a:ext uri="{FF2B5EF4-FFF2-40B4-BE49-F238E27FC236}">
                <a16:creationId xmlns:a16="http://schemas.microsoft.com/office/drawing/2014/main" id="{CB317A08-5776-4B35-8199-75C74BC7BCEF}"/>
              </a:ext>
            </a:extLst>
          </p:cNvPr>
          <p:cNvSpPr txBox="1"/>
          <p:nvPr/>
        </p:nvSpPr>
        <p:spPr>
          <a:xfrm>
            <a:off x="5775851" y="931879"/>
            <a:ext cx="6300496"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AR" sz="2800" b="1" kern="0" dirty="0">
                <a:solidFill>
                  <a:srgbClr val="002060"/>
                </a:solidFill>
                <a:latin typeface="Century Gothic"/>
                <a:ea typeface="Century Gothic"/>
                <a:cs typeface="Century Gothic"/>
                <a:sym typeface="Century Gothic"/>
              </a:rPr>
              <a:t>B </a:t>
            </a:r>
            <a:r>
              <a:rPr lang="es-AR" sz="2800" kern="0" dirty="0">
                <a:solidFill>
                  <a:srgbClr val="002060"/>
                </a:solidFill>
                <a:latin typeface="Century Gothic"/>
                <a:ea typeface="Century Gothic"/>
                <a:cs typeface="Century Gothic"/>
                <a:sym typeface="Century Gothic"/>
              </a:rPr>
              <a:t>Escribe una ciudad*.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AR" sz="2800" kern="0" dirty="0">
                <a:solidFill>
                  <a:srgbClr val="002060"/>
                </a:solidFill>
                <a:latin typeface="Century Gothic"/>
                <a:ea typeface="Century Gothic"/>
                <a:cs typeface="Century Gothic"/>
                <a:sym typeface="Century Gothic"/>
              </a:rPr>
              <a:t>Tu compañero/a adivina*.</a:t>
            </a:r>
            <a:endParaRPr kumimoji="0" lang="es-AR" sz="280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1" name="Google Shape;157;p2">
            <a:extLst>
              <a:ext uri="{FF2B5EF4-FFF2-40B4-BE49-F238E27FC236}">
                <a16:creationId xmlns:a16="http://schemas.microsoft.com/office/drawing/2014/main" id="{CA9347D5-8E67-4800-8388-5A45F0B385EC}"/>
              </a:ext>
            </a:extLst>
          </p:cNvPr>
          <p:cNvSpPr txBox="1"/>
          <p:nvPr/>
        </p:nvSpPr>
        <p:spPr>
          <a:xfrm>
            <a:off x="115654" y="670775"/>
            <a:ext cx="5065946"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 </a:t>
            </a:r>
            <a:r>
              <a:rPr kumimoji="0" lang="es-AR"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Escucha.</a:t>
            </a:r>
            <a:r>
              <a:rPr kumimoji="0" lang="es-AR" sz="28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Escribe [l] o [ll].</a:t>
            </a:r>
            <a:endParaRPr kumimoji="0" lang="es-AR" sz="32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13" name="Google Shape;153;p2">
            <a:hlinkClick r:id="" action="ppaction://noaction">
              <a:snd r:embed="rId4" name="e.wav"/>
            </a:hlinkClick>
            <a:extLst>
              <a:ext uri="{FF2B5EF4-FFF2-40B4-BE49-F238E27FC236}">
                <a16:creationId xmlns:a16="http://schemas.microsoft.com/office/drawing/2014/main" id="{7CEDC309-88F9-40E1-A696-E66BC502B60F}"/>
              </a:ext>
            </a:extLst>
          </p:cNvPr>
          <p:cNvSpPr txBox="1"/>
          <p:nvPr/>
        </p:nvSpPr>
        <p:spPr>
          <a:xfrm>
            <a:off x="6801604" y="13812"/>
            <a:ext cx="1991116"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[l] </a:t>
            </a:r>
            <a:r>
              <a:rPr lang="en-GB" sz="4000" b="1" kern="0" dirty="0">
                <a:solidFill>
                  <a:srgbClr val="FF0066"/>
                </a:solidFill>
                <a:latin typeface="Century Gothic"/>
                <a:ea typeface="Century Gothic"/>
                <a:cs typeface="Century Gothic"/>
                <a:sym typeface="Century Gothic"/>
              </a:rPr>
              <a:t>l</a:t>
            </a:r>
            <a:r>
              <a:rPr kumimoji="0" lang="en-GB" sz="40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ibro</a:t>
            </a:r>
            <a:endParaRPr kumimoji="0" sz="40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3" name="TextBox 62">
            <a:extLst>
              <a:ext uri="{FF2B5EF4-FFF2-40B4-BE49-F238E27FC236}">
                <a16:creationId xmlns:a16="http://schemas.microsoft.com/office/drawing/2014/main" id="{51257ECC-7177-47AB-A773-35BAD17BC80A}"/>
              </a:ext>
            </a:extLst>
          </p:cNvPr>
          <p:cNvSpPr txBox="1"/>
          <p:nvPr/>
        </p:nvSpPr>
        <p:spPr>
          <a:xfrm>
            <a:off x="9115425" y="6488668"/>
            <a:ext cx="3076576" cy="369332"/>
          </a:xfrm>
          <a:prstGeom prst="rect">
            <a:avLst/>
          </a:prstGeom>
          <a:solidFill>
            <a:srgbClr val="D8EEC0"/>
          </a:solidFill>
        </p:spPr>
        <p:txBody>
          <a:bodyPr wrap="square">
            <a:spAutoFit/>
          </a:bodyPr>
          <a:lstStyle/>
          <a:p>
            <a:r>
              <a:rPr lang="es-AR" kern="0" dirty="0">
                <a:solidFill>
                  <a:srgbClr val="002060"/>
                </a:solidFill>
                <a:latin typeface="Century Gothic"/>
                <a:ea typeface="Century Gothic"/>
                <a:cs typeface="Century Gothic"/>
                <a:sym typeface="Century Gothic"/>
              </a:rPr>
              <a:t>(un) </a:t>
            </a:r>
            <a:r>
              <a:rPr lang="es-AR" b="1" kern="0" dirty="0">
                <a:solidFill>
                  <a:srgbClr val="002060"/>
                </a:solidFill>
                <a:latin typeface="Century Gothic"/>
                <a:ea typeface="Century Gothic"/>
                <a:cs typeface="Century Gothic"/>
                <a:sym typeface="Century Gothic"/>
              </a:rPr>
              <a:t>volcán</a:t>
            </a:r>
            <a:r>
              <a:rPr lang="es-AR" kern="0" dirty="0">
                <a:solidFill>
                  <a:srgbClr val="002060"/>
                </a:solidFill>
                <a:latin typeface="Century Gothic"/>
                <a:ea typeface="Century Gothic"/>
                <a:cs typeface="Century Gothic"/>
                <a:sym typeface="Century Gothic"/>
              </a:rPr>
              <a:t> = (a) </a:t>
            </a:r>
            <a:r>
              <a:rPr lang="es-AR" kern="0" dirty="0" err="1">
                <a:solidFill>
                  <a:srgbClr val="002060"/>
                </a:solidFill>
                <a:latin typeface="Century Gothic"/>
                <a:ea typeface="Century Gothic"/>
                <a:cs typeface="Century Gothic"/>
                <a:sym typeface="Century Gothic"/>
              </a:rPr>
              <a:t>volcano</a:t>
            </a:r>
            <a:endParaRPr lang="es-AR" kern="0" dirty="0">
              <a:solidFill>
                <a:srgbClr val="002060"/>
              </a:solidFill>
              <a:latin typeface="Century Gothic"/>
              <a:ea typeface="Century Gothic"/>
              <a:cs typeface="Century Gothic"/>
              <a:sym typeface="Century Gothic"/>
            </a:endParaRPr>
          </a:p>
        </p:txBody>
      </p:sp>
      <p:pic>
        <p:nvPicPr>
          <p:cNvPr id="2054" name="Picture 6" descr="Volcán, Árbol, Naturaleza, Montaña, La Palma">
            <a:extLst>
              <a:ext uri="{FF2B5EF4-FFF2-40B4-BE49-F238E27FC236}">
                <a16:creationId xmlns:a16="http://schemas.microsoft.com/office/drawing/2014/main" id="{9D0D3D5F-FE48-4160-83BB-477A713337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1881" b="44693"/>
          <a:stretch/>
        </p:blipFill>
        <p:spPr bwMode="auto">
          <a:xfrm>
            <a:off x="4394291" y="3757712"/>
            <a:ext cx="3484089" cy="1186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6" name="Picture 8" descr="Sendero, Volcán, Islas Canarias, La Palma, Paisaje">
            <a:extLst>
              <a:ext uri="{FF2B5EF4-FFF2-40B4-BE49-F238E27FC236}">
                <a16:creationId xmlns:a16="http://schemas.microsoft.com/office/drawing/2014/main" id="{6B221BD7-88E1-4908-A165-57CE41E2AF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4292" y="5102013"/>
            <a:ext cx="3484089" cy="1570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 name="Rectangle 60">
            <a:hlinkClick r:id="" action="ppaction://noaction">
              <a:snd r:embed="rId7" name="19_Eestaactivo.wav"/>
            </a:hlinkClick>
            <a:extLst>
              <a:ext uri="{FF2B5EF4-FFF2-40B4-BE49-F238E27FC236}">
                <a16:creationId xmlns:a16="http://schemas.microsoft.com/office/drawing/2014/main" id="{7B615098-A063-4E0E-A775-1156FFBB553E}"/>
              </a:ext>
            </a:extLst>
          </p:cNvPr>
          <p:cNvSpPr/>
          <p:nvPr/>
        </p:nvSpPr>
        <p:spPr>
          <a:xfrm>
            <a:off x="242956" y="2725578"/>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1</a:t>
            </a:r>
          </a:p>
        </p:txBody>
      </p:sp>
      <p:sp>
        <p:nvSpPr>
          <p:cNvPr id="65" name="Rectangle 64">
            <a:hlinkClick r:id="" action="ppaction://noaction">
              <a:snd r:embed="rId7" name="19_Eestaactivo.wav"/>
            </a:hlinkClick>
            <a:extLst>
              <a:ext uri="{FF2B5EF4-FFF2-40B4-BE49-F238E27FC236}">
                <a16:creationId xmlns:a16="http://schemas.microsoft.com/office/drawing/2014/main" id="{A17F6162-9A8A-448F-8B24-61AA4D67D9CE}"/>
              </a:ext>
            </a:extLst>
          </p:cNvPr>
          <p:cNvSpPr/>
          <p:nvPr/>
        </p:nvSpPr>
        <p:spPr>
          <a:xfrm>
            <a:off x="233415" y="3399465"/>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2</a:t>
            </a:r>
          </a:p>
        </p:txBody>
      </p:sp>
      <p:sp>
        <p:nvSpPr>
          <p:cNvPr id="66" name="Rectangle 65">
            <a:hlinkClick r:id="" action="ppaction://noaction">
              <a:snd r:embed="rId7" name="19_Eestaactivo.wav"/>
            </a:hlinkClick>
            <a:extLst>
              <a:ext uri="{FF2B5EF4-FFF2-40B4-BE49-F238E27FC236}">
                <a16:creationId xmlns:a16="http://schemas.microsoft.com/office/drawing/2014/main" id="{792952AC-78AB-4264-9963-8AC4CCC6FC56}"/>
              </a:ext>
            </a:extLst>
          </p:cNvPr>
          <p:cNvSpPr/>
          <p:nvPr/>
        </p:nvSpPr>
        <p:spPr>
          <a:xfrm>
            <a:off x="235440" y="4096998"/>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3</a:t>
            </a:r>
          </a:p>
        </p:txBody>
      </p:sp>
      <p:sp>
        <p:nvSpPr>
          <p:cNvPr id="67" name="Rectangle 66">
            <a:hlinkClick r:id="" action="ppaction://noaction">
              <a:snd r:embed="rId7" name="19_Eestaactivo.wav"/>
            </a:hlinkClick>
            <a:extLst>
              <a:ext uri="{FF2B5EF4-FFF2-40B4-BE49-F238E27FC236}">
                <a16:creationId xmlns:a16="http://schemas.microsoft.com/office/drawing/2014/main" id="{6849DE57-D4A4-4703-87BE-92D1B9E2631A}"/>
              </a:ext>
            </a:extLst>
          </p:cNvPr>
          <p:cNvSpPr/>
          <p:nvPr/>
        </p:nvSpPr>
        <p:spPr>
          <a:xfrm>
            <a:off x="221171" y="4747699"/>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4</a:t>
            </a:r>
          </a:p>
        </p:txBody>
      </p:sp>
      <p:sp>
        <p:nvSpPr>
          <p:cNvPr id="68" name="Rectangle 67">
            <a:hlinkClick r:id="" action="ppaction://noaction">
              <a:snd r:embed="rId7" name="19_Eestaactivo.wav"/>
            </a:hlinkClick>
            <a:extLst>
              <a:ext uri="{FF2B5EF4-FFF2-40B4-BE49-F238E27FC236}">
                <a16:creationId xmlns:a16="http://schemas.microsoft.com/office/drawing/2014/main" id="{ADC9EE70-3F74-40CA-B496-32F16BF8A1EE}"/>
              </a:ext>
            </a:extLst>
          </p:cNvPr>
          <p:cNvSpPr/>
          <p:nvPr/>
        </p:nvSpPr>
        <p:spPr>
          <a:xfrm>
            <a:off x="233415" y="5408559"/>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5</a:t>
            </a:r>
          </a:p>
        </p:txBody>
      </p:sp>
      <p:sp>
        <p:nvSpPr>
          <p:cNvPr id="69" name="Rectangle 68">
            <a:hlinkClick r:id="" action="ppaction://noaction">
              <a:snd r:embed="rId7" name="19_Eestaactivo.wav"/>
            </a:hlinkClick>
            <a:extLst>
              <a:ext uri="{FF2B5EF4-FFF2-40B4-BE49-F238E27FC236}">
                <a16:creationId xmlns:a16="http://schemas.microsoft.com/office/drawing/2014/main" id="{FA034384-6CF4-4888-85C8-369AEF7332D4}"/>
              </a:ext>
            </a:extLst>
          </p:cNvPr>
          <p:cNvSpPr/>
          <p:nvPr/>
        </p:nvSpPr>
        <p:spPr>
          <a:xfrm>
            <a:off x="242956" y="6090711"/>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6</a:t>
            </a:r>
          </a:p>
        </p:txBody>
      </p:sp>
      <p:sp>
        <p:nvSpPr>
          <p:cNvPr id="71" name="Speech Bubble: Rectangle with Corners Rounded 70">
            <a:extLst>
              <a:ext uri="{FF2B5EF4-FFF2-40B4-BE49-F238E27FC236}">
                <a16:creationId xmlns:a16="http://schemas.microsoft.com/office/drawing/2014/main" id="{2C8639D3-7345-4743-92AE-0335F9E92052}"/>
              </a:ext>
            </a:extLst>
          </p:cNvPr>
          <p:cNvSpPr/>
          <p:nvPr/>
        </p:nvSpPr>
        <p:spPr>
          <a:xfrm>
            <a:off x="4224872" y="2172545"/>
            <a:ext cx="3572290" cy="1317192"/>
          </a:xfrm>
          <a:prstGeom prst="wedgeRoundRectCallout">
            <a:avLst>
              <a:gd name="adj1" fmla="val 35703"/>
              <a:gd name="adj2" fmla="val 65060"/>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a:solidFill>
                  <a:srgbClr val="002060"/>
                </a:solidFill>
                <a:latin typeface="Century Gothic" panose="020B0502020202020204" pitchFamily="34" charset="0"/>
              </a:rPr>
              <a:t>La Palma </a:t>
            </a:r>
            <a:r>
              <a:rPr lang="en-GB" sz="2400" dirty="0" err="1">
                <a:solidFill>
                  <a:srgbClr val="002060"/>
                </a:solidFill>
                <a:latin typeface="Century Gothic" panose="020B0502020202020204" pitchFamily="34" charset="0"/>
              </a:rPr>
              <a:t>tiene</a:t>
            </a:r>
            <a:r>
              <a:rPr lang="en-GB" sz="2400" dirty="0">
                <a:solidFill>
                  <a:srgbClr val="002060"/>
                </a:solidFill>
                <a:latin typeface="Century Gothic" panose="020B0502020202020204" pitchFamily="34" charset="0"/>
              </a:rPr>
              <a:t> un </a:t>
            </a:r>
            <a:r>
              <a:rPr lang="en-GB" sz="2400" dirty="0" err="1">
                <a:solidFill>
                  <a:srgbClr val="002060"/>
                </a:solidFill>
                <a:latin typeface="Century Gothic" panose="020B0502020202020204" pitchFamily="34" charset="0"/>
              </a:rPr>
              <a:t>volcán</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activo</a:t>
            </a:r>
            <a:endParaRPr lang="en-GB" sz="2400" dirty="0">
              <a:solidFill>
                <a:srgbClr val="002060"/>
              </a:solidFill>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BF27EAE5-77FF-48A8-B620-D8850F970E4F}"/>
              </a:ext>
            </a:extLst>
          </p:cNvPr>
          <p:cNvSpPr/>
          <p:nvPr/>
        </p:nvSpPr>
        <p:spPr>
          <a:xfrm>
            <a:off x="2287534" y="3399464"/>
            <a:ext cx="524166" cy="481315"/>
          </a:xfrm>
          <a:prstGeom prst="roundRect">
            <a:avLst/>
          </a:prstGeom>
          <a:solidFill>
            <a:srgbClr val="2BC0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__</a:t>
            </a:r>
          </a:p>
        </p:txBody>
      </p:sp>
      <p:sp>
        <p:nvSpPr>
          <p:cNvPr id="23" name="Rectangle: Rounded Corners 22">
            <a:extLst>
              <a:ext uri="{FF2B5EF4-FFF2-40B4-BE49-F238E27FC236}">
                <a16:creationId xmlns:a16="http://schemas.microsoft.com/office/drawing/2014/main" id="{640EA709-1E76-4579-8B87-4FDA974B44F2}"/>
              </a:ext>
            </a:extLst>
          </p:cNvPr>
          <p:cNvSpPr/>
          <p:nvPr/>
        </p:nvSpPr>
        <p:spPr>
          <a:xfrm>
            <a:off x="1677640" y="2734012"/>
            <a:ext cx="524166" cy="481315"/>
          </a:xfrm>
          <a:prstGeom prst="roundRect">
            <a:avLst/>
          </a:prstGeom>
          <a:solidFill>
            <a:srgbClr val="2BC0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__ </a:t>
            </a:r>
          </a:p>
        </p:txBody>
      </p:sp>
      <p:sp>
        <p:nvSpPr>
          <p:cNvPr id="24" name="Rectangle: Rounded Corners 23">
            <a:extLst>
              <a:ext uri="{FF2B5EF4-FFF2-40B4-BE49-F238E27FC236}">
                <a16:creationId xmlns:a16="http://schemas.microsoft.com/office/drawing/2014/main" id="{C27F6708-AD50-4567-B5CB-29AA166F3F07}"/>
              </a:ext>
            </a:extLst>
          </p:cNvPr>
          <p:cNvSpPr/>
          <p:nvPr/>
        </p:nvSpPr>
        <p:spPr>
          <a:xfrm>
            <a:off x="2610764" y="4096997"/>
            <a:ext cx="524166" cy="481315"/>
          </a:xfrm>
          <a:prstGeom prst="roundRect">
            <a:avLst/>
          </a:prstGeom>
          <a:solidFill>
            <a:srgbClr val="2BC0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__</a:t>
            </a:r>
          </a:p>
        </p:txBody>
      </p:sp>
      <p:sp>
        <p:nvSpPr>
          <p:cNvPr id="25" name="Rectangle: Rounded Corners 24">
            <a:extLst>
              <a:ext uri="{FF2B5EF4-FFF2-40B4-BE49-F238E27FC236}">
                <a16:creationId xmlns:a16="http://schemas.microsoft.com/office/drawing/2014/main" id="{BE882455-03B1-44FC-8FC4-61C96C516F05}"/>
              </a:ext>
            </a:extLst>
          </p:cNvPr>
          <p:cNvSpPr/>
          <p:nvPr/>
        </p:nvSpPr>
        <p:spPr>
          <a:xfrm>
            <a:off x="1791865" y="4747699"/>
            <a:ext cx="524166" cy="481315"/>
          </a:xfrm>
          <a:prstGeom prst="roundRect">
            <a:avLst/>
          </a:prstGeom>
          <a:solidFill>
            <a:srgbClr val="2BC0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__</a:t>
            </a:r>
          </a:p>
        </p:txBody>
      </p:sp>
      <p:sp>
        <p:nvSpPr>
          <p:cNvPr id="26" name="Rectangle: Rounded Corners 25">
            <a:extLst>
              <a:ext uri="{FF2B5EF4-FFF2-40B4-BE49-F238E27FC236}">
                <a16:creationId xmlns:a16="http://schemas.microsoft.com/office/drawing/2014/main" id="{79B5A395-02A3-4982-81F5-510C4E466396}"/>
              </a:ext>
            </a:extLst>
          </p:cNvPr>
          <p:cNvSpPr/>
          <p:nvPr/>
        </p:nvSpPr>
        <p:spPr>
          <a:xfrm>
            <a:off x="2489527" y="5397637"/>
            <a:ext cx="524166" cy="481315"/>
          </a:xfrm>
          <a:prstGeom prst="roundRect">
            <a:avLst/>
          </a:prstGeom>
          <a:solidFill>
            <a:srgbClr val="2BC0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__</a:t>
            </a:r>
          </a:p>
        </p:txBody>
      </p:sp>
      <p:sp>
        <p:nvSpPr>
          <p:cNvPr id="27" name="Rectangle: Rounded Corners 26">
            <a:extLst>
              <a:ext uri="{FF2B5EF4-FFF2-40B4-BE49-F238E27FC236}">
                <a16:creationId xmlns:a16="http://schemas.microsoft.com/office/drawing/2014/main" id="{96FC3C3E-A84E-4C34-AEF7-E5537CC3345B}"/>
              </a:ext>
            </a:extLst>
          </p:cNvPr>
          <p:cNvSpPr/>
          <p:nvPr/>
        </p:nvSpPr>
        <p:spPr>
          <a:xfrm>
            <a:off x="2429408" y="6078572"/>
            <a:ext cx="524166" cy="481315"/>
          </a:xfrm>
          <a:prstGeom prst="roundRect">
            <a:avLst/>
          </a:prstGeom>
          <a:solidFill>
            <a:srgbClr val="2BC0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__</a:t>
            </a:r>
          </a:p>
        </p:txBody>
      </p:sp>
      <p:sp>
        <p:nvSpPr>
          <p:cNvPr id="28" name="Google Shape;153;p2">
            <a:hlinkClick r:id="" action="ppaction://noaction">
              <a:snd r:embed="rId4" name="e.wav"/>
            </a:hlinkClick>
            <a:extLst>
              <a:ext uri="{FF2B5EF4-FFF2-40B4-BE49-F238E27FC236}">
                <a16:creationId xmlns:a16="http://schemas.microsoft.com/office/drawing/2014/main" id="{5DAD23CF-DC79-4825-8B02-848283284FF9}"/>
              </a:ext>
            </a:extLst>
          </p:cNvPr>
          <p:cNvSpPr txBox="1"/>
          <p:nvPr/>
        </p:nvSpPr>
        <p:spPr>
          <a:xfrm>
            <a:off x="8700190" y="-18445"/>
            <a:ext cx="3491810"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ll</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lang="en-GB" sz="4000" b="1" kern="0" dirty="0" err="1">
                <a:solidFill>
                  <a:srgbClr val="FF0066"/>
                </a:solidFill>
                <a:latin typeface="Century Gothic"/>
                <a:ea typeface="Century Gothic"/>
                <a:cs typeface="Century Gothic"/>
                <a:sym typeface="Century Gothic"/>
              </a:rPr>
              <a:t>ll</a:t>
            </a:r>
            <a:r>
              <a:rPr kumimoji="0" lang="en-GB" sz="40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amar</a:t>
            </a:r>
            <a:endParaRPr kumimoji="0" sz="40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9" name="TextBox 28">
            <a:extLst>
              <a:ext uri="{FF2B5EF4-FFF2-40B4-BE49-F238E27FC236}">
                <a16:creationId xmlns:a16="http://schemas.microsoft.com/office/drawing/2014/main" id="{B30E2D85-E473-4002-8C54-51B1B2A9970D}"/>
              </a:ext>
            </a:extLst>
          </p:cNvPr>
          <p:cNvSpPr txBox="1"/>
          <p:nvPr/>
        </p:nvSpPr>
        <p:spPr>
          <a:xfrm>
            <a:off x="9398962" y="5751438"/>
            <a:ext cx="2793038" cy="369332"/>
          </a:xfrm>
          <a:prstGeom prst="rect">
            <a:avLst/>
          </a:prstGeom>
          <a:solidFill>
            <a:srgbClr val="D8EEC0"/>
          </a:solidFill>
        </p:spPr>
        <p:txBody>
          <a:bodyPr wrap="square">
            <a:spAutoFit/>
          </a:bodyPr>
          <a:lstStyle/>
          <a:p>
            <a:r>
              <a:rPr lang="es-AR" kern="0" dirty="0">
                <a:solidFill>
                  <a:srgbClr val="002060"/>
                </a:solidFill>
                <a:latin typeface="Century Gothic"/>
                <a:ea typeface="Century Gothic"/>
                <a:cs typeface="Century Gothic"/>
                <a:sym typeface="Century Gothic"/>
              </a:rPr>
              <a:t>(una) </a:t>
            </a:r>
            <a:r>
              <a:rPr lang="es-AR" b="1" kern="0" dirty="0">
                <a:solidFill>
                  <a:srgbClr val="002060"/>
                </a:solidFill>
                <a:latin typeface="Century Gothic"/>
                <a:ea typeface="Century Gothic"/>
                <a:cs typeface="Century Gothic"/>
                <a:sym typeface="Century Gothic"/>
              </a:rPr>
              <a:t>ciudad </a:t>
            </a:r>
            <a:r>
              <a:rPr lang="es-AR" kern="0" dirty="0">
                <a:solidFill>
                  <a:srgbClr val="002060"/>
                </a:solidFill>
                <a:latin typeface="Century Gothic"/>
                <a:ea typeface="Century Gothic"/>
                <a:cs typeface="Century Gothic"/>
                <a:sym typeface="Century Gothic"/>
              </a:rPr>
              <a:t>= (a) </a:t>
            </a:r>
            <a:r>
              <a:rPr lang="es-AR" kern="0" dirty="0" err="1">
                <a:solidFill>
                  <a:srgbClr val="002060"/>
                </a:solidFill>
                <a:latin typeface="Century Gothic"/>
                <a:ea typeface="Century Gothic"/>
                <a:cs typeface="Century Gothic"/>
                <a:sym typeface="Century Gothic"/>
              </a:rPr>
              <a:t>city</a:t>
            </a:r>
            <a:endParaRPr lang="es-AR" kern="0" dirty="0">
              <a:solidFill>
                <a:srgbClr val="002060"/>
              </a:solidFill>
              <a:latin typeface="Century Gothic"/>
              <a:ea typeface="Century Gothic"/>
              <a:cs typeface="Century Gothic"/>
              <a:sym typeface="Century Gothic"/>
            </a:endParaRPr>
          </a:p>
        </p:txBody>
      </p:sp>
      <p:sp>
        <p:nvSpPr>
          <p:cNvPr id="30" name="TextBox 29">
            <a:extLst>
              <a:ext uri="{FF2B5EF4-FFF2-40B4-BE49-F238E27FC236}">
                <a16:creationId xmlns:a16="http://schemas.microsoft.com/office/drawing/2014/main" id="{40512D01-B82F-4189-BEBA-DEB6D9ADDCA0}"/>
              </a:ext>
            </a:extLst>
          </p:cNvPr>
          <p:cNvSpPr txBox="1"/>
          <p:nvPr/>
        </p:nvSpPr>
        <p:spPr>
          <a:xfrm>
            <a:off x="9398962" y="6120770"/>
            <a:ext cx="2793038" cy="369332"/>
          </a:xfrm>
          <a:prstGeom prst="rect">
            <a:avLst/>
          </a:prstGeom>
          <a:solidFill>
            <a:srgbClr val="D8EEC0"/>
          </a:solidFill>
        </p:spPr>
        <p:txBody>
          <a:bodyPr wrap="square">
            <a:spAutoFit/>
          </a:bodyPr>
          <a:lstStyle/>
          <a:p>
            <a:pPr algn="ctr"/>
            <a:r>
              <a:rPr lang="es-AR" b="1" kern="0" dirty="0">
                <a:solidFill>
                  <a:srgbClr val="002060"/>
                </a:solidFill>
                <a:latin typeface="Century Gothic"/>
                <a:ea typeface="Century Gothic"/>
                <a:cs typeface="Century Gothic"/>
                <a:sym typeface="Century Gothic"/>
              </a:rPr>
              <a:t>adivinar </a:t>
            </a:r>
            <a:r>
              <a:rPr lang="es-AR" kern="0" dirty="0">
                <a:solidFill>
                  <a:srgbClr val="002060"/>
                </a:solidFill>
                <a:latin typeface="Century Gothic"/>
                <a:ea typeface="Century Gothic"/>
                <a:cs typeface="Century Gothic"/>
                <a:sym typeface="Century Gothic"/>
              </a:rPr>
              <a:t>= </a:t>
            </a:r>
            <a:r>
              <a:rPr lang="es-AR" kern="0" dirty="0" err="1">
                <a:solidFill>
                  <a:srgbClr val="002060"/>
                </a:solidFill>
                <a:latin typeface="Century Gothic"/>
                <a:ea typeface="Century Gothic"/>
                <a:cs typeface="Century Gothic"/>
                <a:sym typeface="Century Gothic"/>
              </a:rPr>
              <a:t>to</a:t>
            </a:r>
            <a:r>
              <a:rPr lang="es-AR" kern="0" dirty="0">
                <a:solidFill>
                  <a:srgbClr val="002060"/>
                </a:solidFill>
                <a:latin typeface="Century Gothic"/>
                <a:ea typeface="Century Gothic"/>
                <a:cs typeface="Century Gothic"/>
                <a:sym typeface="Century Gothic"/>
              </a:rPr>
              <a:t> </a:t>
            </a:r>
            <a:r>
              <a:rPr lang="es-AR" kern="0" dirty="0" err="1">
                <a:solidFill>
                  <a:srgbClr val="002060"/>
                </a:solidFill>
                <a:latin typeface="Century Gothic"/>
                <a:ea typeface="Century Gothic"/>
                <a:cs typeface="Century Gothic"/>
                <a:sym typeface="Century Gothic"/>
              </a:rPr>
              <a:t>guess</a:t>
            </a:r>
            <a:endParaRPr lang="es-AR" kern="0" dirty="0">
              <a:solidFill>
                <a:srgbClr val="00206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33" grpId="0"/>
      <p:bldP spid="63" grpId="0" animBg="1"/>
      <p:bldP spid="71" grpId="0" animBg="1"/>
      <p:bldP spid="3" grpId="0" animBg="1"/>
      <p:bldP spid="23" grpId="0" animBg="1"/>
      <p:bldP spid="24" grpId="0" animBg="1"/>
      <p:bldP spid="25" grpId="0" animBg="1"/>
      <p:bldP spid="26" grpId="0" animBg="1"/>
      <p:bldP spid="27"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sp>
        <p:nvSpPr>
          <p:cNvPr id="21" name="Google Shape;390;p8">
            <a:extLst>
              <a:ext uri="{FF2B5EF4-FFF2-40B4-BE49-F238E27FC236}">
                <a16:creationId xmlns:a16="http://schemas.microsoft.com/office/drawing/2014/main" id="{A1EAA857-8629-4E39-AC8E-9FD9C09D97CA}"/>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9" name="Picture 2" descr="Brain, Idea, Think, Creativity">
            <a:extLst>
              <a:ext uri="{FF2B5EF4-FFF2-40B4-BE49-F238E27FC236}">
                <a16:creationId xmlns:a16="http://schemas.microsoft.com/office/drawing/2014/main" id="{F081F124-96FF-4121-B9F6-D236F0945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6297" y="77948"/>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60" name="Title 1">
            <a:extLst>
              <a:ext uri="{FF2B5EF4-FFF2-40B4-BE49-F238E27FC236}">
                <a16:creationId xmlns:a16="http://schemas.microsoft.com/office/drawing/2014/main" id="{5A42CE5D-3603-4094-8488-4FBFC4035E59}"/>
              </a:ext>
            </a:extLst>
          </p:cNvPr>
          <p:cNvSpPr txBox="1">
            <a:spLocks/>
          </p:cNvSpPr>
          <p:nvPr/>
        </p:nvSpPr>
        <p:spPr>
          <a:xfrm>
            <a:off x="10409455" y="1258550"/>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65" name="TextBox 64">
            <a:extLst>
              <a:ext uri="{FF2B5EF4-FFF2-40B4-BE49-F238E27FC236}">
                <a16:creationId xmlns:a16="http://schemas.microsoft.com/office/drawing/2014/main" id="{245293B4-004C-4DD4-B71A-753AE53D7DAD}"/>
              </a:ext>
            </a:extLst>
          </p:cNvPr>
          <p:cNvSpPr txBox="1"/>
          <p:nvPr/>
        </p:nvSpPr>
        <p:spPr>
          <a:xfrm>
            <a:off x="3152339" y="143316"/>
            <a:ext cx="265649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Vocabulario</a:t>
            </a:r>
            <a:endPar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4" name="Rectangle: Rounded Corners 83">
            <a:extLst>
              <a:ext uri="{FF2B5EF4-FFF2-40B4-BE49-F238E27FC236}">
                <a16:creationId xmlns:a16="http://schemas.microsoft.com/office/drawing/2014/main" id="{AD61597F-3D91-460A-BE1E-8566DBEECC73}"/>
              </a:ext>
            </a:extLst>
          </p:cNvPr>
          <p:cNvSpPr/>
          <p:nvPr/>
        </p:nvSpPr>
        <p:spPr>
          <a:xfrm>
            <a:off x="354081" y="5633505"/>
            <a:ext cx="1928052"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Spanish</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5" name="Rectangle: Rounded Corners 84">
            <a:extLst>
              <a:ext uri="{FF2B5EF4-FFF2-40B4-BE49-F238E27FC236}">
                <a16:creationId xmlns:a16="http://schemas.microsoft.com/office/drawing/2014/main" id="{A5DD9993-DF66-458D-9D39-CAF96916F839}"/>
              </a:ext>
            </a:extLst>
          </p:cNvPr>
          <p:cNvSpPr/>
          <p:nvPr/>
        </p:nvSpPr>
        <p:spPr>
          <a:xfrm>
            <a:off x="2468514" y="5606014"/>
            <a:ext cx="2025425"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a:t>
            </a:r>
            <a:r>
              <a:rPr kumimoji="0" lang="en-GB" sz="28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tal</a:t>
            </a:r>
            <a:r>
              <a:rPr lang="en-GB" sz="2800" b="1" dirty="0">
                <a:solidFill>
                  <a:srgbClr val="002060"/>
                </a:solidFill>
                <a:latin typeface="Century Gothic" panose="020B0502020202020204" pitchFamily="34" charset="0"/>
              </a:rPr>
              <a:t>k, talking</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6" name="Rectangle: Rounded Corners 85">
            <a:extLst>
              <a:ext uri="{FF2B5EF4-FFF2-40B4-BE49-F238E27FC236}">
                <a16:creationId xmlns:a16="http://schemas.microsoft.com/office/drawing/2014/main" id="{9C4F7229-0136-43BC-B014-178FC87490C3}"/>
              </a:ext>
            </a:extLst>
          </p:cNvPr>
          <p:cNvSpPr/>
          <p:nvPr/>
        </p:nvSpPr>
        <p:spPr>
          <a:xfrm>
            <a:off x="4669577" y="5606014"/>
            <a:ext cx="1548344"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English</a:t>
            </a:r>
          </a:p>
        </p:txBody>
      </p:sp>
      <p:sp>
        <p:nvSpPr>
          <p:cNvPr id="87" name="Rectangle: Rounded Corners 86">
            <a:extLst>
              <a:ext uri="{FF2B5EF4-FFF2-40B4-BE49-F238E27FC236}">
                <a16:creationId xmlns:a16="http://schemas.microsoft.com/office/drawing/2014/main" id="{AAF38AF7-FE92-4EC9-9873-C03827BB2105}"/>
              </a:ext>
            </a:extLst>
          </p:cNvPr>
          <p:cNvSpPr/>
          <p:nvPr/>
        </p:nvSpPr>
        <p:spPr>
          <a:xfrm>
            <a:off x="6466377" y="5570836"/>
            <a:ext cx="1778850" cy="105134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an exercise book</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88" name="Rectangle: Rounded Corners 87">
            <a:extLst>
              <a:ext uri="{FF2B5EF4-FFF2-40B4-BE49-F238E27FC236}">
                <a16:creationId xmlns:a16="http://schemas.microsoft.com/office/drawing/2014/main" id="{A96530CE-DD01-4383-890C-69471A030F65}"/>
              </a:ext>
            </a:extLst>
          </p:cNvPr>
          <p:cNvSpPr/>
          <p:nvPr/>
        </p:nvSpPr>
        <p:spPr>
          <a:xfrm>
            <a:off x="2468514" y="4523655"/>
            <a:ext cx="2025425"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a:solidFill>
                  <a:srgbClr val="002060"/>
                </a:solidFill>
                <a:latin typeface="Century Gothic" panose="020B0502020202020204" pitchFamily="34" charset="0"/>
              </a:rPr>
              <a:t>important</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89" name="Rectangle: Rounded Corners 88">
            <a:extLst>
              <a:ext uri="{FF2B5EF4-FFF2-40B4-BE49-F238E27FC236}">
                <a16:creationId xmlns:a16="http://schemas.microsoft.com/office/drawing/2014/main" id="{37F2430B-240C-4415-A3DD-1D715CC1AD8F}"/>
              </a:ext>
            </a:extLst>
          </p:cNvPr>
          <p:cNvSpPr/>
          <p:nvPr/>
        </p:nvSpPr>
        <p:spPr>
          <a:xfrm>
            <a:off x="354081" y="4517405"/>
            <a:ext cx="1928052"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to listen, listening</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90" name="Rectangle: Rounded Corners 89">
            <a:extLst>
              <a:ext uri="{FF2B5EF4-FFF2-40B4-BE49-F238E27FC236}">
                <a16:creationId xmlns:a16="http://schemas.microsoft.com/office/drawing/2014/main" id="{12A452A8-F977-4E2B-B12A-74725DE3C2FB}"/>
              </a:ext>
            </a:extLst>
          </p:cNvPr>
          <p:cNvSpPr/>
          <p:nvPr/>
        </p:nvSpPr>
        <p:spPr>
          <a:xfrm>
            <a:off x="4669577" y="4517405"/>
            <a:ext cx="1548344"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normal</a:t>
            </a:r>
          </a:p>
        </p:txBody>
      </p:sp>
      <p:sp>
        <p:nvSpPr>
          <p:cNvPr id="91" name="Rectangle: Rounded Corners 90">
            <a:extLst>
              <a:ext uri="{FF2B5EF4-FFF2-40B4-BE49-F238E27FC236}">
                <a16:creationId xmlns:a16="http://schemas.microsoft.com/office/drawing/2014/main" id="{87954E67-4446-4275-99B8-A7F301B2339D}"/>
              </a:ext>
            </a:extLst>
          </p:cNvPr>
          <p:cNvSpPr/>
          <p:nvPr/>
        </p:nvSpPr>
        <p:spPr>
          <a:xfrm>
            <a:off x="6466377" y="4517404"/>
            <a:ext cx="1778850"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friend</a:t>
            </a:r>
            <a:r>
              <a:rPr kumimoji="0" lang="en-GB" sz="24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(f)</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3" name="TextBox 102">
            <a:extLst>
              <a:ext uri="{FF2B5EF4-FFF2-40B4-BE49-F238E27FC236}">
                <a16:creationId xmlns:a16="http://schemas.microsoft.com/office/drawing/2014/main" id="{F698DD30-E6DD-44E2-96E2-517042F22E47}"/>
              </a:ext>
            </a:extLst>
          </p:cNvPr>
          <p:cNvSpPr txBox="1"/>
          <p:nvPr/>
        </p:nvSpPr>
        <p:spPr>
          <a:xfrm>
            <a:off x="3366846" y="763206"/>
            <a:ext cx="487838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4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Excelente</a:t>
            </a:r>
            <a:r>
              <a:rPr kumimoji="0" lang="en-GB" sz="4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4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35" name="TextBox 34">
            <a:extLst>
              <a:ext uri="{FF2B5EF4-FFF2-40B4-BE49-F238E27FC236}">
                <a16:creationId xmlns:a16="http://schemas.microsoft.com/office/drawing/2014/main" id="{7A253E60-A5E0-484A-985D-1B920805EBC9}"/>
              </a:ext>
            </a:extLst>
          </p:cNvPr>
          <p:cNvSpPr txBox="1"/>
          <p:nvPr/>
        </p:nvSpPr>
        <p:spPr>
          <a:xfrm>
            <a:off x="2868474" y="3417274"/>
            <a:ext cx="4035682"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4. </a:t>
            </a:r>
            <a:r>
              <a:rPr lang="en-GB" sz="3600" b="1" dirty="0" err="1">
                <a:solidFill>
                  <a:srgbClr val="FF0066"/>
                </a:solidFill>
                <a:latin typeface="Century Gothic" panose="020B0502020202020204" pitchFamily="34" charset="0"/>
              </a:rPr>
              <a:t>necesitar</a:t>
            </a:r>
            <a:endParaRPr lang="en-GB" sz="3600" b="1" dirty="0">
              <a:solidFill>
                <a:srgbClr val="FF0066"/>
              </a:solidFill>
              <a:latin typeface="Century Gothic" panose="020B0502020202020204" pitchFamily="34" charset="0"/>
            </a:endParaRPr>
          </a:p>
        </p:txBody>
      </p:sp>
      <p:sp>
        <p:nvSpPr>
          <p:cNvPr id="36" name="TextBox 35">
            <a:extLst>
              <a:ext uri="{FF2B5EF4-FFF2-40B4-BE49-F238E27FC236}">
                <a16:creationId xmlns:a16="http://schemas.microsoft.com/office/drawing/2014/main" id="{A433B934-52A1-4409-A166-6E65B1FF9DE7}"/>
              </a:ext>
            </a:extLst>
          </p:cNvPr>
          <p:cNvSpPr txBox="1"/>
          <p:nvPr/>
        </p:nvSpPr>
        <p:spPr>
          <a:xfrm>
            <a:off x="5071096" y="1700968"/>
            <a:ext cx="3666120"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5. </a:t>
            </a:r>
            <a:r>
              <a:rPr lang="en-GB" sz="3600" b="1" dirty="0" err="1">
                <a:solidFill>
                  <a:srgbClr val="FF0066"/>
                </a:solidFill>
                <a:latin typeface="Century Gothic" panose="020B0502020202020204" pitchFamily="34" charset="0"/>
              </a:rPr>
              <a:t>importante</a:t>
            </a:r>
            <a:endParaRPr lang="en-GB" sz="3600" b="1" dirty="0">
              <a:solidFill>
                <a:srgbClr val="FF0066"/>
              </a:solidFill>
              <a:latin typeface="Century Gothic" panose="020B0502020202020204" pitchFamily="34" charset="0"/>
            </a:endParaRPr>
          </a:p>
        </p:txBody>
      </p:sp>
      <p:sp>
        <p:nvSpPr>
          <p:cNvPr id="37" name="TextBox 36">
            <a:extLst>
              <a:ext uri="{FF2B5EF4-FFF2-40B4-BE49-F238E27FC236}">
                <a16:creationId xmlns:a16="http://schemas.microsoft.com/office/drawing/2014/main" id="{A0B9B95D-FB88-4804-B3F5-DBE34A700708}"/>
              </a:ext>
            </a:extLst>
          </p:cNvPr>
          <p:cNvSpPr txBox="1"/>
          <p:nvPr/>
        </p:nvSpPr>
        <p:spPr>
          <a:xfrm>
            <a:off x="-700711" y="1732475"/>
            <a:ext cx="4033428"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3. </a:t>
            </a:r>
            <a:r>
              <a:rPr lang="en-GB" sz="3600" b="1" dirty="0">
                <a:solidFill>
                  <a:srgbClr val="FF0066"/>
                </a:solidFill>
                <a:latin typeface="Century Gothic" panose="020B0502020202020204" pitchFamily="34" charset="0"/>
              </a:rPr>
              <a:t>español</a:t>
            </a:r>
          </a:p>
        </p:txBody>
      </p:sp>
      <p:sp>
        <p:nvSpPr>
          <p:cNvPr id="38" name="TextBox 37">
            <a:extLst>
              <a:ext uri="{FF2B5EF4-FFF2-40B4-BE49-F238E27FC236}">
                <a16:creationId xmlns:a16="http://schemas.microsoft.com/office/drawing/2014/main" id="{DD165248-3C39-4942-A139-AEE71735D350}"/>
              </a:ext>
            </a:extLst>
          </p:cNvPr>
          <p:cNvSpPr txBox="1"/>
          <p:nvPr/>
        </p:nvSpPr>
        <p:spPr>
          <a:xfrm>
            <a:off x="-344082" y="3430699"/>
            <a:ext cx="3894106"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2. </a:t>
            </a:r>
            <a:r>
              <a:rPr lang="en-GB" sz="3600" b="1" dirty="0">
                <a:solidFill>
                  <a:srgbClr val="FF0066"/>
                </a:solidFill>
                <a:latin typeface="Century Gothic" panose="020B0502020202020204" pitchFamily="34" charset="0"/>
              </a:rPr>
              <a:t>una amiga</a:t>
            </a:r>
          </a:p>
        </p:txBody>
      </p:sp>
      <p:sp>
        <p:nvSpPr>
          <p:cNvPr id="39" name="TextBox 38">
            <a:extLst>
              <a:ext uri="{FF2B5EF4-FFF2-40B4-BE49-F238E27FC236}">
                <a16:creationId xmlns:a16="http://schemas.microsoft.com/office/drawing/2014/main" id="{9107BA51-3ADE-47F9-8A1F-09E23FCA718F}"/>
              </a:ext>
            </a:extLst>
          </p:cNvPr>
          <p:cNvSpPr txBox="1"/>
          <p:nvPr/>
        </p:nvSpPr>
        <p:spPr>
          <a:xfrm>
            <a:off x="383856" y="2577773"/>
            <a:ext cx="2948861"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1.</a:t>
            </a:r>
            <a:r>
              <a:rPr lang="en-GB" sz="3600" b="1" dirty="0">
                <a:solidFill>
                  <a:srgbClr val="FF0066"/>
                </a:solidFill>
                <a:latin typeface="Century Gothic" panose="020B0502020202020204" pitchFamily="34" charset="0"/>
              </a:rPr>
              <a:t> escuchar</a:t>
            </a:r>
          </a:p>
        </p:txBody>
      </p:sp>
      <p:sp>
        <p:nvSpPr>
          <p:cNvPr id="40" name="TextBox 39">
            <a:extLst>
              <a:ext uri="{FF2B5EF4-FFF2-40B4-BE49-F238E27FC236}">
                <a16:creationId xmlns:a16="http://schemas.microsoft.com/office/drawing/2014/main" id="{118926A2-4248-45CE-80E6-EAA3FDFA6126}"/>
              </a:ext>
            </a:extLst>
          </p:cNvPr>
          <p:cNvSpPr txBox="1"/>
          <p:nvPr/>
        </p:nvSpPr>
        <p:spPr>
          <a:xfrm>
            <a:off x="8223526" y="1674523"/>
            <a:ext cx="4371858"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6. </a:t>
            </a:r>
            <a:r>
              <a:rPr lang="en-GB" sz="3600" b="1" dirty="0">
                <a:solidFill>
                  <a:srgbClr val="FF0066"/>
                </a:solidFill>
                <a:latin typeface="Century Gothic" panose="020B0502020202020204" pitchFamily="34" charset="0"/>
              </a:rPr>
              <a:t>hablar</a:t>
            </a:r>
          </a:p>
        </p:txBody>
      </p:sp>
      <p:sp>
        <p:nvSpPr>
          <p:cNvPr id="41" name="TextBox 40">
            <a:extLst>
              <a:ext uri="{FF2B5EF4-FFF2-40B4-BE49-F238E27FC236}">
                <a16:creationId xmlns:a16="http://schemas.microsoft.com/office/drawing/2014/main" id="{9046F767-3267-4D29-A9C0-7A655AD1B03F}"/>
              </a:ext>
            </a:extLst>
          </p:cNvPr>
          <p:cNvSpPr txBox="1"/>
          <p:nvPr/>
        </p:nvSpPr>
        <p:spPr>
          <a:xfrm>
            <a:off x="6846528" y="3369523"/>
            <a:ext cx="4371858"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7. </a:t>
            </a:r>
            <a:r>
              <a:rPr lang="en-GB" sz="3600" b="1" dirty="0">
                <a:solidFill>
                  <a:srgbClr val="FF0066"/>
                </a:solidFill>
                <a:latin typeface="Century Gothic" panose="020B0502020202020204" pitchFamily="34" charset="0"/>
              </a:rPr>
              <a:t>un </a:t>
            </a:r>
            <a:r>
              <a:rPr lang="en-GB" sz="3600" b="1" dirty="0" err="1">
                <a:solidFill>
                  <a:srgbClr val="FF0066"/>
                </a:solidFill>
                <a:latin typeface="Century Gothic" panose="020B0502020202020204" pitchFamily="34" charset="0"/>
              </a:rPr>
              <a:t>cuaderno</a:t>
            </a:r>
            <a:endParaRPr lang="en-GB" sz="3600" b="1" dirty="0">
              <a:solidFill>
                <a:srgbClr val="FF0066"/>
              </a:solidFill>
              <a:latin typeface="Century Gothic" panose="020B0502020202020204" pitchFamily="34" charset="0"/>
            </a:endParaRPr>
          </a:p>
        </p:txBody>
      </p:sp>
      <p:sp>
        <p:nvSpPr>
          <p:cNvPr id="42" name="TextBox 41">
            <a:extLst>
              <a:ext uri="{FF2B5EF4-FFF2-40B4-BE49-F238E27FC236}">
                <a16:creationId xmlns:a16="http://schemas.microsoft.com/office/drawing/2014/main" id="{47C118CC-2FF7-4598-B2D2-C7F39A7FFC89}"/>
              </a:ext>
            </a:extLst>
          </p:cNvPr>
          <p:cNvSpPr txBox="1"/>
          <p:nvPr/>
        </p:nvSpPr>
        <p:spPr>
          <a:xfrm>
            <a:off x="2062572" y="1749376"/>
            <a:ext cx="4033428"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8. </a:t>
            </a:r>
            <a:r>
              <a:rPr lang="en-GB" sz="3600" b="1" dirty="0" err="1">
                <a:solidFill>
                  <a:srgbClr val="FF0066"/>
                </a:solidFill>
                <a:latin typeface="Century Gothic" panose="020B0502020202020204" pitchFamily="34" charset="0"/>
              </a:rPr>
              <a:t>inglés</a:t>
            </a:r>
            <a:endParaRPr lang="en-GB" sz="3600" b="1" dirty="0">
              <a:solidFill>
                <a:srgbClr val="FF0066"/>
              </a:solidFill>
              <a:latin typeface="Century Gothic" panose="020B0502020202020204" pitchFamily="34" charset="0"/>
            </a:endParaRPr>
          </a:p>
        </p:txBody>
      </p:sp>
      <p:sp>
        <p:nvSpPr>
          <p:cNvPr id="43" name="TextBox 42">
            <a:extLst>
              <a:ext uri="{FF2B5EF4-FFF2-40B4-BE49-F238E27FC236}">
                <a16:creationId xmlns:a16="http://schemas.microsoft.com/office/drawing/2014/main" id="{3349A8EE-FC70-4904-A45B-BE39D3D108E4}"/>
              </a:ext>
            </a:extLst>
          </p:cNvPr>
          <p:cNvSpPr txBox="1"/>
          <p:nvPr/>
        </p:nvSpPr>
        <p:spPr>
          <a:xfrm>
            <a:off x="5596392" y="2573348"/>
            <a:ext cx="4371858"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9. </a:t>
            </a:r>
            <a:r>
              <a:rPr lang="en-GB" sz="3600" b="1" dirty="0" err="1">
                <a:solidFill>
                  <a:srgbClr val="FF0066"/>
                </a:solidFill>
                <a:latin typeface="Century Gothic" panose="020B0502020202020204" pitchFamily="34" charset="0"/>
              </a:rPr>
              <a:t>cantar</a:t>
            </a:r>
            <a:endParaRPr lang="en-GB" sz="3600" b="1" dirty="0">
              <a:solidFill>
                <a:srgbClr val="FF0066"/>
              </a:solidFill>
              <a:latin typeface="Century Gothic" panose="020B0502020202020204" pitchFamily="34" charset="0"/>
            </a:endParaRPr>
          </a:p>
        </p:txBody>
      </p:sp>
      <p:sp>
        <p:nvSpPr>
          <p:cNvPr id="44" name="TextBox 43">
            <a:extLst>
              <a:ext uri="{FF2B5EF4-FFF2-40B4-BE49-F238E27FC236}">
                <a16:creationId xmlns:a16="http://schemas.microsoft.com/office/drawing/2014/main" id="{C4B25A09-CBC6-4521-B113-AA7B25436458}"/>
              </a:ext>
            </a:extLst>
          </p:cNvPr>
          <p:cNvSpPr txBox="1"/>
          <p:nvPr/>
        </p:nvSpPr>
        <p:spPr>
          <a:xfrm>
            <a:off x="3238036" y="2590473"/>
            <a:ext cx="3666120"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10. </a:t>
            </a:r>
            <a:r>
              <a:rPr lang="en-GB" sz="3600" b="1" dirty="0">
                <a:solidFill>
                  <a:srgbClr val="FF0066"/>
                </a:solidFill>
                <a:latin typeface="Century Gothic" panose="020B0502020202020204" pitchFamily="34" charset="0"/>
              </a:rPr>
              <a:t>normal</a:t>
            </a:r>
          </a:p>
        </p:txBody>
      </p:sp>
      <p:sp>
        <p:nvSpPr>
          <p:cNvPr id="47" name="Rectangle: Rounded Corners 46">
            <a:extLst>
              <a:ext uri="{FF2B5EF4-FFF2-40B4-BE49-F238E27FC236}">
                <a16:creationId xmlns:a16="http://schemas.microsoft.com/office/drawing/2014/main" id="{098E8AE1-03E3-4586-BBE5-586533B2D933}"/>
              </a:ext>
            </a:extLst>
          </p:cNvPr>
          <p:cNvSpPr/>
          <p:nvPr/>
        </p:nvSpPr>
        <p:spPr>
          <a:xfrm>
            <a:off x="8421825" y="4565069"/>
            <a:ext cx="2204466"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need,</a:t>
            </a:r>
            <a:r>
              <a:rPr kumimoji="0" lang="en-GB" sz="28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needing</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Rectangle: Rounded Corners 47">
            <a:extLst>
              <a:ext uri="{FF2B5EF4-FFF2-40B4-BE49-F238E27FC236}">
                <a16:creationId xmlns:a16="http://schemas.microsoft.com/office/drawing/2014/main" id="{864DE492-BBDF-472A-A1B2-53D71A4389B6}"/>
              </a:ext>
            </a:extLst>
          </p:cNvPr>
          <p:cNvSpPr/>
          <p:nvPr/>
        </p:nvSpPr>
        <p:spPr>
          <a:xfrm>
            <a:off x="8438815" y="5633504"/>
            <a:ext cx="1778850"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sing,</a:t>
            </a:r>
            <a:r>
              <a:rPr kumimoji="0" lang="en-GB" sz="28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singing</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26" name="Picture 2" descr="Gesto De La Mano, Mano, Iconos, Pulgares Arriba">
            <a:extLst>
              <a:ext uri="{FF2B5EF4-FFF2-40B4-BE49-F238E27FC236}">
                <a16:creationId xmlns:a16="http://schemas.microsoft.com/office/drawing/2014/main" id="{F111932D-A706-4201-B3CE-F94FB1EE4DF2}"/>
              </a:ext>
            </a:extLst>
          </p:cNvPr>
          <p:cNvPicPr>
            <a:picLocks noChangeAspect="1" noChangeArrowheads="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t="60471" r="63406"/>
          <a:stretch/>
        </p:blipFill>
        <p:spPr bwMode="auto">
          <a:xfrm>
            <a:off x="7515718" y="598733"/>
            <a:ext cx="881848" cy="94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38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par>
                          <p:cTn id="7" fill="hold">
                            <p:stCondLst>
                              <p:cond delay="0"/>
                            </p:stCondLst>
                            <p:childTnLst>
                              <p:par>
                                <p:cTn id="8" presetID="9" presetClass="exit" presetSubtype="0" fill="hold" grpId="0" nodeType="afterEffect">
                                  <p:stCondLst>
                                    <p:cond delay="0"/>
                                  </p:stCondLst>
                                  <p:childTnLst>
                                    <p:animEffect transition="out" filter="dissolve">
                                      <p:cBhvr>
                                        <p:cTn id="9" dur="5000"/>
                                        <p:tgtEl>
                                          <p:spTgt spid="39"/>
                                        </p:tgtEl>
                                      </p:cBhvr>
                                    </p:animEffect>
                                    <p:set>
                                      <p:cBhvr>
                                        <p:cTn id="10" dur="1" fill="hold">
                                          <p:stCondLst>
                                            <p:cond delay="4999"/>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89"/>
                                        </p:tgtEl>
                                        <p:attrNameLst>
                                          <p:attrName>fillcolor</p:attrName>
                                        </p:attrNameLst>
                                      </p:cBhvr>
                                      <p:to>
                                        <a:srgbClr val="8FDAFF"/>
                                      </p:to>
                                    </p:animClr>
                                    <p:set>
                                      <p:cBhvr>
                                        <p:cTn id="15" dur="2000" fill="hold"/>
                                        <p:tgtEl>
                                          <p:spTgt spid="89"/>
                                        </p:tgtEl>
                                        <p:attrNameLst>
                                          <p:attrName>fill.type</p:attrName>
                                        </p:attrNameLst>
                                      </p:cBhvr>
                                      <p:to>
                                        <p:strVal val="solid"/>
                                      </p:to>
                                    </p:set>
                                    <p:set>
                                      <p:cBhvr>
                                        <p:cTn id="16" dur="2000" fill="hold"/>
                                        <p:tgtEl>
                                          <p:spTgt spid="89"/>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0"/>
                            </p:stCondLst>
                            <p:childTnLst>
                              <p:par>
                                <p:cTn id="22" presetID="9" presetClass="exit" presetSubtype="0" fill="hold" grpId="1" nodeType="afterEffect">
                                  <p:stCondLst>
                                    <p:cond delay="0"/>
                                  </p:stCondLst>
                                  <p:childTnLst>
                                    <p:animEffect transition="out" filter="dissolve">
                                      <p:cBhvr>
                                        <p:cTn id="23" dur="5000"/>
                                        <p:tgtEl>
                                          <p:spTgt spid="38"/>
                                        </p:tgtEl>
                                      </p:cBhvr>
                                    </p:animEffect>
                                    <p:set>
                                      <p:cBhvr>
                                        <p:cTn id="24" dur="1" fill="hold">
                                          <p:stCondLst>
                                            <p:cond delay="4999"/>
                                          </p:stCondLst>
                                        </p:cTn>
                                        <p:tgtEl>
                                          <p:spTgt spid="3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91"/>
                                        </p:tgtEl>
                                        <p:attrNameLst>
                                          <p:attrName>fillcolor</p:attrName>
                                        </p:attrNameLst>
                                      </p:cBhvr>
                                      <p:to>
                                        <a:srgbClr val="8FDAFF"/>
                                      </p:to>
                                    </p:animClr>
                                    <p:set>
                                      <p:cBhvr>
                                        <p:cTn id="29" dur="2000" fill="hold"/>
                                        <p:tgtEl>
                                          <p:spTgt spid="91"/>
                                        </p:tgtEl>
                                        <p:attrNameLst>
                                          <p:attrName>fill.type</p:attrName>
                                        </p:attrNameLst>
                                      </p:cBhvr>
                                      <p:to>
                                        <p:strVal val="solid"/>
                                      </p:to>
                                    </p:set>
                                    <p:set>
                                      <p:cBhvr>
                                        <p:cTn id="30" dur="2000" fill="hold"/>
                                        <p:tgtEl>
                                          <p:spTgt spid="91"/>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0"/>
                            </p:stCondLst>
                            <p:childTnLst>
                              <p:par>
                                <p:cTn id="36" presetID="9" presetClass="exit" presetSubtype="0" fill="hold" grpId="1" nodeType="afterEffect">
                                  <p:stCondLst>
                                    <p:cond delay="0"/>
                                  </p:stCondLst>
                                  <p:childTnLst>
                                    <p:animEffect transition="out" filter="dissolve">
                                      <p:cBhvr>
                                        <p:cTn id="37" dur="5000"/>
                                        <p:tgtEl>
                                          <p:spTgt spid="37"/>
                                        </p:tgtEl>
                                      </p:cBhvr>
                                    </p:animEffect>
                                    <p:set>
                                      <p:cBhvr>
                                        <p:cTn id="38" dur="1" fill="hold">
                                          <p:stCondLst>
                                            <p:cond delay="4999"/>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84"/>
                                        </p:tgtEl>
                                        <p:attrNameLst>
                                          <p:attrName>fillcolor</p:attrName>
                                        </p:attrNameLst>
                                      </p:cBhvr>
                                      <p:to>
                                        <a:srgbClr val="8FDAFF"/>
                                      </p:to>
                                    </p:animClr>
                                    <p:set>
                                      <p:cBhvr>
                                        <p:cTn id="43" dur="2000" fill="hold"/>
                                        <p:tgtEl>
                                          <p:spTgt spid="84"/>
                                        </p:tgtEl>
                                        <p:attrNameLst>
                                          <p:attrName>fill.type</p:attrName>
                                        </p:attrNameLst>
                                      </p:cBhvr>
                                      <p:to>
                                        <p:strVal val="solid"/>
                                      </p:to>
                                    </p:set>
                                    <p:set>
                                      <p:cBhvr>
                                        <p:cTn id="44" dur="2000" fill="hold"/>
                                        <p:tgtEl>
                                          <p:spTgt spid="84"/>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par>
                          <p:cTn id="49" fill="hold">
                            <p:stCondLst>
                              <p:cond delay="0"/>
                            </p:stCondLst>
                            <p:childTnLst>
                              <p:par>
                                <p:cTn id="50" presetID="9" presetClass="exit" presetSubtype="0" fill="hold" grpId="1" nodeType="afterEffect">
                                  <p:stCondLst>
                                    <p:cond delay="0"/>
                                  </p:stCondLst>
                                  <p:childTnLst>
                                    <p:animEffect transition="out" filter="dissolve">
                                      <p:cBhvr>
                                        <p:cTn id="51" dur="5000"/>
                                        <p:tgtEl>
                                          <p:spTgt spid="35"/>
                                        </p:tgtEl>
                                      </p:cBhvr>
                                    </p:animEffect>
                                    <p:set>
                                      <p:cBhvr>
                                        <p:cTn id="52" dur="1" fill="hold">
                                          <p:stCondLst>
                                            <p:cond delay="4999"/>
                                          </p:stCondLst>
                                        </p:cTn>
                                        <p:tgtEl>
                                          <p:spTgt spid="3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47"/>
                                        </p:tgtEl>
                                        <p:attrNameLst>
                                          <p:attrName>fillcolor</p:attrName>
                                        </p:attrNameLst>
                                      </p:cBhvr>
                                      <p:to>
                                        <a:srgbClr val="8FDAFF"/>
                                      </p:to>
                                    </p:animClr>
                                    <p:set>
                                      <p:cBhvr>
                                        <p:cTn id="57" dur="2000" fill="hold"/>
                                        <p:tgtEl>
                                          <p:spTgt spid="47"/>
                                        </p:tgtEl>
                                        <p:attrNameLst>
                                          <p:attrName>fill.type</p:attrName>
                                        </p:attrNameLst>
                                      </p:cBhvr>
                                      <p:to>
                                        <p:strVal val="solid"/>
                                      </p:to>
                                    </p:set>
                                    <p:set>
                                      <p:cBhvr>
                                        <p:cTn id="58" dur="2000" fill="hold"/>
                                        <p:tgtEl>
                                          <p:spTgt spid="47"/>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par>
                          <p:cTn id="63" fill="hold">
                            <p:stCondLst>
                              <p:cond delay="0"/>
                            </p:stCondLst>
                            <p:childTnLst>
                              <p:par>
                                <p:cTn id="64" presetID="9" presetClass="exit" presetSubtype="0" fill="hold" grpId="1" nodeType="afterEffect">
                                  <p:stCondLst>
                                    <p:cond delay="0"/>
                                  </p:stCondLst>
                                  <p:childTnLst>
                                    <p:animEffect transition="out" filter="dissolve">
                                      <p:cBhvr>
                                        <p:cTn id="65" dur="5000"/>
                                        <p:tgtEl>
                                          <p:spTgt spid="36"/>
                                        </p:tgtEl>
                                      </p:cBhvr>
                                    </p:animEffect>
                                    <p:set>
                                      <p:cBhvr>
                                        <p:cTn id="66" dur="1" fill="hold">
                                          <p:stCondLst>
                                            <p:cond delay="4999"/>
                                          </p:stCondLst>
                                        </p:cTn>
                                        <p:tgtEl>
                                          <p:spTgt spid="3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mph" presetSubtype="2" fill="hold" nodeType="clickEffect">
                                  <p:stCondLst>
                                    <p:cond delay="0"/>
                                  </p:stCondLst>
                                  <p:childTnLst>
                                    <p:animClr clrSpc="rgb" dir="cw">
                                      <p:cBhvr>
                                        <p:cTn id="70" dur="2000" fill="hold"/>
                                        <p:tgtEl>
                                          <p:spTgt spid="88"/>
                                        </p:tgtEl>
                                        <p:attrNameLst>
                                          <p:attrName>fillcolor</p:attrName>
                                        </p:attrNameLst>
                                      </p:cBhvr>
                                      <p:to>
                                        <a:srgbClr val="8FDAFF"/>
                                      </p:to>
                                    </p:animClr>
                                    <p:set>
                                      <p:cBhvr>
                                        <p:cTn id="71" dur="2000" fill="hold"/>
                                        <p:tgtEl>
                                          <p:spTgt spid="88"/>
                                        </p:tgtEl>
                                        <p:attrNameLst>
                                          <p:attrName>fill.type</p:attrName>
                                        </p:attrNameLst>
                                      </p:cBhvr>
                                      <p:to>
                                        <p:strVal val="solid"/>
                                      </p:to>
                                    </p:set>
                                    <p:set>
                                      <p:cBhvr>
                                        <p:cTn id="72" dur="2000" fill="hold"/>
                                        <p:tgtEl>
                                          <p:spTgt spid="88"/>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par>
                          <p:cTn id="77" fill="hold">
                            <p:stCondLst>
                              <p:cond delay="0"/>
                            </p:stCondLst>
                            <p:childTnLst>
                              <p:par>
                                <p:cTn id="78" presetID="9" presetClass="exit" presetSubtype="0" fill="hold" grpId="1" nodeType="afterEffect">
                                  <p:stCondLst>
                                    <p:cond delay="0"/>
                                  </p:stCondLst>
                                  <p:childTnLst>
                                    <p:animEffect transition="out" filter="dissolve">
                                      <p:cBhvr>
                                        <p:cTn id="79" dur="5000"/>
                                        <p:tgtEl>
                                          <p:spTgt spid="40"/>
                                        </p:tgtEl>
                                      </p:cBhvr>
                                    </p:animEffect>
                                    <p:set>
                                      <p:cBhvr>
                                        <p:cTn id="80" dur="1" fill="hold">
                                          <p:stCondLst>
                                            <p:cond delay="4999"/>
                                          </p:stCondLst>
                                        </p:cTn>
                                        <p:tgtEl>
                                          <p:spTgt spid="4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dir="cw">
                                      <p:cBhvr>
                                        <p:cTn id="84" dur="2000" fill="hold"/>
                                        <p:tgtEl>
                                          <p:spTgt spid="85"/>
                                        </p:tgtEl>
                                        <p:attrNameLst>
                                          <p:attrName>fillcolor</p:attrName>
                                        </p:attrNameLst>
                                      </p:cBhvr>
                                      <p:to>
                                        <a:srgbClr val="8FDAFF"/>
                                      </p:to>
                                    </p:animClr>
                                    <p:set>
                                      <p:cBhvr>
                                        <p:cTn id="85" dur="2000" fill="hold"/>
                                        <p:tgtEl>
                                          <p:spTgt spid="85"/>
                                        </p:tgtEl>
                                        <p:attrNameLst>
                                          <p:attrName>fill.type</p:attrName>
                                        </p:attrNameLst>
                                      </p:cBhvr>
                                      <p:to>
                                        <p:strVal val="solid"/>
                                      </p:to>
                                    </p:set>
                                    <p:set>
                                      <p:cBhvr>
                                        <p:cTn id="86" dur="2000" fill="hold"/>
                                        <p:tgtEl>
                                          <p:spTgt spid="85"/>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par>
                          <p:cTn id="91" fill="hold">
                            <p:stCondLst>
                              <p:cond delay="0"/>
                            </p:stCondLst>
                            <p:childTnLst>
                              <p:par>
                                <p:cTn id="92" presetID="9" presetClass="exit" presetSubtype="0" fill="hold" grpId="1" nodeType="afterEffect">
                                  <p:stCondLst>
                                    <p:cond delay="0"/>
                                  </p:stCondLst>
                                  <p:childTnLst>
                                    <p:animEffect transition="out" filter="dissolve">
                                      <p:cBhvr>
                                        <p:cTn id="93" dur="5000"/>
                                        <p:tgtEl>
                                          <p:spTgt spid="41"/>
                                        </p:tgtEl>
                                      </p:cBhvr>
                                    </p:animEffect>
                                    <p:set>
                                      <p:cBhvr>
                                        <p:cTn id="94" dur="1" fill="hold">
                                          <p:stCondLst>
                                            <p:cond delay="4999"/>
                                          </p:stCondLst>
                                        </p:cTn>
                                        <p:tgtEl>
                                          <p:spTgt spid="4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mph" presetSubtype="2" fill="hold" nodeType="clickEffect">
                                  <p:stCondLst>
                                    <p:cond delay="0"/>
                                  </p:stCondLst>
                                  <p:childTnLst>
                                    <p:animClr clrSpc="rgb" dir="cw">
                                      <p:cBhvr>
                                        <p:cTn id="98" dur="2000" fill="hold"/>
                                        <p:tgtEl>
                                          <p:spTgt spid="87"/>
                                        </p:tgtEl>
                                        <p:attrNameLst>
                                          <p:attrName>fillcolor</p:attrName>
                                        </p:attrNameLst>
                                      </p:cBhvr>
                                      <p:to>
                                        <a:srgbClr val="8FDAFF"/>
                                      </p:to>
                                    </p:animClr>
                                    <p:set>
                                      <p:cBhvr>
                                        <p:cTn id="99" dur="2000" fill="hold"/>
                                        <p:tgtEl>
                                          <p:spTgt spid="87"/>
                                        </p:tgtEl>
                                        <p:attrNameLst>
                                          <p:attrName>fill.type</p:attrName>
                                        </p:attrNameLst>
                                      </p:cBhvr>
                                      <p:to>
                                        <p:strVal val="solid"/>
                                      </p:to>
                                    </p:set>
                                    <p:set>
                                      <p:cBhvr>
                                        <p:cTn id="100" dur="2000" fill="hold"/>
                                        <p:tgtEl>
                                          <p:spTgt spid="87"/>
                                        </p:tgtEl>
                                        <p:attrNameLst>
                                          <p:attrName>fill.on</p:attrName>
                                        </p:attrNameLst>
                                      </p:cBhvr>
                                      <p:to>
                                        <p:strVal val="tru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2"/>
                                        </p:tgtEl>
                                        <p:attrNameLst>
                                          <p:attrName>style.visibility</p:attrName>
                                        </p:attrNameLst>
                                      </p:cBhvr>
                                      <p:to>
                                        <p:strVal val="visible"/>
                                      </p:to>
                                    </p:set>
                                  </p:childTnLst>
                                </p:cTn>
                              </p:par>
                            </p:childTnLst>
                          </p:cTn>
                        </p:par>
                        <p:par>
                          <p:cTn id="105" fill="hold">
                            <p:stCondLst>
                              <p:cond delay="0"/>
                            </p:stCondLst>
                            <p:childTnLst>
                              <p:par>
                                <p:cTn id="106" presetID="9" presetClass="exit" presetSubtype="0" fill="hold" grpId="1" nodeType="afterEffect">
                                  <p:stCondLst>
                                    <p:cond delay="0"/>
                                  </p:stCondLst>
                                  <p:childTnLst>
                                    <p:animEffect transition="out" filter="dissolve">
                                      <p:cBhvr>
                                        <p:cTn id="107" dur="5000"/>
                                        <p:tgtEl>
                                          <p:spTgt spid="42"/>
                                        </p:tgtEl>
                                      </p:cBhvr>
                                    </p:animEffect>
                                    <p:set>
                                      <p:cBhvr>
                                        <p:cTn id="108" dur="1" fill="hold">
                                          <p:stCondLst>
                                            <p:cond delay="4999"/>
                                          </p:stCondLst>
                                        </p:cTn>
                                        <p:tgtEl>
                                          <p:spTgt spid="4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mph" presetSubtype="2" fill="hold" nodeType="clickEffect">
                                  <p:stCondLst>
                                    <p:cond delay="0"/>
                                  </p:stCondLst>
                                  <p:childTnLst>
                                    <p:animClr clrSpc="rgb" dir="cw">
                                      <p:cBhvr>
                                        <p:cTn id="112" dur="2000" fill="hold"/>
                                        <p:tgtEl>
                                          <p:spTgt spid="86"/>
                                        </p:tgtEl>
                                        <p:attrNameLst>
                                          <p:attrName>fillcolor</p:attrName>
                                        </p:attrNameLst>
                                      </p:cBhvr>
                                      <p:to>
                                        <a:srgbClr val="8FDAFF"/>
                                      </p:to>
                                    </p:animClr>
                                    <p:set>
                                      <p:cBhvr>
                                        <p:cTn id="113" dur="2000" fill="hold"/>
                                        <p:tgtEl>
                                          <p:spTgt spid="86"/>
                                        </p:tgtEl>
                                        <p:attrNameLst>
                                          <p:attrName>fill.type</p:attrName>
                                        </p:attrNameLst>
                                      </p:cBhvr>
                                      <p:to>
                                        <p:strVal val="solid"/>
                                      </p:to>
                                    </p:set>
                                    <p:set>
                                      <p:cBhvr>
                                        <p:cTn id="114" dur="2000" fill="hold"/>
                                        <p:tgtEl>
                                          <p:spTgt spid="86"/>
                                        </p:tgtEl>
                                        <p:attrNameLst>
                                          <p:attrName>fill.on</p:attrName>
                                        </p:attrNameLst>
                                      </p:cBhvr>
                                      <p:to>
                                        <p:strVal val="tru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3"/>
                                        </p:tgtEl>
                                        <p:attrNameLst>
                                          <p:attrName>style.visibility</p:attrName>
                                        </p:attrNameLst>
                                      </p:cBhvr>
                                      <p:to>
                                        <p:strVal val="visible"/>
                                      </p:to>
                                    </p:set>
                                  </p:childTnLst>
                                </p:cTn>
                              </p:par>
                            </p:childTnLst>
                          </p:cTn>
                        </p:par>
                        <p:par>
                          <p:cTn id="119" fill="hold">
                            <p:stCondLst>
                              <p:cond delay="0"/>
                            </p:stCondLst>
                            <p:childTnLst>
                              <p:par>
                                <p:cTn id="120" presetID="9" presetClass="exit" presetSubtype="0" fill="hold" grpId="1" nodeType="afterEffect">
                                  <p:stCondLst>
                                    <p:cond delay="0"/>
                                  </p:stCondLst>
                                  <p:childTnLst>
                                    <p:animEffect transition="out" filter="dissolve">
                                      <p:cBhvr>
                                        <p:cTn id="121" dur="5000"/>
                                        <p:tgtEl>
                                          <p:spTgt spid="43"/>
                                        </p:tgtEl>
                                      </p:cBhvr>
                                    </p:animEffect>
                                    <p:set>
                                      <p:cBhvr>
                                        <p:cTn id="122" dur="1" fill="hold">
                                          <p:stCondLst>
                                            <p:cond delay="4999"/>
                                          </p:stCondLst>
                                        </p:cTn>
                                        <p:tgtEl>
                                          <p:spTgt spid="4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mph" presetSubtype="2" fill="hold" nodeType="clickEffect">
                                  <p:stCondLst>
                                    <p:cond delay="0"/>
                                  </p:stCondLst>
                                  <p:childTnLst>
                                    <p:animClr clrSpc="rgb" dir="cw">
                                      <p:cBhvr>
                                        <p:cTn id="126" dur="2000" fill="hold"/>
                                        <p:tgtEl>
                                          <p:spTgt spid="48"/>
                                        </p:tgtEl>
                                        <p:attrNameLst>
                                          <p:attrName>fillcolor</p:attrName>
                                        </p:attrNameLst>
                                      </p:cBhvr>
                                      <p:to>
                                        <a:srgbClr val="8FDAFF"/>
                                      </p:to>
                                    </p:animClr>
                                    <p:set>
                                      <p:cBhvr>
                                        <p:cTn id="127" dur="2000" fill="hold"/>
                                        <p:tgtEl>
                                          <p:spTgt spid="48"/>
                                        </p:tgtEl>
                                        <p:attrNameLst>
                                          <p:attrName>fill.type</p:attrName>
                                        </p:attrNameLst>
                                      </p:cBhvr>
                                      <p:to>
                                        <p:strVal val="solid"/>
                                      </p:to>
                                    </p:set>
                                    <p:set>
                                      <p:cBhvr>
                                        <p:cTn id="128" dur="2000" fill="hold"/>
                                        <p:tgtEl>
                                          <p:spTgt spid="48"/>
                                        </p:tgtEl>
                                        <p:attrNameLst>
                                          <p:attrName>fill.on</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44"/>
                                        </p:tgtEl>
                                        <p:attrNameLst>
                                          <p:attrName>style.visibility</p:attrName>
                                        </p:attrNameLst>
                                      </p:cBhvr>
                                      <p:to>
                                        <p:strVal val="visible"/>
                                      </p:to>
                                    </p:set>
                                  </p:childTnLst>
                                </p:cTn>
                              </p:par>
                            </p:childTnLst>
                          </p:cTn>
                        </p:par>
                        <p:par>
                          <p:cTn id="133" fill="hold">
                            <p:stCondLst>
                              <p:cond delay="0"/>
                            </p:stCondLst>
                            <p:childTnLst>
                              <p:par>
                                <p:cTn id="134" presetID="9" presetClass="exit" presetSubtype="0" fill="hold" grpId="1" nodeType="afterEffect">
                                  <p:stCondLst>
                                    <p:cond delay="0"/>
                                  </p:stCondLst>
                                  <p:childTnLst>
                                    <p:animEffect transition="out" filter="dissolve">
                                      <p:cBhvr>
                                        <p:cTn id="135" dur="5000"/>
                                        <p:tgtEl>
                                          <p:spTgt spid="44"/>
                                        </p:tgtEl>
                                      </p:cBhvr>
                                    </p:animEffect>
                                    <p:set>
                                      <p:cBhvr>
                                        <p:cTn id="136" dur="1" fill="hold">
                                          <p:stCondLst>
                                            <p:cond delay="4999"/>
                                          </p:stCondLst>
                                        </p:cTn>
                                        <p:tgtEl>
                                          <p:spTgt spid="44"/>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 presetClass="emph" presetSubtype="2" fill="hold" nodeType="clickEffect">
                                  <p:stCondLst>
                                    <p:cond delay="0"/>
                                  </p:stCondLst>
                                  <p:childTnLst>
                                    <p:animClr clrSpc="rgb" dir="cw">
                                      <p:cBhvr>
                                        <p:cTn id="140" dur="2000" fill="hold"/>
                                        <p:tgtEl>
                                          <p:spTgt spid="90"/>
                                        </p:tgtEl>
                                        <p:attrNameLst>
                                          <p:attrName>fillcolor</p:attrName>
                                        </p:attrNameLst>
                                      </p:cBhvr>
                                      <p:to>
                                        <a:srgbClr val="8FDAFF"/>
                                      </p:to>
                                    </p:animClr>
                                    <p:set>
                                      <p:cBhvr>
                                        <p:cTn id="141" dur="2000" fill="hold"/>
                                        <p:tgtEl>
                                          <p:spTgt spid="90"/>
                                        </p:tgtEl>
                                        <p:attrNameLst>
                                          <p:attrName>fill.type</p:attrName>
                                        </p:attrNameLst>
                                      </p:cBhvr>
                                      <p:to>
                                        <p:strVal val="solid"/>
                                      </p:to>
                                    </p:set>
                                    <p:set>
                                      <p:cBhvr>
                                        <p:cTn id="142" dur="2000" fill="hold"/>
                                        <p:tgtEl>
                                          <p:spTgt spid="90"/>
                                        </p:tgtEl>
                                        <p:attrNameLst>
                                          <p:attrName>fill.on</p:attrName>
                                        </p:attrNameLst>
                                      </p:cBhvr>
                                      <p:to>
                                        <p:strVal val="true"/>
                                      </p:to>
                                    </p:se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03"/>
                                        </p:tgtEl>
                                        <p:attrNameLst>
                                          <p:attrName>style.visibility</p:attrName>
                                        </p:attrNameLst>
                                      </p:cBhvr>
                                      <p:to>
                                        <p:strVal val="visible"/>
                                      </p:to>
                                    </p:set>
                                    <p:animEffect transition="in" filter="fade">
                                      <p:cBhvr>
                                        <p:cTn id="147" dur="500"/>
                                        <p:tgtEl>
                                          <p:spTgt spid="103"/>
                                        </p:tgtEl>
                                      </p:cBhvr>
                                    </p:animEffect>
                                  </p:childTnLst>
                                </p:cTn>
                              </p:par>
                              <p:par>
                                <p:cTn id="148" presetID="10" presetClass="entr" presetSubtype="0" fill="hold" nodeType="withEffect">
                                  <p:stCondLst>
                                    <p:cond delay="0"/>
                                  </p:stCondLst>
                                  <p:childTnLst>
                                    <p:set>
                                      <p:cBhvr>
                                        <p:cTn id="149" dur="1" fill="hold">
                                          <p:stCondLst>
                                            <p:cond delay="0"/>
                                          </p:stCondLst>
                                        </p:cTn>
                                        <p:tgtEl>
                                          <p:spTgt spid="1026"/>
                                        </p:tgtEl>
                                        <p:attrNameLst>
                                          <p:attrName>style.visibility</p:attrName>
                                        </p:attrNameLst>
                                      </p:cBhvr>
                                      <p:to>
                                        <p:strVal val="visible"/>
                                      </p:to>
                                    </p:set>
                                    <p:animEffect transition="in" filter="fade">
                                      <p:cBhvr>
                                        <p:cTn id="15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 name="Title 1">
            <a:extLst>
              <a:ext uri="{FF2B5EF4-FFF2-40B4-BE49-F238E27FC236}">
                <a16:creationId xmlns:a16="http://schemas.microsoft.com/office/drawing/2014/main" id="{6699239A-5B4C-4033-B578-06DC0ACAA60B}"/>
              </a:ext>
            </a:extLst>
          </p:cNvPr>
          <p:cNvSpPr txBox="1">
            <a:spLocks/>
          </p:cNvSpPr>
          <p:nvPr/>
        </p:nvSpPr>
        <p:spPr>
          <a:xfrm>
            <a:off x="10710239" y="962305"/>
            <a:ext cx="1354845" cy="317988"/>
          </a:xfrm>
          <a:prstGeom prst="rect">
            <a:avLst/>
          </a:prstGeom>
          <a:solidFill>
            <a:srgbClr val="91EAD2"/>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pic>
        <p:nvPicPr>
          <p:cNvPr id="89" name="Google Shape;221;p10">
            <a:extLst>
              <a:ext uri="{FF2B5EF4-FFF2-40B4-BE49-F238E27FC236}">
                <a16:creationId xmlns:a16="http://schemas.microsoft.com/office/drawing/2014/main" id="{A399460A-B891-4F80-8FB1-773462D73806}"/>
              </a:ext>
            </a:extLst>
          </p:cNvPr>
          <p:cNvPicPr preferRelativeResize="0"/>
          <p:nvPr/>
        </p:nvPicPr>
        <p:blipFill rotWithShape="1">
          <a:blip r:embed="rId3">
            <a:alphaModFix/>
          </a:blip>
          <a:srcRect/>
          <a:stretch/>
        </p:blipFill>
        <p:spPr>
          <a:xfrm>
            <a:off x="10804611" y="0"/>
            <a:ext cx="1166103" cy="1183191"/>
          </a:xfrm>
          <a:prstGeom prst="rect">
            <a:avLst/>
          </a:prstGeom>
          <a:noFill/>
          <a:ln>
            <a:noFill/>
          </a:ln>
        </p:spPr>
      </p:pic>
      <p:graphicFrame>
        <p:nvGraphicFramePr>
          <p:cNvPr id="38" name="Table 37">
            <a:extLst>
              <a:ext uri="{FF2B5EF4-FFF2-40B4-BE49-F238E27FC236}">
                <a16:creationId xmlns:a16="http://schemas.microsoft.com/office/drawing/2014/main" id="{1855AB79-2B89-4C0A-BDBA-557368C24D25}"/>
              </a:ext>
            </a:extLst>
          </p:cNvPr>
          <p:cNvGraphicFramePr>
            <a:graphicFrameLocks noGrp="1"/>
          </p:cNvGraphicFramePr>
          <p:nvPr>
            <p:extLst>
              <p:ext uri="{D42A27DB-BD31-4B8C-83A1-F6EECF244321}">
                <p14:modId xmlns:p14="http://schemas.microsoft.com/office/powerpoint/2010/main" val="3607931716"/>
              </p:ext>
            </p:extLst>
          </p:nvPr>
        </p:nvGraphicFramePr>
        <p:xfrm>
          <a:off x="216577" y="1719555"/>
          <a:ext cx="6396355" cy="4336371"/>
        </p:xfrm>
        <a:graphic>
          <a:graphicData uri="http://schemas.openxmlformats.org/drawingml/2006/table">
            <a:tbl>
              <a:tblPr>
                <a:noFill/>
              </a:tblPr>
              <a:tblGrid>
                <a:gridCol w="719298">
                  <a:extLst>
                    <a:ext uri="{9D8B030D-6E8A-4147-A177-3AD203B41FA5}">
                      <a16:colId xmlns:a16="http://schemas.microsoft.com/office/drawing/2014/main" val="3645971738"/>
                    </a:ext>
                  </a:extLst>
                </a:gridCol>
                <a:gridCol w="1458982">
                  <a:extLst>
                    <a:ext uri="{9D8B030D-6E8A-4147-A177-3AD203B41FA5}">
                      <a16:colId xmlns:a16="http://schemas.microsoft.com/office/drawing/2014/main" val="3922332982"/>
                    </a:ext>
                  </a:extLst>
                </a:gridCol>
                <a:gridCol w="1698172">
                  <a:extLst>
                    <a:ext uri="{9D8B030D-6E8A-4147-A177-3AD203B41FA5}">
                      <a16:colId xmlns:a16="http://schemas.microsoft.com/office/drawing/2014/main" val="1410839627"/>
                    </a:ext>
                  </a:extLst>
                </a:gridCol>
                <a:gridCol w="2519903">
                  <a:extLst>
                    <a:ext uri="{9D8B030D-6E8A-4147-A177-3AD203B41FA5}">
                      <a16:colId xmlns:a16="http://schemas.microsoft.com/office/drawing/2014/main" val="2222538757"/>
                    </a:ext>
                  </a:extLst>
                </a:gridCol>
              </a:tblGrid>
              <a:tr h="559899">
                <a:tc>
                  <a:txBody>
                    <a:bodyPr/>
                    <a:lstStyle/>
                    <a:p>
                      <a:pPr marL="0" lvl="0" indent="0" algn="ctr" rtl="0">
                        <a:spcBef>
                          <a:spcPts val="0"/>
                        </a:spcBef>
                        <a:spcAft>
                          <a:spcPts val="0"/>
                        </a:spcAft>
                        <a:buNone/>
                      </a:pP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400" b="1" dirty="0">
                          <a:solidFill>
                            <a:srgbClr val="002060"/>
                          </a:solidFill>
                          <a:latin typeface="Century Gothic" panose="020B0502020202020204" pitchFamily="34" charset="0"/>
                          <a:ea typeface="Montserrat"/>
                          <a:cs typeface="Montserrat"/>
                          <a:sym typeface="Montserrat"/>
                        </a:rPr>
                        <a:t>imagen</a:t>
                      </a:r>
                      <a:endParaRPr sz="24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400" b="1" dirty="0" err="1">
                          <a:solidFill>
                            <a:srgbClr val="002060"/>
                          </a:solidFill>
                          <a:latin typeface="Century Gothic" panose="020B0502020202020204" pitchFamily="34" charset="0"/>
                          <a:ea typeface="Montserrat"/>
                          <a:cs typeface="Montserrat"/>
                          <a:sym typeface="Montserrat"/>
                        </a:rPr>
                        <a:t>adjetivo</a:t>
                      </a:r>
                      <a:endParaRPr sz="24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000" b="1" dirty="0" err="1">
                          <a:solidFill>
                            <a:srgbClr val="002060"/>
                          </a:solidFill>
                          <a:latin typeface="Century Gothic" panose="020B0502020202020204" pitchFamily="34" charset="0"/>
                          <a:ea typeface="Montserrat"/>
                          <a:cs typeface="Montserrat"/>
                          <a:sym typeface="Montserrat"/>
                        </a:rPr>
                        <a:t>información</a:t>
                      </a:r>
                      <a:r>
                        <a:rPr lang="en-GB" sz="2000" b="1" dirty="0">
                          <a:solidFill>
                            <a:srgbClr val="002060"/>
                          </a:solidFill>
                          <a:latin typeface="Century Gothic" panose="020B0502020202020204" pitchFamily="34" charset="0"/>
                          <a:ea typeface="Montserrat"/>
                          <a:cs typeface="Montserrat"/>
                          <a:sym typeface="Montserrat"/>
                        </a:rPr>
                        <a:t> extra</a:t>
                      </a:r>
                      <a:endParaRPr sz="24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629412">
                <a:tc>
                  <a:txBody>
                    <a:bodyPr/>
                    <a:lstStyle/>
                    <a:p>
                      <a:pPr marL="0" lvl="0" indent="0" algn="ctr"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629412">
                <a:tc>
                  <a:txBody>
                    <a:bodyPr/>
                    <a:lstStyle/>
                    <a:p>
                      <a:pPr marL="0" lvl="0" indent="0" algn="ctr"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629412">
                <a:tc>
                  <a:txBody>
                    <a:bodyPr/>
                    <a:lstStyle/>
                    <a:p>
                      <a:pPr marL="0" lvl="0" indent="0" algn="ctr"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r h="629412">
                <a:tc>
                  <a:txBody>
                    <a:bodyPr/>
                    <a:lstStyle/>
                    <a:p>
                      <a:pPr marL="0" lvl="0" indent="0" algn="ctr"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27194691"/>
                  </a:ext>
                </a:extLst>
              </a:tr>
              <a:tr h="629412">
                <a:tc>
                  <a:txBody>
                    <a:bodyPr/>
                    <a:lstStyle/>
                    <a:p>
                      <a:pPr marL="0" lvl="0" indent="0" algn="ctr"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89508771"/>
                  </a:ext>
                </a:extLst>
              </a:tr>
              <a:tr h="629412">
                <a:tc>
                  <a:txBody>
                    <a:bodyPr/>
                    <a:lstStyle/>
                    <a:p>
                      <a:pPr marL="0" lvl="0" indent="0" algn="ctr"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07814706"/>
                  </a:ext>
                </a:extLst>
              </a:tr>
            </a:tbl>
          </a:graphicData>
        </a:graphic>
      </p:graphicFrame>
      <p:sp>
        <p:nvSpPr>
          <p:cNvPr id="39" name="TextBox 38">
            <a:extLst>
              <a:ext uri="{FF2B5EF4-FFF2-40B4-BE49-F238E27FC236}">
                <a16:creationId xmlns:a16="http://schemas.microsoft.com/office/drawing/2014/main" id="{B7D8FDE2-2BDD-4439-BBC2-B90DA8F4D94C}"/>
              </a:ext>
            </a:extLst>
          </p:cNvPr>
          <p:cNvSpPr txBox="1"/>
          <p:nvPr/>
        </p:nvSpPr>
        <p:spPr>
          <a:xfrm>
            <a:off x="123171" y="747714"/>
            <a:ext cx="113923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¿Qué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infinitivo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a:t>
            </a:r>
          </a:p>
        </p:txBody>
      </p:sp>
      <p:sp>
        <p:nvSpPr>
          <p:cNvPr id="40" name="TextBox 39">
            <a:extLst>
              <a:ext uri="{FF2B5EF4-FFF2-40B4-BE49-F238E27FC236}">
                <a16:creationId xmlns:a16="http://schemas.microsoft.com/office/drawing/2014/main" id="{2E0B7CD9-D690-48BE-B216-01FF0C24D259}"/>
              </a:ext>
            </a:extLst>
          </p:cNvPr>
          <p:cNvSpPr txBox="1"/>
          <p:nvPr/>
        </p:nvSpPr>
        <p:spPr>
          <a:xfrm>
            <a:off x="9672060" y="1556668"/>
            <a:ext cx="2425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p>
        </p:txBody>
      </p:sp>
      <p:sp>
        <p:nvSpPr>
          <p:cNvPr id="42" name="TextBox 41">
            <a:extLst>
              <a:ext uri="{FF2B5EF4-FFF2-40B4-BE49-F238E27FC236}">
                <a16:creationId xmlns:a16="http://schemas.microsoft.com/office/drawing/2014/main" id="{2E4BED60-45A3-45A1-88B3-8BC41DB10235}"/>
              </a:ext>
            </a:extLst>
          </p:cNvPr>
          <p:cNvSpPr txBox="1"/>
          <p:nvPr/>
        </p:nvSpPr>
        <p:spPr>
          <a:xfrm>
            <a:off x="7146697" y="1585698"/>
            <a:ext cx="2425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grpSp>
        <p:nvGrpSpPr>
          <p:cNvPr id="43" name="Group 42">
            <a:extLst>
              <a:ext uri="{FF2B5EF4-FFF2-40B4-BE49-F238E27FC236}">
                <a16:creationId xmlns:a16="http://schemas.microsoft.com/office/drawing/2014/main" id="{301E5417-CC95-4E50-B388-EAD46775BF1E}"/>
              </a:ext>
            </a:extLst>
          </p:cNvPr>
          <p:cNvGrpSpPr/>
          <p:nvPr/>
        </p:nvGrpSpPr>
        <p:grpSpPr>
          <a:xfrm>
            <a:off x="7012347" y="1550273"/>
            <a:ext cx="2717253" cy="2450011"/>
            <a:chOff x="2911380" y="1280516"/>
            <a:chExt cx="3760604" cy="2917675"/>
          </a:xfrm>
        </p:grpSpPr>
        <p:grpSp>
          <p:nvGrpSpPr>
            <p:cNvPr id="44" name="Group 43">
              <a:extLst>
                <a:ext uri="{FF2B5EF4-FFF2-40B4-BE49-F238E27FC236}">
                  <a16:creationId xmlns:a16="http://schemas.microsoft.com/office/drawing/2014/main" id="{F36EC55F-6993-45BA-A4AE-59D461C6CA5E}"/>
                </a:ext>
              </a:extLst>
            </p:cNvPr>
            <p:cNvGrpSpPr/>
            <p:nvPr/>
          </p:nvGrpSpPr>
          <p:grpSpPr>
            <a:xfrm>
              <a:off x="2911380" y="1433049"/>
              <a:ext cx="3760604" cy="2601125"/>
              <a:chOff x="-69237" y="736297"/>
              <a:chExt cx="3760604" cy="2601125"/>
            </a:xfrm>
          </p:grpSpPr>
          <p:sp>
            <p:nvSpPr>
              <p:cNvPr id="46" name="TextBox 45">
                <a:extLst>
                  <a:ext uri="{FF2B5EF4-FFF2-40B4-BE49-F238E27FC236}">
                    <a16:creationId xmlns:a16="http://schemas.microsoft.com/office/drawing/2014/main" id="{0F29D2FE-4CC0-4683-812C-A2E070B5E19C}"/>
                  </a:ext>
                </a:extLst>
              </p:cNvPr>
              <p:cNvSpPr txBox="1"/>
              <p:nvPr/>
            </p:nvSpPr>
            <p:spPr>
              <a:xfrm>
                <a:off x="-69237" y="2860938"/>
                <a:ext cx="3760604" cy="476484"/>
              </a:xfrm>
              <a:prstGeom prst="rect">
                <a:avLst/>
              </a:prstGeom>
              <a:noFill/>
            </p:spPr>
            <p:txBody>
              <a:bodyPr wrap="square" rtlCol="0">
                <a:spAutoFit/>
              </a:bodyPr>
              <a:lstStyle/>
              <a:p>
                <a:pPr algn="ctr"/>
                <a:r>
                  <a:rPr lang="en-GB" sz="2000" b="1" dirty="0">
                    <a:solidFill>
                      <a:srgbClr val="002060"/>
                    </a:solidFill>
                    <a:latin typeface="Century Gothic" panose="020B0502020202020204" pitchFamily="34" charset="0"/>
                  </a:rPr>
                  <a:t>[</a:t>
                </a:r>
                <a:r>
                  <a:rPr lang="en-GB" sz="2000" dirty="0">
                    <a:solidFill>
                      <a:srgbClr val="002060"/>
                    </a:solidFill>
                    <a:latin typeface="Century Gothic" panose="020B0502020202020204" pitchFamily="34" charset="0"/>
                  </a:rPr>
                  <a:t>to sing, singing</a:t>
                </a:r>
                <a:r>
                  <a:rPr lang="en-GB" sz="2000" b="1" dirty="0">
                    <a:solidFill>
                      <a:srgbClr val="002060"/>
                    </a:solidFill>
                    <a:latin typeface="Century Gothic" panose="020B0502020202020204" pitchFamily="34" charset="0"/>
                  </a:rPr>
                  <a:t>]</a:t>
                </a:r>
              </a:p>
            </p:txBody>
          </p:sp>
          <p:pic>
            <p:nvPicPr>
              <p:cNvPr id="47" name="Picture 2" descr="Archivo Vectorial, Hombre, Canción, Hombre Cantando">
                <a:extLst>
                  <a:ext uri="{FF2B5EF4-FFF2-40B4-BE49-F238E27FC236}">
                    <a16:creationId xmlns:a16="http://schemas.microsoft.com/office/drawing/2014/main" id="{AE6A5CAE-0E64-49F8-B8C1-AFF40CEBB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45" y="736297"/>
                <a:ext cx="1892157" cy="2122048"/>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ectangle: Rounded Corners 44">
              <a:extLst>
                <a:ext uri="{FF2B5EF4-FFF2-40B4-BE49-F238E27FC236}">
                  <a16:creationId xmlns:a16="http://schemas.microsoft.com/office/drawing/2014/main" id="{8F54593F-A72D-4CCE-81C2-6B19E89443EF}"/>
                </a:ext>
              </a:extLst>
            </p:cNvPr>
            <p:cNvSpPr/>
            <p:nvPr/>
          </p:nvSpPr>
          <p:spPr>
            <a:xfrm>
              <a:off x="3122461" y="1280516"/>
              <a:ext cx="3184348" cy="2917675"/>
            </a:xfrm>
            <a:custGeom>
              <a:avLst/>
              <a:gdLst>
                <a:gd name="connsiteX0" fmla="*/ 0 w 3184348"/>
                <a:gd name="connsiteY0" fmla="*/ 486289 h 2917675"/>
                <a:gd name="connsiteX1" fmla="*/ 486289 w 3184348"/>
                <a:gd name="connsiteY1" fmla="*/ 0 h 2917675"/>
                <a:gd name="connsiteX2" fmla="*/ 1061349 w 3184348"/>
                <a:gd name="connsiteY2" fmla="*/ 0 h 2917675"/>
                <a:gd name="connsiteX3" fmla="*/ 1547939 w 3184348"/>
                <a:gd name="connsiteY3" fmla="*/ 0 h 2917675"/>
                <a:gd name="connsiteX4" fmla="*/ 2056646 w 3184348"/>
                <a:gd name="connsiteY4" fmla="*/ 0 h 2917675"/>
                <a:gd name="connsiteX5" fmla="*/ 2698059 w 3184348"/>
                <a:gd name="connsiteY5" fmla="*/ 0 h 2917675"/>
                <a:gd name="connsiteX6" fmla="*/ 3184348 w 3184348"/>
                <a:gd name="connsiteY6" fmla="*/ 486289 h 2917675"/>
                <a:gd name="connsiteX7" fmla="*/ 3184348 w 3184348"/>
                <a:gd name="connsiteY7" fmla="*/ 1154106 h 2917675"/>
                <a:gd name="connsiteX8" fmla="*/ 3184348 w 3184348"/>
                <a:gd name="connsiteY8" fmla="*/ 1821922 h 2917675"/>
                <a:gd name="connsiteX9" fmla="*/ 3184348 w 3184348"/>
                <a:gd name="connsiteY9" fmla="*/ 2431386 h 2917675"/>
                <a:gd name="connsiteX10" fmla="*/ 2698059 w 3184348"/>
                <a:gd name="connsiteY10" fmla="*/ 2917675 h 2917675"/>
                <a:gd name="connsiteX11" fmla="*/ 2167234 w 3184348"/>
                <a:gd name="connsiteY11" fmla="*/ 2917675 h 2917675"/>
                <a:gd name="connsiteX12" fmla="*/ 1636409 w 3184348"/>
                <a:gd name="connsiteY12" fmla="*/ 2917675 h 2917675"/>
                <a:gd name="connsiteX13" fmla="*/ 1083467 w 3184348"/>
                <a:gd name="connsiteY13" fmla="*/ 2917675 h 2917675"/>
                <a:gd name="connsiteX14" fmla="*/ 486289 w 3184348"/>
                <a:gd name="connsiteY14" fmla="*/ 2917675 h 2917675"/>
                <a:gd name="connsiteX15" fmla="*/ 0 w 3184348"/>
                <a:gd name="connsiteY15" fmla="*/ 2431386 h 2917675"/>
                <a:gd name="connsiteX16" fmla="*/ 0 w 3184348"/>
                <a:gd name="connsiteY16" fmla="*/ 1763569 h 2917675"/>
                <a:gd name="connsiteX17" fmla="*/ 0 w 3184348"/>
                <a:gd name="connsiteY17" fmla="*/ 1095753 h 2917675"/>
                <a:gd name="connsiteX18" fmla="*/ 0 w 3184348"/>
                <a:gd name="connsiteY18" fmla="*/ 486289 h 291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84348" h="2917675" extrusionOk="0">
                  <a:moveTo>
                    <a:pt x="0" y="486289"/>
                  </a:moveTo>
                  <a:cubicBezTo>
                    <a:pt x="-24000" y="233979"/>
                    <a:pt x="158042" y="26228"/>
                    <a:pt x="486289" y="0"/>
                  </a:cubicBezTo>
                  <a:cubicBezTo>
                    <a:pt x="665560" y="-15472"/>
                    <a:pt x="860761" y="-23089"/>
                    <a:pt x="1061349" y="0"/>
                  </a:cubicBezTo>
                  <a:cubicBezTo>
                    <a:pt x="1261937" y="23089"/>
                    <a:pt x="1392823" y="8901"/>
                    <a:pt x="1547939" y="0"/>
                  </a:cubicBezTo>
                  <a:cubicBezTo>
                    <a:pt x="1703055" y="-8901"/>
                    <a:pt x="1862292" y="-18944"/>
                    <a:pt x="2056646" y="0"/>
                  </a:cubicBezTo>
                  <a:cubicBezTo>
                    <a:pt x="2251000" y="18944"/>
                    <a:pt x="2416004" y="29778"/>
                    <a:pt x="2698059" y="0"/>
                  </a:cubicBezTo>
                  <a:cubicBezTo>
                    <a:pt x="2969099" y="11047"/>
                    <a:pt x="3199402" y="224076"/>
                    <a:pt x="3184348" y="486289"/>
                  </a:cubicBezTo>
                  <a:cubicBezTo>
                    <a:pt x="3185490" y="737573"/>
                    <a:pt x="3202884" y="904901"/>
                    <a:pt x="3184348" y="1154106"/>
                  </a:cubicBezTo>
                  <a:cubicBezTo>
                    <a:pt x="3165812" y="1403311"/>
                    <a:pt x="3185348" y="1677527"/>
                    <a:pt x="3184348" y="1821922"/>
                  </a:cubicBezTo>
                  <a:cubicBezTo>
                    <a:pt x="3183348" y="1966317"/>
                    <a:pt x="3173654" y="2205428"/>
                    <a:pt x="3184348" y="2431386"/>
                  </a:cubicBezTo>
                  <a:cubicBezTo>
                    <a:pt x="3183082" y="2658507"/>
                    <a:pt x="2936476" y="2932337"/>
                    <a:pt x="2698059" y="2917675"/>
                  </a:cubicBezTo>
                  <a:cubicBezTo>
                    <a:pt x="2536051" y="2935638"/>
                    <a:pt x="2404008" y="2903022"/>
                    <a:pt x="2167234" y="2917675"/>
                  </a:cubicBezTo>
                  <a:cubicBezTo>
                    <a:pt x="1930461" y="2932328"/>
                    <a:pt x="1809254" y="2938547"/>
                    <a:pt x="1636409" y="2917675"/>
                  </a:cubicBezTo>
                  <a:cubicBezTo>
                    <a:pt x="1463565" y="2896803"/>
                    <a:pt x="1253602" y="2920560"/>
                    <a:pt x="1083467" y="2917675"/>
                  </a:cubicBezTo>
                  <a:cubicBezTo>
                    <a:pt x="913332" y="2914790"/>
                    <a:pt x="652313" y="2929765"/>
                    <a:pt x="486289" y="2917675"/>
                  </a:cubicBezTo>
                  <a:cubicBezTo>
                    <a:pt x="213408" y="2925452"/>
                    <a:pt x="-7257" y="2681237"/>
                    <a:pt x="0" y="2431386"/>
                  </a:cubicBezTo>
                  <a:cubicBezTo>
                    <a:pt x="-24397" y="2264235"/>
                    <a:pt x="24797" y="2073468"/>
                    <a:pt x="0" y="1763569"/>
                  </a:cubicBezTo>
                  <a:cubicBezTo>
                    <a:pt x="-24797" y="1453670"/>
                    <a:pt x="1101" y="1292097"/>
                    <a:pt x="0" y="1095753"/>
                  </a:cubicBezTo>
                  <a:cubicBezTo>
                    <a:pt x="-1101" y="899409"/>
                    <a:pt x="19745" y="744226"/>
                    <a:pt x="0" y="486289"/>
                  </a:cubicBezTo>
                  <a:close/>
                </a:path>
              </a:pathLst>
            </a:custGeom>
            <a:noFill/>
            <a:ln w="57150">
              <a:solidFill>
                <a:srgbClr val="00B0F0"/>
              </a:solidFill>
              <a:extLst>
                <a:ext uri="{C807C97D-BFC1-408E-A445-0C87EB9F89A2}">
                  <ask:lineSketchStyleProps xmlns:ask="http://schemas.microsoft.com/office/drawing/2018/sketchyshapes" sd="258393951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Rectangle: Rounded Corners 47">
            <a:extLst>
              <a:ext uri="{FF2B5EF4-FFF2-40B4-BE49-F238E27FC236}">
                <a16:creationId xmlns:a16="http://schemas.microsoft.com/office/drawing/2014/main" id="{D2CF99A5-F10F-4295-ABA3-7C58A871EC4D}"/>
              </a:ext>
            </a:extLst>
          </p:cNvPr>
          <p:cNvSpPr/>
          <p:nvPr/>
        </p:nvSpPr>
        <p:spPr>
          <a:xfrm>
            <a:off x="9623124" y="1550270"/>
            <a:ext cx="2300875" cy="2450011"/>
          </a:xfrm>
          <a:custGeom>
            <a:avLst/>
            <a:gdLst>
              <a:gd name="connsiteX0" fmla="*/ 0 w 2300875"/>
              <a:gd name="connsiteY0" fmla="*/ 383487 h 2450011"/>
              <a:gd name="connsiteX1" fmla="*/ 383487 w 2300875"/>
              <a:gd name="connsiteY1" fmla="*/ 0 h 2450011"/>
              <a:gd name="connsiteX2" fmla="*/ 910126 w 2300875"/>
              <a:gd name="connsiteY2" fmla="*/ 0 h 2450011"/>
              <a:gd name="connsiteX3" fmla="*/ 1375410 w 2300875"/>
              <a:gd name="connsiteY3" fmla="*/ 0 h 2450011"/>
              <a:gd name="connsiteX4" fmla="*/ 1917388 w 2300875"/>
              <a:gd name="connsiteY4" fmla="*/ 0 h 2450011"/>
              <a:gd name="connsiteX5" fmla="*/ 2300875 w 2300875"/>
              <a:gd name="connsiteY5" fmla="*/ 383487 h 2450011"/>
              <a:gd name="connsiteX6" fmla="*/ 2300875 w 2300875"/>
              <a:gd name="connsiteY6" fmla="*/ 927669 h 2450011"/>
              <a:gd name="connsiteX7" fmla="*/ 2300875 w 2300875"/>
              <a:gd name="connsiteY7" fmla="*/ 1455021 h 2450011"/>
              <a:gd name="connsiteX8" fmla="*/ 2300875 w 2300875"/>
              <a:gd name="connsiteY8" fmla="*/ 2066524 h 2450011"/>
              <a:gd name="connsiteX9" fmla="*/ 1917388 w 2300875"/>
              <a:gd name="connsiteY9" fmla="*/ 2450011 h 2450011"/>
              <a:gd name="connsiteX10" fmla="*/ 1421427 w 2300875"/>
              <a:gd name="connsiteY10" fmla="*/ 2450011 h 2450011"/>
              <a:gd name="connsiteX11" fmla="*/ 956143 w 2300875"/>
              <a:gd name="connsiteY11" fmla="*/ 2450011 h 2450011"/>
              <a:gd name="connsiteX12" fmla="*/ 383487 w 2300875"/>
              <a:gd name="connsiteY12" fmla="*/ 2450011 h 2450011"/>
              <a:gd name="connsiteX13" fmla="*/ 0 w 2300875"/>
              <a:gd name="connsiteY13" fmla="*/ 2066524 h 2450011"/>
              <a:gd name="connsiteX14" fmla="*/ 0 w 2300875"/>
              <a:gd name="connsiteY14" fmla="*/ 1488681 h 2450011"/>
              <a:gd name="connsiteX15" fmla="*/ 0 w 2300875"/>
              <a:gd name="connsiteY15" fmla="*/ 910839 h 2450011"/>
              <a:gd name="connsiteX16" fmla="*/ 0 w 2300875"/>
              <a:gd name="connsiteY16" fmla="*/ 383487 h 245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0875" h="2450011" extrusionOk="0">
                <a:moveTo>
                  <a:pt x="0" y="383487"/>
                </a:moveTo>
                <a:cubicBezTo>
                  <a:pt x="-34553" y="195102"/>
                  <a:pt x="159473" y="5370"/>
                  <a:pt x="383487" y="0"/>
                </a:cubicBezTo>
                <a:cubicBezTo>
                  <a:pt x="555809" y="10116"/>
                  <a:pt x="745149" y="-13591"/>
                  <a:pt x="910126" y="0"/>
                </a:cubicBezTo>
                <a:cubicBezTo>
                  <a:pt x="1075103" y="13591"/>
                  <a:pt x="1274119" y="-18134"/>
                  <a:pt x="1375410" y="0"/>
                </a:cubicBezTo>
                <a:cubicBezTo>
                  <a:pt x="1476701" y="18134"/>
                  <a:pt x="1730880" y="-26280"/>
                  <a:pt x="1917388" y="0"/>
                </a:cubicBezTo>
                <a:cubicBezTo>
                  <a:pt x="2112245" y="22645"/>
                  <a:pt x="2343001" y="162376"/>
                  <a:pt x="2300875" y="383487"/>
                </a:cubicBezTo>
                <a:cubicBezTo>
                  <a:pt x="2292954" y="509576"/>
                  <a:pt x="2322227" y="733860"/>
                  <a:pt x="2300875" y="927669"/>
                </a:cubicBezTo>
                <a:cubicBezTo>
                  <a:pt x="2279523" y="1121478"/>
                  <a:pt x="2310451" y="1346186"/>
                  <a:pt x="2300875" y="1455021"/>
                </a:cubicBezTo>
                <a:cubicBezTo>
                  <a:pt x="2291299" y="1563856"/>
                  <a:pt x="2299244" y="1866933"/>
                  <a:pt x="2300875" y="2066524"/>
                </a:cubicBezTo>
                <a:cubicBezTo>
                  <a:pt x="2290393" y="2285519"/>
                  <a:pt x="2139223" y="2449858"/>
                  <a:pt x="1917388" y="2450011"/>
                </a:cubicBezTo>
                <a:cubicBezTo>
                  <a:pt x="1722635" y="2431265"/>
                  <a:pt x="1562215" y="2468651"/>
                  <a:pt x="1421427" y="2450011"/>
                </a:cubicBezTo>
                <a:cubicBezTo>
                  <a:pt x="1280639" y="2431371"/>
                  <a:pt x="1098914" y="2462440"/>
                  <a:pt x="956143" y="2450011"/>
                </a:cubicBezTo>
                <a:cubicBezTo>
                  <a:pt x="813372" y="2437582"/>
                  <a:pt x="566988" y="2423802"/>
                  <a:pt x="383487" y="2450011"/>
                </a:cubicBezTo>
                <a:cubicBezTo>
                  <a:pt x="148628" y="2430446"/>
                  <a:pt x="-5369" y="2252557"/>
                  <a:pt x="0" y="2066524"/>
                </a:cubicBezTo>
                <a:cubicBezTo>
                  <a:pt x="-6954" y="1885241"/>
                  <a:pt x="18362" y="1741705"/>
                  <a:pt x="0" y="1488681"/>
                </a:cubicBezTo>
                <a:cubicBezTo>
                  <a:pt x="-18362" y="1235657"/>
                  <a:pt x="-10136" y="1116995"/>
                  <a:pt x="0" y="910839"/>
                </a:cubicBezTo>
                <a:cubicBezTo>
                  <a:pt x="10136" y="704683"/>
                  <a:pt x="-14826" y="624007"/>
                  <a:pt x="0" y="383487"/>
                </a:cubicBezTo>
                <a:close/>
              </a:path>
            </a:pathLst>
          </a:custGeom>
          <a:noFill/>
          <a:ln w="57150">
            <a:solidFill>
              <a:srgbClr val="00B0F0"/>
            </a:solidFill>
            <a:extLst>
              <a:ext uri="{C807C97D-BFC1-408E-A445-0C87EB9F89A2}">
                <ask:lineSketchStyleProps xmlns:ask="http://schemas.microsoft.com/office/drawing/2018/sketchyshapes" sd="258393951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id="{64CB4BC4-4790-4E99-9D6C-15062E454BF1}"/>
              </a:ext>
            </a:extLst>
          </p:cNvPr>
          <p:cNvGrpSpPr/>
          <p:nvPr/>
        </p:nvGrpSpPr>
        <p:grpSpPr>
          <a:xfrm>
            <a:off x="9294532" y="1638710"/>
            <a:ext cx="2956784" cy="2330944"/>
            <a:chOff x="5402345" y="3440039"/>
            <a:chExt cx="5048626" cy="3406209"/>
          </a:xfrm>
        </p:grpSpPr>
        <p:sp>
          <p:nvSpPr>
            <p:cNvPr id="50" name="TextBox 49">
              <a:extLst>
                <a:ext uri="{FF2B5EF4-FFF2-40B4-BE49-F238E27FC236}">
                  <a16:creationId xmlns:a16="http://schemas.microsoft.com/office/drawing/2014/main" id="{A364C333-7C1C-46BF-87E4-055B712EF7EB}"/>
                </a:ext>
              </a:extLst>
            </p:cNvPr>
            <p:cNvSpPr txBox="1"/>
            <p:nvPr/>
          </p:nvSpPr>
          <p:spPr>
            <a:xfrm>
              <a:off x="5402345" y="5631912"/>
              <a:ext cx="5048626" cy="1214336"/>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a:t>
              </a:r>
              <a:r>
                <a:rPr lang="en-GB" sz="2400" dirty="0">
                  <a:solidFill>
                    <a:srgbClr val="002060"/>
                  </a:solidFill>
                  <a:latin typeface="Century Gothic" panose="020B0502020202020204" pitchFamily="34" charset="0"/>
                </a:rPr>
                <a:t>to need,   needing</a:t>
              </a:r>
              <a:r>
                <a:rPr lang="en-GB" sz="2400" b="1" dirty="0">
                  <a:solidFill>
                    <a:srgbClr val="002060"/>
                  </a:solidFill>
                  <a:latin typeface="Century Gothic" panose="020B0502020202020204" pitchFamily="34" charset="0"/>
                </a:rPr>
                <a:t>]</a:t>
              </a:r>
            </a:p>
          </p:txBody>
        </p:sp>
        <p:pic>
          <p:nvPicPr>
            <p:cNvPr id="51" name="Picture 50">
              <a:extLst>
                <a:ext uri="{FF2B5EF4-FFF2-40B4-BE49-F238E27FC236}">
                  <a16:creationId xmlns:a16="http://schemas.microsoft.com/office/drawing/2014/main" id="{2FEDC784-DD91-492D-B684-00309EA2A121}"/>
                </a:ext>
              </a:extLst>
            </p:cNvPr>
            <p:cNvPicPr>
              <a:picLocks noChangeAspect="1"/>
            </p:cNvPicPr>
            <p:nvPr/>
          </p:nvPicPr>
          <p:blipFill>
            <a:blip r:embed="rId5"/>
            <a:stretch>
              <a:fillRect/>
            </a:stretch>
          </p:blipFill>
          <p:spPr>
            <a:xfrm>
              <a:off x="7122705" y="3440039"/>
              <a:ext cx="1901907" cy="2483957"/>
            </a:xfrm>
            <a:prstGeom prst="rect">
              <a:avLst/>
            </a:prstGeom>
          </p:spPr>
        </p:pic>
      </p:grpSp>
      <p:sp>
        <p:nvSpPr>
          <p:cNvPr id="52" name="TextBox 51">
            <a:extLst>
              <a:ext uri="{FF2B5EF4-FFF2-40B4-BE49-F238E27FC236}">
                <a16:creationId xmlns:a16="http://schemas.microsoft.com/office/drawing/2014/main" id="{E9B93852-0463-432B-B2B5-202C2A830104}"/>
              </a:ext>
            </a:extLst>
          </p:cNvPr>
          <p:cNvSpPr txBox="1"/>
          <p:nvPr/>
        </p:nvSpPr>
        <p:spPr>
          <a:xfrm flipH="1">
            <a:off x="7200734" y="4186347"/>
            <a:ext cx="7814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t>
            </a:r>
          </a:p>
        </p:txBody>
      </p:sp>
      <p:sp>
        <p:nvSpPr>
          <p:cNvPr id="53" name="Rectangle: Rounded Corners 52">
            <a:extLst>
              <a:ext uri="{FF2B5EF4-FFF2-40B4-BE49-F238E27FC236}">
                <a16:creationId xmlns:a16="http://schemas.microsoft.com/office/drawing/2014/main" id="{F48222C2-CDEE-4B10-9832-AF5C801F4280}"/>
              </a:ext>
            </a:extLst>
          </p:cNvPr>
          <p:cNvSpPr/>
          <p:nvPr/>
        </p:nvSpPr>
        <p:spPr>
          <a:xfrm>
            <a:off x="7120979" y="4174298"/>
            <a:ext cx="2300875" cy="2450011"/>
          </a:xfrm>
          <a:custGeom>
            <a:avLst/>
            <a:gdLst>
              <a:gd name="connsiteX0" fmla="*/ 0 w 2300875"/>
              <a:gd name="connsiteY0" fmla="*/ 383487 h 2450011"/>
              <a:gd name="connsiteX1" fmla="*/ 383487 w 2300875"/>
              <a:gd name="connsiteY1" fmla="*/ 0 h 2450011"/>
              <a:gd name="connsiteX2" fmla="*/ 910126 w 2300875"/>
              <a:gd name="connsiteY2" fmla="*/ 0 h 2450011"/>
              <a:gd name="connsiteX3" fmla="*/ 1375410 w 2300875"/>
              <a:gd name="connsiteY3" fmla="*/ 0 h 2450011"/>
              <a:gd name="connsiteX4" fmla="*/ 1917388 w 2300875"/>
              <a:gd name="connsiteY4" fmla="*/ 0 h 2450011"/>
              <a:gd name="connsiteX5" fmla="*/ 2300875 w 2300875"/>
              <a:gd name="connsiteY5" fmla="*/ 383487 h 2450011"/>
              <a:gd name="connsiteX6" fmla="*/ 2300875 w 2300875"/>
              <a:gd name="connsiteY6" fmla="*/ 927669 h 2450011"/>
              <a:gd name="connsiteX7" fmla="*/ 2300875 w 2300875"/>
              <a:gd name="connsiteY7" fmla="*/ 1455021 h 2450011"/>
              <a:gd name="connsiteX8" fmla="*/ 2300875 w 2300875"/>
              <a:gd name="connsiteY8" fmla="*/ 2066524 h 2450011"/>
              <a:gd name="connsiteX9" fmla="*/ 1917388 w 2300875"/>
              <a:gd name="connsiteY9" fmla="*/ 2450011 h 2450011"/>
              <a:gd name="connsiteX10" fmla="*/ 1421427 w 2300875"/>
              <a:gd name="connsiteY10" fmla="*/ 2450011 h 2450011"/>
              <a:gd name="connsiteX11" fmla="*/ 956143 w 2300875"/>
              <a:gd name="connsiteY11" fmla="*/ 2450011 h 2450011"/>
              <a:gd name="connsiteX12" fmla="*/ 383487 w 2300875"/>
              <a:gd name="connsiteY12" fmla="*/ 2450011 h 2450011"/>
              <a:gd name="connsiteX13" fmla="*/ 0 w 2300875"/>
              <a:gd name="connsiteY13" fmla="*/ 2066524 h 2450011"/>
              <a:gd name="connsiteX14" fmla="*/ 0 w 2300875"/>
              <a:gd name="connsiteY14" fmla="*/ 1488681 h 2450011"/>
              <a:gd name="connsiteX15" fmla="*/ 0 w 2300875"/>
              <a:gd name="connsiteY15" fmla="*/ 910839 h 2450011"/>
              <a:gd name="connsiteX16" fmla="*/ 0 w 2300875"/>
              <a:gd name="connsiteY16" fmla="*/ 383487 h 245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0875" h="2450011" extrusionOk="0">
                <a:moveTo>
                  <a:pt x="0" y="383487"/>
                </a:moveTo>
                <a:cubicBezTo>
                  <a:pt x="-34553" y="195102"/>
                  <a:pt x="159473" y="5370"/>
                  <a:pt x="383487" y="0"/>
                </a:cubicBezTo>
                <a:cubicBezTo>
                  <a:pt x="555809" y="10116"/>
                  <a:pt x="745149" y="-13591"/>
                  <a:pt x="910126" y="0"/>
                </a:cubicBezTo>
                <a:cubicBezTo>
                  <a:pt x="1075103" y="13591"/>
                  <a:pt x="1274119" y="-18134"/>
                  <a:pt x="1375410" y="0"/>
                </a:cubicBezTo>
                <a:cubicBezTo>
                  <a:pt x="1476701" y="18134"/>
                  <a:pt x="1730880" y="-26280"/>
                  <a:pt x="1917388" y="0"/>
                </a:cubicBezTo>
                <a:cubicBezTo>
                  <a:pt x="2112245" y="22645"/>
                  <a:pt x="2343001" y="162376"/>
                  <a:pt x="2300875" y="383487"/>
                </a:cubicBezTo>
                <a:cubicBezTo>
                  <a:pt x="2292954" y="509576"/>
                  <a:pt x="2322227" y="733860"/>
                  <a:pt x="2300875" y="927669"/>
                </a:cubicBezTo>
                <a:cubicBezTo>
                  <a:pt x="2279523" y="1121478"/>
                  <a:pt x="2310451" y="1346186"/>
                  <a:pt x="2300875" y="1455021"/>
                </a:cubicBezTo>
                <a:cubicBezTo>
                  <a:pt x="2291299" y="1563856"/>
                  <a:pt x="2299244" y="1866933"/>
                  <a:pt x="2300875" y="2066524"/>
                </a:cubicBezTo>
                <a:cubicBezTo>
                  <a:pt x="2290393" y="2285519"/>
                  <a:pt x="2139223" y="2449858"/>
                  <a:pt x="1917388" y="2450011"/>
                </a:cubicBezTo>
                <a:cubicBezTo>
                  <a:pt x="1722635" y="2431265"/>
                  <a:pt x="1562215" y="2468651"/>
                  <a:pt x="1421427" y="2450011"/>
                </a:cubicBezTo>
                <a:cubicBezTo>
                  <a:pt x="1280639" y="2431371"/>
                  <a:pt x="1098914" y="2462440"/>
                  <a:pt x="956143" y="2450011"/>
                </a:cubicBezTo>
                <a:cubicBezTo>
                  <a:pt x="813372" y="2437582"/>
                  <a:pt x="566988" y="2423802"/>
                  <a:pt x="383487" y="2450011"/>
                </a:cubicBezTo>
                <a:cubicBezTo>
                  <a:pt x="148628" y="2430446"/>
                  <a:pt x="-5369" y="2252557"/>
                  <a:pt x="0" y="2066524"/>
                </a:cubicBezTo>
                <a:cubicBezTo>
                  <a:pt x="-6954" y="1885241"/>
                  <a:pt x="18362" y="1741705"/>
                  <a:pt x="0" y="1488681"/>
                </a:cubicBezTo>
                <a:cubicBezTo>
                  <a:pt x="-18362" y="1235657"/>
                  <a:pt x="-10136" y="1116995"/>
                  <a:pt x="0" y="910839"/>
                </a:cubicBezTo>
                <a:cubicBezTo>
                  <a:pt x="10136" y="704683"/>
                  <a:pt x="-14826" y="624007"/>
                  <a:pt x="0" y="383487"/>
                </a:cubicBezTo>
                <a:close/>
              </a:path>
            </a:pathLst>
          </a:custGeom>
          <a:noFill/>
          <a:ln w="57150">
            <a:solidFill>
              <a:srgbClr val="00B0F0"/>
            </a:solidFill>
            <a:extLst>
              <a:ext uri="{C807C97D-BFC1-408E-A445-0C87EB9F89A2}">
                <ask:lineSketchStyleProps xmlns:ask="http://schemas.microsoft.com/office/drawing/2018/sketchyshapes" sd="258393951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a:extLst>
              <a:ext uri="{FF2B5EF4-FFF2-40B4-BE49-F238E27FC236}">
                <a16:creationId xmlns:a16="http://schemas.microsoft.com/office/drawing/2014/main" id="{74714430-E48C-41A5-8878-2279F7D8017F}"/>
              </a:ext>
            </a:extLst>
          </p:cNvPr>
          <p:cNvGrpSpPr/>
          <p:nvPr/>
        </p:nvGrpSpPr>
        <p:grpSpPr>
          <a:xfrm>
            <a:off x="7055154" y="4293444"/>
            <a:ext cx="2440915" cy="2109174"/>
            <a:chOff x="-31279" y="3818676"/>
            <a:chExt cx="3111579" cy="2626959"/>
          </a:xfrm>
        </p:grpSpPr>
        <p:sp>
          <p:nvSpPr>
            <p:cNvPr id="55" name="TextBox 54">
              <a:extLst>
                <a:ext uri="{FF2B5EF4-FFF2-40B4-BE49-F238E27FC236}">
                  <a16:creationId xmlns:a16="http://schemas.microsoft.com/office/drawing/2014/main" id="{CA45891E-D35F-4F9D-87F3-E65ED7C0C712}"/>
                </a:ext>
              </a:extLst>
            </p:cNvPr>
            <p:cNvSpPr txBox="1"/>
            <p:nvPr/>
          </p:nvSpPr>
          <p:spPr>
            <a:xfrm>
              <a:off x="-31279" y="5870635"/>
              <a:ext cx="3111579" cy="575000"/>
            </a:xfrm>
            <a:prstGeom prst="rect">
              <a:avLst/>
            </a:prstGeom>
            <a:noFill/>
          </p:spPr>
          <p:txBody>
            <a:bodyPr wrap="square" rtlCol="0">
              <a:spAutoFit/>
            </a:bodyPr>
            <a:lstStyle/>
            <a:p>
              <a:pPr algn="ctr"/>
              <a:r>
                <a:rPr lang="en-GB" sz="2300" b="1" dirty="0">
                  <a:solidFill>
                    <a:srgbClr val="002060"/>
                  </a:solidFill>
                  <a:latin typeface="Century Gothic" panose="020B0502020202020204" pitchFamily="34" charset="0"/>
                </a:rPr>
                <a:t>[</a:t>
              </a:r>
              <a:r>
                <a:rPr lang="en-GB" sz="2300" dirty="0">
                  <a:solidFill>
                    <a:srgbClr val="002060"/>
                  </a:solidFill>
                  <a:latin typeface="Century Gothic" panose="020B0502020202020204" pitchFamily="34" charset="0"/>
                </a:rPr>
                <a:t>to talk, talking</a:t>
              </a:r>
              <a:r>
                <a:rPr lang="en-GB" sz="2300" b="1" dirty="0">
                  <a:solidFill>
                    <a:srgbClr val="002060"/>
                  </a:solidFill>
                  <a:latin typeface="Century Gothic" panose="020B0502020202020204" pitchFamily="34" charset="0"/>
                </a:rPr>
                <a:t>]</a:t>
              </a:r>
            </a:p>
          </p:txBody>
        </p:sp>
        <p:pic>
          <p:nvPicPr>
            <p:cNvPr id="57" name="Picture 4" descr="Icono, Gente, Hablar, Conversacion, Chat, Símbolo">
              <a:extLst>
                <a:ext uri="{FF2B5EF4-FFF2-40B4-BE49-F238E27FC236}">
                  <a16:creationId xmlns:a16="http://schemas.microsoft.com/office/drawing/2014/main" id="{156DFB41-D339-494F-B60E-25A0A45E7F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372" y="3818676"/>
              <a:ext cx="1932525" cy="1932524"/>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TextBox 57">
            <a:extLst>
              <a:ext uri="{FF2B5EF4-FFF2-40B4-BE49-F238E27FC236}">
                <a16:creationId xmlns:a16="http://schemas.microsoft.com/office/drawing/2014/main" id="{E1B6CA34-A9BB-47E3-8ADD-759C6A04BDB4}"/>
              </a:ext>
            </a:extLst>
          </p:cNvPr>
          <p:cNvSpPr txBox="1"/>
          <p:nvPr/>
        </p:nvSpPr>
        <p:spPr>
          <a:xfrm>
            <a:off x="9643106" y="4192885"/>
            <a:ext cx="2425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002060"/>
                </a:solidFill>
                <a:latin typeface="Century Gothic" panose="020B0502020202020204" pitchFamily="34" charset="0"/>
              </a:rPr>
              <a:t>D</a:t>
            </a:r>
            <a:endPar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Rectangle: Rounded Corners 58">
            <a:extLst>
              <a:ext uri="{FF2B5EF4-FFF2-40B4-BE49-F238E27FC236}">
                <a16:creationId xmlns:a16="http://schemas.microsoft.com/office/drawing/2014/main" id="{DF65B888-D8F4-4AFE-A842-7CC037ED2331}"/>
              </a:ext>
            </a:extLst>
          </p:cNvPr>
          <p:cNvSpPr/>
          <p:nvPr/>
        </p:nvSpPr>
        <p:spPr>
          <a:xfrm>
            <a:off x="9582471" y="4201001"/>
            <a:ext cx="2399662" cy="2450011"/>
          </a:xfrm>
          <a:custGeom>
            <a:avLst/>
            <a:gdLst>
              <a:gd name="connsiteX0" fmla="*/ 0 w 2399662"/>
              <a:gd name="connsiteY0" fmla="*/ 399952 h 2450011"/>
              <a:gd name="connsiteX1" fmla="*/ 399952 w 2399662"/>
              <a:gd name="connsiteY1" fmla="*/ 0 h 2450011"/>
              <a:gd name="connsiteX2" fmla="*/ 949202 w 2399662"/>
              <a:gd name="connsiteY2" fmla="*/ 0 h 2450011"/>
              <a:gd name="connsiteX3" fmla="*/ 1434462 w 2399662"/>
              <a:gd name="connsiteY3" fmla="*/ 0 h 2450011"/>
              <a:gd name="connsiteX4" fmla="*/ 1999710 w 2399662"/>
              <a:gd name="connsiteY4" fmla="*/ 0 h 2450011"/>
              <a:gd name="connsiteX5" fmla="*/ 2399662 w 2399662"/>
              <a:gd name="connsiteY5" fmla="*/ 399952 h 2450011"/>
              <a:gd name="connsiteX6" fmla="*/ 2399662 w 2399662"/>
              <a:gd name="connsiteY6" fmla="*/ 933487 h 2450011"/>
              <a:gd name="connsiteX7" fmla="*/ 2399662 w 2399662"/>
              <a:gd name="connsiteY7" fmla="*/ 1450520 h 2450011"/>
              <a:gd name="connsiteX8" fmla="*/ 2399662 w 2399662"/>
              <a:gd name="connsiteY8" fmla="*/ 2050059 h 2450011"/>
              <a:gd name="connsiteX9" fmla="*/ 1999710 w 2399662"/>
              <a:gd name="connsiteY9" fmla="*/ 2450011 h 2450011"/>
              <a:gd name="connsiteX10" fmla="*/ 1482455 w 2399662"/>
              <a:gd name="connsiteY10" fmla="*/ 2450011 h 2450011"/>
              <a:gd name="connsiteX11" fmla="*/ 997195 w 2399662"/>
              <a:gd name="connsiteY11" fmla="*/ 2450011 h 2450011"/>
              <a:gd name="connsiteX12" fmla="*/ 399952 w 2399662"/>
              <a:gd name="connsiteY12" fmla="*/ 2450011 h 2450011"/>
              <a:gd name="connsiteX13" fmla="*/ 0 w 2399662"/>
              <a:gd name="connsiteY13" fmla="*/ 2050059 h 2450011"/>
              <a:gd name="connsiteX14" fmla="*/ 0 w 2399662"/>
              <a:gd name="connsiteY14" fmla="*/ 1483522 h 2450011"/>
              <a:gd name="connsiteX15" fmla="*/ 0 w 2399662"/>
              <a:gd name="connsiteY15" fmla="*/ 916986 h 2450011"/>
              <a:gd name="connsiteX16" fmla="*/ 0 w 2399662"/>
              <a:gd name="connsiteY16" fmla="*/ 399952 h 245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9662" h="2450011" extrusionOk="0">
                <a:moveTo>
                  <a:pt x="0" y="399952"/>
                </a:moveTo>
                <a:cubicBezTo>
                  <a:pt x="-23645" y="195084"/>
                  <a:pt x="167751" y="4972"/>
                  <a:pt x="399952" y="0"/>
                </a:cubicBezTo>
                <a:cubicBezTo>
                  <a:pt x="512446" y="-2817"/>
                  <a:pt x="801000" y="-24779"/>
                  <a:pt x="949202" y="0"/>
                </a:cubicBezTo>
                <a:cubicBezTo>
                  <a:pt x="1097404" y="24779"/>
                  <a:pt x="1273781" y="23578"/>
                  <a:pt x="1434462" y="0"/>
                </a:cubicBezTo>
                <a:cubicBezTo>
                  <a:pt x="1595143" y="-23578"/>
                  <a:pt x="1849300" y="12613"/>
                  <a:pt x="1999710" y="0"/>
                </a:cubicBezTo>
                <a:cubicBezTo>
                  <a:pt x="2216001" y="6145"/>
                  <a:pt x="2452661" y="167343"/>
                  <a:pt x="2399662" y="399952"/>
                </a:cubicBezTo>
                <a:cubicBezTo>
                  <a:pt x="2387616" y="567369"/>
                  <a:pt x="2409625" y="805171"/>
                  <a:pt x="2399662" y="933487"/>
                </a:cubicBezTo>
                <a:cubicBezTo>
                  <a:pt x="2389699" y="1061803"/>
                  <a:pt x="2397369" y="1197581"/>
                  <a:pt x="2399662" y="1450520"/>
                </a:cubicBezTo>
                <a:cubicBezTo>
                  <a:pt x="2401955" y="1703459"/>
                  <a:pt x="2404613" y="1889556"/>
                  <a:pt x="2399662" y="2050059"/>
                </a:cubicBezTo>
                <a:cubicBezTo>
                  <a:pt x="2386944" y="2279683"/>
                  <a:pt x="2275639" y="2449173"/>
                  <a:pt x="1999710" y="2450011"/>
                </a:cubicBezTo>
                <a:cubicBezTo>
                  <a:pt x="1745877" y="2467743"/>
                  <a:pt x="1736174" y="2425511"/>
                  <a:pt x="1482455" y="2450011"/>
                </a:cubicBezTo>
                <a:cubicBezTo>
                  <a:pt x="1228737" y="2474511"/>
                  <a:pt x="1185326" y="2472634"/>
                  <a:pt x="997195" y="2450011"/>
                </a:cubicBezTo>
                <a:cubicBezTo>
                  <a:pt x="809064" y="2427388"/>
                  <a:pt x="637471" y="2439830"/>
                  <a:pt x="399952" y="2450011"/>
                </a:cubicBezTo>
                <a:cubicBezTo>
                  <a:pt x="147743" y="2423441"/>
                  <a:pt x="-10904" y="2218623"/>
                  <a:pt x="0" y="2050059"/>
                </a:cubicBezTo>
                <a:cubicBezTo>
                  <a:pt x="-7338" y="1909907"/>
                  <a:pt x="2347" y="1743573"/>
                  <a:pt x="0" y="1483522"/>
                </a:cubicBezTo>
                <a:cubicBezTo>
                  <a:pt x="-2347" y="1223471"/>
                  <a:pt x="-20366" y="1136205"/>
                  <a:pt x="0" y="916986"/>
                </a:cubicBezTo>
                <a:cubicBezTo>
                  <a:pt x="20366" y="697767"/>
                  <a:pt x="20137" y="631753"/>
                  <a:pt x="0" y="399952"/>
                </a:cubicBezTo>
                <a:close/>
              </a:path>
            </a:pathLst>
          </a:custGeom>
          <a:noFill/>
          <a:ln w="57150">
            <a:solidFill>
              <a:srgbClr val="00B0F0"/>
            </a:solidFill>
            <a:extLst>
              <a:ext uri="{C807C97D-BFC1-408E-A445-0C87EB9F89A2}">
                <ask:lineSketchStyleProps xmlns:ask="http://schemas.microsoft.com/office/drawing/2018/sketchyshapes" sd="258393951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Group 59">
            <a:extLst>
              <a:ext uri="{FF2B5EF4-FFF2-40B4-BE49-F238E27FC236}">
                <a16:creationId xmlns:a16="http://schemas.microsoft.com/office/drawing/2014/main" id="{7695F498-6F76-40BC-B461-051C5079C2F9}"/>
              </a:ext>
            </a:extLst>
          </p:cNvPr>
          <p:cNvGrpSpPr/>
          <p:nvPr/>
        </p:nvGrpSpPr>
        <p:grpSpPr>
          <a:xfrm>
            <a:off x="9479309" y="4285791"/>
            <a:ext cx="2643480" cy="2222954"/>
            <a:chOff x="5562170" y="522283"/>
            <a:chExt cx="3450952" cy="2991949"/>
          </a:xfrm>
        </p:grpSpPr>
        <p:sp>
          <p:nvSpPr>
            <p:cNvPr id="61" name="TextBox 60">
              <a:extLst>
                <a:ext uri="{FF2B5EF4-FFF2-40B4-BE49-F238E27FC236}">
                  <a16:creationId xmlns:a16="http://schemas.microsoft.com/office/drawing/2014/main" id="{D57B8A82-09E7-4214-9B06-37DF2063DDEF}"/>
                </a:ext>
              </a:extLst>
            </p:cNvPr>
            <p:cNvSpPr txBox="1"/>
            <p:nvPr/>
          </p:nvSpPr>
          <p:spPr>
            <a:xfrm>
              <a:off x="5562170" y="2395765"/>
              <a:ext cx="3450952" cy="1118467"/>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a:t>
              </a:r>
              <a:r>
                <a:rPr lang="en-GB" sz="2400" dirty="0">
                  <a:solidFill>
                    <a:srgbClr val="002060"/>
                  </a:solidFill>
                  <a:latin typeface="Century Gothic" panose="020B0502020202020204" pitchFamily="34" charset="0"/>
                </a:rPr>
                <a:t>to listen,  listening</a:t>
              </a:r>
              <a:r>
                <a:rPr lang="en-GB" sz="2400" b="1" dirty="0">
                  <a:solidFill>
                    <a:srgbClr val="002060"/>
                  </a:solidFill>
                  <a:latin typeface="Century Gothic" panose="020B0502020202020204" pitchFamily="34" charset="0"/>
                </a:rPr>
                <a:t>]</a:t>
              </a:r>
            </a:p>
          </p:txBody>
        </p:sp>
        <p:pic>
          <p:nvPicPr>
            <p:cNvPr id="62" name="Picture 2" descr="Oído, Sonido, Escuchar">
              <a:extLst>
                <a:ext uri="{FF2B5EF4-FFF2-40B4-BE49-F238E27FC236}">
                  <a16:creationId xmlns:a16="http://schemas.microsoft.com/office/drawing/2014/main" id="{71E7DE94-1D02-4F17-A057-951DCC6E024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930" t="15027" r="14977" b="18365"/>
            <a:stretch/>
          </p:blipFill>
          <p:spPr bwMode="auto">
            <a:xfrm>
              <a:off x="6564613" y="522283"/>
              <a:ext cx="1654477" cy="1726398"/>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Rectangle 62">
            <a:hlinkClick r:id="" action="ppaction://noaction">
              <a:snd r:embed="rId8" name="19_Eestaactivo.wav"/>
            </a:hlinkClick>
            <a:extLst>
              <a:ext uri="{FF2B5EF4-FFF2-40B4-BE49-F238E27FC236}">
                <a16:creationId xmlns:a16="http://schemas.microsoft.com/office/drawing/2014/main" id="{4C9EBBD2-C9BA-4ECB-91C7-3C176621D7E5}"/>
              </a:ext>
            </a:extLst>
          </p:cNvPr>
          <p:cNvSpPr/>
          <p:nvPr/>
        </p:nvSpPr>
        <p:spPr>
          <a:xfrm>
            <a:off x="318231" y="2342300"/>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E</a:t>
            </a:r>
          </a:p>
        </p:txBody>
      </p:sp>
      <p:sp>
        <p:nvSpPr>
          <p:cNvPr id="64" name="Rectangle 63">
            <a:hlinkClick r:id="" action="ppaction://noaction">
              <a:snd r:embed="rId8" name="19_Eestaactivo.wav"/>
            </a:hlinkClick>
            <a:extLst>
              <a:ext uri="{FF2B5EF4-FFF2-40B4-BE49-F238E27FC236}">
                <a16:creationId xmlns:a16="http://schemas.microsoft.com/office/drawing/2014/main" id="{2C571D03-0332-44B8-9F73-5F5C8A2F00D1}"/>
              </a:ext>
            </a:extLst>
          </p:cNvPr>
          <p:cNvSpPr/>
          <p:nvPr/>
        </p:nvSpPr>
        <p:spPr>
          <a:xfrm>
            <a:off x="326822" y="2974133"/>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1</a:t>
            </a:r>
          </a:p>
        </p:txBody>
      </p:sp>
      <p:sp>
        <p:nvSpPr>
          <p:cNvPr id="65" name="Rectangle 64">
            <a:hlinkClick r:id="" action="ppaction://noaction">
              <a:snd r:embed="rId8" name="19_Eestaactivo.wav"/>
            </a:hlinkClick>
            <a:extLst>
              <a:ext uri="{FF2B5EF4-FFF2-40B4-BE49-F238E27FC236}">
                <a16:creationId xmlns:a16="http://schemas.microsoft.com/office/drawing/2014/main" id="{F090E813-4617-4E70-9F27-9949D779FFB8}"/>
              </a:ext>
            </a:extLst>
          </p:cNvPr>
          <p:cNvSpPr/>
          <p:nvPr/>
        </p:nvSpPr>
        <p:spPr>
          <a:xfrm>
            <a:off x="328847" y="3608166"/>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2</a:t>
            </a:r>
          </a:p>
        </p:txBody>
      </p:sp>
      <p:sp>
        <p:nvSpPr>
          <p:cNvPr id="66" name="Rectangle 65">
            <a:hlinkClick r:id="" action="ppaction://noaction">
              <a:snd r:embed="rId8" name="19_Eestaactivo.wav"/>
            </a:hlinkClick>
            <a:extLst>
              <a:ext uri="{FF2B5EF4-FFF2-40B4-BE49-F238E27FC236}">
                <a16:creationId xmlns:a16="http://schemas.microsoft.com/office/drawing/2014/main" id="{DE46ABB6-9ACF-40BF-8BCC-CB1254D46294}"/>
              </a:ext>
            </a:extLst>
          </p:cNvPr>
          <p:cNvSpPr/>
          <p:nvPr/>
        </p:nvSpPr>
        <p:spPr>
          <a:xfrm>
            <a:off x="314578" y="4246167"/>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3</a:t>
            </a:r>
          </a:p>
        </p:txBody>
      </p:sp>
      <p:sp>
        <p:nvSpPr>
          <p:cNvPr id="67" name="Rectangle 66">
            <a:hlinkClick r:id="" action="ppaction://noaction">
              <a:snd r:embed="rId8" name="19_Eestaactivo.wav"/>
            </a:hlinkClick>
            <a:extLst>
              <a:ext uri="{FF2B5EF4-FFF2-40B4-BE49-F238E27FC236}">
                <a16:creationId xmlns:a16="http://schemas.microsoft.com/office/drawing/2014/main" id="{3D17A450-AAA7-4B15-9AC3-9B7C9FD44D8D}"/>
              </a:ext>
            </a:extLst>
          </p:cNvPr>
          <p:cNvSpPr/>
          <p:nvPr/>
        </p:nvSpPr>
        <p:spPr>
          <a:xfrm>
            <a:off x="326822" y="4881627"/>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4</a:t>
            </a:r>
          </a:p>
        </p:txBody>
      </p:sp>
      <p:sp>
        <p:nvSpPr>
          <p:cNvPr id="68" name="Rectangle 67">
            <a:hlinkClick r:id="" action="ppaction://noaction">
              <a:snd r:embed="rId8" name="19_Eestaactivo.wav"/>
            </a:hlinkClick>
            <a:extLst>
              <a:ext uri="{FF2B5EF4-FFF2-40B4-BE49-F238E27FC236}">
                <a16:creationId xmlns:a16="http://schemas.microsoft.com/office/drawing/2014/main" id="{A579FAA4-918A-4EDC-AEE8-7D605FB78FCA}"/>
              </a:ext>
            </a:extLst>
          </p:cNvPr>
          <p:cNvSpPr/>
          <p:nvPr/>
        </p:nvSpPr>
        <p:spPr>
          <a:xfrm>
            <a:off x="313948" y="5489173"/>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5</a:t>
            </a:r>
          </a:p>
        </p:txBody>
      </p:sp>
      <p:pic>
        <p:nvPicPr>
          <p:cNvPr id="69" name="Picture 68">
            <a:extLst>
              <a:ext uri="{FF2B5EF4-FFF2-40B4-BE49-F238E27FC236}">
                <a16:creationId xmlns:a16="http://schemas.microsoft.com/office/drawing/2014/main" id="{5560BF51-D8E4-4E63-B027-F529E66E3E13}"/>
              </a:ext>
            </a:extLst>
          </p:cNvPr>
          <p:cNvPicPr>
            <a:picLocks noChangeAspect="1"/>
          </p:cNvPicPr>
          <p:nvPr/>
        </p:nvPicPr>
        <p:blipFill rotWithShape="1">
          <a:blip r:embed="rId9">
            <a:clrChange>
              <a:clrFrom>
                <a:srgbClr val="D9EB37"/>
              </a:clrFrom>
              <a:clrTo>
                <a:srgbClr val="D9EB37">
                  <a:alpha val="0"/>
                </a:srgbClr>
              </a:clrTo>
            </a:clrChange>
            <a:extLst>
              <a:ext uri="{28A0092B-C50C-407E-A947-70E740481C1C}">
                <a14:useLocalDpi xmlns:a14="http://schemas.microsoft.com/office/drawing/2010/main" val="0"/>
              </a:ext>
            </a:extLst>
          </a:blip>
          <a:srcRect l="37540" r="34763"/>
          <a:stretch/>
        </p:blipFill>
        <p:spPr>
          <a:xfrm>
            <a:off x="9507519" y="36031"/>
            <a:ext cx="454425" cy="1405200"/>
          </a:xfrm>
          <a:prstGeom prst="rect">
            <a:avLst/>
          </a:prstGeom>
        </p:spPr>
      </p:pic>
      <p:sp>
        <p:nvSpPr>
          <p:cNvPr id="70" name="TextBox 69">
            <a:extLst>
              <a:ext uri="{FF2B5EF4-FFF2-40B4-BE49-F238E27FC236}">
                <a16:creationId xmlns:a16="http://schemas.microsoft.com/office/drawing/2014/main" id="{E767AF5E-D5CE-4534-A9B9-22763D5EB756}"/>
              </a:ext>
            </a:extLst>
          </p:cNvPr>
          <p:cNvSpPr txBox="1"/>
          <p:nvPr/>
        </p:nvSpPr>
        <p:spPr>
          <a:xfrm>
            <a:off x="2952022" y="113631"/>
            <a:ext cx="613954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Sofía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habla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primo*, Luis. </a:t>
            </a:r>
          </a:p>
        </p:txBody>
      </p:sp>
      <p:sp>
        <p:nvSpPr>
          <p:cNvPr id="71" name="TextBox 70">
            <a:extLst>
              <a:ext uri="{FF2B5EF4-FFF2-40B4-BE49-F238E27FC236}">
                <a16:creationId xmlns:a16="http://schemas.microsoft.com/office/drawing/2014/main" id="{F4F5AF40-C9EF-4AD8-8947-4EE957C6DC31}"/>
              </a:ext>
            </a:extLst>
          </p:cNvPr>
          <p:cNvSpPr txBox="1"/>
          <p:nvPr/>
        </p:nvSpPr>
        <p:spPr>
          <a:xfrm>
            <a:off x="187549" y="1216909"/>
            <a:ext cx="113923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la </a:t>
            </a:r>
            <a:r>
              <a:rPr kumimoji="0" lang="en-GB" sz="24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letra</a:t>
            </a:r>
            <a:r>
              <a:rPr lang="en-GB" sz="2400" dirty="0">
                <a:solidFill>
                  <a:srgbClr val="002060"/>
                </a:solidFill>
                <a:latin typeface="Century Gothic" panose="020B0502020202020204" pitchFamily="34" charset="0"/>
              </a:rPr>
              <a:t>, y el </a:t>
            </a:r>
            <a:r>
              <a:rPr lang="en-GB" sz="2400" dirty="0" err="1">
                <a:solidFill>
                  <a:srgbClr val="002060"/>
                </a:solidFill>
                <a:latin typeface="Century Gothic" panose="020B0502020202020204" pitchFamily="34" charset="0"/>
              </a:rPr>
              <a:t>adjetivo</a:t>
            </a:r>
            <a:r>
              <a:rPr lang="en-GB" sz="2400" dirty="0">
                <a:solidFill>
                  <a:srgbClr val="002060"/>
                </a:solidFill>
                <a:latin typeface="Century Gothic" panose="020B0502020202020204" pitchFamily="34" charset="0"/>
              </a:rPr>
              <a:t> en </a:t>
            </a:r>
            <a:r>
              <a:rPr lang="en-GB" sz="2400" b="1" dirty="0" err="1">
                <a:solidFill>
                  <a:srgbClr val="002060"/>
                </a:solidFill>
                <a:latin typeface="Century Gothic" panose="020B0502020202020204" pitchFamily="34" charset="0"/>
              </a:rPr>
              <a:t>inglés</a:t>
            </a:r>
            <a:r>
              <a:rPr lang="en-GB" sz="2400" dirty="0">
                <a:solidFill>
                  <a:srgbClr val="002060"/>
                </a:solidFill>
                <a:latin typeface="Century Gothic" panose="020B0502020202020204" pitchFamily="34" charset="0"/>
              </a:rPr>
              <a:t>.</a:t>
            </a:r>
            <a:endParaRPr kumimoji="0" lang="en-GB" sz="24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73" name="Picture 72" descr="A picture containing text, toy, doll, vector graphics&#10;&#10;Description automatically generated">
            <a:extLst>
              <a:ext uri="{FF2B5EF4-FFF2-40B4-BE49-F238E27FC236}">
                <a16:creationId xmlns:a16="http://schemas.microsoft.com/office/drawing/2014/main" id="{2E0029E5-7B18-4460-AB35-15242672EA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8811845" y="80038"/>
            <a:ext cx="684223" cy="1299731"/>
          </a:xfrm>
          <a:prstGeom prst="rect">
            <a:avLst/>
          </a:prstGeom>
        </p:spPr>
      </p:pic>
      <p:sp>
        <p:nvSpPr>
          <p:cNvPr id="74" name="TextBox 73">
            <a:extLst>
              <a:ext uri="{FF2B5EF4-FFF2-40B4-BE49-F238E27FC236}">
                <a16:creationId xmlns:a16="http://schemas.microsoft.com/office/drawing/2014/main" id="{9DD04AF2-4D1D-4525-B8EF-A231535E0ADE}"/>
              </a:ext>
            </a:extLst>
          </p:cNvPr>
          <p:cNvSpPr txBox="1"/>
          <p:nvPr/>
        </p:nvSpPr>
        <p:spPr>
          <a:xfrm>
            <a:off x="209867" y="6123340"/>
            <a:ext cx="4861155" cy="707886"/>
          </a:xfrm>
          <a:prstGeom prst="rect">
            <a:avLst/>
          </a:prstGeom>
          <a:solidFill>
            <a:srgbClr val="C4E59F"/>
          </a:solidFill>
        </p:spPr>
        <p:txBody>
          <a:bodyPr wrap="square">
            <a:spAutoFit/>
          </a:bodyPr>
          <a:lstStyle/>
          <a:p>
            <a:r>
              <a:rPr lang="es-AR" sz="2000" b="1" kern="0" dirty="0">
                <a:solidFill>
                  <a:srgbClr val="002060"/>
                </a:solidFill>
                <a:latin typeface="Century Gothic"/>
                <a:ea typeface="Century Gothic"/>
                <a:cs typeface="Century Gothic"/>
                <a:sym typeface="Century Gothic"/>
              </a:rPr>
              <a:t>su</a:t>
            </a:r>
            <a:r>
              <a:rPr lang="es-AR" sz="2000" kern="0" dirty="0">
                <a:solidFill>
                  <a:srgbClr val="002060"/>
                </a:solidFill>
                <a:latin typeface="Century Gothic"/>
                <a:ea typeface="Century Gothic"/>
                <a:cs typeface="Century Gothic"/>
                <a:sym typeface="Century Gothic"/>
              </a:rPr>
              <a:t> = </a:t>
            </a:r>
            <a:r>
              <a:rPr lang="es-AR" sz="2000" kern="0" dirty="0" err="1">
                <a:solidFill>
                  <a:srgbClr val="002060"/>
                </a:solidFill>
                <a:latin typeface="Century Gothic"/>
                <a:ea typeface="Century Gothic"/>
                <a:cs typeface="Century Gothic"/>
                <a:sym typeface="Century Gothic"/>
              </a:rPr>
              <a:t>his</a:t>
            </a:r>
            <a:r>
              <a:rPr lang="es-AR" sz="2000" kern="0" dirty="0">
                <a:solidFill>
                  <a:srgbClr val="002060"/>
                </a:solidFill>
                <a:latin typeface="Century Gothic"/>
                <a:ea typeface="Century Gothic"/>
                <a:cs typeface="Century Gothic"/>
                <a:sym typeface="Century Gothic"/>
              </a:rPr>
              <a:t>/</a:t>
            </a:r>
            <a:r>
              <a:rPr lang="es-AR" sz="2000" kern="0" dirty="0" err="1">
                <a:solidFill>
                  <a:srgbClr val="002060"/>
                </a:solidFill>
                <a:latin typeface="Century Gothic"/>
                <a:ea typeface="Century Gothic"/>
                <a:cs typeface="Century Gothic"/>
                <a:sym typeface="Century Gothic"/>
              </a:rPr>
              <a:t>her</a:t>
            </a:r>
            <a:r>
              <a:rPr lang="es-AR" sz="2000" kern="0" dirty="0">
                <a:solidFill>
                  <a:srgbClr val="002060"/>
                </a:solidFill>
                <a:latin typeface="Century Gothic"/>
                <a:ea typeface="Century Gothic"/>
                <a:cs typeface="Century Gothic"/>
                <a:sym typeface="Century Gothic"/>
              </a:rPr>
              <a:t> | </a:t>
            </a:r>
            <a:r>
              <a:rPr lang="es-AR" sz="2000" kern="0" dirty="0">
                <a:solidFill>
                  <a:srgbClr val="002060"/>
                </a:solidFill>
                <a:latin typeface="Century Gothic"/>
                <a:sym typeface="Century Gothic"/>
              </a:rPr>
              <a:t>(el) </a:t>
            </a:r>
            <a:r>
              <a:rPr lang="es-AR" sz="2000" b="1" kern="0" dirty="0">
                <a:solidFill>
                  <a:srgbClr val="002060"/>
                </a:solidFill>
                <a:latin typeface="Century Gothic"/>
                <a:sym typeface="Century Gothic"/>
              </a:rPr>
              <a:t>primo </a:t>
            </a:r>
            <a:r>
              <a:rPr lang="es-AR" sz="2000" kern="0" dirty="0">
                <a:solidFill>
                  <a:srgbClr val="002060"/>
                </a:solidFill>
                <a:latin typeface="Century Gothic"/>
                <a:sym typeface="Century Gothic"/>
              </a:rPr>
              <a:t>= </a:t>
            </a:r>
            <a:r>
              <a:rPr lang="es-AR" sz="2000" kern="0" dirty="0" err="1">
                <a:solidFill>
                  <a:srgbClr val="002060"/>
                </a:solidFill>
                <a:latin typeface="Century Gothic"/>
                <a:sym typeface="Century Gothic"/>
              </a:rPr>
              <a:t>male</a:t>
            </a:r>
            <a:r>
              <a:rPr lang="es-AR" sz="2000" kern="0" dirty="0">
                <a:solidFill>
                  <a:srgbClr val="002060"/>
                </a:solidFill>
                <a:latin typeface="Century Gothic"/>
                <a:sym typeface="Century Gothic"/>
              </a:rPr>
              <a:t> </a:t>
            </a:r>
            <a:r>
              <a:rPr lang="es-AR" sz="2000" kern="0" dirty="0" err="1">
                <a:solidFill>
                  <a:srgbClr val="002060"/>
                </a:solidFill>
                <a:latin typeface="Century Gothic"/>
                <a:sym typeface="Century Gothic"/>
              </a:rPr>
              <a:t>cousin</a:t>
            </a:r>
            <a:br>
              <a:rPr lang="es-AR" sz="2000" kern="0" dirty="0">
                <a:solidFill>
                  <a:srgbClr val="002060"/>
                </a:solidFill>
                <a:latin typeface="Century Gothic"/>
                <a:sym typeface="Century Gothic"/>
              </a:rPr>
            </a:br>
            <a:r>
              <a:rPr lang="es-AR" sz="2000" b="1" kern="0" dirty="0">
                <a:solidFill>
                  <a:srgbClr val="002060"/>
                </a:solidFill>
                <a:latin typeface="Century Gothic"/>
                <a:sym typeface="Century Gothic"/>
              </a:rPr>
              <a:t>con</a:t>
            </a:r>
            <a:r>
              <a:rPr lang="es-AR" sz="2000" kern="0" dirty="0">
                <a:solidFill>
                  <a:srgbClr val="002060"/>
                </a:solidFill>
                <a:latin typeface="Century Gothic"/>
                <a:sym typeface="Century Gothic"/>
              </a:rPr>
              <a:t> = </a:t>
            </a:r>
            <a:r>
              <a:rPr lang="es-AR" sz="2000" kern="0" dirty="0" err="1">
                <a:solidFill>
                  <a:srgbClr val="002060"/>
                </a:solidFill>
                <a:latin typeface="Century Gothic"/>
                <a:sym typeface="Century Gothic"/>
              </a:rPr>
              <a:t>with</a:t>
            </a:r>
            <a:endParaRPr lang="en-GB" sz="2000" dirty="0"/>
          </a:p>
        </p:txBody>
      </p:sp>
      <p:pic>
        <p:nvPicPr>
          <p:cNvPr id="75" name="Picture 16" descr="United, Flag, Kingdom, British, Great, Britain">
            <a:extLst>
              <a:ext uri="{FF2B5EF4-FFF2-40B4-BE49-F238E27FC236}">
                <a16:creationId xmlns:a16="http://schemas.microsoft.com/office/drawing/2014/main" id="{DBFD3541-A654-4D02-9411-66D209537A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5506" y="1249043"/>
            <a:ext cx="491064" cy="384376"/>
          </a:xfrm>
          <a:prstGeom prst="round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C93743A8-4DBF-41A6-8D02-0AC027510BCC}"/>
              </a:ext>
            </a:extLst>
          </p:cNvPr>
          <p:cNvSpPr txBox="1"/>
          <p:nvPr/>
        </p:nvSpPr>
        <p:spPr>
          <a:xfrm>
            <a:off x="1433655" y="2323331"/>
            <a:ext cx="450764"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A</a:t>
            </a:r>
          </a:p>
        </p:txBody>
      </p:sp>
      <p:sp>
        <p:nvSpPr>
          <p:cNvPr id="77" name="TextBox 76">
            <a:extLst>
              <a:ext uri="{FF2B5EF4-FFF2-40B4-BE49-F238E27FC236}">
                <a16:creationId xmlns:a16="http://schemas.microsoft.com/office/drawing/2014/main" id="{E35FE8D4-DE4E-421E-BEB2-0E25D37926E3}"/>
              </a:ext>
            </a:extLst>
          </p:cNvPr>
          <p:cNvSpPr txBox="1"/>
          <p:nvPr/>
        </p:nvSpPr>
        <p:spPr>
          <a:xfrm>
            <a:off x="2408728" y="2321347"/>
            <a:ext cx="1664238"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fantastic</a:t>
            </a:r>
          </a:p>
        </p:txBody>
      </p:sp>
      <p:sp>
        <p:nvSpPr>
          <p:cNvPr id="78" name="TextBox 77">
            <a:extLst>
              <a:ext uri="{FF2B5EF4-FFF2-40B4-BE49-F238E27FC236}">
                <a16:creationId xmlns:a16="http://schemas.microsoft.com/office/drawing/2014/main" id="{BB1CBA1A-BA47-4229-A19C-7CB28B4F8EF0}"/>
              </a:ext>
            </a:extLst>
          </p:cNvPr>
          <p:cNvSpPr txBox="1"/>
          <p:nvPr/>
        </p:nvSpPr>
        <p:spPr>
          <a:xfrm>
            <a:off x="4124797" y="2311976"/>
            <a:ext cx="1457450"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in class</a:t>
            </a:r>
          </a:p>
        </p:txBody>
      </p:sp>
      <p:sp>
        <p:nvSpPr>
          <p:cNvPr id="79" name="TextBox 78">
            <a:extLst>
              <a:ext uri="{FF2B5EF4-FFF2-40B4-BE49-F238E27FC236}">
                <a16:creationId xmlns:a16="http://schemas.microsoft.com/office/drawing/2014/main" id="{EE713585-4C0A-4232-B582-A7D17E2B928F}"/>
              </a:ext>
            </a:extLst>
          </p:cNvPr>
          <p:cNvSpPr txBox="1"/>
          <p:nvPr/>
        </p:nvSpPr>
        <p:spPr>
          <a:xfrm>
            <a:off x="1433655" y="2982491"/>
            <a:ext cx="393056"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B</a:t>
            </a:r>
          </a:p>
        </p:txBody>
      </p:sp>
      <p:sp>
        <p:nvSpPr>
          <p:cNvPr id="80" name="TextBox 79">
            <a:extLst>
              <a:ext uri="{FF2B5EF4-FFF2-40B4-BE49-F238E27FC236}">
                <a16:creationId xmlns:a16="http://schemas.microsoft.com/office/drawing/2014/main" id="{7398B98A-F022-4F17-AA72-C76324FBE91E}"/>
              </a:ext>
            </a:extLst>
          </p:cNvPr>
          <p:cNvSpPr txBox="1"/>
          <p:nvPr/>
        </p:nvSpPr>
        <p:spPr>
          <a:xfrm>
            <a:off x="2423242" y="2951479"/>
            <a:ext cx="1406154"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normal</a:t>
            </a:r>
          </a:p>
        </p:txBody>
      </p:sp>
      <p:sp>
        <p:nvSpPr>
          <p:cNvPr id="81" name="TextBox 80">
            <a:extLst>
              <a:ext uri="{FF2B5EF4-FFF2-40B4-BE49-F238E27FC236}">
                <a16:creationId xmlns:a16="http://schemas.microsoft.com/office/drawing/2014/main" id="{E4F68E6F-9032-41E3-B5EB-563F44D7CC76}"/>
              </a:ext>
            </a:extLst>
          </p:cNvPr>
          <p:cNvSpPr txBox="1"/>
          <p:nvPr/>
        </p:nvSpPr>
        <p:spPr>
          <a:xfrm>
            <a:off x="4124797" y="2971136"/>
            <a:ext cx="1547218"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teacher</a:t>
            </a:r>
          </a:p>
        </p:txBody>
      </p:sp>
      <p:sp>
        <p:nvSpPr>
          <p:cNvPr id="82" name="TextBox 81">
            <a:extLst>
              <a:ext uri="{FF2B5EF4-FFF2-40B4-BE49-F238E27FC236}">
                <a16:creationId xmlns:a16="http://schemas.microsoft.com/office/drawing/2014/main" id="{5C88A751-A469-4F66-B7A9-D04646206A48}"/>
              </a:ext>
            </a:extLst>
          </p:cNvPr>
          <p:cNvSpPr txBox="1"/>
          <p:nvPr/>
        </p:nvSpPr>
        <p:spPr>
          <a:xfrm>
            <a:off x="1390113" y="3605858"/>
            <a:ext cx="465192"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C</a:t>
            </a:r>
          </a:p>
        </p:txBody>
      </p:sp>
      <p:sp>
        <p:nvSpPr>
          <p:cNvPr id="83" name="TextBox 82">
            <a:extLst>
              <a:ext uri="{FF2B5EF4-FFF2-40B4-BE49-F238E27FC236}">
                <a16:creationId xmlns:a16="http://schemas.microsoft.com/office/drawing/2014/main" id="{94CCB209-200D-4F79-800D-21017234331A}"/>
              </a:ext>
            </a:extLst>
          </p:cNvPr>
          <p:cNvSpPr txBox="1"/>
          <p:nvPr/>
        </p:nvSpPr>
        <p:spPr>
          <a:xfrm>
            <a:off x="2408728" y="3618388"/>
            <a:ext cx="1483098"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healthy</a:t>
            </a:r>
          </a:p>
        </p:txBody>
      </p:sp>
      <p:sp>
        <p:nvSpPr>
          <p:cNvPr id="84" name="TextBox 83">
            <a:extLst>
              <a:ext uri="{FF2B5EF4-FFF2-40B4-BE49-F238E27FC236}">
                <a16:creationId xmlns:a16="http://schemas.microsoft.com/office/drawing/2014/main" id="{1CA79A66-4529-4805-BF85-2DB54E286992}"/>
              </a:ext>
            </a:extLst>
          </p:cNvPr>
          <p:cNvSpPr txBox="1"/>
          <p:nvPr/>
        </p:nvSpPr>
        <p:spPr>
          <a:xfrm>
            <a:off x="4124797" y="3609017"/>
            <a:ext cx="1507144"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a friend</a:t>
            </a:r>
          </a:p>
        </p:txBody>
      </p:sp>
      <p:sp>
        <p:nvSpPr>
          <p:cNvPr id="86" name="TextBox 85">
            <a:extLst>
              <a:ext uri="{FF2B5EF4-FFF2-40B4-BE49-F238E27FC236}">
                <a16:creationId xmlns:a16="http://schemas.microsoft.com/office/drawing/2014/main" id="{BE4E98E5-43FF-4A47-BF93-8F09FEEBC022}"/>
              </a:ext>
            </a:extLst>
          </p:cNvPr>
          <p:cNvSpPr txBox="1"/>
          <p:nvPr/>
        </p:nvSpPr>
        <p:spPr>
          <a:xfrm>
            <a:off x="1416165" y="4287281"/>
            <a:ext cx="436338"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D</a:t>
            </a:r>
          </a:p>
        </p:txBody>
      </p:sp>
      <p:sp>
        <p:nvSpPr>
          <p:cNvPr id="87" name="TextBox 86">
            <a:extLst>
              <a:ext uri="{FF2B5EF4-FFF2-40B4-BE49-F238E27FC236}">
                <a16:creationId xmlns:a16="http://schemas.microsoft.com/office/drawing/2014/main" id="{36E4AFFF-B346-40B9-ACA8-E0AB36BCD6C5}"/>
              </a:ext>
            </a:extLst>
          </p:cNvPr>
          <p:cNvSpPr txBox="1"/>
          <p:nvPr/>
        </p:nvSpPr>
        <p:spPr>
          <a:xfrm>
            <a:off x="2391238" y="4285297"/>
            <a:ext cx="1737976" cy="492443"/>
          </a:xfrm>
          <a:prstGeom prst="rect">
            <a:avLst/>
          </a:prstGeom>
          <a:noFill/>
        </p:spPr>
        <p:txBody>
          <a:bodyPr wrap="none" rtlCol="0">
            <a:spAutoFit/>
          </a:bodyPr>
          <a:lstStyle/>
          <a:p>
            <a:r>
              <a:rPr lang="en-GB" sz="2600" b="1" dirty="0">
                <a:solidFill>
                  <a:srgbClr val="92D050"/>
                </a:solidFill>
                <a:latin typeface="Century Gothic" panose="020B0502020202020204" pitchFamily="34" charset="0"/>
              </a:rPr>
              <a:t>important</a:t>
            </a:r>
          </a:p>
        </p:txBody>
      </p:sp>
      <p:sp>
        <p:nvSpPr>
          <p:cNvPr id="90" name="TextBox 89">
            <a:extLst>
              <a:ext uri="{FF2B5EF4-FFF2-40B4-BE49-F238E27FC236}">
                <a16:creationId xmlns:a16="http://schemas.microsoft.com/office/drawing/2014/main" id="{0C13DD21-5A92-4CEA-94F2-3AF13A2D32C9}"/>
              </a:ext>
            </a:extLst>
          </p:cNvPr>
          <p:cNvSpPr txBox="1"/>
          <p:nvPr/>
        </p:nvSpPr>
        <p:spPr>
          <a:xfrm>
            <a:off x="4107307" y="4246898"/>
            <a:ext cx="2491388"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Spanish class</a:t>
            </a:r>
          </a:p>
        </p:txBody>
      </p:sp>
      <p:sp>
        <p:nvSpPr>
          <p:cNvPr id="91" name="TextBox 90">
            <a:extLst>
              <a:ext uri="{FF2B5EF4-FFF2-40B4-BE49-F238E27FC236}">
                <a16:creationId xmlns:a16="http://schemas.microsoft.com/office/drawing/2014/main" id="{A8C68ED1-778C-43A4-9C3D-B82D98E11762}"/>
              </a:ext>
            </a:extLst>
          </p:cNvPr>
          <p:cNvSpPr txBox="1"/>
          <p:nvPr/>
        </p:nvSpPr>
        <p:spPr>
          <a:xfrm>
            <a:off x="1366396" y="4869853"/>
            <a:ext cx="465192"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C</a:t>
            </a:r>
          </a:p>
        </p:txBody>
      </p:sp>
      <p:sp>
        <p:nvSpPr>
          <p:cNvPr id="92" name="TextBox 91">
            <a:extLst>
              <a:ext uri="{FF2B5EF4-FFF2-40B4-BE49-F238E27FC236}">
                <a16:creationId xmlns:a16="http://schemas.microsoft.com/office/drawing/2014/main" id="{87AD040B-6423-4C7A-A0FA-1D409CAFBC0C}"/>
              </a:ext>
            </a:extLst>
          </p:cNvPr>
          <p:cNvSpPr txBox="1"/>
          <p:nvPr/>
        </p:nvSpPr>
        <p:spPr>
          <a:xfrm>
            <a:off x="2399527" y="4882383"/>
            <a:ext cx="1765227"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impossible</a:t>
            </a:r>
          </a:p>
        </p:txBody>
      </p:sp>
      <p:sp>
        <p:nvSpPr>
          <p:cNvPr id="93" name="TextBox 92">
            <a:extLst>
              <a:ext uri="{FF2B5EF4-FFF2-40B4-BE49-F238E27FC236}">
                <a16:creationId xmlns:a16="http://schemas.microsoft.com/office/drawing/2014/main" id="{007D3B16-0F56-4787-B101-DE4A90EE1C1C}"/>
              </a:ext>
            </a:extLst>
          </p:cNvPr>
          <p:cNvSpPr txBox="1"/>
          <p:nvPr/>
        </p:nvSpPr>
        <p:spPr>
          <a:xfrm>
            <a:off x="4086566" y="4858498"/>
            <a:ext cx="1606530"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a pencil</a:t>
            </a:r>
          </a:p>
        </p:txBody>
      </p:sp>
      <p:sp>
        <p:nvSpPr>
          <p:cNvPr id="94" name="TextBox 93">
            <a:extLst>
              <a:ext uri="{FF2B5EF4-FFF2-40B4-BE49-F238E27FC236}">
                <a16:creationId xmlns:a16="http://schemas.microsoft.com/office/drawing/2014/main" id="{E3C519AF-B083-4249-BFD3-7D0B3C0B5058}"/>
              </a:ext>
            </a:extLst>
          </p:cNvPr>
          <p:cNvSpPr txBox="1"/>
          <p:nvPr/>
        </p:nvSpPr>
        <p:spPr>
          <a:xfrm>
            <a:off x="1404487" y="5534690"/>
            <a:ext cx="465192"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C</a:t>
            </a:r>
          </a:p>
        </p:txBody>
      </p:sp>
      <p:sp>
        <p:nvSpPr>
          <p:cNvPr id="95" name="TextBox 94">
            <a:extLst>
              <a:ext uri="{FF2B5EF4-FFF2-40B4-BE49-F238E27FC236}">
                <a16:creationId xmlns:a16="http://schemas.microsoft.com/office/drawing/2014/main" id="{928E62FA-027F-458C-93FD-708D88899BF7}"/>
              </a:ext>
            </a:extLst>
          </p:cNvPr>
          <p:cNvSpPr txBox="1"/>
          <p:nvPr/>
        </p:nvSpPr>
        <p:spPr>
          <a:xfrm>
            <a:off x="2452132" y="5532706"/>
            <a:ext cx="1619354"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important</a:t>
            </a:r>
          </a:p>
        </p:txBody>
      </p:sp>
      <p:sp>
        <p:nvSpPr>
          <p:cNvPr id="96" name="TextBox 95">
            <a:extLst>
              <a:ext uri="{FF2B5EF4-FFF2-40B4-BE49-F238E27FC236}">
                <a16:creationId xmlns:a16="http://schemas.microsoft.com/office/drawing/2014/main" id="{80C78954-C1A5-4A39-9B30-460D18C8871A}"/>
              </a:ext>
            </a:extLst>
          </p:cNvPr>
          <p:cNvSpPr txBox="1"/>
          <p:nvPr/>
        </p:nvSpPr>
        <p:spPr>
          <a:xfrm>
            <a:off x="4095629" y="5465279"/>
            <a:ext cx="1519968"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Spanish</a:t>
            </a:r>
          </a:p>
        </p:txBody>
      </p:sp>
      <p:pic>
        <p:nvPicPr>
          <p:cNvPr id="97" name="Picture 2" descr="Cup, Icons, Medal, Win, Game, The Competition, Award">
            <a:extLst>
              <a:ext uri="{FF2B5EF4-FFF2-40B4-BE49-F238E27FC236}">
                <a16:creationId xmlns:a16="http://schemas.microsoft.com/office/drawing/2014/main" id="{90975884-3C5F-44B2-981A-5816498FE56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02070" y="1719555"/>
            <a:ext cx="553084" cy="55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4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fade">
                                      <p:cBhvr>
                                        <p:cTn id="45" dur="500"/>
                                        <p:tgtEl>
                                          <p:spTgt spid="71"/>
                                        </p:tgtEl>
                                      </p:cBhvr>
                                    </p:animEffect>
                                  </p:childTnLst>
                                </p:cTn>
                              </p:par>
                              <p:par>
                                <p:cTn id="46" presetID="2" presetClass="entr" presetSubtype="4"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ppt_x"/>
                                          </p:val>
                                        </p:tav>
                                        <p:tav tm="100000">
                                          <p:val>
                                            <p:strVal val="#ppt_x"/>
                                          </p:val>
                                        </p:tav>
                                      </p:tavLst>
                                    </p:anim>
                                    <p:anim calcmode="lin" valueType="num">
                                      <p:cBhvr additive="base">
                                        <p:cTn id="49" dur="500" fill="hold"/>
                                        <p:tgtEl>
                                          <p:spTgt spid="3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ppt_x"/>
                                          </p:val>
                                        </p:tav>
                                        <p:tav tm="100000">
                                          <p:val>
                                            <p:strVal val="#ppt_x"/>
                                          </p:val>
                                        </p:tav>
                                      </p:tavLst>
                                    </p:anim>
                                    <p:anim calcmode="lin" valueType="num">
                                      <p:cBhvr additive="base">
                                        <p:cTn id="53" dur="500" fill="hold"/>
                                        <p:tgtEl>
                                          <p:spTgt spid="6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additive="base">
                                        <p:cTn id="56" dur="500" fill="hold"/>
                                        <p:tgtEl>
                                          <p:spTgt spid="64"/>
                                        </p:tgtEl>
                                        <p:attrNameLst>
                                          <p:attrName>ppt_x</p:attrName>
                                        </p:attrNameLst>
                                      </p:cBhvr>
                                      <p:tavLst>
                                        <p:tav tm="0">
                                          <p:val>
                                            <p:strVal val="#ppt_x"/>
                                          </p:val>
                                        </p:tav>
                                        <p:tav tm="100000">
                                          <p:val>
                                            <p:strVal val="#ppt_x"/>
                                          </p:val>
                                        </p:tav>
                                      </p:tavLst>
                                    </p:anim>
                                    <p:anim calcmode="lin" valueType="num">
                                      <p:cBhvr additive="base">
                                        <p:cTn id="57" dur="500" fill="hold"/>
                                        <p:tgtEl>
                                          <p:spTgt spid="64"/>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additive="base">
                                        <p:cTn id="60" dur="500" fill="hold"/>
                                        <p:tgtEl>
                                          <p:spTgt spid="65"/>
                                        </p:tgtEl>
                                        <p:attrNameLst>
                                          <p:attrName>ppt_x</p:attrName>
                                        </p:attrNameLst>
                                      </p:cBhvr>
                                      <p:tavLst>
                                        <p:tav tm="0">
                                          <p:val>
                                            <p:strVal val="#ppt_x"/>
                                          </p:val>
                                        </p:tav>
                                        <p:tav tm="100000">
                                          <p:val>
                                            <p:strVal val="#ppt_x"/>
                                          </p:val>
                                        </p:tav>
                                      </p:tavLst>
                                    </p:anim>
                                    <p:anim calcmode="lin" valueType="num">
                                      <p:cBhvr additive="base">
                                        <p:cTn id="61" dur="500" fill="hold"/>
                                        <p:tgtEl>
                                          <p:spTgt spid="6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anim calcmode="lin" valueType="num">
                                      <p:cBhvr additive="base">
                                        <p:cTn id="64" dur="500" fill="hold"/>
                                        <p:tgtEl>
                                          <p:spTgt spid="66"/>
                                        </p:tgtEl>
                                        <p:attrNameLst>
                                          <p:attrName>ppt_x</p:attrName>
                                        </p:attrNameLst>
                                      </p:cBhvr>
                                      <p:tavLst>
                                        <p:tav tm="0">
                                          <p:val>
                                            <p:strVal val="#ppt_x"/>
                                          </p:val>
                                        </p:tav>
                                        <p:tav tm="100000">
                                          <p:val>
                                            <p:strVal val="#ppt_x"/>
                                          </p:val>
                                        </p:tav>
                                      </p:tavLst>
                                    </p:anim>
                                    <p:anim calcmode="lin" valueType="num">
                                      <p:cBhvr additive="base">
                                        <p:cTn id="65" dur="500" fill="hold"/>
                                        <p:tgtEl>
                                          <p:spTgt spid="6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additive="base">
                                        <p:cTn id="68" dur="500" fill="hold"/>
                                        <p:tgtEl>
                                          <p:spTgt spid="67"/>
                                        </p:tgtEl>
                                        <p:attrNameLst>
                                          <p:attrName>ppt_x</p:attrName>
                                        </p:attrNameLst>
                                      </p:cBhvr>
                                      <p:tavLst>
                                        <p:tav tm="0">
                                          <p:val>
                                            <p:strVal val="#ppt_x"/>
                                          </p:val>
                                        </p:tav>
                                        <p:tav tm="100000">
                                          <p:val>
                                            <p:strVal val="#ppt_x"/>
                                          </p:val>
                                        </p:tav>
                                      </p:tavLst>
                                    </p:anim>
                                    <p:anim calcmode="lin" valueType="num">
                                      <p:cBhvr additive="base">
                                        <p:cTn id="69" dur="500" fill="hold"/>
                                        <p:tgtEl>
                                          <p:spTgt spid="67"/>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additive="base">
                                        <p:cTn id="72" dur="500" fill="hold"/>
                                        <p:tgtEl>
                                          <p:spTgt spid="68"/>
                                        </p:tgtEl>
                                        <p:attrNameLst>
                                          <p:attrName>ppt_x</p:attrName>
                                        </p:attrNameLst>
                                      </p:cBhvr>
                                      <p:tavLst>
                                        <p:tav tm="0">
                                          <p:val>
                                            <p:strVal val="#ppt_x"/>
                                          </p:val>
                                        </p:tav>
                                        <p:tav tm="100000">
                                          <p:val>
                                            <p:strVal val="#ppt_x"/>
                                          </p:val>
                                        </p:tav>
                                      </p:tavLst>
                                    </p:anim>
                                    <p:anim calcmode="lin" valueType="num">
                                      <p:cBhvr additive="base">
                                        <p:cTn id="73" dur="500" fill="hold"/>
                                        <p:tgtEl>
                                          <p:spTgt spid="68"/>
                                        </p:tgtEl>
                                        <p:attrNameLst>
                                          <p:attrName>ppt_y</p:attrName>
                                        </p:attrNameLst>
                                      </p:cBhvr>
                                      <p:tavLst>
                                        <p:tav tm="0">
                                          <p:val>
                                            <p:strVal val="1+#ppt_h/2"/>
                                          </p:val>
                                        </p:tav>
                                        <p:tav tm="100000">
                                          <p:val>
                                            <p:strVal val="#ppt_y"/>
                                          </p:val>
                                        </p:tav>
                                      </p:tavLst>
                                    </p:anim>
                                  </p:childTnLst>
                                </p:cTn>
                              </p:par>
                              <p:par>
                                <p:cTn id="74" presetID="10" presetClass="entr" presetSubtype="0" fill="hold"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fade">
                                      <p:cBhvr>
                                        <p:cTn id="76" dur="500"/>
                                        <p:tgtEl>
                                          <p:spTgt spid="75"/>
                                        </p:tgtEl>
                                      </p:cBhvr>
                                    </p:animEffect>
                                  </p:childTnLst>
                                </p:cTn>
                              </p:par>
                              <p:par>
                                <p:cTn id="77" presetID="10" presetClass="entr" presetSubtype="0" fill="hold" nodeType="with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500"/>
                                        <p:tgtEl>
                                          <p:spTgt spid="97"/>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76"/>
                                        </p:tgtEl>
                                        <p:attrNameLst>
                                          <p:attrName>style.visibility</p:attrName>
                                        </p:attrNameLst>
                                      </p:cBhvr>
                                      <p:to>
                                        <p:strVal val="visible"/>
                                      </p:to>
                                    </p:set>
                                    <p:anim calcmode="lin" valueType="num">
                                      <p:cBhvr additive="base">
                                        <p:cTn id="84" dur="500" fill="hold"/>
                                        <p:tgtEl>
                                          <p:spTgt spid="76"/>
                                        </p:tgtEl>
                                        <p:attrNameLst>
                                          <p:attrName>ppt_x</p:attrName>
                                        </p:attrNameLst>
                                      </p:cBhvr>
                                      <p:tavLst>
                                        <p:tav tm="0">
                                          <p:val>
                                            <p:strVal val="#ppt_x"/>
                                          </p:val>
                                        </p:tav>
                                        <p:tav tm="100000">
                                          <p:val>
                                            <p:strVal val="#ppt_x"/>
                                          </p:val>
                                        </p:tav>
                                      </p:tavLst>
                                    </p:anim>
                                    <p:anim calcmode="lin" valueType="num">
                                      <p:cBhvr additive="base">
                                        <p:cTn id="85"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77"/>
                                        </p:tgtEl>
                                        <p:attrNameLst>
                                          <p:attrName>style.visibility</p:attrName>
                                        </p:attrNameLst>
                                      </p:cBhvr>
                                      <p:to>
                                        <p:strVal val="visible"/>
                                      </p:to>
                                    </p:set>
                                    <p:anim calcmode="lin" valueType="num">
                                      <p:cBhvr additive="base">
                                        <p:cTn id="90" dur="500" fill="hold"/>
                                        <p:tgtEl>
                                          <p:spTgt spid="77"/>
                                        </p:tgtEl>
                                        <p:attrNameLst>
                                          <p:attrName>ppt_x</p:attrName>
                                        </p:attrNameLst>
                                      </p:cBhvr>
                                      <p:tavLst>
                                        <p:tav tm="0">
                                          <p:val>
                                            <p:strVal val="#ppt_x"/>
                                          </p:val>
                                        </p:tav>
                                        <p:tav tm="100000">
                                          <p:val>
                                            <p:strVal val="#ppt_x"/>
                                          </p:val>
                                        </p:tav>
                                      </p:tavLst>
                                    </p:anim>
                                    <p:anim calcmode="lin" valueType="num">
                                      <p:cBhvr additive="base">
                                        <p:cTn id="91"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78"/>
                                        </p:tgtEl>
                                        <p:attrNameLst>
                                          <p:attrName>style.visibility</p:attrName>
                                        </p:attrNameLst>
                                      </p:cBhvr>
                                      <p:to>
                                        <p:strVal val="visible"/>
                                      </p:to>
                                    </p:set>
                                    <p:anim calcmode="lin" valueType="num">
                                      <p:cBhvr additive="base">
                                        <p:cTn id="96" dur="500" fill="hold"/>
                                        <p:tgtEl>
                                          <p:spTgt spid="78"/>
                                        </p:tgtEl>
                                        <p:attrNameLst>
                                          <p:attrName>ppt_x</p:attrName>
                                        </p:attrNameLst>
                                      </p:cBhvr>
                                      <p:tavLst>
                                        <p:tav tm="0">
                                          <p:val>
                                            <p:strVal val="#ppt_x"/>
                                          </p:val>
                                        </p:tav>
                                        <p:tav tm="100000">
                                          <p:val>
                                            <p:strVal val="#ppt_x"/>
                                          </p:val>
                                        </p:tav>
                                      </p:tavLst>
                                    </p:anim>
                                    <p:anim calcmode="lin" valueType="num">
                                      <p:cBhvr additive="base">
                                        <p:cTn id="97"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79"/>
                                        </p:tgtEl>
                                        <p:attrNameLst>
                                          <p:attrName>style.visibility</p:attrName>
                                        </p:attrNameLst>
                                      </p:cBhvr>
                                      <p:to>
                                        <p:strVal val="visible"/>
                                      </p:to>
                                    </p:set>
                                    <p:anim calcmode="lin" valueType="num">
                                      <p:cBhvr additive="base">
                                        <p:cTn id="102" dur="500" fill="hold"/>
                                        <p:tgtEl>
                                          <p:spTgt spid="79"/>
                                        </p:tgtEl>
                                        <p:attrNameLst>
                                          <p:attrName>ppt_x</p:attrName>
                                        </p:attrNameLst>
                                      </p:cBhvr>
                                      <p:tavLst>
                                        <p:tav tm="0">
                                          <p:val>
                                            <p:strVal val="#ppt_x"/>
                                          </p:val>
                                        </p:tav>
                                        <p:tav tm="100000">
                                          <p:val>
                                            <p:strVal val="#ppt_x"/>
                                          </p:val>
                                        </p:tav>
                                      </p:tavLst>
                                    </p:anim>
                                    <p:anim calcmode="lin" valueType="num">
                                      <p:cBhvr additive="base">
                                        <p:cTn id="10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80"/>
                                        </p:tgtEl>
                                        <p:attrNameLst>
                                          <p:attrName>style.visibility</p:attrName>
                                        </p:attrNameLst>
                                      </p:cBhvr>
                                      <p:to>
                                        <p:strVal val="visible"/>
                                      </p:to>
                                    </p:set>
                                    <p:anim calcmode="lin" valueType="num">
                                      <p:cBhvr additive="base">
                                        <p:cTn id="108" dur="500" fill="hold"/>
                                        <p:tgtEl>
                                          <p:spTgt spid="80"/>
                                        </p:tgtEl>
                                        <p:attrNameLst>
                                          <p:attrName>ppt_x</p:attrName>
                                        </p:attrNameLst>
                                      </p:cBhvr>
                                      <p:tavLst>
                                        <p:tav tm="0">
                                          <p:val>
                                            <p:strVal val="#ppt_x"/>
                                          </p:val>
                                        </p:tav>
                                        <p:tav tm="100000">
                                          <p:val>
                                            <p:strVal val="#ppt_x"/>
                                          </p:val>
                                        </p:tav>
                                      </p:tavLst>
                                    </p:anim>
                                    <p:anim calcmode="lin" valueType="num">
                                      <p:cBhvr additive="base">
                                        <p:cTn id="10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81"/>
                                        </p:tgtEl>
                                        <p:attrNameLst>
                                          <p:attrName>style.visibility</p:attrName>
                                        </p:attrNameLst>
                                      </p:cBhvr>
                                      <p:to>
                                        <p:strVal val="visible"/>
                                      </p:to>
                                    </p:set>
                                    <p:anim calcmode="lin" valueType="num">
                                      <p:cBhvr additive="base">
                                        <p:cTn id="114" dur="500" fill="hold"/>
                                        <p:tgtEl>
                                          <p:spTgt spid="81"/>
                                        </p:tgtEl>
                                        <p:attrNameLst>
                                          <p:attrName>ppt_x</p:attrName>
                                        </p:attrNameLst>
                                      </p:cBhvr>
                                      <p:tavLst>
                                        <p:tav tm="0">
                                          <p:val>
                                            <p:strVal val="#ppt_x"/>
                                          </p:val>
                                        </p:tav>
                                        <p:tav tm="100000">
                                          <p:val>
                                            <p:strVal val="#ppt_x"/>
                                          </p:val>
                                        </p:tav>
                                      </p:tavLst>
                                    </p:anim>
                                    <p:anim calcmode="lin" valueType="num">
                                      <p:cBhvr additive="base">
                                        <p:cTn id="115"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82"/>
                                        </p:tgtEl>
                                        <p:attrNameLst>
                                          <p:attrName>style.visibility</p:attrName>
                                        </p:attrNameLst>
                                      </p:cBhvr>
                                      <p:to>
                                        <p:strVal val="visible"/>
                                      </p:to>
                                    </p:set>
                                    <p:anim calcmode="lin" valueType="num">
                                      <p:cBhvr additive="base">
                                        <p:cTn id="120" dur="500" fill="hold"/>
                                        <p:tgtEl>
                                          <p:spTgt spid="82"/>
                                        </p:tgtEl>
                                        <p:attrNameLst>
                                          <p:attrName>ppt_x</p:attrName>
                                        </p:attrNameLst>
                                      </p:cBhvr>
                                      <p:tavLst>
                                        <p:tav tm="0">
                                          <p:val>
                                            <p:strVal val="#ppt_x"/>
                                          </p:val>
                                        </p:tav>
                                        <p:tav tm="100000">
                                          <p:val>
                                            <p:strVal val="#ppt_x"/>
                                          </p:val>
                                        </p:tav>
                                      </p:tavLst>
                                    </p:anim>
                                    <p:anim calcmode="lin" valueType="num">
                                      <p:cBhvr additive="base">
                                        <p:cTn id="121"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83"/>
                                        </p:tgtEl>
                                        <p:attrNameLst>
                                          <p:attrName>style.visibility</p:attrName>
                                        </p:attrNameLst>
                                      </p:cBhvr>
                                      <p:to>
                                        <p:strVal val="visible"/>
                                      </p:to>
                                    </p:set>
                                    <p:anim calcmode="lin" valueType="num">
                                      <p:cBhvr additive="base">
                                        <p:cTn id="126" dur="500" fill="hold"/>
                                        <p:tgtEl>
                                          <p:spTgt spid="83"/>
                                        </p:tgtEl>
                                        <p:attrNameLst>
                                          <p:attrName>ppt_x</p:attrName>
                                        </p:attrNameLst>
                                      </p:cBhvr>
                                      <p:tavLst>
                                        <p:tav tm="0">
                                          <p:val>
                                            <p:strVal val="#ppt_x"/>
                                          </p:val>
                                        </p:tav>
                                        <p:tav tm="100000">
                                          <p:val>
                                            <p:strVal val="#ppt_x"/>
                                          </p:val>
                                        </p:tav>
                                      </p:tavLst>
                                    </p:anim>
                                    <p:anim calcmode="lin" valueType="num">
                                      <p:cBhvr additive="base">
                                        <p:cTn id="127"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84"/>
                                        </p:tgtEl>
                                        <p:attrNameLst>
                                          <p:attrName>style.visibility</p:attrName>
                                        </p:attrNameLst>
                                      </p:cBhvr>
                                      <p:to>
                                        <p:strVal val="visible"/>
                                      </p:to>
                                    </p:set>
                                    <p:anim calcmode="lin" valueType="num">
                                      <p:cBhvr additive="base">
                                        <p:cTn id="132" dur="500" fill="hold"/>
                                        <p:tgtEl>
                                          <p:spTgt spid="84"/>
                                        </p:tgtEl>
                                        <p:attrNameLst>
                                          <p:attrName>ppt_x</p:attrName>
                                        </p:attrNameLst>
                                      </p:cBhvr>
                                      <p:tavLst>
                                        <p:tav tm="0">
                                          <p:val>
                                            <p:strVal val="#ppt_x"/>
                                          </p:val>
                                        </p:tav>
                                        <p:tav tm="100000">
                                          <p:val>
                                            <p:strVal val="#ppt_x"/>
                                          </p:val>
                                        </p:tav>
                                      </p:tavLst>
                                    </p:anim>
                                    <p:anim calcmode="lin" valueType="num">
                                      <p:cBhvr additive="base">
                                        <p:cTn id="133"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86"/>
                                        </p:tgtEl>
                                        <p:attrNameLst>
                                          <p:attrName>style.visibility</p:attrName>
                                        </p:attrNameLst>
                                      </p:cBhvr>
                                      <p:to>
                                        <p:strVal val="visible"/>
                                      </p:to>
                                    </p:set>
                                    <p:anim calcmode="lin" valueType="num">
                                      <p:cBhvr additive="base">
                                        <p:cTn id="138" dur="500" fill="hold"/>
                                        <p:tgtEl>
                                          <p:spTgt spid="86"/>
                                        </p:tgtEl>
                                        <p:attrNameLst>
                                          <p:attrName>ppt_x</p:attrName>
                                        </p:attrNameLst>
                                      </p:cBhvr>
                                      <p:tavLst>
                                        <p:tav tm="0">
                                          <p:val>
                                            <p:strVal val="#ppt_x"/>
                                          </p:val>
                                        </p:tav>
                                        <p:tav tm="100000">
                                          <p:val>
                                            <p:strVal val="#ppt_x"/>
                                          </p:val>
                                        </p:tav>
                                      </p:tavLst>
                                    </p:anim>
                                    <p:anim calcmode="lin" valueType="num">
                                      <p:cBhvr additive="base">
                                        <p:cTn id="139"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87"/>
                                        </p:tgtEl>
                                        <p:attrNameLst>
                                          <p:attrName>style.visibility</p:attrName>
                                        </p:attrNameLst>
                                      </p:cBhvr>
                                      <p:to>
                                        <p:strVal val="visible"/>
                                      </p:to>
                                    </p:set>
                                    <p:anim calcmode="lin" valueType="num">
                                      <p:cBhvr additive="base">
                                        <p:cTn id="144" dur="500" fill="hold"/>
                                        <p:tgtEl>
                                          <p:spTgt spid="87"/>
                                        </p:tgtEl>
                                        <p:attrNameLst>
                                          <p:attrName>ppt_x</p:attrName>
                                        </p:attrNameLst>
                                      </p:cBhvr>
                                      <p:tavLst>
                                        <p:tav tm="0">
                                          <p:val>
                                            <p:strVal val="#ppt_x"/>
                                          </p:val>
                                        </p:tav>
                                        <p:tav tm="100000">
                                          <p:val>
                                            <p:strVal val="#ppt_x"/>
                                          </p:val>
                                        </p:tav>
                                      </p:tavLst>
                                    </p:anim>
                                    <p:anim calcmode="lin" valueType="num">
                                      <p:cBhvr additive="base">
                                        <p:cTn id="145"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91"/>
                                        </p:tgtEl>
                                        <p:attrNameLst>
                                          <p:attrName>style.visibility</p:attrName>
                                        </p:attrNameLst>
                                      </p:cBhvr>
                                      <p:to>
                                        <p:strVal val="visible"/>
                                      </p:to>
                                    </p:set>
                                    <p:anim calcmode="lin" valueType="num">
                                      <p:cBhvr additive="base">
                                        <p:cTn id="156" dur="500" fill="hold"/>
                                        <p:tgtEl>
                                          <p:spTgt spid="91"/>
                                        </p:tgtEl>
                                        <p:attrNameLst>
                                          <p:attrName>ppt_x</p:attrName>
                                        </p:attrNameLst>
                                      </p:cBhvr>
                                      <p:tavLst>
                                        <p:tav tm="0">
                                          <p:val>
                                            <p:strVal val="#ppt_x"/>
                                          </p:val>
                                        </p:tav>
                                        <p:tav tm="100000">
                                          <p:val>
                                            <p:strVal val="#ppt_x"/>
                                          </p:val>
                                        </p:tav>
                                      </p:tavLst>
                                    </p:anim>
                                    <p:anim calcmode="lin" valueType="num">
                                      <p:cBhvr additive="base">
                                        <p:cTn id="157"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92"/>
                                        </p:tgtEl>
                                        <p:attrNameLst>
                                          <p:attrName>style.visibility</p:attrName>
                                        </p:attrNameLst>
                                      </p:cBhvr>
                                      <p:to>
                                        <p:strVal val="visible"/>
                                      </p:to>
                                    </p:set>
                                    <p:anim calcmode="lin" valueType="num">
                                      <p:cBhvr additive="base">
                                        <p:cTn id="162" dur="500" fill="hold"/>
                                        <p:tgtEl>
                                          <p:spTgt spid="92"/>
                                        </p:tgtEl>
                                        <p:attrNameLst>
                                          <p:attrName>ppt_x</p:attrName>
                                        </p:attrNameLst>
                                      </p:cBhvr>
                                      <p:tavLst>
                                        <p:tav tm="0">
                                          <p:val>
                                            <p:strVal val="#ppt_x"/>
                                          </p:val>
                                        </p:tav>
                                        <p:tav tm="100000">
                                          <p:val>
                                            <p:strVal val="#ppt_x"/>
                                          </p:val>
                                        </p:tav>
                                      </p:tavLst>
                                    </p:anim>
                                    <p:anim calcmode="lin" valueType="num">
                                      <p:cBhvr additive="base">
                                        <p:cTn id="163"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93"/>
                                        </p:tgtEl>
                                        <p:attrNameLst>
                                          <p:attrName>style.visibility</p:attrName>
                                        </p:attrNameLst>
                                      </p:cBhvr>
                                      <p:to>
                                        <p:strVal val="visible"/>
                                      </p:to>
                                    </p:set>
                                    <p:anim calcmode="lin" valueType="num">
                                      <p:cBhvr additive="base">
                                        <p:cTn id="168" dur="500" fill="hold"/>
                                        <p:tgtEl>
                                          <p:spTgt spid="93"/>
                                        </p:tgtEl>
                                        <p:attrNameLst>
                                          <p:attrName>ppt_x</p:attrName>
                                        </p:attrNameLst>
                                      </p:cBhvr>
                                      <p:tavLst>
                                        <p:tav tm="0">
                                          <p:val>
                                            <p:strVal val="#ppt_x"/>
                                          </p:val>
                                        </p:tav>
                                        <p:tav tm="100000">
                                          <p:val>
                                            <p:strVal val="#ppt_x"/>
                                          </p:val>
                                        </p:tav>
                                      </p:tavLst>
                                    </p:anim>
                                    <p:anim calcmode="lin" valueType="num">
                                      <p:cBhvr additive="base">
                                        <p:cTn id="169"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94"/>
                                        </p:tgtEl>
                                        <p:attrNameLst>
                                          <p:attrName>style.visibility</p:attrName>
                                        </p:attrNameLst>
                                      </p:cBhvr>
                                      <p:to>
                                        <p:strVal val="visible"/>
                                      </p:to>
                                    </p:set>
                                    <p:anim calcmode="lin" valueType="num">
                                      <p:cBhvr additive="base">
                                        <p:cTn id="174" dur="500" fill="hold"/>
                                        <p:tgtEl>
                                          <p:spTgt spid="94"/>
                                        </p:tgtEl>
                                        <p:attrNameLst>
                                          <p:attrName>ppt_x</p:attrName>
                                        </p:attrNameLst>
                                      </p:cBhvr>
                                      <p:tavLst>
                                        <p:tav tm="0">
                                          <p:val>
                                            <p:strVal val="#ppt_x"/>
                                          </p:val>
                                        </p:tav>
                                        <p:tav tm="100000">
                                          <p:val>
                                            <p:strVal val="#ppt_x"/>
                                          </p:val>
                                        </p:tav>
                                      </p:tavLst>
                                    </p:anim>
                                    <p:anim calcmode="lin" valueType="num">
                                      <p:cBhvr additive="base">
                                        <p:cTn id="175"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grpId="0" nodeType="clickEffect">
                                  <p:stCondLst>
                                    <p:cond delay="0"/>
                                  </p:stCondLst>
                                  <p:childTnLst>
                                    <p:set>
                                      <p:cBhvr>
                                        <p:cTn id="179" dur="1" fill="hold">
                                          <p:stCondLst>
                                            <p:cond delay="0"/>
                                          </p:stCondLst>
                                        </p:cTn>
                                        <p:tgtEl>
                                          <p:spTgt spid="95"/>
                                        </p:tgtEl>
                                        <p:attrNameLst>
                                          <p:attrName>style.visibility</p:attrName>
                                        </p:attrNameLst>
                                      </p:cBhvr>
                                      <p:to>
                                        <p:strVal val="visible"/>
                                      </p:to>
                                    </p:set>
                                    <p:anim calcmode="lin" valueType="num">
                                      <p:cBhvr additive="base">
                                        <p:cTn id="180" dur="500" fill="hold"/>
                                        <p:tgtEl>
                                          <p:spTgt spid="95"/>
                                        </p:tgtEl>
                                        <p:attrNameLst>
                                          <p:attrName>ppt_x</p:attrName>
                                        </p:attrNameLst>
                                      </p:cBhvr>
                                      <p:tavLst>
                                        <p:tav tm="0">
                                          <p:val>
                                            <p:strVal val="#ppt_x"/>
                                          </p:val>
                                        </p:tav>
                                        <p:tav tm="100000">
                                          <p:val>
                                            <p:strVal val="#ppt_x"/>
                                          </p:val>
                                        </p:tav>
                                      </p:tavLst>
                                    </p:anim>
                                    <p:anim calcmode="lin" valueType="num">
                                      <p:cBhvr additive="base">
                                        <p:cTn id="181"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96"/>
                                        </p:tgtEl>
                                        <p:attrNameLst>
                                          <p:attrName>style.visibility</p:attrName>
                                        </p:attrNameLst>
                                      </p:cBhvr>
                                      <p:to>
                                        <p:strVal val="visible"/>
                                      </p:to>
                                    </p:set>
                                    <p:anim calcmode="lin" valueType="num">
                                      <p:cBhvr additive="base">
                                        <p:cTn id="186" dur="500" fill="hold"/>
                                        <p:tgtEl>
                                          <p:spTgt spid="96"/>
                                        </p:tgtEl>
                                        <p:attrNameLst>
                                          <p:attrName>ppt_x</p:attrName>
                                        </p:attrNameLst>
                                      </p:cBhvr>
                                      <p:tavLst>
                                        <p:tav tm="0">
                                          <p:val>
                                            <p:strVal val="#ppt_x"/>
                                          </p:val>
                                        </p:tav>
                                        <p:tav tm="100000">
                                          <p:val>
                                            <p:strVal val="#ppt_x"/>
                                          </p:val>
                                        </p:tav>
                                      </p:tavLst>
                                    </p:anim>
                                    <p:anim calcmode="lin" valueType="num">
                                      <p:cBhvr additive="base">
                                        <p:cTn id="187"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P spid="48" grpId="0" animBg="1"/>
      <p:bldP spid="52" grpId="0"/>
      <p:bldP spid="53" grpId="0" animBg="1"/>
      <p:bldP spid="58" grpId="0"/>
      <p:bldP spid="59" grpId="0" animBg="1"/>
      <p:bldP spid="63" grpId="0" animBg="1"/>
      <p:bldP spid="64" grpId="0" animBg="1"/>
      <p:bldP spid="65" grpId="0" animBg="1"/>
      <p:bldP spid="66" grpId="0" animBg="1"/>
      <p:bldP spid="67" grpId="0" animBg="1"/>
      <p:bldP spid="68" grpId="0" animBg="1"/>
      <p:bldP spid="71" grpId="0"/>
      <p:bldP spid="76" grpId="0"/>
      <p:bldP spid="77" grpId="0"/>
      <p:bldP spid="78" grpId="0"/>
      <p:bldP spid="79" grpId="0"/>
      <p:bldP spid="80" grpId="0"/>
      <p:bldP spid="81" grpId="0"/>
      <p:bldP spid="82" grpId="0"/>
      <p:bldP spid="83" grpId="0"/>
      <p:bldP spid="84" grpId="0"/>
      <p:bldP spid="86" grpId="0"/>
      <p:bldP spid="87" grpId="0"/>
      <p:bldP spid="90" grpId="0"/>
      <p:bldP spid="91" grpId="0"/>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sp>
        <p:nvSpPr>
          <p:cNvPr id="21" name="Google Shape;390;p8">
            <a:extLst>
              <a:ext uri="{FF2B5EF4-FFF2-40B4-BE49-F238E27FC236}">
                <a16:creationId xmlns:a16="http://schemas.microsoft.com/office/drawing/2014/main" id="{A1EAA857-8629-4E39-AC8E-9FD9C09D97CA}"/>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3" name="Title 1">
            <a:extLst>
              <a:ext uri="{FF2B5EF4-FFF2-40B4-BE49-F238E27FC236}">
                <a16:creationId xmlns:a16="http://schemas.microsoft.com/office/drawing/2014/main" id="{3D26DF06-E38B-45BA-A8BF-EEB91C1B28D6}"/>
              </a:ext>
            </a:extLst>
          </p:cNvPr>
          <p:cNvSpPr txBox="1">
            <a:spLocks/>
          </p:cNvSpPr>
          <p:nvPr/>
        </p:nvSpPr>
        <p:spPr>
          <a:xfrm>
            <a:off x="3221203" y="-2118"/>
            <a:ext cx="10515600" cy="770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1E4E79"/>
              </a:buClr>
              <a:buSzPts val="8625"/>
              <a:buFont typeface="Century Gothic"/>
              <a:buNone/>
            </a:pPr>
            <a:r>
              <a:rPr lang="en-GB" sz="3600" b="1" dirty="0">
                <a:solidFill>
                  <a:srgbClr val="002060"/>
                </a:solidFill>
                <a:latin typeface="Century Gothic" panose="020B0502020202020204" pitchFamily="34" charset="0"/>
                <a:ea typeface="Century Gothic"/>
                <a:cs typeface="Century Gothic"/>
                <a:sym typeface="Century Gothic"/>
              </a:rPr>
              <a:t>Infinitives</a:t>
            </a:r>
            <a:r>
              <a:rPr lang="en-GB" sz="3600" dirty="0">
                <a:solidFill>
                  <a:srgbClr val="002060"/>
                </a:solidFill>
                <a:latin typeface="Century Gothic" panose="020B0502020202020204" pitchFamily="34" charset="0"/>
                <a:ea typeface="Century Gothic"/>
                <a:cs typeface="Century Gothic"/>
                <a:sym typeface="Century Gothic"/>
              </a:rPr>
              <a:t> [-</a:t>
            </a:r>
            <a:r>
              <a:rPr lang="en-GB" sz="3600" dirty="0" err="1">
                <a:solidFill>
                  <a:srgbClr val="002060"/>
                </a:solidFill>
                <a:latin typeface="Century Gothic" panose="020B0502020202020204" pitchFamily="34" charset="0"/>
                <a:ea typeface="Century Gothic"/>
                <a:cs typeface="Century Gothic"/>
                <a:sym typeface="Century Gothic"/>
              </a:rPr>
              <a:t>ar</a:t>
            </a:r>
            <a:r>
              <a:rPr lang="en-GB" sz="3600" dirty="0">
                <a:solidFill>
                  <a:srgbClr val="002060"/>
                </a:solidFill>
                <a:latin typeface="Century Gothic" panose="020B0502020202020204" pitchFamily="34" charset="0"/>
                <a:ea typeface="Century Gothic"/>
                <a:cs typeface="Century Gothic"/>
                <a:sym typeface="Century Gothic"/>
              </a:rPr>
              <a:t> verbs]</a:t>
            </a:r>
          </a:p>
        </p:txBody>
      </p:sp>
      <p:sp>
        <p:nvSpPr>
          <p:cNvPr id="22" name="Rectangle: Rounded Corners 21">
            <a:extLst>
              <a:ext uri="{FF2B5EF4-FFF2-40B4-BE49-F238E27FC236}">
                <a16:creationId xmlns:a16="http://schemas.microsoft.com/office/drawing/2014/main" id="{E49418D5-EC33-4837-9F91-371898412E0C}"/>
              </a:ext>
            </a:extLst>
          </p:cNvPr>
          <p:cNvSpPr/>
          <p:nvPr/>
        </p:nvSpPr>
        <p:spPr>
          <a:xfrm>
            <a:off x="204234" y="5527905"/>
            <a:ext cx="4296761" cy="523220"/>
          </a:xfrm>
          <a:prstGeom prst="roundRect">
            <a:avLst/>
          </a:prstGeom>
          <a:solidFill>
            <a:srgbClr val="D5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DFFA1F8F-5176-4C4B-A2D8-4B02B5E21799}"/>
              </a:ext>
            </a:extLst>
          </p:cNvPr>
          <p:cNvSpPr/>
          <p:nvPr/>
        </p:nvSpPr>
        <p:spPr>
          <a:xfrm>
            <a:off x="213280" y="3933985"/>
            <a:ext cx="4287716" cy="523220"/>
          </a:xfrm>
          <a:prstGeom prst="roundRect">
            <a:avLst/>
          </a:prstGeom>
          <a:solidFill>
            <a:srgbClr val="D5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D42DA9F0-CE3B-4E74-87B3-FCF9DE8005FE}"/>
              </a:ext>
            </a:extLst>
          </p:cNvPr>
          <p:cNvSpPr/>
          <p:nvPr/>
        </p:nvSpPr>
        <p:spPr>
          <a:xfrm>
            <a:off x="223831" y="2512989"/>
            <a:ext cx="3989822" cy="523220"/>
          </a:xfrm>
          <a:prstGeom prst="roundRect">
            <a:avLst/>
          </a:prstGeom>
          <a:solidFill>
            <a:srgbClr val="D5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B230E0A5-2C2C-4AC7-9A4B-0DA4556F1DB0}"/>
              </a:ext>
            </a:extLst>
          </p:cNvPr>
          <p:cNvSpPr txBox="1"/>
          <p:nvPr/>
        </p:nvSpPr>
        <p:spPr>
          <a:xfrm>
            <a:off x="223832" y="1307969"/>
            <a:ext cx="113972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infinitive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often describes the </a:t>
            </a:r>
            <a:r>
              <a:rPr kumimoji="0" lang="en-GB" sz="2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general meaning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of the verb. </a:t>
            </a:r>
          </a:p>
        </p:txBody>
      </p:sp>
      <p:sp>
        <p:nvSpPr>
          <p:cNvPr id="26" name="TextBox 25">
            <a:extLst>
              <a:ext uri="{FF2B5EF4-FFF2-40B4-BE49-F238E27FC236}">
                <a16:creationId xmlns:a16="http://schemas.microsoft.com/office/drawing/2014/main" id="{CC62FB79-B865-4F5D-9C24-06AEC3005BEC}"/>
              </a:ext>
            </a:extLst>
          </p:cNvPr>
          <p:cNvSpPr txBox="1"/>
          <p:nvPr/>
        </p:nvSpPr>
        <p:spPr>
          <a:xfrm>
            <a:off x="204235" y="722566"/>
            <a:ext cx="660861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E4E79"/>
                </a:solidFill>
                <a:effectLst/>
                <a:uLnTx/>
                <a:uFillTx/>
                <a:latin typeface="Century Gothic" panose="020B0502020202020204" pitchFamily="34" charset="0"/>
                <a:ea typeface="Century Gothic"/>
                <a:cs typeface="Century Gothic"/>
                <a:sym typeface="Century Gothic"/>
              </a:rPr>
              <a:t>[to ______]</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A56CFDFE-0A32-48F6-8138-3C111E9FD2CA}"/>
              </a:ext>
            </a:extLst>
          </p:cNvPr>
          <p:cNvPicPr>
            <a:picLocks noChangeAspect="1"/>
          </p:cNvPicPr>
          <p:nvPr/>
        </p:nvPicPr>
        <p:blipFill rotWithShape="1">
          <a:blip r:embed="rId3"/>
          <a:srcRect r="11836"/>
          <a:stretch/>
        </p:blipFill>
        <p:spPr>
          <a:xfrm>
            <a:off x="8029974" y="2009523"/>
            <a:ext cx="3492557" cy="2332065"/>
          </a:xfrm>
          <a:prstGeom prst="rect">
            <a:avLst/>
          </a:prstGeom>
        </p:spPr>
      </p:pic>
      <p:sp>
        <p:nvSpPr>
          <p:cNvPr id="28" name="TextBox 27">
            <a:extLst>
              <a:ext uri="{FF2B5EF4-FFF2-40B4-BE49-F238E27FC236}">
                <a16:creationId xmlns:a16="http://schemas.microsoft.com/office/drawing/2014/main" id="{9F0C0E3D-875E-4C8B-BD1C-0CF098573AE4}"/>
              </a:ext>
            </a:extLst>
          </p:cNvPr>
          <p:cNvSpPr txBox="1"/>
          <p:nvPr/>
        </p:nvSpPr>
        <p:spPr>
          <a:xfrm>
            <a:off x="204234" y="1911234"/>
            <a:ext cx="92722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English, this is often written ‘</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verb’: </a:t>
            </a:r>
          </a:p>
        </p:txBody>
      </p:sp>
      <p:sp>
        <p:nvSpPr>
          <p:cNvPr id="29" name="TextBox 28">
            <a:extLst>
              <a:ext uri="{FF2B5EF4-FFF2-40B4-BE49-F238E27FC236}">
                <a16:creationId xmlns:a16="http://schemas.microsoft.com/office/drawing/2014/main" id="{76F00D85-9DFE-4FE9-8826-C2EB86000A0F}"/>
              </a:ext>
            </a:extLst>
          </p:cNvPr>
          <p:cNvSpPr txBox="1"/>
          <p:nvPr/>
        </p:nvSpPr>
        <p:spPr>
          <a:xfrm>
            <a:off x="204234" y="3923300"/>
            <a:ext cx="50011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importante </a:t>
            </a:r>
            <a:r>
              <a:rPr kumimoji="0" lang="en-GB" sz="28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t>
            </a:r>
            <a:r>
              <a:rPr kumimoji="0" lang="en-GB" sz="2800" b="1" i="0" u="sng"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0" name="TextBox 29">
            <a:extLst>
              <a:ext uri="{FF2B5EF4-FFF2-40B4-BE49-F238E27FC236}">
                <a16:creationId xmlns:a16="http://schemas.microsoft.com/office/drawing/2014/main" id="{B3BCB52D-4738-458F-90B5-0D00DB602DE4}"/>
              </a:ext>
            </a:extLst>
          </p:cNvPr>
          <p:cNvSpPr txBox="1"/>
          <p:nvPr/>
        </p:nvSpPr>
        <p:spPr>
          <a:xfrm>
            <a:off x="204234" y="2512989"/>
            <a:ext cx="42967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It’s important </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to</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listen.</a:t>
            </a:r>
          </a:p>
        </p:txBody>
      </p:sp>
      <p:sp>
        <p:nvSpPr>
          <p:cNvPr id="31" name="TextBox 30">
            <a:extLst>
              <a:ext uri="{FF2B5EF4-FFF2-40B4-BE49-F238E27FC236}">
                <a16:creationId xmlns:a16="http://schemas.microsoft.com/office/drawing/2014/main" id="{97298907-5531-42B9-ADA4-1DB4854DB246}"/>
              </a:ext>
            </a:extLst>
          </p:cNvPr>
          <p:cNvSpPr txBox="1"/>
          <p:nvPr/>
        </p:nvSpPr>
        <p:spPr>
          <a:xfrm>
            <a:off x="204234" y="4798280"/>
            <a:ext cx="10406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can also </a:t>
            </a:r>
            <a:r>
              <a:rPr kumimoji="0" lang="en-GB" sz="2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begin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Spanish sentence with the infinitive:</a:t>
            </a:r>
          </a:p>
        </p:txBody>
      </p:sp>
      <p:sp>
        <p:nvSpPr>
          <p:cNvPr id="32" name="TextBox 31">
            <a:extLst>
              <a:ext uri="{FF2B5EF4-FFF2-40B4-BE49-F238E27FC236}">
                <a16:creationId xmlns:a16="http://schemas.microsoft.com/office/drawing/2014/main" id="{ACFDEA29-EE37-4D35-B40F-8000EB10157D}"/>
              </a:ext>
            </a:extLst>
          </p:cNvPr>
          <p:cNvSpPr txBox="1"/>
          <p:nvPr/>
        </p:nvSpPr>
        <p:spPr>
          <a:xfrm>
            <a:off x="204235" y="5499554"/>
            <a:ext cx="45560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t>
            </a:r>
            <a:r>
              <a:rPr kumimoji="0" lang="en-GB" sz="2800" b="1" i="0" u="sng"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importante.</a:t>
            </a:r>
          </a:p>
        </p:txBody>
      </p:sp>
      <p:sp>
        <p:nvSpPr>
          <p:cNvPr id="33" name="TextBox 32">
            <a:extLst>
              <a:ext uri="{FF2B5EF4-FFF2-40B4-BE49-F238E27FC236}">
                <a16:creationId xmlns:a16="http://schemas.microsoft.com/office/drawing/2014/main" id="{8174D3F7-2DAD-4301-8F78-42CD346E80A4}"/>
              </a:ext>
            </a:extLst>
          </p:cNvPr>
          <p:cNvSpPr txBox="1"/>
          <p:nvPr/>
        </p:nvSpPr>
        <p:spPr>
          <a:xfrm>
            <a:off x="845713" y="6252462"/>
            <a:ext cx="42967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Listen</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ing</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is important.</a:t>
            </a:r>
          </a:p>
        </p:txBody>
      </p:sp>
      <p:pic>
        <p:nvPicPr>
          <p:cNvPr id="34" name="Google Shape;183;p8">
            <a:extLst>
              <a:ext uri="{FF2B5EF4-FFF2-40B4-BE49-F238E27FC236}">
                <a16:creationId xmlns:a16="http://schemas.microsoft.com/office/drawing/2014/main" id="{3195B4D1-0C9B-47BD-A17A-4343E54673D3}"/>
              </a:ext>
            </a:extLst>
          </p:cNvPr>
          <p:cNvPicPr preferRelativeResize="0"/>
          <p:nvPr/>
        </p:nvPicPr>
        <p:blipFill rotWithShape="1">
          <a:blip r:embed="rId4">
            <a:alphaModFix/>
          </a:blip>
          <a:srcRect/>
          <a:stretch/>
        </p:blipFill>
        <p:spPr>
          <a:xfrm>
            <a:off x="204235" y="6165969"/>
            <a:ext cx="634523" cy="671647"/>
          </a:xfrm>
          <a:prstGeom prst="rect">
            <a:avLst/>
          </a:prstGeom>
          <a:noFill/>
          <a:ln>
            <a:noFill/>
          </a:ln>
        </p:spPr>
      </p:pic>
      <p:sp>
        <p:nvSpPr>
          <p:cNvPr id="35" name="Speech Bubble: Rectangle with Corners Rounded 34">
            <a:extLst>
              <a:ext uri="{FF2B5EF4-FFF2-40B4-BE49-F238E27FC236}">
                <a16:creationId xmlns:a16="http://schemas.microsoft.com/office/drawing/2014/main" id="{D53B126E-AFEE-492A-A649-3306A857BD17}"/>
              </a:ext>
            </a:extLst>
          </p:cNvPr>
          <p:cNvSpPr/>
          <p:nvPr/>
        </p:nvSpPr>
        <p:spPr>
          <a:xfrm>
            <a:off x="8644867" y="76217"/>
            <a:ext cx="3547133" cy="1337880"/>
          </a:xfrm>
          <a:prstGeom prst="wedgeRoundRectCallout">
            <a:avLst>
              <a:gd name="adj1" fmla="val 27597"/>
              <a:gd name="adj2" fmla="val 8217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infinitive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form of a verb is the form you see in a dictionary. </a:t>
            </a:r>
          </a:p>
        </p:txBody>
      </p:sp>
      <p:sp>
        <p:nvSpPr>
          <p:cNvPr id="36" name="Speech Bubble: Rectangle with Corners Rounded 35">
            <a:extLst>
              <a:ext uri="{FF2B5EF4-FFF2-40B4-BE49-F238E27FC236}">
                <a16:creationId xmlns:a16="http://schemas.microsoft.com/office/drawing/2014/main" id="{BB5E3183-0E20-4856-A33C-7569A509D6B3}"/>
              </a:ext>
            </a:extLst>
          </p:cNvPr>
          <p:cNvSpPr/>
          <p:nvPr/>
        </p:nvSpPr>
        <p:spPr>
          <a:xfrm>
            <a:off x="6397347" y="5343194"/>
            <a:ext cx="5371148" cy="1317192"/>
          </a:xfrm>
          <a:prstGeom prst="wedgeRoundRectCallout">
            <a:avLst>
              <a:gd name="adj1" fmla="val -121196"/>
              <a:gd name="adj2" fmla="val 1909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this case, we translate the Spanish infinitive with the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form of the verb in English.</a:t>
            </a:r>
          </a:p>
        </p:txBody>
      </p:sp>
      <p:pic>
        <p:nvPicPr>
          <p:cNvPr id="37" name="Picture 2" descr="Oído, Sonido, Escuchar">
            <a:extLst>
              <a:ext uri="{FF2B5EF4-FFF2-40B4-BE49-F238E27FC236}">
                <a16:creationId xmlns:a16="http://schemas.microsoft.com/office/drawing/2014/main" id="{4583D8E1-5E42-46A1-B32F-6666687090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30" t="15027" r="14977" b="18365"/>
          <a:stretch/>
        </p:blipFill>
        <p:spPr bwMode="auto">
          <a:xfrm>
            <a:off x="4760271" y="3797912"/>
            <a:ext cx="698682" cy="72905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3A2A7B84-EBAD-4094-826E-F6E9183A47C0}"/>
              </a:ext>
            </a:extLst>
          </p:cNvPr>
          <p:cNvSpPr txBox="1"/>
          <p:nvPr/>
        </p:nvSpPr>
        <p:spPr>
          <a:xfrm>
            <a:off x="204234" y="3285236"/>
            <a:ext cx="70615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Spanish, many infinitives end in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ar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42593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8" grpId="0"/>
      <p:bldP spid="29" grpId="0"/>
      <p:bldP spid="30" grpId="0"/>
      <p:bldP spid="31" grpId="0"/>
      <p:bldP spid="32" grpId="0"/>
      <p:bldP spid="33" grpId="0"/>
      <p:bldP spid="35" grpId="0" animBg="1"/>
      <p:bldP spid="36" grpId="0" animBg="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25" name="Google Shape;282;p13" descr="Reading, Book, Symbol, Icon, Reader, Man">
            <a:extLst>
              <a:ext uri="{FF2B5EF4-FFF2-40B4-BE49-F238E27FC236}">
                <a16:creationId xmlns:a16="http://schemas.microsoft.com/office/drawing/2014/main" id="{71BEC487-ED08-47D3-98C9-D283CECA8AE8}"/>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9880018" y="158344"/>
            <a:ext cx="782801" cy="782801"/>
          </a:xfrm>
          <a:prstGeom prst="roundRect">
            <a:avLst/>
          </a:prstGeom>
          <a:solidFill>
            <a:srgbClr val="00B050"/>
          </a:solidFill>
          <a:ln>
            <a:noFill/>
          </a:ln>
        </p:spPr>
      </p:pic>
      <p:sp>
        <p:nvSpPr>
          <p:cNvPr id="26" name="Title 1">
            <a:extLst>
              <a:ext uri="{FF2B5EF4-FFF2-40B4-BE49-F238E27FC236}">
                <a16:creationId xmlns:a16="http://schemas.microsoft.com/office/drawing/2014/main" id="{8695AE42-5C6C-4342-BF51-BFB6A85B1D64}"/>
              </a:ext>
            </a:extLst>
          </p:cNvPr>
          <p:cNvSpPr txBox="1">
            <a:spLocks/>
          </p:cNvSpPr>
          <p:nvPr/>
        </p:nvSpPr>
        <p:spPr>
          <a:xfrm>
            <a:off x="9947908" y="96642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21" name="Google Shape;390;p8">
            <a:extLst>
              <a:ext uri="{FF2B5EF4-FFF2-40B4-BE49-F238E27FC236}">
                <a16:creationId xmlns:a16="http://schemas.microsoft.com/office/drawing/2014/main" id="{A1EAA857-8629-4E39-AC8E-9FD9C09D97CA}"/>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 name="TextBox 88">
            <a:extLst>
              <a:ext uri="{FF2B5EF4-FFF2-40B4-BE49-F238E27FC236}">
                <a16:creationId xmlns:a16="http://schemas.microsoft.com/office/drawing/2014/main" id="{EA576291-4665-47CE-AFD0-3EB428166AB1}"/>
              </a:ext>
            </a:extLst>
          </p:cNvPr>
          <p:cNvSpPr txBox="1"/>
          <p:nvPr/>
        </p:nvSpPr>
        <p:spPr>
          <a:xfrm>
            <a:off x="76202" y="606965"/>
            <a:ext cx="11917892"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A </a:t>
            </a:r>
            <a:r>
              <a:rPr lang="en-GB" sz="2800" dirty="0">
                <a:solidFill>
                  <a:srgbClr val="002060"/>
                </a:solidFill>
                <a:latin typeface="Century Gothic" panose="020B0502020202020204" pitchFamily="34" charset="0"/>
              </a:rPr>
              <a:t>Lee las </a:t>
            </a:r>
            <a:r>
              <a:rPr lang="en-GB" sz="2800" dirty="0" err="1">
                <a:solidFill>
                  <a:srgbClr val="002060"/>
                </a:solidFill>
                <a:latin typeface="Century Gothic" panose="020B0502020202020204" pitchFamily="34" charset="0"/>
              </a:rPr>
              <a:t>frases</a:t>
            </a:r>
            <a:r>
              <a:rPr lang="en-GB" sz="2800" dirty="0">
                <a:solidFill>
                  <a:srgbClr val="002060"/>
                </a:solidFill>
                <a:latin typeface="Century Gothic" panose="020B0502020202020204" pitchFamily="34" charset="0"/>
              </a:rPr>
              <a:t>. </a:t>
            </a:r>
          </a:p>
        </p:txBody>
      </p:sp>
      <p:pic>
        <p:nvPicPr>
          <p:cNvPr id="92" name="Google Shape;170;p8" descr="Jigsaw, Puzzle, Piece, Game, Concept, Solution">
            <a:extLst>
              <a:ext uri="{FF2B5EF4-FFF2-40B4-BE49-F238E27FC236}">
                <a16:creationId xmlns:a16="http://schemas.microsoft.com/office/drawing/2014/main" id="{7AAA569F-4364-455E-B209-0436EB35D929}"/>
              </a:ext>
            </a:extLst>
          </p:cNvPr>
          <p:cNvPicPr preferRelativeResize="0"/>
          <p:nvPr/>
        </p:nvPicPr>
        <p:blipFill rotWithShape="1">
          <a:blip r:embed="rId5">
            <a:alphaModFix/>
          </a:blip>
          <a:srcRect/>
          <a:stretch/>
        </p:blipFill>
        <p:spPr>
          <a:xfrm>
            <a:off x="10785403" y="33719"/>
            <a:ext cx="1330395" cy="1332245"/>
          </a:xfrm>
          <a:prstGeom prst="rect">
            <a:avLst/>
          </a:prstGeom>
          <a:noFill/>
          <a:ln>
            <a:noFill/>
          </a:ln>
        </p:spPr>
      </p:pic>
      <p:graphicFrame>
        <p:nvGraphicFramePr>
          <p:cNvPr id="23" name="Table 22">
            <a:extLst>
              <a:ext uri="{FF2B5EF4-FFF2-40B4-BE49-F238E27FC236}">
                <a16:creationId xmlns:a16="http://schemas.microsoft.com/office/drawing/2014/main" id="{14C98740-018D-4881-81A1-5341ACBA9660}"/>
              </a:ext>
            </a:extLst>
          </p:cNvPr>
          <p:cNvGraphicFramePr>
            <a:graphicFrameLocks noGrp="1"/>
          </p:cNvGraphicFramePr>
          <p:nvPr/>
        </p:nvGraphicFramePr>
        <p:xfrm>
          <a:off x="144007" y="1632472"/>
          <a:ext cx="5603652" cy="4640482"/>
        </p:xfrm>
        <a:graphic>
          <a:graphicData uri="http://schemas.openxmlformats.org/drawingml/2006/table">
            <a:tbl>
              <a:tblPr>
                <a:noFill/>
              </a:tblPr>
              <a:tblGrid>
                <a:gridCol w="784907">
                  <a:extLst>
                    <a:ext uri="{9D8B030D-6E8A-4147-A177-3AD203B41FA5}">
                      <a16:colId xmlns:a16="http://schemas.microsoft.com/office/drawing/2014/main" val="3645971738"/>
                    </a:ext>
                  </a:extLst>
                </a:gridCol>
                <a:gridCol w="4818745">
                  <a:extLst>
                    <a:ext uri="{9D8B030D-6E8A-4147-A177-3AD203B41FA5}">
                      <a16:colId xmlns:a16="http://schemas.microsoft.com/office/drawing/2014/main" val="3922332982"/>
                    </a:ext>
                  </a:extLst>
                </a:gridCol>
              </a:tblGrid>
              <a:tr h="485783">
                <a:tc>
                  <a:txBody>
                    <a:bodyPr/>
                    <a:lstStyle/>
                    <a:p>
                      <a:pPr marL="0" lvl="0" indent="0" algn="ctr" rtl="0">
                        <a:spcBef>
                          <a:spcPts val="0"/>
                        </a:spcBef>
                        <a:spcAft>
                          <a:spcPts val="0"/>
                        </a:spcAft>
                        <a:buNone/>
                      </a:pP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400" b="1" dirty="0" err="1">
                          <a:solidFill>
                            <a:srgbClr val="002060"/>
                          </a:solidFill>
                          <a:latin typeface="Century Gothic" panose="020B0502020202020204" pitchFamily="34" charset="0"/>
                          <a:ea typeface="Montserrat"/>
                          <a:cs typeface="Montserrat"/>
                          <a:sym typeface="Montserrat"/>
                        </a:rPr>
                        <a:t>Frase</a:t>
                      </a:r>
                      <a:r>
                        <a:rPr lang="en-GB" sz="2400" b="1" dirty="0">
                          <a:solidFill>
                            <a:srgbClr val="002060"/>
                          </a:solidFill>
                          <a:latin typeface="Century Gothic" panose="020B0502020202020204" pitchFamily="34" charset="0"/>
                          <a:ea typeface="Montserrat"/>
                          <a:cs typeface="Montserrat"/>
                          <a:sym typeface="Montserrat"/>
                        </a:rPr>
                        <a:t> en español</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546094">
                <a:tc>
                  <a:txBody>
                    <a:bodyPr/>
                    <a:lstStyle/>
                    <a:p>
                      <a:pPr marL="0" lvl="0" indent="0" algn="l"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300" dirty="0">
                          <a:solidFill>
                            <a:srgbClr val="002060"/>
                          </a:solidFill>
                          <a:latin typeface="Century Gothic" panose="020B0502020202020204" pitchFamily="34" charset="0"/>
                          <a:ea typeface="Montserrat"/>
                          <a:cs typeface="Montserrat"/>
                          <a:sym typeface="Montserrat"/>
                        </a:rPr>
                        <a:t>Es </a:t>
                      </a:r>
                      <a:r>
                        <a:rPr lang="en-GB" sz="2300" dirty="0" err="1">
                          <a:solidFill>
                            <a:srgbClr val="002060"/>
                          </a:solidFill>
                          <a:latin typeface="Century Gothic" panose="020B0502020202020204" pitchFamily="34" charset="0"/>
                          <a:ea typeface="Montserrat"/>
                          <a:cs typeface="Montserrat"/>
                          <a:sym typeface="Montserrat"/>
                        </a:rPr>
                        <a:t>fantástico</a:t>
                      </a:r>
                      <a:r>
                        <a:rPr lang="en-GB" sz="2300" dirty="0">
                          <a:solidFill>
                            <a:srgbClr val="002060"/>
                          </a:solidFill>
                          <a:latin typeface="Century Gothic" panose="020B0502020202020204" pitchFamily="34" charset="0"/>
                          <a:ea typeface="Montserrat"/>
                          <a:cs typeface="Montserrat"/>
                          <a:sym typeface="Montserrat"/>
                        </a:rPr>
                        <a:t> </a:t>
                      </a:r>
                      <a:r>
                        <a:rPr lang="en-GB" sz="2300" dirty="0" err="1">
                          <a:solidFill>
                            <a:srgbClr val="002060"/>
                          </a:solidFill>
                          <a:latin typeface="Century Gothic" panose="020B0502020202020204" pitchFamily="34" charset="0"/>
                          <a:ea typeface="Montserrat"/>
                          <a:cs typeface="Montserrat"/>
                          <a:sym typeface="Montserrat"/>
                        </a:rPr>
                        <a:t>cantar</a:t>
                      </a:r>
                      <a:r>
                        <a:rPr lang="en-GB" sz="2300" dirty="0">
                          <a:solidFill>
                            <a:srgbClr val="002060"/>
                          </a:solidFill>
                          <a:latin typeface="Century Gothic" panose="020B0502020202020204" pitchFamily="34" charset="0"/>
                          <a:ea typeface="Montserrat"/>
                          <a:cs typeface="Montserrat"/>
                          <a:sym typeface="Montserrat"/>
                        </a:rPr>
                        <a:t> el </a:t>
                      </a:r>
                      <a:r>
                        <a:rPr lang="en-GB" sz="2300" dirty="0" err="1">
                          <a:solidFill>
                            <a:srgbClr val="002060"/>
                          </a:solidFill>
                          <a:latin typeface="Century Gothic" panose="020B0502020202020204" pitchFamily="34" charset="0"/>
                          <a:ea typeface="Montserrat"/>
                          <a:cs typeface="Montserrat"/>
                          <a:sym typeface="Montserrat"/>
                        </a:rPr>
                        <a:t>domingo</a:t>
                      </a:r>
                      <a:r>
                        <a:rPr lang="en-GB" sz="2300" dirty="0">
                          <a:solidFill>
                            <a:srgbClr val="002060"/>
                          </a:solidFill>
                          <a:latin typeface="Century Gothic" panose="020B0502020202020204" pitchFamily="34" charset="0"/>
                          <a:ea typeface="Montserrat"/>
                          <a:cs typeface="Montserrat"/>
                          <a:sym typeface="Montserrat"/>
                        </a:rPr>
                        <a:t>.</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546094">
                <a:tc>
                  <a:txBody>
                    <a:bodyPr/>
                    <a:lstStyle/>
                    <a:p>
                      <a:pPr marL="0" lvl="0" indent="0" algn="l"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300" dirty="0">
                          <a:solidFill>
                            <a:srgbClr val="002060"/>
                          </a:solidFill>
                          <a:latin typeface="Century Gothic" panose="020B0502020202020204" pitchFamily="34" charset="0"/>
                          <a:ea typeface="Montserrat"/>
                          <a:cs typeface="Montserrat"/>
                          <a:sym typeface="Montserrat"/>
                        </a:rPr>
                        <a:t>Hablar en clase es </a:t>
                      </a:r>
                      <a:r>
                        <a:rPr lang="en-GB" sz="2300" dirty="0" err="1">
                          <a:solidFill>
                            <a:srgbClr val="002060"/>
                          </a:solidFill>
                          <a:latin typeface="Century Gothic" panose="020B0502020202020204" pitchFamily="34" charset="0"/>
                          <a:ea typeface="Montserrat"/>
                          <a:cs typeface="Montserrat"/>
                          <a:sym typeface="Montserrat"/>
                        </a:rPr>
                        <a:t>importante</a:t>
                      </a:r>
                      <a:r>
                        <a:rPr lang="en-GB" sz="2300" dirty="0">
                          <a:solidFill>
                            <a:srgbClr val="002060"/>
                          </a:solidFill>
                          <a:latin typeface="Century Gothic" panose="020B0502020202020204" pitchFamily="34" charset="0"/>
                          <a:ea typeface="Montserrat"/>
                          <a:cs typeface="Montserrat"/>
                          <a:sym typeface="Montserrat"/>
                        </a:rPr>
                        <a:t>.</a:t>
                      </a:r>
                      <a:endParaRPr sz="2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546094">
                <a:tc>
                  <a:txBody>
                    <a:bodyPr/>
                    <a:lstStyle/>
                    <a:p>
                      <a:pPr marL="0" lvl="0" indent="0" algn="l"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300" dirty="0">
                          <a:solidFill>
                            <a:srgbClr val="002060"/>
                          </a:solidFill>
                          <a:latin typeface="Century Gothic" panose="020B0502020202020204" pitchFamily="34" charset="0"/>
                          <a:ea typeface="Montserrat"/>
                          <a:cs typeface="Montserrat"/>
                          <a:sym typeface="Montserrat"/>
                        </a:rPr>
                        <a:t>Es normal </a:t>
                      </a:r>
                      <a:r>
                        <a:rPr lang="en-GB" sz="2300" dirty="0" err="1">
                          <a:solidFill>
                            <a:srgbClr val="002060"/>
                          </a:solidFill>
                          <a:latin typeface="Century Gothic" panose="020B0502020202020204" pitchFamily="34" charset="0"/>
                          <a:ea typeface="Montserrat"/>
                          <a:cs typeface="Montserrat"/>
                          <a:sym typeface="Montserrat"/>
                        </a:rPr>
                        <a:t>necesitar</a:t>
                      </a:r>
                      <a:r>
                        <a:rPr lang="en-GB" sz="2300" dirty="0">
                          <a:solidFill>
                            <a:srgbClr val="002060"/>
                          </a:solidFill>
                          <a:latin typeface="Century Gothic" panose="020B0502020202020204" pitchFamily="34" charset="0"/>
                          <a:ea typeface="Montserrat"/>
                          <a:cs typeface="Montserrat"/>
                          <a:sym typeface="Montserrat"/>
                        </a:rPr>
                        <a:t> una mochila.</a:t>
                      </a:r>
                      <a:endParaRPr sz="2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r h="661113">
                <a:tc>
                  <a:txBody>
                    <a:bodyPr/>
                    <a:lstStyle/>
                    <a:p>
                      <a:pPr marL="0" lvl="0" indent="0" algn="l"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300" dirty="0">
                          <a:solidFill>
                            <a:srgbClr val="002060"/>
                          </a:solidFill>
                          <a:latin typeface="Century Gothic" panose="020B0502020202020204" pitchFamily="34" charset="0"/>
                          <a:ea typeface="Montserrat"/>
                          <a:cs typeface="Montserrat"/>
                          <a:sym typeface="Montserrat"/>
                        </a:rPr>
                        <a:t>Escuchar a* un </a:t>
                      </a:r>
                      <a:r>
                        <a:rPr lang="en-GB" sz="2300" dirty="0" err="1">
                          <a:solidFill>
                            <a:srgbClr val="002060"/>
                          </a:solidFill>
                          <a:latin typeface="Century Gothic" panose="020B0502020202020204" pitchFamily="34" charset="0"/>
                          <a:ea typeface="Montserrat"/>
                          <a:cs typeface="Montserrat"/>
                          <a:sym typeface="Montserrat"/>
                        </a:rPr>
                        <a:t>sacapuntas</a:t>
                      </a:r>
                      <a:r>
                        <a:rPr lang="en-GB" sz="2300" dirty="0">
                          <a:solidFill>
                            <a:srgbClr val="002060"/>
                          </a:solidFill>
                          <a:latin typeface="Century Gothic" panose="020B0502020202020204" pitchFamily="34" charset="0"/>
                          <a:ea typeface="Montserrat"/>
                          <a:cs typeface="Montserrat"/>
                          <a:sym typeface="Montserrat"/>
                        </a:rPr>
                        <a:t> es </a:t>
                      </a:r>
                      <a:r>
                        <a:rPr lang="en-GB" sz="2300" dirty="0" err="1">
                          <a:solidFill>
                            <a:srgbClr val="002060"/>
                          </a:solidFill>
                          <a:latin typeface="Century Gothic" panose="020B0502020202020204" pitchFamily="34" charset="0"/>
                          <a:ea typeface="Montserrat"/>
                          <a:cs typeface="Montserrat"/>
                          <a:sym typeface="Montserrat"/>
                        </a:rPr>
                        <a:t>imposible</a:t>
                      </a:r>
                      <a:r>
                        <a:rPr lang="en-GB" sz="2300" dirty="0">
                          <a:solidFill>
                            <a:srgbClr val="002060"/>
                          </a:solidFill>
                          <a:latin typeface="Century Gothic" panose="020B0502020202020204" pitchFamily="34" charset="0"/>
                          <a:ea typeface="Montserrat"/>
                          <a:cs typeface="Montserrat"/>
                          <a:sym typeface="Montserrat"/>
                        </a:rPr>
                        <a:t>.</a:t>
                      </a:r>
                      <a:endParaRPr sz="2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27194691"/>
                  </a:ext>
                </a:extLst>
              </a:tr>
              <a:tr h="661113">
                <a:tc>
                  <a:txBody>
                    <a:bodyPr/>
                    <a:lstStyle/>
                    <a:p>
                      <a:pPr marL="0" lvl="0" indent="0" algn="l"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300" dirty="0">
                          <a:solidFill>
                            <a:srgbClr val="002060"/>
                          </a:solidFill>
                          <a:latin typeface="Century Gothic" panose="020B0502020202020204" pitchFamily="34" charset="0"/>
                          <a:ea typeface="Montserrat"/>
                          <a:cs typeface="Montserrat"/>
                          <a:sym typeface="Montserrat"/>
                        </a:rPr>
                        <a:t>Es fantástico hablar rápido en español.</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89508771"/>
                  </a:ext>
                </a:extLst>
              </a:tr>
              <a:tr h="661113">
                <a:tc>
                  <a:txBody>
                    <a:bodyPr/>
                    <a:lstStyle/>
                    <a:p>
                      <a:pPr marL="0" lvl="0" indent="0" algn="l"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300" dirty="0">
                          <a:solidFill>
                            <a:srgbClr val="002060"/>
                          </a:solidFill>
                          <a:latin typeface="Century Gothic" panose="020B0502020202020204" pitchFamily="34" charset="0"/>
                          <a:ea typeface="Montserrat"/>
                          <a:cs typeface="Montserrat"/>
                          <a:sym typeface="Montserrat"/>
                        </a:rPr>
                        <a:t>Es normal </a:t>
                      </a:r>
                      <a:r>
                        <a:rPr lang="en-GB" sz="2300" dirty="0" err="1">
                          <a:solidFill>
                            <a:srgbClr val="002060"/>
                          </a:solidFill>
                          <a:latin typeface="Century Gothic" panose="020B0502020202020204" pitchFamily="34" charset="0"/>
                          <a:ea typeface="Montserrat"/>
                          <a:cs typeface="Montserrat"/>
                          <a:sym typeface="Montserrat"/>
                        </a:rPr>
                        <a:t>necesitar</a:t>
                      </a:r>
                      <a:r>
                        <a:rPr lang="en-GB" sz="2300" dirty="0">
                          <a:solidFill>
                            <a:srgbClr val="002060"/>
                          </a:solidFill>
                          <a:latin typeface="Century Gothic" panose="020B0502020202020204" pitchFamily="34" charset="0"/>
                          <a:ea typeface="Montserrat"/>
                          <a:cs typeface="Montserrat"/>
                          <a:sym typeface="Montserrat"/>
                        </a:rPr>
                        <a:t> un amigo en clase. </a:t>
                      </a:r>
                      <a:endParaRPr sz="2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07814706"/>
                  </a:ext>
                </a:extLst>
              </a:tr>
            </a:tbl>
          </a:graphicData>
        </a:graphic>
      </p:graphicFrame>
      <p:sp>
        <p:nvSpPr>
          <p:cNvPr id="24" name="Rectangle 23">
            <a:hlinkClick r:id="" action="ppaction://noaction">
              <a:snd r:embed="rId6" name="19_Eestaactivo.wav"/>
            </a:hlinkClick>
            <a:extLst>
              <a:ext uri="{FF2B5EF4-FFF2-40B4-BE49-F238E27FC236}">
                <a16:creationId xmlns:a16="http://schemas.microsoft.com/office/drawing/2014/main" id="{166326A3-5842-454D-AD3C-49E75B926D0A}"/>
              </a:ext>
            </a:extLst>
          </p:cNvPr>
          <p:cNvSpPr/>
          <p:nvPr/>
        </p:nvSpPr>
        <p:spPr>
          <a:xfrm>
            <a:off x="296771" y="2235199"/>
            <a:ext cx="414999" cy="39973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E</a:t>
            </a:r>
          </a:p>
        </p:txBody>
      </p:sp>
      <p:sp>
        <p:nvSpPr>
          <p:cNvPr id="27" name="Rectangle 26">
            <a:hlinkClick r:id="" action="ppaction://noaction">
              <a:snd r:embed="rId6" name="19_Eestaactivo.wav"/>
            </a:hlinkClick>
            <a:extLst>
              <a:ext uri="{FF2B5EF4-FFF2-40B4-BE49-F238E27FC236}">
                <a16:creationId xmlns:a16="http://schemas.microsoft.com/office/drawing/2014/main" id="{69284D66-6497-43C7-9686-7B51B28E0CD9}"/>
              </a:ext>
            </a:extLst>
          </p:cNvPr>
          <p:cNvSpPr/>
          <p:nvPr/>
        </p:nvSpPr>
        <p:spPr>
          <a:xfrm>
            <a:off x="290848" y="2779947"/>
            <a:ext cx="414999" cy="39973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1</a:t>
            </a:r>
          </a:p>
        </p:txBody>
      </p:sp>
      <p:sp>
        <p:nvSpPr>
          <p:cNvPr id="28" name="Rectangle 27">
            <a:hlinkClick r:id="" action="ppaction://noaction">
              <a:snd r:embed="rId6" name="19_Eestaactivo.wav"/>
            </a:hlinkClick>
            <a:extLst>
              <a:ext uri="{FF2B5EF4-FFF2-40B4-BE49-F238E27FC236}">
                <a16:creationId xmlns:a16="http://schemas.microsoft.com/office/drawing/2014/main" id="{D673825F-61EF-47EB-B833-FAE708800C59}"/>
              </a:ext>
            </a:extLst>
          </p:cNvPr>
          <p:cNvSpPr/>
          <p:nvPr/>
        </p:nvSpPr>
        <p:spPr>
          <a:xfrm>
            <a:off x="292873" y="3326896"/>
            <a:ext cx="414999" cy="39973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2</a:t>
            </a:r>
          </a:p>
        </p:txBody>
      </p:sp>
      <p:sp>
        <p:nvSpPr>
          <p:cNvPr id="29" name="Rectangle 28">
            <a:hlinkClick r:id="" action="ppaction://noaction">
              <a:snd r:embed="rId6" name="19_Eestaactivo.wav"/>
            </a:hlinkClick>
            <a:extLst>
              <a:ext uri="{FF2B5EF4-FFF2-40B4-BE49-F238E27FC236}">
                <a16:creationId xmlns:a16="http://schemas.microsoft.com/office/drawing/2014/main" id="{776BD006-2366-40F0-86EE-B8A0863E3783}"/>
              </a:ext>
            </a:extLst>
          </p:cNvPr>
          <p:cNvSpPr/>
          <p:nvPr/>
        </p:nvSpPr>
        <p:spPr>
          <a:xfrm>
            <a:off x="293118" y="4022952"/>
            <a:ext cx="414999" cy="39973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3</a:t>
            </a:r>
          </a:p>
        </p:txBody>
      </p:sp>
      <p:sp>
        <p:nvSpPr>
          <p:cNvPr id="30" name="Rectangle 29">
            <a:hlinkClick r:id="" action="ppaction://noaction">
              <a:snd r:embed="rId6" name="19_Eestaactivo.wav"/>
            </a:hlinkClick>
            <a:extLst>
              <a:ext uri="{FF2B5EF4-FFF2-40B4-BE49-F238E27FC236}">
                <a16:creationId xmlns:a16="http://schemas.microsoft.com/office/drawing/2014/main" id="{B5C38C62-8EFD-424B-8B37-B44D92BF8BD5}"/>
              </a:ext>
            </a:extLst>
          </p:cNvPr>
          <p:cNvSpPr/>
          <p:nvPr/>
        </p:nvSpPr>
        <p:spPr>
          <a:xfrm>
            <a:off x="305362" y="4832582"/>
            <a:ext cx="414999" cy="43337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4</a:t>
            </a:r>
          </a:p>
        </p:txBody>
      </p:sp>
      <p:sp>
        <p:nvSpPr>
          <p:cNvPr id="31" name="Rectangle 30">
            <a:hlinkClick r:id="" action="ppaction://noaction">
              <a:snd r:embed="rId6" name="19_Eestaactivo.wav"/>
            </a:hlinkClick>
            <a:extLst>
              <a:ext uri="{FF2B5EF4-FFF2-40B4-BE49-F238E27FC236}">
                <a16:creationId xmlns:a16="http://schemas.microsoft.com/office/drawing/2014/main" id="{2FA10FA2-5DC4-4188-9EFB-13ADBF45CA9D}"/>
              </a:ext>
            </a:extLst>
          </p:cNvPr>
          <p:cNvSpPr/>
          <p:nvPr/>
        </p:nvSpPr>
        <p:spPr>
          <a:xfrm>
            <a:off x="292488" y="5672358"/>
            <a:ext cx="414999" cy="39973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5</a:t>
            </a:r>
          </a:p>
        </p:txBody>
      </p:sp>
      <p:sp>
        <p:nvSpPr>
          <p:cNvPr id="51" name="TextBox 50">
            <a:extLst>
              <a:ext uri="{FF2B5EF4-FFF2-40B4-BE49-F238E27FC236}">
                <a16:creationId xmlns:a16="http://schemas.microsoft.com/office/drawing/2014/main" id="{159215CA-1E9A-475D-BD08-47AA790213E2}"/>
              </a:ext>
            </a:extLst>
          </p:cNvPr>
          <p:cNvSpPr txBox="1"/>
          <p:nvPr/>
        </p:nvSpPr>
        <p:spPr>
          <a:xfrm>
            <a:off x="427398" y="1074003"/>
            <a:ext cx="11917892"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Marca la </a:t>
            </a:r>
            <a:r>
              <a:rPr lang="en-GB" sz="2800" dirty="0" err="1">
                <a:solidFill>
                  <a:srgbClr val="002060"/>
                </a:solidFill>
                <a:latin typeface="Century Gothic" panose="020B0502020202020204" pitchFamily="34" charset="0"/>
              </a:rPr>
              <a:t>opción</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correcta</a:t>
            </a:r>
            <a:r>
              <a:rPr lang="en-GB" sz="2800" dirty="0">
                <a:solidFill>
                  <a:srgbClr val="002060"/>
                </a:solidFill>
                <a:latin typeface="Century Gothic" panose="020B0502020202020204" pitchFamily="34" charset="0"/>
              </a:rPr>
              <a:t> para el verbo.</a:t>
            </a:r>
          </a:p>
        </p:txBody>
      </p:sp>
      <p:graphicFrame>
        <p:nvGraphicFramePr>
          <p:cNvPr id="52" name="Table 51">
            <a:extLst>
              <a:ext uri="{FF2B5EF4-FFF2-40B4-BE49-F238E27FC236}">
                <a16:creationId xmlns:a16="http://schemas.microsoft.com/office/drawing/2014/main" id="{93C8AE14-EAC2-4AAD-A75B-57F7C811C7B8}"/>
              </a:ext>
            </a:extLst>
          </p:cNvPr>
          <p:cNvGraphicFramePr>
            <a:graphicFrameLocks noGrp="1"/>
          </p:cNvGraphicFramePr>
          <p:nvPr/>
        </p:nvGraphicFramePr>
        <p:xfrm>
          <a:off x="6008913" y="1631694"/>
          <a:ext cx="5950856" cy="4635149"/>
        </p:xfrm>
        <a:graphic>
          <a:graphicData uri="http://schemas.openxmlformats.org/drawingml/2006/table">
            <a:tbl>
              <a:tblPr>
                <a:noFill/>
              </a:tblPr>
              <a:tblGrid>
                <a:gridCol w="1487714">
                  <a:extLst>
                    <a:ext uri="{9D8B030D-6E8A-4147-A177-3AD203B41FA5}">
                      <a16:colId xmlns:a16="http://schemas.microsoft.com/office/drawing/2014/main" val="2290117488"/>
                    </a:ext>
                  </a:extLst>
                </a:gridCol>
                <a:gridCol w="1487714">
                  <a:extLst>
                    <a:ext uri="{9D8B030D-6E8A-4147-A177-3AD203B41FA5}">
                      <a16:colId xmlns:a16="http://schemas.microsoft.com/office/drawing/2014/main" val="797969530"/>
                    </a:ext>
                  </a:extLst>
                </a:gridCol>
                <a:gridCol w="1487714">
                  <a:extLst>
                    <a:ext uri="{9D8B030D-6E8A-4147-A177-3AD203B41FA5}">
                      <a16:colId xmlns:a16="http://schemas.microsoft.com/office/drawing/2014/main" val="4287959781"/>
                    </a:ext>
                  </a:extLst>
                </a:gridCol>
                <a:gridCol w="1487714">
                  <a:extLst>
                    <a:ext uri="{9D8B030D-6E8A-4147-A177-3AD203B41FA5}">
                      <a16:colId xmlns:a16="http://schemas.microsoft.com/office/drawing/2014/main" val="1045660714"/>
                    </a:ext>
                  </a:extLst>
                </a:gridCol>
              </a:tblGrid>
              <a:tr h="570802">
                <a:tc gridSpan="4">
                  <a:txBody>
                    <a:bodyPr/>
                    <a:lstStyle/>
                    <a:p>
                      <a:pPr marL="0" lvl="0" indent="0" algn="ctr" rtl="0">
                        <a:spcBef>
                          <a:spcPts val="0"/>
                        </a:spcBef>
                        <a:spcAft>
                          <a:spcPts val="0"/>
                        </a:spcAft>
                        <a:buNone/>
                      </a:pPr>
                      <a:r>
                        <a:rPr lang="en-GB" sz="2800" b="1" dirty="0">
                          <a:solidFill>
                            <a:srgbClr val="002060"/>
                          </a:solidFill>
                          <a:latin typeface="Century Gothic" panose="020B0502020202020204" pitchFamily="34" charset="0"/>
                          <a:ea typeface="Montserrat"/>
                          <a:cs typeface="Montserrat"/>
                          <a:sym typeface="Montserrat"/>
                        </a:rPr>
                        <a:t>verbo en </a:t>
                      </a:r>
                      <a:r>
                        <a:rPr lang="en-GB" sz="2800" b="1" dirty="0" err="1">
                          <a:solidFill>
                            <a:srgbClr val="002060"/>
                          </a:solidFill>
                          <a:latin typeface="Century Gothic" panose="020B0502020202020204" pitchFamily="34" charset="0"/>
                          <a:ea typeface="Montserrat"/>
                          <a:cs typeface="Montserrat"/>
                          <a:sym typeface="Montserrat"/>
                        </a:rPr>
                        <a:t>inglés</a:t>
                      </a:r>
                      <a:endParaRPr sz="28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pPr marL="0" lvl="0" indent="0" algn="l"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pPr marL="0" lvl="0" indent="0" algn="l"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pPr marL="0" lvl="0" indent="0" algn="l"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962542579"/>
                  </a:ext>
                </a:extLst>
              </a:tr>
              <a:tr h="5876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ea typeface="Montserrat"/>
                          <a:cs typeface="Montserrat"/>
                          <a:sym typeface="Montserrat"/>
                        </a:rPr>
                        <a:t>to sing</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ea typeface="Montserrat"/>
                          <a:cs typeface="Montserrat"/>
                          <a:sym typeface="Montserrat"/>
                        </a:rPr>
                        <a:t>singing</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ea typeface="Montserrat"/>
                          <a:cs typeface="Montserrat"/>
                          <a:sym typeface="Montserrat"/>
                        </a:rPr>
                        <a:t>to talk</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ea typeface="Montserrat"/>
                          <a:cs typeface="Montserrat"/>
                          <a:sym typeface="Montserrat"/>
                        </a:rPr>
                        <a:t>talking</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723165145"/>
                  </a:ext>
                </a:extLst>
              </a:tr>
              <a:tr h="519411">
                <a:tc>
                  <a:txBody>
                    <a:bodyPr/>
                    <a:lstStyle/>
                    <a:p>
                      <a:pPr marL="0" lvl="0" indent="0" algn="ctr" rtl="0">
                        <a:spcBef>
                          <a:spcPts val="0"/>
                        </a:spcBef>
                        <a:spcAft>
                          <a:spcPts val="0"/>
                        </a:spcAft>
                        <a:buNone/>
                      </a:pPr>
                      <a:r>
                        <a:rPr lang="en-GB" sz="2400" dirty="0">
                          <a:solidFill>
                            <a:srgbClr val="002060"/>
                          </a:solidFill>
                          <a:latin typeface="Century Gothic" panose="020B0502020202020204" pitchFamily="34" charset="0"/>
                          <a:ea typeface="Montserrat"/>
                          <a:cs typeface="Montserrat"/>
                          <a:sym typeface="Montserrat"/>
                        </a:rPr>
                        <a:t>to listen</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400" dirty="0">
                          <a:solidFill>
                            <a:srgbClr val="002060"/>
                          </a:solidFill>
                          <a:latin typeface="Century Gothic" panose="020B0502020202020204" pitchFamily="34" charset="0"/>
                          <a:ea typeface="Montserrat"/>
                          <a:cs typeface="Montserrat"/>
                          <a:sym typeface="Montserrat"/>
                        </a:rPr>
                        <a:t>listening</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400" dirty="0">
                          <a:solidFill>
                            <a:srgbClr val="002060"/>
                          </a:solidFill>
                          <a:latin typeface="Century Gothic" panose="020B0502020202020204" pitchFamily="34" charset="0"/>
                          <a:ea typeface="Montserrat"/>
                          <a:cs typeface="Montserrat"/>
                          <a:sym typeface="Montserrat"/>
                        </a:rPr>
                        <a:t>talking</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400" dirty="0">
                          <a:solidFill>
                            <a:srgbClr val="002060"/>
                          </a:solidFill>
                          <a:latin typeface="Century Gothic" panose="020B0502020202020204" pitchFamily="34" charset="0"/>
                          <a:ea typeface="Montserrat"/>
                          <a:cs typeface="Montserrat"/>
                          <a:sym typeface="Montserrat"/>
                        </a:rPr>
                        <a:t>to talk</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65292867"/>
                  </a:ext>
                </a:extLst>
              </a:tr>
              <a:tr h="576132">
                <a:tc>
                  <a:txBody>
                    <a:bodyPr/>
                    <a:lstStyle/>
                    <a:p>
                      <a:pPr marL="0" lvl="0" indent="0" algn="ctr" rtl="0">
                        <a:spcBef>
                          <a:spcPts val="0"/>
                        </a:spcBef>
                        <a:spcAft>
                          <a:spcPts val="0"/>
                        </a:spcAft>
                        <a:buNone/>
                      </a:pPr>
                      <a:r>
                        <a:rPr lang="en-GB" sz="2400" dirty="0">
                          <a:solidFill>
                            <a:srgbClr val="002060"/>
                          </a:solidFill>
                          <a:latin typeface="Century Gothic" panose="020B0502020202020204" pitchFamily="34" charset="0"/>
                          <a:ea typeface="Montserrat"/>
                          <a:cs typeface="Montserrat"/>
                          <a:sym typeface="Montserrat"/>
                        </a:rPr>
                        <a:t>singing</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400" dirty="0">
                          <a:solidFill>
                            <a:srgbClr val="002060"/>
                          </a:solidFill>
                          <a:latin typeface="Century Gothic" panose="020B0502020202020204" pitchFamily="34" charset="0"/>
                          <a:ea typeface="Montserrat"/>
                          <a:cs typeface="Montserrat"/>
                          <a:sym typeface="Montserrat"/>
                        </a:rPr>
                        <a:t>to sing</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400" dirty="0">
                          <a:solidFill>
                            <a:srgbClr val="002060"/>
                          </a:solidFill>
                          <a:latin typeface="Century Gothic" panose="020B0502020202020204" pitchFamily="34" charset="0"/>
                          <a:ea typeface="Montserrat"/>
                          <a:cs typeface="Montserrat"/>
                          <a:sym typeface="Montserrat"/>
                        </a:rPr>
                        <a:t>needing</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400" dirty="0">
                          <a:solidFill>
                            <a:srgbClr val="002060"/>
                          </a:solidFill>
                          <a:latin typeface="Century Gothic" panose="020B0502020202020204" pitchFamily="34" charset="0"/>
                          <a:ea typeface="Montserrat"/>
                          <a:cs typeface="Montserrat"/>
                          <a:sym typeface="Montserrat"/>
                        </a:rPr>
                        <a:t>to need</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145558415"/>
                  </a:ext>
                </a:extLst>
              </a:tr>
              <a:tr h="812493">
                <a:tc>
                  <a:txBody>
                    <a:bodyPr/>
                    <a:lstStyle/>
                    <a:p>
                      <a:pPr marL="0" lvl="0" indent="0" algn="ctr" rtl="0">
                        <a:spcBef>
                          <a:spcPts val="0"/>
                        </a:spcBef>
                        <a:spcAft>
                          <a:spcPts val="0"/>
                        </a:spcAft>
                        <a:buNone/>
                      </a:pPr>
                      <a:r>
                        <a:rPr lang="en-GB" sz="2400" dirty="0">
                          <a:solidFill>
                            <a:srgbClr val="002060"/>
                          </a:solidFill>
                          <a:latin typeface="Century Gothic" panose="020B0502020202020204" pitchFamily="34" charset="0"/>
                          <a:ea typeface="Montserrat"/>
                          <a:cs typeface="Montserrat"/>
                          <a:sym typeface="Montserrat"/>
                        </a:rPr>
                        <a:t>talking</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400" dirty="0">
                          <a:solidFill>
                            <a:srgbClr val="002060"/>
                          </a:solidFill>
                          <a:latin typeface="Century Gothic" panose="020B0502020202020204" pitchFamily="34" charset="0"/>
                          <a:ea typeface="Montserrat"/>
                          <a:cs typeface="Montserrat"/>
                          <a:sym typeface="Montserrat"/>
                        </a:rPr>
                        <a:t>to talk</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400" dirty="0">
                          <a:solidFill>
                            <a:srgbClr val="002060"/>
                          </a:solidFill>
                          <a:latin typeface="Century Gothic" panose="020B0502020202020204" pitchFamily="34" charset="0"/>
                          <a:ea typeface="Montserrat"/>
                          <a:cs typeface="Montserrat"/>
                          <a:sym typeface="Montserrat"/>
                        </a:rPr>
                        <a:t>listening</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400" dirty="0">
                          <a:solidFill>
                            <a:srgbClr val="002060"/>
                          </a:solidFill>
                          <a:latin typeface="Century Gothic" panose="020B0502020202020204" pitchFamily="34" charset="0"/>
                          <a:ea typeface="Montserrat"/>
                          <a:cs typeface="Montserrat"/>
                          <a:sym typeface="Montserrat"/>
                        </a:rPr>
                        <a:t>to listen</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34317099"/>
                  </a:ext>
                </a:extLst>
              </a:tr>
              <a:tr h="8568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ea typeface="Montserrat"/>
                          <a:cs typeface="Montserrat"/>
                          <a:sym typeface="Montserrat"/>
                        </a:rPr>
                        <a:t>needing</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ea typeface="Montserrat"/>
                          <a:cs typeface="Montserrat"/>
                          <a:sym typeface="Montserrat"/>
                        </a:rPr>
                        <a:t>to need</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ea typeface="Montserrat"/>
                          <a:cs typeface="Montserrat"/>
                          <a:sym typeface="Montserrat"/>
                        </a:rPr>
                        <a:t>to talk</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ea typeface="Montserrat"/>
                          <a:cs typeface="Montserrat"/>
                          <a:sym typeface="Montserrat"/>
                        </a:rPr>
                        <a:t>talking</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888471622"/>
                  </a:ext>
                </a:extLst>
              </a:tr>
              <a:tr h="711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ea typeface="Montserrat"/>
                          <a:cs typeface="Montserrat"/>
                          <a:sym typeface="Montserrat"/>
                        </a:rPr>
                        <a:t>singing</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ea typeface="Montserrat"/>
                          <a:cs typeface="Montserrat"/>
                          <a:sym typeface="Montserrat"/>
                        </a:rPr>
                        <a:t>needing</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ea typeface="Montserrat"/>
                          <a:cs typeface="Montserrat"/>
                          <a:sym typeface="Montserrat"/>
                        </a:rPr>
                        <a:t>to sing</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ea typeface="Montserrat"/>
                          <a:cs typeface="Montserrat"/>
                          <a:sym typeface="Montserrat"/>
                        </a:rPr>
                        <a:t>to need</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9689527"/>
                  </a:ext>
                </a:extLst>
              </a:tr>
            </a:tbl>
          </a:graphicData>
        </a:graphic>
      </p:graphicFrame>
      <p:sp>
        <p:nvSpPr>
          <p:cNvPr id="54" name="TextBox 53">
            <a:extLst>
              <a:ext uri="{FF2B5EF4-FFF2-40B4-BE49-F238E27FC236}">
                <a16:creationId xmlns:a16="http://schemas.microsoft.com/office/drawing/2014/main" id="{752AE8BB-D38E-4327-98CB-9EEA38CD21BC}"/>
              </a:ext>
            </a:extLst>
          </p:cNvPr>
          <p:cNvSpPr txBox="1"/>
          <p:nvPr/>
        </p:nvSpPr>
        <p:spPr>
          <a:xfrm>
            <a:off x="10948219" y="6389954"/>
            <a:ext cx="1011550" cy="400110"/>
          </a:xfrm>
          <a:prstGeom prst="rect">
            <a:avLst/>
          </a:prstGeom>
          <a:solidFill>
            <a:srgbClr val="C4E59F"/>
          </a:solidFill>
        </p:spPr>
        <p:txBody>
          <a:bodyPr wrap="square">
            <a:spAutoFit/>
          </a:bodyPr>
          <a:lstStyle/>
          <a:p>
            <a:r>
              <a:rPr lang="es-AR" sz="2000" b="1" kern="0" dirty="0">
                <a:solidFill>
                  <a:srgbClr val="002060"/>
                </a:solidFill>
                <a:latin typeface="Century Gothic"/>
                <a:ea typeface="Century Gothic"/>
                <a:cs typeface="Century Gothic"/>
                <a:sym typeface="Century Gothic"/>
              </a:rPr>
              <a:t>a</a:t>
            </a:r>
            <a:r>
              <a:rPr lang="es-AR" sz="2000" kern="0" dirty="0">
                <a:solidFill>
                  <a:srgbClr val="002060"/>
                </a:solidFill>
                <a:latin typeface="Century Gothic"/>
                <a:ea typeface="Century Gothic"/>
                <a:cs typeface="Century Gothic"/>
                <a:sym typeface="Century Gothic"/>
              </a:rPr>
              <a:t> = </a:t>
            </a:r>
            <a:r>
              <a:rPr lang="es-AR" sz="2000" kern="0" dirty="0" err="1">
                <a:solidFill>
                  <a:srgbClr val="002060"/>
                </a:solidFill>
                <a:latin typeface="Century Gothic"/>
                <a:ea typeface="Century Gothic"/>
                <a:cs typeface="Century Gothic"/>
                <a:sym typeface="Century Gothic"/>
              </a:rPr>
              <a:t>to</a:t>
            </a:r>
            <a:endParaRPr lang="es-AR" sz="2000" kern="0" dirty="0">
              <a:solidFill>
                <a:srgbClr val="002060"/>
              </a:solidFill>
              <a:latin typeface="Century Gothic"/>
              <a:ea typeface="Century Gothic"/>
              <a:cs typeface="Century Gothic"/>
              <a:sym typeface="Century Gothic"/>
            </a:endParaRPr>
          </a:p>
        </p:txBody>
      </p:sp>
      <p:sp>
        <p:nvSpPr>
          <p:cNvPr id="55" name="Google Shape;357;p8">
            <a:extLst>
              <a:ext uri="{FF2B5EF4-FFF2-40B4-BE49-F238E27FC236}">
                <a16:creationId xmlns:a16="http://schemas.microsoft.com/office/drawing/2014/main" id="{32AF08F8-BA69-4ADA-8623-E36AD851ABF9}"/>
              </a:ext>
            </a:extLst>
          </p:cNvPr>
          <p:cNvSpPr/>
          <p:nvPr/>
        </p:nvSpPr>
        <p:spPr>
          <a:xfrm>
            <a:off x="6008912" y="2192307"/>
            <a:ext cx="1524003" cy="587640"/>
          </a:xfrm>
          <a:prstGeom prst="roundRect">
            <a:avLst>
              <a:gd name="adj" fmla="val 16667"/>
            </a:avLst>
          </a:prstGeom>
          <a:solidFill>
            <a:srgbClr val="D8EEC0">
              <a:alpha val="6000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7" name="Google Shape;357;p8">
            <a:extLst>
              <a:ext uri="{FF2B5EF4-FFF2-40B4-BE49-F238E27FC236}">
                <a16:creationId xmlns:a16="http://schemas.microsoft.com/office/drawing/2014/main" id="{90AC5AD9-5A16-4547-A20F-4C279C5CDBFC}"/>
              </a:ext>
            </a:extLst>
          </p:cNvPr>
          <p:cNvSpPr/>
          <p:nvPr/>
        </p:nvSpPr>
        <p:spPr>
          <a:xfrm>
            <a:off x="8980414" y="2779947"/>
            <a:ext cx="1489678" cy="523220"/>
          </a:xfrm>
          <a:prstGeom prst="roundRect">
            <a:avLst>
              <a:gd name="adj" fmla="val 16667"/>
            </a:avLst>
          </a:prstGeom>
          <a:solidFill>
            <a:srgbClr val="D8EEC0">
              <a:alpha val="6000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8" name="Google Shape;357;p8">
            <a:extLst>
              <a:ext uri="{FF2B5EF4-FFF2-40B4-BE49-F238E27FC236}">
                <a16:creationId xmlns:a16="http://schemas.microsoft.com/office/drawing/2014/main" id="{560D79CD-F338-44C3-A15D-FA209FFB22A4}"/>
              </a:ext>
            </a:extLst>
          </p:cNvPr>
          <p:cNvSpPr/>
          <p:nvPr/>
        </p:nvSpPr>
        <p:spPr>
          <a:xfrm>
            <a:off x="8980414" y="3340617"/>
            <a:ext cx="1489678" cy="534698"/>
          </a:xfrm>
          <a:prstGeom prst="roundRect">
            <a:avLst>
              <a:gd name="adj" fmla="val 16667"/>
            </a:avLst>
          </a:prstGeom>
          <a:solidFill>
            <a:srgbClr val="D8EEC0">
              <a:alpha val="6000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9" name="Google Shape;357;p8">
            <a:extLst>
              <a:ext uri="{FF2B5EF4-FFF2-40B4-BE49-F238E27FC236}">
                <a16:creationId xmlns:a16="http://schemas.microsoft.com/office/drawing/2014/main" id="{FF2B5494-2B33-49AE-BE45-E6AD5DEA95D4}"/>
              </a:ext>
            </a:extLst>
          </p:cNvPr>
          <p:cNvSpPr/>
          <p:nvPr/>
        </p:nvSpPr>
        <p:spPr>
          <a:xfrm>
            <a:off x="8980414" y="3851696"/>
            <a:ext cx="1489678" cy="821568"/>
          </a:xfrm>
          <a:prstGeom prst="roundRect">
            <a:avLst>
              <a:gd name="adj" fmla="val 16667"/>
            </a:avLst>
          </a:prstGeom>
          <a:solidFill>
            <a:srgbClr val="D8EEC0">
              <a:alpha val="6000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1" name="Google Shape;357;p8">
            <a:extLst>
              <a:ext uri="{FF2B5EF4-FFF2-40B4-BE49-F238E27FC236}">
                <a16:creationId xmlns:a16="http://schemas.microsoft.com/office/drawing/2014/main" id="{38CE92C5-7330-4E26-8E5F-543EAE02F19D}"/>
              </a:ext>
            </a:extLst>
          </p:cNvPr>
          <p:cNvSpPr/>
          <p:nvPr/>
        </p:nvSpPr>
        <p:spPr>
          <a:xfrm>
            <a:off x="9006680" y="4686084"/>
            <a:ext cx="1489678" cy="910974"/>
          </a:xfrm>
          <a:prstGeom prst="roundRect">
            <a:avLst>
              <a:gd name="adj" fmla="val 16667"/>
            </a:avLst>
          </a:prstGeom>
          <a:solidFill>
            <a:srgbClr val="D8EEC0">
              <a:alpha val="6000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2" name="Google Shape;357;p8">
            <a:extLst>
              <a:ext uri="{FF2B5EF4-FFF2-40B4-BE49-F238E27FC236}">
                <a16:creationId xmlns:a16="http://schemas.microsoft.com/office/drawing/2014/main" id="{4D2F4270-070F-4DD9-ADE0-1B1283AD7825}"/>
              </a:ext>
            </a:extLst>
          </p:cNvPr>
          <p:cNvSpPr/>
          <p:nvPr/>
        </p:nvSpPr>
        <p:spPr>
          <a:xfrm>
            <a:off x="10456958" y="5590995"/>
            <a:ext cx="1489678" cy="636709"/>
          </a:xfrm>
          <a:prstGeom prst="roundRect">
            <a:avLst>
              <a:gd name="adj" fmla="val 16667"/>
            </a:avLst>
          </a:prstGeom>
          <a:solidFill>
            <a:srgbClr val="D8EEC0">
              <a:alpha val="6000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32" name="Picture 16" descr="United, Flag, Kingdom, British, Great, Britain">
            <a:extLst>
              <a:ext uri="{FF2B5EF4-FFF2-40B4-BE49-F238E27FC236}">
                <a16:creationId xmlns:a16="http://schemas.microsoft.com/office/drawing/2014/main" id="{1352EB79-E4AB-4AEC-8C44-4C54664B8F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0092" y="1698575"/>
            <a:ext cx="491064" cy="384376"/>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2" descr="Bandera, España, Español">
            <a:extLst>
              <a:ext uri="{FF2B5EF4-FFF2-40B4-BE49-F238E27FC236}">
                <a16:creationId xmlns:a16="http://schemas.microsoft.com/office/drawing/2014/main" id="{28BCB78B-F07C-4786-BE8A-780712B97E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3351" y="1756631"/>
            <a:ext cx="433897" cy="277825"/>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80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ppt_x"/>
                                          </p:val>
                                        </p:tav>
                                        <p:tav tm="100000">
                                          <p:val>
                                            <p:strVal val="#ppt_x"/>
                                          </p:val>
                                        </p:tav>
                                      </p:tavLst>
                                    </p:anim>
                                    <p:anim calcmode="lin" valueType="num">
                                      <p:cBhvr additive="base">
                                        <p:cTn id="3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p:tgtEl>
                                          <p:spTgt spid="5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p:tgtEl>
                                          <p:spTgt spid="5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p:tgtEl>
                                          <p:spTgt spid="5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500"/>
                                        <p:tgtEl>
                                          <p:spTgt spid="5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500"/>
                                        <p:tgtEl>
                                          <p:spTgt spid="61"/>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additive="base">
                                        <p:cTn id="76" dur="500"/>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P spid="29" grpId="0" animBg="1"/>
      <p:bldP spid="30" grpId="0" animBg="1"/>
      <p:bldP spid="31" grpId="0" animBg="1"/>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sp>
        <p:nvSpPr>
          <p:cNvPr id="21" name="Google Shape;390;p8">
            <a:extLst>
              <a:ext uri="{FF2B5EF4-FFF2-40B4-BE49-F238E27FC236}">
                <a16:creationId xmlns:a16="http://schemas.microsoft.com/office/drawing/2014/main" id="{A1EAA857-8629-4E39-AC8E-9FD9C09D97CA}"/>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 name="TextBox 88">
            <a:extLst>
              <a:ext uri="{FF2B5EF4-FFF2-40B4-BE49-F238E27FC236}">
                <a16:creationId xmlns:a16="http://schemas.microsoft.com/office/drawing/2014/main" id="{EA576291-4665-47CE-AFD0-3EB428166AB1}"/>
              </a:ext>
            </a:extLst>
          </p:cNvPr>
          <p:cNvSpPr txBox="1"/>
          <p:nvPr/>
        </p:nvSpPr>
        <p:spPr>
          <a:xfrm>
            <a:off x="76202" y="606965"/>
            <a:ext cx="8342084"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B </a:t>
            </a:r>
            <a:r>
              <a:rPr lang="en-GB" sz="2800" dirty="0">
                <a:solidFill>
                  <a:srgbClr val="002060"/>
                </a:solidFill>
                <a:latin typeface="Century Gothic" panose="020B0502020202020204" pitchFamily="34" charset="0"/>
              </a:rPr>
              <a:t>Escribe las </a:t>
            </a:r>
            <a:r>
              <a:rPr lang="en-GB" sz="2800" dirty="0" err="1">
                <a:solidFill>
                  <a:srgbClr val="002060"/>
                </a:solidFill>
                <a:latin typeface="Century Gothic" panose="020B0502020202020204" pitchFamily="34" charset="0"/>
              </a:rPr>
              <a:t>frases</a:t>
            </a:r>
            <a:r>
              <a:rPr lang="en-GB" sz="2800" dirty="0">
                <a:solidFill>
                  <a:srgbClr val="002060"/>
                </a:solidFill>
                <a:latin typeface="Century Gothic" panose="020B0502020202020204" pitchFamily="34" charset="0"/>
              </a:rPr>
              <a:t> en </a:t>
            </a:r>
            <a:r>
              <a:rPr lang="en-GB" sz="2800" dirty="0" err="1">
                <a:solidFill>
                  <a:srgbClr val="002060"/>
                </a:solidFill>
                <a:latin typeface="Century Gothic" panose="020B0502020202020204" pitchFamily="34" charset="0"/>
              </a:rPr>
              <a:t>inglés</a:t>
            </a:r>
            <a:r>
              <a:rPr lang="en-GB" sz="2800" dirty="0">
                <a:solidFill>
                  <a:srgbClr val="002060"/>
                </a:solidFill>
                <a:latin typeface="Century Gothic" panose="020B0502020202020204" pitchFamily="34" charset="0"/>
              </a:rPr>
              <a:t>.</a:t>
            </a:r>
          </a:p>
        </p:txBody>
      </p:sp>
      <p:pic>
        <p:nvPicPr>
          <p:cNvPr id="92" name="Google Shape;170;p8" descr="Jigsaw, Puzzle, Piece, Game, Concept, Solution">
            <a:extLst>
              <a:ext uri="{FF2B5EF4-FFF2-40B4-BE49-F238E27FC236}">
                <a16:creationId xmlns:a16="http://schemas.microsoft.com/office/drawing/2014/main" id="{7AAA569F-4364-455E-B209-0436EB35D929}"/>
              </a:ext>
            </a:extLst>
          </p:cNvPr>
          <p:cNvPicPr preferRelativeResize="0"/>
          <p:nvPr/>
        </p:nvPicPr>
        <p:blipFill rotWithShape="1">
          <a:blip r:embed="rId3">
            <a:alphaModFix/>
          </a:blip>
          <a:srcRect/>
          <a:stretch/>
        </p:blipFill>
        <p:spPr>
          <a:xfrm>
            <a:off x="10785403" y="33719"/>
            <a:ext cx="1330395" cy="1332245"/>
          </a:xfrm>
          <a:prstGeom prst="rect">
            <a:avLst/>
          </a:prstGeom>
          <a:noFill/>
          <a:ln>
            <a:noFill/>
          </a:ln>
        </p:spPr>
      </p:pic>
      <p:sp>
        <p:nvSpPr>
          <p:cNvPr id="53" name="TextBox 52">
            <a:extLst>
              <a:ext uri="{FF2B5EF4-FFF2-40B4-BE49-F238E27FC236}">
                <a16:creationId xmlns:a16="http://schemas.microsoft.com/office/drawing/2014/main" id="{9FB73B5C-8654-4508-BD57-AEF0CE769F60}"/>
              </a:ext>
            </a:extLst>
          </p:cNvPr>
          <p:cNvSpPr txBox="1"/>
          <p:nvPr/>
        </p:nvSpPr>
        <p:spPr>
          <a:xfrm>
            <a:off x="137054" y="6323026"/>
            <a:ext cx="11917892" cy="523220"/>
          </a:xfrm>
          <a:prstGeom prst="rect">
            <a:avLst/>
          </a:prstGeom>
          <a:noFill/>
        </p:spPr>
        <p:txBody>
          <a:bodyPr wrap="square">
            <a:spAutoFit/>
          </a:bodyPr>
          <a:lstStyle/>
          <a:p>
            <a:endParaRPr lang="en-GB" sz="2800" dirty="0">
              <a:solidFill>
                <a:srgbClr val="002060"/>
              </a:solidFill>
              <a:latin typeface="Century Gothic" panose="020B0502020202020204" pitchFamily="34" charset="0"/>
            </a:endParaRPr>
          </a:p>
        </p:txBody>
      </p:sp>
      <p:sp>
        <p:nvSpPr>
          <p:cNvPr id="54" name="TextBox 53">
            <a:extLst>
              <a:ext uri="{FF2B5EF4-FFF2-40B4-BE49-F238E27FC236}">
                <a16:creationId xmlns:a16="http://schemas.microsoft.com/office/drawing/2014/main" id="{752AE8BB-D38E-4327-98CB-9EEA38CD21BC}"/>
              </a:ext>
            </a:extLst>
          </p:cNvPr>
          <p:cNvSpPr txBox="1"/>
          <p:nvPr/>
        </p:nvSpPr>
        <p:spPr>
          <a:xfrm>
            <a:off x="179236" y="1182287"/>
            <a:ext cx="1011550" cy="400110"/>
          </a:xfrm>
          <a:prstGeom prst="rect">
            <a:avLst/>
          </a:prstGeom>
          <a:solidFill>
            <a:srgbClr val="C4E59F"/>
          </a:solidFill>
        </p:spPr>
        <p:txBody>
          <a:bodyPr wrap="square">
            <a:spAutoFit/>
          </a:bodyPr>
          <a:lstStyle/>
          <a:p>
            <a:r>
              <a:rPr lang="es-AR" sz="2000" b="1" kern="0" dirty="0">
                <a:solidFill>
                  <a:srgbClr val="002060"/>
                </a:solidFill>
                <a:latin typeface="Century Gothic"/>
                <a:ea typeface="Century Gothic"/>
                <a:cs typeface="Century Gothic"/>
                <a:sym typeface="Century Gothic"/>
              </a:rPr>
              <a:t>a</a:t>
            </a:r>
            <a:r>
              <a:rPr lang="es-AR" sz="2000" kern="0" dirty="0">
                <a:solidFill>
                  <a:srgbClr val="002060"/>
                </a:solidFill>
                <a:latin typeface="Century Gothic"/>
                <a:ea typeface="Century Gothic"/>
                <a:cs typeface="Century Gothic"/>
                <a:sym typeface="Century Gothic"/>
              </a:rPr>
              <a:t> = </a:t>
            </a:r>
            <a:r>
              <a:rPr lang="es-AR" sz="2000" kern="0" dirty="0" err="1">
                <a:solidFill>
                  <a:srgbClr val="002060"/>
                </a:solidFill>
                <a:latin typeface="Century Gothic"/>
                <a:ea typeface="Century Gothic"/>
                <a:cs typeface="Century Gothic"/>
                <a:sym typeface="Century Gothic"/>
              </a:rPr>
              <a:t>to</a:t>
            </a:r>
            <a:endParaRPr lang="es-AR" sz="2000" kern="0" dirty="0">
              <a:solidFill>
                <a:srgbClr val="002060"/>
              </a:solidFill>
              <a:latin typeface="Century Gothic"/>
              <a:ea typeface="Century Gothic"/>
              <a:cs typeface="Century Gothic"/>
              <a:sym typeface="Century Gothic"/>
            </a:endParaRPr>
          </a:p>
        </p:txBody>
      </p:sp>
      <p:graphicFrame>
        <p:nvGraphicFramePr>
          <p:cNvPr id="32" name="Table 31">
            <a:extLst>
              <a:ext uri="{FF2B5EF4-FFF2-40B4-BE49-F238E27FC236}">
                <a16:creationId xmlns:a16="http://schemas.microsoft.com/office/drawing/2014/main" id="{759EA4BA-7A36-4258-8882-2CA496FAE8F7}"/>
              </a:ext>
            </a:extLst>
          </p:cNvPr>
          <p:cNvGraphicFramePr>
            <a:graphicFrameLocks noGrp="1"/>
          </p:cNvGraphicFramePr>
          <p:nvPr>
            <p:extLst>
              <p:ext uri="{D42A27DB-BD31-4B8C-83A1-F6EECF244321}">
                <p14:modId xmlns:p14="http://schemas.microsoft.com/office/powerpoint/2010/main" val="3137126594"/>
              </p:ext>
            </p:extLst>
          </p:nvPr>
        </p:nvGraphicFramePr>
        <p:xfrm>
          <a:off x="123171" y="1749472"/>
          <a:ext cx="11792895" cy="4716806"/>
        </p:xfrm>
        <a:graphic>
          <a:graphicData uri="http://schemas.openxmlformats.org/drawingml/2006/table">
            <a:tbl>
              <a:tblPr>
                <a:noFill/>
              </a:tblPr>
              <a:tblGrid>
                <a:gridCol w="888119">
                  <a:extLst>
                    <a:ext uri="{9D8B030D-6E8A-4147-A177-3AD203B41FA5}">
                      <a16:colId xmlns:a16="http://schemas.microsoft.com/office/drawing/2014/main" val="3645971738"/>
                    </a:ext>
                  </a:extLst>
                </a:gridCol>
                <a:gridCol w="4997624">
                  <a:extLst>
                    <a:ext uri="{9D8B030D-6E8A-4147-A177-3AD203B41FA5}">
                      <a16:colId xmlns:a16="http://schemas.microsoft.com/office/drawing/2014/main" val="3922332982"/>
                    </a:ext>
                  </a:extLst>
                </a:gridCol>
                <a:gridCol w="5907152">
                  <a:extLst>
                    <a:ext uri="{9D8B030D-6E8A-4147-A177-3AD203B41FA5}">
                      <a16:colId xmlns:a16="http://schemas.microsoft.com/office/drawing/2014/main" val="2685983770"/>
                    </a:ext>
                  </a:extLst>
                </a:gridCol>
              </a:tblGrid>
              <a:tr h="542153">
                <a:tc>
                  <a:txBody>
                    <a:bodyPr/>
                    <a:lstStyle/>
                    <a:p>
                      <a:pPr marL="0" lvl="0" indent="0" algn="ctr" rtl="0">
                        <a:spcBef>
                          <a:spcPts val="0"/>
                        </a:spcBef>
                        <a:spcAft>
                          <a:spcPts val="0"/>
                        </a:spcAft>
                        <a:buNone/>
                      </a:pP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400" b="1" dirty="0" err="1">
                          <a:solidFill>
                            <a:srgbClr val="002060"/>
                          </a:solidFill>
                          <a:latin typeface="Century Gothic" panose="020B0502020202020204" pitchFamily="34" charset="0"/>
                          <a:ea typeface="Montserrat"/>
                          <a:cs typeface="Montserrat"/>
                          <a:sym typeface="Montserrat"/>
                        </a:rPr>
                        <a:t>Frase</a:t>
                      </a:r>
                      <a:r>
                        <a:rPr lang="en-GB" sz="2400" b="1" dirty="0">
                          <a:solidFill>
                            <a:srgbClr val="002060"/>
                          </a:solidFill>
                          <a:latin typeface="Century Gothic" panose="020B0502020202020204" pitchFamily="34" charset="0"/>
                          <a:ea typeface="Montserrat"/>
                          <a:cs typeface="Montserrat"/>
                          <a:sym typeface="Montserrat"/>
                        </a:rPr>
                        <a:t> en español</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400" b="1" dirty="0" err="1">
                          <a:solidFill>
                            <a:srgbClr val="002060"/>
                          </a:solidFill>
                          <a:latin typeface="Century Gothic" panose="020B0502020202020204" pitchFamily="34" charset="0"/>
                          <a:ea typeface="Montserrat"/>
                          <a:cs typeface="Montserrat"/>
                          <a:sym typeface="Montserrat"/>
                        </a:rPr>
                        <a:t>Frase</a:t>
                      </a:r>
                      <a:r>
                        <a:rPr lang="en-GB" sz="2400" b="1" dirty="0">
                          <a:solidFill>
                            <a:srgbClr val="002060"/>
                          </a:solidFill>
                          <a:latin typeface="Century Gothic" panose="020B0502020202020204" pitchFamily="34" charset="0"/>
                          <a:ea typeface="Montserrat"/>
                          <a:cs typeface="Montserrat"/>
                          <a:sym typeface="Montserrat"/>
                        </a:rPr>
                        <a:t> en </a:t>
                      </a:r>
                      <a:r>
                        <a:rPr lang="en-GB" sz="2400" b="1" dirty="0" err="1">
                          <a:solidFill>
                            <a:srgbClr val="002060"/>
                          </a:solidFill>
                          <a:latin typeface="Century Gothic" panose="020B0502020202020204" pitchFamily="34" charset="0"/>
                          <a:ea typeface="Montserrat"/>
                          <a:cs typeface="Montserrat"/>
                          <a:sym typeface="Montserrat"/>
                        </a:rPr>
                        <a:t>inglés</a:t>
                      </a:r>
                      <a:endParaRPr lang="en-GB" sz="24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555076">
                <a:tc>
                  <a:txBody>
                    <a:bodyPr/>
                    <a:lstStyle/>
                    <a:p>
                      <a:pPr marL="0" lvl="0" indent="0" algn="l"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300" dirty="0">
                          <a:solidFill>
                            <a:srgbClr val="002060"/>
                          </a:solidFill>
                          <a:latin typeface="Century Gothic" panose="020B0502020202020204" pitchFamily="34" charset="0"/>
                          <a:ea typeface="Montserrat"/>
                          <a:cs typeface="Montserrat"/>
                          <a:sym typeface="Montserrat"/>
                        </a:rPr>
                        <a:t>Es </a:t>
                      </a:r>
                      <a:r>
                        <a:rPr lang="en-GB" sz="2300" dirty="0" err="1">
                          <a:solidFill>
                            <a:srgbClr val="002060"/>
                          </a:solidFill>
                          <a:latin typeface="Century Gothic" panose="020B0502020202020204" pitchFamily="34" charset="0"/>
                          <a:ea typeface="Montserrat"/>
                          <a:cs typeface="Montserrat"/>
                          <a:sym typeface="Montserrat"/>
                        </a:rPr>
                        <a:t>fantástico</a:t>
                      </a:r>
                      <a:r>
                        <a:rPr lang="en-GB" sz="2300" dirty="0">
                          <a:solidFill>
                            <a:srgbClr val="002060"/>
                          </a:solidFill>
                          <a:latin typeface="Century Gothic" panose="020B0502020202020204" pitchFamily="34" charset="0"/>
                          <a:ea typeface="Montserrat"/>
                          <a:cs typeface="Montserrat"/>
                          <a:sym typeface="Montserrat"/>
                        </a:rPr>
                        <a:t> </a:t>
                      </a:r>
                      <a:r>
                        <a:rPr lang="en-GB" sz="2300" dirty="0" err="1">
                          <a:solidFill>
                            <a:srgbClr val="002060"/>
                          </a:solidFill>
                          <a:latin typeface="Century Gothic" panose="020B0502020202020204" pitchFamily="34" charset="0"/>
                          <a:ea typeface="Montserrat"/>
                          <a:cs typeface="Montserrat"/>
                          <a:sym typeface="Montserrat"/>
                        </a:rPr>
                        <a:t>cantar</a:t>
                      </a:r>
                      <a:r>
                        <a:rPr lang="en-GB" sz="2300" dirty="0">
                          <a:solidFill>
                            <a:srgbClr val="002060"/>
                          </a:solidFill>
                          <a:latin typeface="Century Gothic" panose="020B0502020202020204" pitchFamily="34" charset="0"/>
                          <a:ea typeface="Montserrat"/>
                          <a:cs typeface="Montserrat"/>
                          <a:sym typeface="Montserrat"/>
                        </a:rPr>
                        <a:t> el </a:t>
                      </a:r>
                      <a:r>
                        <a:rPr lang="en-GB" sz="2300" dirty="0" err="1">
                          <a:solidFill>
                            <a:srgbClr val="002060"/>
                          </a:solidFill>
                          <a:latin typeface="Century Gothic" panose="020B0502020202020204" pitchFamily="34" charset="0"/>
                          <a:ea typeface="Montserrat"/>
                          <a:cs typeface="Montserrat"/>
                          <a:sym typeface="Montserrat"/>
                        </a:rPr>
                        <a:t>domingo</a:t>
                      </a:r>
                      <a:r>
                        <a:rPr lang="en-GB" sz="2300" dirty="0">
                          <a:solidFill>
                            <a:srgbClr val="002060"/>
                          </a:solidFill>
                          <a:latin typeface="Century Gothic" panose="020B0502020202020204" pitchFamily="34" charset="0"/>
                          <a:ea typeface="Montserrat"/>
                          <a:cs typeface="Montserrat"/>
                          <a:sym typeface="Montserrat"/>
                        </a:rPr>
                        <a:t>.</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endParaRPr lang="en-GB" sz="2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555076">
                <a:tc>
                  <a:txBody>
                    <a:bodyPr/>
                    <a:lstStyle/>
                    <a:p>
                      <a:pPr marL="0" lvl="0" indent="0" algn="l"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300" dirty="0">
                          <a:solidFill>
                            <a:srgbClr val="002060"/>
                          </a:solidFill>
                          <a:latin typeface="Century Gothic" panose="020B0502020202020204" pitchFamily="34" charset="0"/>
                          <a:ea typeface="Montserrat"/>
                          <a:cs typeface="Montserrat"/>
                          <a:sym typeface="Montserrat"/>
                        </a:rPr>
                        <a:t>Hablar en clase es </a:t>
                      </a:r>
                      <a:r>
                        <a:rPr lang="en-GB" sz="2300" dirty="0" err="1">
                          <a:solidFill>
                            <a:srgbClr val="002060"/>
                          </a:solidFill>
                          <a:latin typeface="Century Gothic" panose="020B0502020202020204" pitchFamily="34" charset="0"/>
                          <a:ea typeface="Montserrat"/>
                          <a:cs typeface="Montserrat"/>
                          <a:sym typeface="Montserrat"/>
                        </a:rPr>
                        <a:t>importante</a:t>
                      </a:r>
                      <a:r>
                        <a:rPr lang="en-GB" sz="2300" dirty="0">
                          <a:solidFill>
                            <a:srgbClr val="002060"/>
                          </a:solidFill>
                          <a:latin typeface="Century Gothic" panose="020B0502020202020204" pitchFamily="34" charset="0"/>
                          <a:ea typeface="Montserrat"/>
                          <a:cs typeface="Montserrat"/>
                          <a:sym typeface="Montserrat"/>
                        </a:rPr>
                        <a:t>.</a:t>
                      </a:r>
                      <a:endParaRPr sz="2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endParaRPr sz="2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555076">
                <a:tc>
                  <a:txBody>
                    <a:bodyPr/>
                    <a:lstStyle/>
                    <a:p>
                      <a:pPr marL="0" lvl="0" indent="0" algn="l"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300" dirty="0">
                          <a:solidFill>
                            <a:srgbClr val="002060"/>
                          </a:solidFill>
                          <a:latin typeface="Century Gothic" panose="020B0502020202020204" pitchFamily="34" charset="0"/>
                          <a:ea typeface="Montserrat"/>
                          <a:cs typeface="Montserrat"/>
                          <a:sym typeface="Montserrat"/>
                        </a:rPr>
                        <a:t>Es normal </a:t>
                      </a:r>
                      <a:r>
                        <a:rPr lang="en-GB" sz="2300" dirty="0" err="1">
                          <a:solidFill>
                            <a:srgbClr val="002060"/>
                          </a:solidFill>
                          <a:latin typeface="Century Gothic" panose="020B0502020202020204" pitchFamily="34" charset="0"/>
                          <a:ea typeface="Montserrat"/>
                          <a:cs typeface="Montserrat"/>
                          <a:sym typeface="Montserrat"/>
                        </a:rPr>
                        <a:t>necesitar</a:t>
                      </a:r>
                      <a:r>
                        <a:rPr lang="en-GB" sz="2300" dirty="0">
                          <a:solidFill>
                            <a:srgbClr val="002060"/>
                          </a:solidFill>
                          <a:latin typeface="Century Gothic" panose="020B0502020202020204" pitchFamily="34" charset="0"/>
                          <a:ea typeface="Montserrat"/>
                          <a:cs typeface="Montserrat"/>
                          <a:sym typeface="Montserrat"/>
                        </a:rPr>
                        <a:t> una mochila.</a:t>
                      </a:r>
                      <a:endParaRPr sz="2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endParaRPr sz="2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r h="836475">
                <a:tc>
                  <a:txBody>
                    <a:bodyPr/>
                    <a:lstStyle/>
                    <a:p>
                      <a:pPr marL="0" lvl="0" indent="0" algn="l"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300" dirty="0">
                          <a:solidFill>
                            <a:srgbClr val="002060"/>
                          </a:solidFill>
                          <a:latin typeface="Century Gothic" panose="020B0502020202020204" pitchFamily="34" charset="0"/>
                          <a:ea typeface="Montserrat"/>
                          <a:cs typeface="Montserrat"/>
                          <a:sym typeface="Montserrat"/>
                        </a:rPr>
                        <a:t>Escuchar a* un </a:t>
                      </a:r>
                      <a:r>
                        <a:rPr lang="en-GB" sz="2300" dirty="0" err="1">
                          <a:solidFill>
                            <a:srgbClr val="002060"/>
                          </a:solidFill>
                          <a:latin typeface="Century Gothic" panose="020B0502020202020204" pitchFamily="34" charset="0"/>
                          <a:ea typeface="Montserrat"/>
                          <a:cs typeface="Montserrat"/>
                          <a:sym typeface="Montserrat"/>
                        </a:rPr>
                        <a:t>sacapuntas</a:t>
                      </a:r>
                      <a:r>
                        <a:rPr lang="en-GB" sz="2300" dirty="0">
                          <a:solidFill>
                            <a:srgbClr val="002060"/>
                          </a:solidFill>
                          <a:latin typeface="Century Gothic" panose="020B0502020202020204" pitchFamily="34" charset="0"/>
                          <a:ea typeface="Montserrat"/>
                          <a:cs typeface="Montserrat"/>
                          <a:sym typeface="Montserrat"/>
                        </a:rPr>
                        <a:t> es </a:t>
                      </a:r>
                      <a:r>
                        <a:rPr lang="en-GB" sz="2300" dirty="0" err="1">
                          <a:solidFill>
                            <a:srgbClr val="002060"/>
                          </a:solidFill>
                          <a:latin typeface="Century Gothic" panose="020B0502020202020204" pitchFamily="34" charset="0"/>
                          <a:ea typeface="Montserrat"/>
                          <a:cs typeface="Montserrat"/>
                          <a:sym typeface="Montserrat"/>
                        </a:rPr>
                        <a:t>imposible</a:t>
                      </a:r>
                      <a:r>
                        <a:rPr lang="en-GB" sz="2300" dirty="0">
                          <a:solidFill>
                            <a:srgbClr val="002060"/>
                          </a:solidFill>
                          <a:latin typeface="Century Gothic" panose="020B0502020202020204" pitchFamily="34" charset="0"/>
                          <a:ea typeface="Montserrat"/>
                          <a:cs typeface="Montserrat"/>
                          <a:sym typeface="Montserrat"/>
                        </a:rPr>
                        <a:t>.</a:t>
                      </a:r>
                      <a:endParaRPr sz="2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endParaRPr sz="2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27194691"/>
                  </a:ext>
                </a:extLst>
              </a:tr>
              <a:tr h="836475">
                <a:tc>
                  <a:txBody>
                    <a:bodyPr/>
                    <a:lstStyle/>
                    <a:p>
                      <a:pPr marL="0" lvl="0" indent="0" algn="l"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300" dirty="0">
                          <a:solidFill>
                            <a:srgbClr val="002060"/>
                          </a:solidFill>
                          <a:latin typeface="Century Gothic" panose="020B0502020202020204" pitchFamily="34" charset="0"/>
                          <a:ea typeface="Montserrat"/>
                          <a:cs typeface="Montserrat"/>
                          <a:sym typeface="Montserrat"/>
                        </a:rPr>
                        <a:t>Es fantástico hablar rápido en español.</a:t>
                      </a: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2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89508771"/>
                  </a:ext>
                </a:extLst>
              </a:tr>
              <a:tr h="836475">
                <a:tc>
                  <a:txBody>
                    <a:bodyPr/>
                    <a:lstStyle/>
                    <a:p>
                      <a:pPr marL="0" lvl="0" indent="0" algn="l" rtl="0">
                        <a:spcBef>
                          <a:spcPts val="0"/>
                        </a:spcBef>
                        <a:spcAft>
                          <a:spcPts val="0"/>
                        </a:spcAft>
                        <a:buNone/>
                      </a:pPr>
                      <a:endParaRPr sz="21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300" dirty="0">
                          <a:solidFill>
                            <a:srgbClr val="002060"/>
                          </a:solidFill>
                          <a:latin typeface="Century Gothic" panose="020B0502020202020204" pitchFamily="34" charset="0"/>
                          <a:ea typeface="Montserrat"/>
                          <a:cs typeface="Montserrat"/>
                          <a:sym typeface="Montserrat"/>
                        </a:rPr>
                        <a:t>Es normal </a:t>
                      </a:r>
                      <a:r>
                        <a:rPr lang="en-GB" sz="2300" dirty="0" err="1">
                          <a:solidFill>
                            <a:srgbClr val="002060"/>
                          </a:solidFill>
                          <a:latin typeface="Century Gothic" panose="020B0502020202020204" pitchFamily="34" charset="0"/>
                          <a:ea typeface="Montserrat"/>
                          <a:cs typeface="Montserrat"/>
                          <a:sym typeface="Montserrat"/>
                        </a:rPr>
                        <a:t>necesitar</a:t>
                      </a:r>
                      <a:r>
                        <a:rPr lang="en-GB" sz="2300" dirty="0">
                          <a:solidFill>
                            <a:srgbClr val="002060"/>
                          </a:solidFill>
                          <a:latin typeface="Century Gothic" panose="020B0502020202020204" pitchFamily="34" charset="0"/>
                          <a:ea typeface="Montserrat"/>
                          <a:cs typeface="Montserrat"/>
                          <a:sym typeface="Montserrat"/>
                        </a:rPr>
                        <a:t> un amigo en clase. </a:t>
                      </a:r>
                      <a:endParaRPr sz="2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endParaRPr sz="23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07814706"/>
                  </a:ext>
                </a:extLst>
              </a:tr>
            </a:tbl>
          </a:graphicData>
        </a:graphic>
      </p:graphicFrame>
      <p:sp>
        <p:nvSpPr>
          <p:cNvPr id="33" name="Rectangle 32">
            <a:hlinkClick r:id="" action="ppaction://noaction">
              <a:snd r:embed="rId4" name="19_Eestaactivo.wav"/>
            </a:hlinkClick>
            <a:extLst>
              <a:ext uri="{FF2B5EF4-FFF2-40B4-BE49-F238E27FC236}">
                <a16:creationId xmlns:a16="http://schemas.microsoft.com/office/drawing/2014/main" id="{EDF42817-69FE-4EB2-AB17-4FA89A9DE316}"/>
              </a:ext>
            </a:extLst>
          </p:cNvPr>
          <p:cNvSpPr/>
          <p:nvPr/>
        </p:nvSpPr>
        <p:spPr>
          <a:xfrm>
            <a:off x="275935" y="2352199"/>
            <a:ext cx="414999" cy="39973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E</a:t>
            </a:r>
          </a:p>
        </p:txBody>
      </p:sp>
      <p:sp>
        <p:nvSpPr>
          <p:cNvPr id="34" name="Rectangle 33">
            <a:hlinkClick r:id="" action="ppaction://noaction">
              <a:snd r:embed="rId4" name="19_Eestaactivo.wav"/>
            </a:hlinkClick>
            <a:extLst>
              <a:ext uri="{FF2B5EF4-FFF2-40B4-BE49-F238E27FC236}">
                <a16:creationId xmlns:a16="http://schemas.microsoft.com/office/drawing/2014/main" id="{52E4D281-6C02-4415-A09E-0678AA8C43E5}"/>
              </a:ext>
            </a:extLst>
          </p:cNvPr>
          <p:cNvSpPr/>
          <p:nvPr/>
        </p:nvSpPr>
        <p:spPr>
          <a:xfrm>
            <a:off x="270012" y="2896947"/>
            <a:ext cx="414999" cy="39973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1</a:t>
            </a:r>
          </a:p>
        </p:txBody>
      </p:sp>
      <p:sp>
        <p:nvSpPr>
          <p:cNvPr id="35" name="Rectangle 34">
            <a:hlinkClick r:id="" action="ppaction://noaction">
              <a:snd r:embed="rId4" name="19_Eestaactivo.wav"/>
            </a:hlinkClick>
            <a:extLst>
              <a:ext uri="{FF2B5EF4-FFF2-40B4-BE49-F238E27FC236}">
                <a16:creationId xmlns:a16="http://schemas.microsoft.com/office/drawing/2014/main" id="{F993B856-CCF7-4044-AC58-BDC0563CE2C8}"/>
              </a:ext>
            </a:extLst>
          </p:cNvPr>
          <p:cNvSpPr/>
          <p:nvPr/>
        </p:nvSpPr>
        <p:spPr>
          <a:xfrm>
            <a:off x="272037" y="3472924"/>
            <a:ext cx="414999" cy="39973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2</a:t>
            </a:r>
          </a:p>
        </p:txBody>
      </p:sp>
      <p:sp>
        <p:nvSpPr>
          <p:cNvPr id="36" name="Rectangle 35">
            <a:hlinkClick r:id="" action="ppaction://noaction">
              <a:snd r:embed="rId4" name="19_Eestaactivo.wav"/>
            </a:hlinkClick>
            <a:extLst>
              <a:ext uri="{FF2B5EF4-FFF2-40B4-BE49-F238E27FC236}">
                <a16:creationId xmlns:a16="http://schemas.microsoft.com/office/drawing/2014/main" id="{8BB27EEE-22D4-4155-B68F-70B16316B355}"/>
              </a:ext>
            </a:extLst>
          </p:cNvPr>
          <p:cNvSpPr/>
          <p:nvPr/>
        </p:nvSpPr>
        <p:spPr>
          <a:xfrm>
            <a:off x="272282" y="4139952"/>
            <a:ext cx="414999" cy="39973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3</a:t>
            </a:r>
          </a:p>
        </p:txBody>
      </p:sp>
      <p:sp>
        <p:nvSpPr>
          <p:cNvPr id="37" name="Rectangle 36">
            <a:hlinkClick r:id="" action="ppaction://noaction">
              <a:snd r:embed="rId4" name="19_Eestaactivo.wav"/>
            </a:hlinkClick>
            <a:extLst>
              <a:ext uri="{FF2B5EF4-FFF2-40B4-BE49-F238E27FC236}">
                <a16:creationId xmlns:a16="http://schemas.microsoft.com/office/drawing/2014/main" id="{266C48C9-F8E1-40EA-A39B-A231C4F25148}"/>
              </a:ext>
            </a:extLst>
          </p:cNvPr>
          <p:cNvSpPr/>
          <p:nvPr/>
        </p:nvSpPr>
        <p:spPr>
          <a:xfrm>
            <a:off x="284526" y="4949582"/>
            <a:ext cx="414999" cy="43337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4</a:t>
            </a:r>
          </a:p>
        </p:txBody>
      </p:sp>
      <p:sp>
        <p:nvSpPr>
          <p:cNvPr id="38" name="Rectangle 37">
            <a:hlinkClick r:id="" action="ppaction://noaction">
              <a:snd r:embed="rId4" name="19_Eestaactivo.wav"/>
            </a:hlinkClick>
            <a:extLst>
              <a:ext uri="{FF2B5EF4-FFF2-40B4-BE49-F238E27FC236}">
                <a16:creationId xmlns:a16="http://schemas.microsoft.com/office/drawing/2014/main" id="{3C4D59A8-2F19-4946-8D57-96DE92BCB196}"/>
              </a:ext>
            </a:extLst>
          </p:cNvPr>
          <p:cNvSpPr/>
          <p:nvPr/>
        </p:nvSpPr>
        <p:spPr>
          <a:xfrm>
            <a:off x="271652" y="5789358"/>
            <a:ext cx="414999" cy="39973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5</a:t>
            </a:r>
          </a:p>
        </p:txBody>
      </p:sp>
      <p:sp>
        <p:nvSpPr>
          <p:cNvPr id="42" name="TextBox 41">
            <a:extLst>
              <a:ext uri="{FF2B5EF4-FFF2-40B4-BE49-F238E27FC236}">
                <a16:creationId xmlns:a16="http://schemas.microsoft.com/office/drawing/2014/main" id="{43245E7E-B3A6-4213-82C9-7FCB00A2B26F}"/>
              </a:ext>
            </a:extLst>
          </p:cNvPr>
          <p:cNvSpPr txBox="1"/>
          <p:nvPr/>
        </p:nvSpPr>
        <p:spPr>
          <a:xfrm>
            <a:off x="5987839" y="2320359"/>
            <a:ext cx="5928226"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It’s fantastic to sing on Sunday.</a:t>
            </a:r>
          </a:p>
        </p:txBody>
      </p:sp>
      <p:sp>
        <p:nvSpPr>
          <p:cNvPr id="43" name="TextBox 42">
            <a:extLst>
              <a:ext uri="{FF2B5EF4-FFF2-40B4-BE49-F238E27FC236}">
                <a16:creationId xmlns:a16="http://schemas.microsoft.com/office/drawing/2014/main" id="{37B05545-FE37-4B68-8330-A17F0387E6C5}"/>
              </a:ext>
            </a:extLst>
          </p:cNvPr>
          <p:cNvSpPr txBox="1"/>
          <p:nvPr/>
        </p:nvSpPr>
        <p:spPr>
          <a:xfrm>
            <a:off x="5990769" y="2837829"/>
            <a:ext cx="5415265"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Talking in class is important.</a:t>
            </a:r>
          </a:p>
        </p:txBody>
      </p:sp>
      <p:sp>
        <p:nvSpPr>
          <p:cNvPr id="44" name="TextBox 43">
            <a:extLst>
              <a:ext uri="{FF2B5EF4-FFF2-40B4-BE49-F238E27FC236}">
                <a16:creationId xmlns:a16="http://schemas.microsoft.com/office/drawing/2014/main" id="{5E170967-1F28-44EC-A2B6-61D72327AA1A}"/>
              </a:ext>
            </a:extLst>
          </p:cNvPr>
          <p:cNvSpPr txBox="1"/>
          <p:nvPr/>
        </p:nvSpPr>
        <p:spPr>
          <a:xfrm>
            <a:off x="5994401" y="3382151"/>
            <a:ext cx="6067687"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It’s normal to need a school bag.</a:t>
            </a:r>
          </a:p>
        </p:txBody>
      </p:sp>
      <p:sp>
        <p:nvSpPr>
          <p:cNvPr id="45" name="TextBox 44">
            <a:extLst>
              <a:ext uri="{FF2B5EF4-FFF2-40B4-BE49-F238E27FC236}">
                <a16:creationId xmlns:a16="http://schemas.microsoft.com/office/drawing/2014/main" id="{5C7F6B8A-4C93-4A62-AEDC-77BBE54C87E9}"/>
              </a:ext>
            </a:extLst>
          </p:cNvPr>
          <p:cNvSpPr txBox="1"/>
          <p:nvPr/>
        </p:nvSpPr>
        <p:spPr>
          <a:xfrm>
            <a:off x="5994401" y="3895707"/>
            <a:ext cx="6125029" cy="954107"/>
          </a:xfrm>
          <a:prstGeom prst="rect">
            <a:avLst/>
          </a:prstGeom>
          <a:noFill/>
        </p:spPr>
        <p:txBody>
          <a:bodyPr wrap="square" rtlCol="0">
            <a:spAutoFit/>
          </a:bodyPr>
          <a:lstStyle/>
          <a:p>
            <a:r>
              <a:rPr lang="en-GB" sz="2800" b="1" dirty="0">
                <a:solidFill>
                  <a:srgbClr val="92D050"/>
                </a:solidFill>
                <a:latin typeface="Segoe Print" panose="02000600000000000000" pitchFamily="2" charset="0"/>
              </a:rPr>
              <a:t>Listening to a pencil sharpener is impossible.</a:t>
            </a:r>
          </a:p>
        </p:txBody>
      </p:sp>
      <p:sp>
        <p:nvSpPr>
          <p:cNvPr id="46" name="TextBox 45">
            <a:extLst>
              <a:ext uri="{FF2B5EF4-FFF2-40B4-BE49-F238E27FC236}">
                <a16:creationId xmlns:a16="http://schemas.microsoft.com/office/drawing/2014/main" id="{E6BA5C5C-70D3-489D-BF45-908CCA448B5E}"/>
              </a:ext>
            </a:extLst>
          </p:cNvPr>
          <p:cNvSpPr txBox="1"/>
          <p:nvPr/>
        </p:nvSpPr>
        <p:spPr>
          <a:xfrm>
            <a:off x="5965729" y="4767040"/>
            <a:ext cx="6125029" cy="954107"/>
          </a:xfrm>
          <a:prstGeom prst="rect">
            <a:avLst/>
          </a:prstGeom>
          <a:noFill/>
        </p:spPr>
        <p:txBody>
          <a:bodyPr wrap="square" rtlCol="0">
            <a:spAutoFit/>
          </a:bodyPr>
          <a:lstStyle/>
          <a:p>
            <a:r>
              <a:rPr lang="en-GB" sz="2800" b="1" dirty="0">
                <a:solidFill>
                  <a:srgbClr val="92D050"/>
                </a:solidFill>
                <a:latin typeface="Segoe Print" panose="02000600000000000000" pitchFamily="2" charset="0"/>
              </a:rPr>
              <a:t>It’s fantastic to talk fast in Spanish.</a:t>
            </a:r>
          </a:p>
        </p:txBody>
      </p:sp>
      <p:sp>
        <p:nvSpPr>
          <p:cNvPr id="47" name="TextBox 46">
            <a:extLst>
              <a:ext uri="{FF2B5EF4-FFF2-40B4-BE49-F238E27FC236}">
                <a16:creationId xmlns:a16="http://schemas.microsoft.com/office/drawing/2014/main" id="{3902C5DE-71C4-4687-B84B-1F90FEE961A1}"/>
              </a:ext>
            </a:extLst>
          </p:cNvPr>
          <p:cNvSpPr txBox="1"/>
          <p:nvPr/>
        </p:nvSpPr>
        <p:spPr>
          <a:xfrm>
            <a:off x="5994401" y="5627269"/>
            <a:ext cx="6125029" cy="954107"/>
          </a:xfrm>
          <a:prstGeom prst="rect">
            <a:avLst/>
          </a:prstGeom>
          <a:noFill/>
        </p:spPr>
        <p:txBody>
          <a:bodyPr wrap="square" rtlCol="0">
            <a:spAutoFit/>
          </a:bodyPr>
          <a:lstStyle/>
          <a:p>
            <a:r>
              <a:rPr lang="en-GB" sz="2800" b="1" dirty="0">
                <a:solidFill>
                  <a:srgbClr val="92D050"/>
                </a:solidFill>
                <a:latin typeface="Segoe Print" panose="02000600000000000000" pitchFamily="2" charset="0"/>
              </a:rPr>
              <a:t>It’s normal to need a friend in class.</a:t>
            </a:r>
          </a:p>
        </p:txBody>
      </p:sp>
      <p:pic>
        <p:nvPicPr>
          <p:cNvPr id="48" name="Picture 16" descr="United, Flag, Kingdom, British, Great, Britain">
            <a:extLst>
              <a:ext uri="{FF2B5EF4-FFF2-40B4-BE49-F238E27FC236}">
                <a16:creationId xmlns:a16="http://schemas.microsoft.com/office/drawing/2014/main" id="{BF8DD628-7B77-4432-8C49-5E74113E0F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0404" y="1818528"/>
            <a:ext cx="491064" cy="384376"/>
          </a:xfrm>
          <a:prstGeom prst="roundRect">
            <a:avLst/>
          </a:prstGeom>
          <a:noFill/>
          <a:extLst>
            <a:ext uri="{909E8E84-426E-40DD-AFC4-6F175D3DCCD1}">
              <a14:hiddenFill xmlns:a14="http://schemas.microsoft.com/office/drawing/2010/main">
                <a:solidFill>
                  <a:srgbClr val="FFFFFF"/>
                </a:solidFill>
              </a14:hiddenFill>
            </a:ext>
          </a:extLst>
        </p:spPr>
      </p:pic>
      <p:pic>
        <p:nvPicPr>
          <p:cNvPr id="49" name="Picture 2" descr="Bandera, España, Español">
            <a:extLst>
              <a:ext uri="{FF2B5EF4-FFF2-40B4-BE49-F238E27FC236}">
                <a16:creationId xmlns:a16="http://schemas.microsoft.com/office/drawing/2014/main" id="{EC113EA1-938B-411C-B8B4-6F2997AF7C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9465" y="1888487"/>
            <a:ext cx="433897" cy="277825"/>
          </a:xfrm>
          <a:prstGeom prst="roundRect">
            <a:avLst/>
          </a:prstGeom>
          <a:noFill/>
          <a:extLst>
            <a:ext uri="{909E8E84-426E-40DD-AFC4-6F175D3DCCD1}">
              <a14:hiddenFill xmlns:a14="http://schemas.microsoft.com/office/drawing/2010/main">
                <a:solidFill>
                  <a:srgbClr val="FFFFFF"/>
                </a:solidFill>
              </a14:hiddenFill>
            </a:ext>
          </a:extLst>
        </p:spPr>
      </p:pic>
      <p:pic>
        <p:nvPicPr>
          <p:cNvPr id="25" name="Google Shape;282;p13" descr="Reading, Book, Symbol, Icon, Reader, Man">
            <a:extLst>
              <a:ext uri="{FF2B5EF4-FFF2-40B4-BE49-F238E27FC236}">
                <a16:creationId xmlns:a16="http://schemas.microsoft.com/office/drawing/2014/main" id="{C5B2E48C-7E2C-4D7A-8D01-9A0B74E58740}"/>
              </a:ext>
            </a:extLst>
          </p:cNvPr>
          <p:cNvPicPr preferRelativeResize="0"/>
          <p:nvPr/>
        </p:nvPicPr>
        <p:blipFill rotWithShape="1">
          <a:blip r:embed="rId7">
            <a:alphaModFix/>
            <a:duotone>
              <a:schemeClr val="accent6">
                <a:shade val="45000"/>
                <a:satMod val="135000"/>
              </a:schemeClr>
              <a:prstClr val="white"/>
            </a:duotone>
            <a:extLst>
              <a:ext uri="{BEBA8EAE-BF5A-486C-A8C5-ECC9F3942E4B}">
                <a14:imgProps xmlns:a14="http://schemas.microsoft.com/office/drawing/2010/main">
                  <a14:imgLayer r:embed="rId8">
                    <a14:imgEffect>
                      <a14:artisticPaintStrokes/>
                    </a14:imgEffect>
                  </a14:imgLayer>
                </a14:imgProps>
              </a:ext>
            </a:extLst>
          </a:blip>
          <a:srcRect/>
          <a:stretch/>
        </p:blipFill>
        <p:spPr>
          <a:xfrm>
            <a:off x="9880018" y="158344"/>
            <a:ext cx="782801" cy="782801"/>
          </a:xfrm>
          <a:prstGeom prst="roundRect">
            <a:avLst/>
          </a:prstGeom>
          <a:solidFill>
            <a:srgbClr val="00B050"/>
          </a:solidFill>
          <a:ln>
            <a:noFill/>
          </a:ln>
        </p:spPr>
      </p:pic>
      <p:sp>
        <p:nvSpPr>
          <p:cNvPr id="26" name="Title 1">
            <a:extLst>
              <a:ext uri="{FF2B5EF4-FFF2-40B4-BE49-F238E27FC236}">
                <a16:creationId xmlns:a16="http://schemas.microsoft.com/office/drawing/2014/main" id="{D1D31D5D-3C6F-42EF-BEB2-5F439CB77639}"/>
              </a:ext>
            </a:extLst>
          </p:cNvPr>
          <p:cNvSpPr txBox="1">
            <a:spLocks/>
          </p:cNvSpPr>
          <p:nvPr/>
        </p:nvSpPr>
        <p:spPr>
          <a:xfrm>
            <a:off x="9947908" y="96642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5516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2256</Words>
  <Application>Microsoft Office PowerPoint</Application>
  <PresentationFormat>Widescreen</PresentationFormat>
  <Paragraphs>464</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docs-Century Gothic</vt:lpstr>
      <vt:lpstr>Arial</vt:lpstr>
      <vt:lpstr>Calibri</vt:lpstr>
      <vt:lpstr>Calibri Light</vt:lpstr>
      <vt:lpstr>Century Gothic</vt:lpstr>
      <vt:lpstr>Modern Love</vt:lpstr>
      <vt:lpstr>Segoe Print</vt:lpstr>
      <vt:lpstr>Office Theme</vt:lpstr>
      <vt:lpstr>Saying what I and others have</vt:lpstr>
      <vt:lpstr>PowerPoint Presentation</vt:lpstr>
      <vt:lpstr>PowerPoint Presentation</vt:lpstr>
      <vt:lpstr>Follow up 1 </vt:lpstr>
      <vt:lpstr>Follow up 2: </vt:lpstr>
      <vt:lpstr>Follow up 3: </vt:lpstr>
      <vt:lpstr>Follow up 4: </vt:lpstr>
      <vt:lpstr>Follow up 4: </vt:lpstr>
      <vt:lpstr>Follow up 4: </vt:lpstr>
      <vt:lpstr>Follow up 5 </vt:lpstr>
      <vt:lpstr>Follow up [extra]: </vt:lpstr>
      <vt:lpstr>Follow up [extra]: </vt:lpstr>
      <vt:lpstr>Follow up [extra]: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I and others have</dc:title>
  <dc:creator>Paula Vázquez-Valero</dc:creator>
  <cp:lastModifiedBy>Rachel Hawkes</cp:lastModifiedBy>
  <cp:revision>15</cp:revision>
  <dcterms:created xsi:type="dcterms:W3CDTF">2021-12-04T14:19:58Z</dcterms:created>
  <dcterms:modified xsi:type="dcterms:W3CDTF">2022-01-02T08:05:00Z</dcterms:modified>
</cp:coreProperties>
</file>