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1" r:id="rId2"/>
    <p:sldId id="393" r:id="rId3"/>
    <p:sldId id="394" r:id="rId4"/>
    <p:sldId id="378" r:id="rId5"/>
    <p:sldId id="396" r:id="rId6"/>
    <p:sldId id="395" r:id="rId7"/>
    <p:sldId id="397" r:id="rId8"/>
    <p:sldId id="398" r:id="rId9"/>
    <p:sldId id="402" r:id="rId10"/>
    <p:sldId id="404" r:id="rId11"/>
    <p:sldId id="399" r:id="rId12"/>
    <p:sldId id="4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33"/>
    <a:srgbClr val="FFFF66"/>
    <a:srgbClr val="00CC99"/>
    <a:srgbClr val="DDF0C8"/>
    <a:srgbClr val="CC99FF"/>
    <a:srgbClr val="3399FF"/>
    <a:srgbClr val="FF5050"/>
    <a:srgbClr val="F3B70D"/>
    <a:srgbClr val="FFD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004" autoAdjust="0"/>
  </p:normalViewPr>
  <p:slideViewPr>
    <p:cSldViewPr snapToGrid="0">
      <p:cViewPr varScale="1">
        <p:scale>
          <a:sx n="93" d="100"/>
          <a:sy n="93" d="100"/>
        </p:scale>
        <p:origin x="12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audio version for preparation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8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7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3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Phonics quiz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 flexible during Week 11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Procedure: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Print out one set of these 14 phonics cards.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Working with one pupil at a time, elicit the pronunciation of each word.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Say: </a:t>
            </a:r>
            <a:r>
              <a:rPr lang="en-US" b="1" i="1" dirty="0"/>
              <a:t>You have not learnt these words, but you have learnt how to read aloud these sounds, so just have a go at reading each word aloud.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Focus only on the accurate pronunciation of the target SSC and tolerate any other inaccuracies.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Use the pupil scoring sheet at the end of this presentation to assess SSC knowledge and give feedback.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</a:t>
            </a:r>
            <a:r>
              <a:rPr lang="en-US" b="0" dirty="0"/>
              <a:t>: Whilst working with individual children, others can be doing the Easter activities at the end of this presentation.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4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4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9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85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8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6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3" Type="http://schemas.openxmlformats.org/officeDocument/2006/relationships/image" Target="../media/image2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audio" Target="../media/audio13.wav"/><Relationship Id="rId2" Type="http://schemas.openxmlformats.org/officeDocument/2006/relationships/notesSlide" Target="../notesSlides/notesSlide10.xml"/><Relationship Id="rId16" Type="http://schemas.openxmlformats.org/officeDocument/2006/relationships/audio" Target="../media/audio1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image" Target="../media/image19.png"/><Relationship Id="rId15" Type="http://schemas.openxmlformats.org/officeDocument/2006/relationships/audio" Target="../media/audio11.wav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Saying how many and describing things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5746B-695B-4BBF-906C-E7A2F9497B19}"/>
              </a:ext>
            </a:extLst>
          </p:cNvPr>
          <p:cNvSpPr txBox="1"/>
          <p:nvPr/>
        </p:nvSpPr>
        <p:spPr>
          <a:xfrm>
            <a:off x="195942" y="5337218"/>
            <a:ext cx="2097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98A24-25A1-4717-ABB1-6B86A58EB8C0}"/>
              </a:ext>
            </a:extLst>
          </p:cNvPr>
          <p:cNvSpPr txBox="1"/>
          <p:nvPr/>
        </p:nvSpPr>
        <p:spPr>
          <a:xfrm>
            <a:off x="97971" y="6032308"/>
            <a:ext cx="41550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Easter activities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194293"/>
            <a:ext cx="4755367" cy="396360"/>
          </a:xfrm>
          <a:noFill/>
        </p:spPr>
        <p:txBody>
          <a:bodyPr>
            <a:norm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Teacher audio version</a:t>
            </a: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282579" y="98132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60B1503-B46A-4E35-BE7C-2731CD54F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78588"/>
              </p:ext>
            </p:extLst>
          </p:nvPr>
        </p:nvGraphicFramePr>
        <p:xfrm>
          <a:off x="1071150" y="707158"/>
          <a:ext cx="4422858" cy="57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fas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bi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ro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so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ina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ntam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</a:tbl>
          </a:graphicData>
        </a:graphic>
      </p:graphicFrame>
      <p:pic>
        <p:nvPicPr>
          <p:cNvPr id="9" name="Google Shape;338;p8">
            <a:hlinkClick r:id="" action="ppaction://noaction">
              <a:snd r:embed="rId4" name="gafas.wav"/>
            </a:hlinkClick>
            <a:extLst>
              <a:ext uri="{FF2B5EF4-FFF2-40B4-BE49-F238E27FC236}">
                <a16:creationId xmlns:a16="http://schemas.microsoft.com/office/drawing/2014/main" id="{82BC31D5-D385-4ED6-8856-5C98FCC18A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5" y="157385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338;p8">
            <a:hlinkClick r:id="" action="ppaction://noaction">
              <a:snd r:embed="rId6" name="bigote.wav"/>
            </a:hlinkClick>
            <a:extLst>
              <a:ext uri="{FF2B5EF4-FFF2-40B4-BE49-F238E27FC236}">
                <a16:creationId xmlns:a16="http://schemas.microsoft.com/office/drawing/2014/main" id="{C9BA695D-A148-40A2-AEE4-5EF5460FC9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5" y="2294869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Google Shape;338;p8">
            <a:hlinkClick r:id="" action="ppaction://noaction">
              <a:snd r:embed="rId7" name="canguro.wav"/>
            </a:hlinkClick>
            <a:extLst>
              <a:ext uri="{FF2B5EF4-FFF2-40B4-BE49-F238E27FC236}">
                <a16:creationId xmlns:a16="http://schemas.microsoft.com/office/drawing/2014/main" id="{DEDD7CEE-0F86-4342-8BE4-5039FA7BBA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5" y="3028931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Google Shape;338;p8">
            <a:hlinkClick r:id="" action="ppaction://noaction">
              <a:snd r:embed="rId8" name="fin.wav"/>
            </a:hlinkClick>
            <a:extLst>
              <a:ext uri="{FF2B5EF4-FFF2-40B4-BE49-F238E27FC236}">
                <a16:creationId xmlns:a16="http://schemas.microsoft.com/office/drawing/2014/main" id="{B4536BEA-7315-4DA6-BED3-512988A62E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5" y="378167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Google Shape;338;p8">
            <a:hlinkClick r:id="" action="ppaction://noaction">
              <a:snd r:embed="rId9" name="sol.wav"/>
            </a:hlinkClick>
            <a:extLst>
              <a:ext uri="{FF2B5EF4-FFF2-40B4-BE49-F238E27FC236}">
                <a16:creationId xmlns:a16="http://schemas.microsoft.com/office/drawing/2014/main" id="{EA7906D3-1648-452B-AEF0-39C0AE6563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042" y="4449660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oogle Shape;338;p8">
            <a:hlinkClick r:id="" action="ppaction://noaction">
              <a:snd r:embed="rId10" name="gallina.wav"/>
            </a:hlinkClick>
            <a:extLst>
              <a:ext uri="{FF2B5EF4-FFF2-40B4-BE49-F238E27FC236}">
                <a16:creationId xmlns:a16="http://schemas.microsoft.com/office/drawing/2014/main" id="{9E5102F6-EF45-468B-A7B3-CA1BFEADC6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982" y="522370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338;p8">
            <a:hlinkClick r:id="" action="ppaction://noaction">
              <a:snd r:embed="rId11" name="lentamente.wav"/>
            </a:hlinkClick>
            <a:extLst>
              <a:ext uri="{FF2B5EF4-FFF2-40B4-BE49-F238E27FC236}">
                <a16:creationId xmlns:a16="http://schemas.microsoft.com/office/drawing/2014/main" id="{12A79711-D5D0-4EF6-92CD-5F53BD31FA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042" y="599775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7EAEC12F-DCD1-4C7D-92D8-458447DF2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76705"/>
              </p:ext>
            </p:extLst>
          </p:nvPr>
        </p:nvGraphicFramePr>
        <p:xfrm>
          <a:off x="7046126" y="706104"/>
          <a:ext cx="4422858" cy="57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be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bos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quí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mica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co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prin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721790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</a:tbl>
          </a:graphicData>
        </a:graphic>
      </p:graphicFrame>
      <p:pic>
        <p:nvPicPr>
          <p:cNvPr id="23" name="Google Shape;338;p8">
            <a:hlinkClick r:id="" action="ppaction://noaction">
              <a:snd r:embed="rId12" name="nube.wav"/>
            </a:hlinkClick>
            <a:extLst>
              <a:ext uri="{FF2B5EF4-FFF2-40B4-BE49-F238E27FC236}">
                <a16:creationId xmlns:a16="http://schemas.microsoft.com/office/drawing/2014/main" id="{6133B5D9-EB60-46DF-B725-27173DB182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406" y="157385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Google Shape;338;p8">
            <a:hlinkClick r:id="" action="ppaction://noaction">
              <a:snd r:embed="rId13" name="bosque.wav"/>
            </a:hlinkClick>
            <a:extLst>
              <a:ext uri="{FF2B5EF4-FFF2-40B4-BE49-F238E27FC236}">
                <a16:creationId xmlns:a16="http://schemas.microsoft.com/office/drawing/2014/main" id="{841E59C8-DAC0-44E0-809C-C5C73486ED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406" y="2294869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Google Shape;338;p8">
            <a:hlinkClick r:id="" action="ppaction://noaction">
              <a:snd r:embed="rId14" name="quimica.wav"/>
            </a:hlinkClick>
            <a:extLst>
              <a:ext uri="{FF2B5EF4-FFF2-40B4-BE49-F238E27FC236}">
                <a16:creationId xmlns:a16="http://schemas.microsoft.com/office/drawing/2014/main" id="{22B8BD1E-5E9E-4DCD-BB18-6211DDF7CE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406" y="3028931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Google Shape;338;p8">
            <a:hlinkClick r:id="" action="ppaction://noaction">
              <a:snd r:embed="rId15" name="cola.wav"/>
            </a:hlinkClick>
            <a:extLst>
              <a:ext uri="{FF2B5EF4-FFF2-40B4-BE49-F238E27FC236}">
                <a16:creationId xmlns:a16="http://schemas.microsoft.com/office/drawing/2014/main" id="{C967950C-011D-42BE-95D7-0E5F2C16D3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406" y="378167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Google Shape;338;p8">
            <a:hlinkClick r:id="" action="ppaction://noaction">
              <a:snd r:embed="rId16" name="princesa.wav"/>
            </a:hlinkClick>
            <a:extLst>
              <a:ext uri="{FF2B5EF4-FFF2-40B4-BE49-F238E27FC236}">
                <a16:creationId xmlns:a16="http://schemas.microsoft.com/office/drawing/2014/main" id="{7B48891F-CE2F-4F70-A5D5-9077A8088B4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673" y="4449660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Google Shape;338;p8">
            <a:hlinkClick r:id="" action="ppaction://noaction">
              <a:snd r:embed="rId17" name="cima.wav"/>
            </a:hlinkClick>
            <a:extLst>
              <a:ext uri="{FF2B5EF4-FFF2-40B4-BE49-F238E27FC236}">
                <a16:creationId xmlns:a16="http://schemas.microsoft.com/office/drawing/2014/main" id="{9CD477F8-66E3-406E-85EB-70C885E599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5613" y="522370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Google Shape;338;p8">
            <a:hlinkClick r:id="" action="ppaction://noaction">
              <a:snd r:embed="rId18" name="pozo.wav"/>
            </a:hlinkClick>
            <a:extLst>
              <a:ext uri="{FF2B5EF4-FFF2-40B4-BE49-F238E27FC236}">
                <a16:creationId xmlns:a16="http://schemas.microsoft.com/office/drawing/2014/main" id="{EEB4BD6E-E7D3-4AD2-A981-FCC62F742FC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673" y="599775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57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pring, Garden, Flowers, Bloom, Plant, Gardening, Lawn">
            <a:extLst>
              <a:ext uri="{FF2B5EF4-FFF2-40B4-BE49-F238E27FC236}">
                <a16:creationId xmlns:a16="http://schemas.microsoft.com/office/drawing/2014/main" id="{C2E68ACD-7201-49AB-B23E-639DA520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2" y="1690688"/>
            <a:ext cx="7660910" cy="49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llos, Huevos, Campanillas, Margaritas, Jacinto">
            <a:extLst>
              <a:ext uri="{FF2B5EF4-FFF2-40B4-BE49-F238E27FC236}">
                <a16:creationId xmlns:a16="http://schemas.microsoft.com/office/drawing/2014/main" id="{FD5050DF-BE51-4BCB-B02D-58E417C59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0" t="11929" b="65409"/>
          <a:stretch/>
        </p:blipFill>
        <p:spPr bwMode="auto">
          <a:xfrm rot="18507174">
            <a:off x="1841391" y="5083468"/>
            <a:ext cx="243667" cy="3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llos, Huevos, Campanillas, Margaritas, Jacinto">
            <a:extLst>
              <a:ext uri="{FF2B5EF4-FFF2-40B4-BE49-F238E27FC236}">
                <a16:creationId xmlns:a16="http://schemas.microsoft.com/office/drawing/2014/main" id="{A78F6DF3-C430-472A-8BEE-D5B9BF0FD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0" t="12050" r="52070" b="65288"/>
          <a:stretch/>
        </p:blipFill>
        <p:spPr bwMode="auto">
          <a:xfrm>
            <a:off x="3402640" y="5159907"/>
            <a:ext cx="303970" cy="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llos, Huevos, Campanillas, Margaritas, Jacinto">
            <a:extLst>
              <a:ext uri="{FF2B5EF4-FFF2-40B4-BE49-F238E27FC236}">
                <a16:creationId xmlns:a16="http://schemas.microsoft.com/office/drawing/2014/main" id="{21B0FB89-2144-43FE-8B92-1F278D30E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9" t="45382" r="91" b="31956"/>
          <a:stretch/>
        </p:blipFill>
        <p:spPr bwMode="auto">
          <a:xfrm rot="4524958">
            <a:off x="1014453" y="5557769"/>
            <a:ext cx="258800" cy="3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llos, Huevos, Campanillas, Margaritas, Jacinto">
            <a:extLst>
              <a:ext uri="{FF2B5EF4-FFF2-40B4-BE49-F238E27FC236}">
                <a16:creationId xmlns:a16="http://schemas.microsoft.com/office/drawing/2014/main" id="{7F9D6CB0-EE4B-485E-8AE3-0F1EE1191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42424" r="52377" b="34914"/>
          <a:stretch/>
        </p:blipFill>
        <p:spPr bwMode="auto">
          <a:xfrm>
            <a:off x="2772191" y="5088294"/>
            <a:ext cx="232290" cy="3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ollos, Huevos, Campanillas, Margaritas, Jacinto">
            <a:extLst>
              <a:ext uri="{FF2B5EF4-FFF2-40B4-BE49-F238E27FC236}">
                <a16:creationId xmlns:a16="http://schemas.microsoft.com/office/drawing/2014/main" id="{F80B110B-D843-4101-BDB6-6FA997195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1" t="79418" r="51729" b="-2080"/>
          <a:stretch/>
        </p:blipFill>
        <p:spPr bwMode="auto">
          <a:xfrm>
            <a:off x="7405908" y="5167312"/>
            <a:ext cx="298343" cy="3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ollos, Huevos, Campanillas, Margaritas, Jacinto">
            <a:extLst>
              <a:ext uri="{FF2B5EF4-FFF2-40B4-BE49-F238E27FC236}">
                <a16:creationId xmlns:a16="http://schemas.microsoft.com/office/drawing/2014/main" id="{D3C0220D-77DA-48BA-828F-9E123BBF7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2" t="80227" r="-2952" b="-2889"/>
          <a:stretch/>
        </p:blipFill>
        <p:spPr bwMode="auto">
          <a:xfrm>
            <a:off x="212272" y="4963585"/>
            <a:ext cx="303969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2007C-8C87-4DB9-BDD2-387686DFF11A}"/>
              </a:ext>
            </a:extLst>
          </p:cNvPr>
          <p:cNvSpPr txBox="1"/>
          <p:nvPr/>
        </p:nvSpPr>
        <p:spPr>
          <a:xfrm>
            <a:off x="8049107" y="2088452"/>
            <a:ext cx="406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huevos hay?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Hay _____  ___________. 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conejos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hay?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Hay _____  ___________. 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Cuántas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flores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🌷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rosas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hay?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Hay _____  ___________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rosas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4" name="Picture 2" descr="Pollos, Huevos, Campanillas, Margaritas, Jacinto">
            <a:extLst>
              <a:ext uri="{FF2B5EF4-FFF2-40B4-BE49-F238E27FC236}">
                <a16:creationId xmlns:a16="http://schemas.microsoft.com/office/drawing/2014/main" id="{25B37DBC-5C2F-45C7-91E6-CD766A307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42424" r="52377" b="34914"/>
          <a:stretch/>
        </p:blipFill>
        <p:spPr bwMode="auto">
          <a:xfrm>
            <a:off x="2632658" y="3560975"/>
            <a:ext cx="183075" cy="2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ollos, Huevos, Campanillas, Margaritas, Jacinto">
            <a:extLst>
              <a:ext uri="{FF2B5EF4-FFF2-40B4-BE49-F238E27FC236}">
                <a16:creationId xmlns:a16="http://schemas.microsoft.com/office/drawing/2014/main" id="{71C3C7C9-EE17-4D94-BCCA-CCF35EDEE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0" t="11929" b="65409"/>
          <a:stretch/>
        </p:blipFill>
        <p:spPr bwMode="auto">
          <a:xfrm rot="18507174">
            <a:off x="7284075" y="5123075"/>
            <a:ext cx="243667" cy="3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5F2B81-F9D1-4382-AC6A-7D8A550AA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23" y="4903875"/>
            <a:ext cx="385555" cy="5350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31274A-FA5C-48D1-BFFE-03BC4F84F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366">
            <a:off x="309055" y="4015643"/>
            <a:ext cx="505434" cy="701423"/>
          </a:xfrm>
          <a:prstGeom prst="rect">
            <a:avLst/>
          </a:prstGeom>
        </p:spPr>
      </p:pic>
      <p:pic>
        <p:nvPicPr>
          <p:cNvPr id="9242" name="Picture 26" descr="Rabbit, Floppy, Bunny, Lop, Breed, Pet">
            <a:extLst>
              <a:ext uri="{FF2B5EF4-FFF2-40B4-BE49-F238E27FC236}">
                <a16:creationId xmlns:a16="http://schemas.microsoft.com/office/drawing/2014/main" id="{707DD080-DEF2-4EA0-9194-A19B9D593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08" y="5359932"/>
            <a:ext cx="270531" cy="3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Tulipán, Primavera, Flor, Rosado">
            <a:extLst>
              <a:ext uri="{FF2B5EF4-FFF2-40B4-BE49-F238E27FC236}">
                <a16:creationId xmlns:a16="http://schemas.microsoft.com/office/drawing/2014/main" id="{6C46D809-6F7D-45A9-A444-D09DC1F8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22" y="4712914"/>
            <a:ext cx="446992" cy="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Tulipán, Primavera, Flor, Rosado">
            <a:extLst>
              <a:ext uri="{FF2B5EF4-FFF2-40B4-BE49-F238E27FC236}">
                <a16:creationId xmlns:a16="http://schemas.microsoft.com/office/drawing/2014/main" id="{C63BAA14-E6F8-4B4B-84FE-A479110C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080">
            <a:off x="4750985" y="4692366"/>
            <a:ext cx="446992" cy="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8" descr="Tulipán, Primavera, Flor, Rosado">
            <a:extLst>
              <a:ext uri="{FF2B5EF4-FFF2-40B4-BE49-F238E27FC236}">
                <a16:creationId xmlns:a16="http://schemas.microsoft.com/office/drawing/2014/main" id="{38FB4D19-9DCC-4D8E-9DA8-E0DDF157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15">
            <a:off x="4990637" y="4712914"/>
            <a:ext cx="446992" cy="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Tulipán, Primavera, Flor, Rosado">
            <a:extLst>
              <a:ext uri="{FF2B5EF4-FFF2-40B4-BE49-F238E27FC236}">
                <a16:creationId xmlns:a16="http://schemas.microsoft.com/office/drawing/2014/main" id="{45607AA2-F00E-4F40-A1DB-2B19542C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325">
            <a:off x="3330162" y="3221349"/>
            <a:ext cx="226555" cy="4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Tulipán, Primavera, Flor, Rosado">
            <a:extLst>
              <a:ext uri="{FF2B5EF4-FFF2-40B4-BE49-F238E27FC236}">
                <a16:creationId xmlns:a16="http://schemas.microsoft.com/office/drawing/2014/main" id="{58520D00-7E96-4676-9DAD-97DA6049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133">
            <a:off x="3422298" y="3230874"/>
            <a:ext cx="226555" cy="4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Tulipán, Primavera, Flor, Rosado">
            <a:extLst>
              <a:ext uri="{FF2B5EF4-FFF2-40B4-BE49-F238E27FC236}">
                <a16:creationId xmlns:a16="http://schemas.microsoft.com/office/drawing/2014/main" id="{83F57B8D-FD14-478A-8882-E98153D7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163">
            <a:off x="755149" y="4815050"/>
            <a:ext cx="226555" cy="4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8" descr="Tulipán, Primavera, Flor, Rosado">
            <a:extLst>
              <a:ext uri="{FF2B5EF4-FFF2-40B4-BE49-F238E27FC236}">
                <a16:creationId xmlns:a16="http://schemas.microsoft.com/office/drawing/2014/main" id="{F7B9BE7F-6C47-4839-BEB8-E60E8E31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163">
            <a:off x="1592258" y="4900018"/>
            <a:ext cx="226555" cy="4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D7AD25-E00F-48CA-856E-6B7E6A880B99}"/>
              </a:ext>
            </a:extLst>
          </p:cNvPr>
          <p:cNvSpPr txBox="1"/>
          <p:nvPr/>
        </p:nvSpPr>
        <p:spPr>
          <a:xfrm>
            <a:off x="208806" y="324452"/>
            <a:ext cx="423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Busca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🔎 en la imagen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5BB07B-C531-475A-9518-FBCB891AE209}"/>
              </a:ext>
            </a:extLst>
          </p:cNvPr>
          <p:cNvSpPr txBox="1"/>
          <p:nvPr/>
        </p:nvSpPr>
        <p:spPr>
          <a:xfrm>
            <a:off x="4508934" y="62536"/>
            <a:ext cx="192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huevos 🥚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33EC53-C51A-4EAE-AD5E-A1E4145CBFDF}"/>
              </a:ext>
            </a:extLst>
          </p:cNvPr>
          <p:cNvSpPr txBox="1"/>
          <p:nvPr/>
        </p:nvSpPr>
        <p:spPr>
          <a:xfrm>
            <a:off x="4525865" y="552396"/>
            <a:ext cx="192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conejos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B9E95D-147E-4C0F-8721-7395A01FE710}"/>
              </a:ext>
            </a:extLst>
          </p:cNvPr>
          <p:cNvSpPr txBox="1"/>
          <p:nvPr/>
        </p:nvSpPr>
        <p:spPr>
          <a:xfrm>
            <a:off x="4525865" y="1068756"/>
            <a:ext cx="192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flores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🌷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747CC4-0563-4941-B6C4-9F93A8C8245A}"/>
              </a:ext>
            </a:extLst>
          </p:cNvPr>
          <p:cNvSpPr txBox="1"/>
          <p:nvPr/>
        </p:nvSpPr>
        <p:spPr>
          <a:xfrm>
            <a:off x="8158505" y="1429078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✍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CD7AD25-E00F-48CA-856E-6B7E6A880B99}"/>
              </a:ext>
            </a:extLst>
          </p:cNvPr>
          <p:cNvSpPr txBox="1"/>
          <p:nvPr/>
        </p:nvSpPr>
        <p:spPr>
          <a:xfrm>
            <a:off x="208806" y="324452"/>
            <a:ext cx="3837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¿Qué es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29" name="Picture 4" descr="Easter, Egg, Orange, Yellow, Dots">
            <a:extLst>
              <a:ext uri="{FF2B5EF4-FFF2-40B4-BE49-F238E27FC236}">
                <a16:creationId xmlns:a16="http://schemas.microsoft.com/office/drawing/2014/main" id="{C4459E0C-75BD-43BA-B2C7-5285888B1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882" y="1054449"/>
            <a:ext cx="56078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Egg, Painted, Shell, Easter, Colorful">
            <a:extLst>
              <a:ext uri="{FF2B5EF4-FFF2-40B4-BE49-F238E27FC236}">
                <a16:creationId xmlns:a16="http://schemas.microsoft.com/office/drawing/2014/main" id="{C90FB70B-1370-4929-85E8-9DEF8EBB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9760104" y="1077459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gg, Easter, Stars, Blue, Pink">
            <a:extLst>
              <a:ext uri="{FF2B5EF4-FFF2-40B4-BE49-F238E27FC236}">
                <a16:creationId xmlns:a16="http://schemas.microsoft.com/office/drawing/2014/main" id="{48FF25B8-103E-4402-BA90-F49FC946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49" y="1077972"/>
            <a:ext cx="5607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Egg, Easter, Violet, Green, Stripes">
            <a:extLst>
              <a:ext uri="{FF2B5EF4-FFF2-40B4-BE49-F238E27FC236}">
                <a16:creationId xmlns:a16="http://schemas.microsoft.com/office/drawing/2014/main" id="{B81081A0-5AD4-4A74-B78C-F5552A64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09" y="1102024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Easter, Egg, Pink, Green, Stripes">
            <a:extLst>
              <a:ext uri="{FF2B5EF4-FFF2-40B4-BE49-F238E27FC236}">
                <a16:creationId xmlns:a16="http://schemas.microsoft.com/office/drawing/2014/main" id="{70555D24-3702-483B-990E-E670A18A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61" y="1062895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Easter, Egg, Design, Isolated, Yellow">
            <a:extLst>
              <a:ext uri="{FF2B5EF4-FFF2-40B4-BE49-F238E27FC236}">
                <a16:creationId xmlns:a16="http://schemas.microsoft.com/office/drawing/2014/main" id="{5F6E0AA8-5FBA-486C-AA87-ED8719EF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54" y="1044978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uevo, Pascua De Resurrección, Huevo De Pascua, Vistoso">
            <a:extLst>
              <a:ext uri="{FF2B5EF4-FFF2-40B4-BE49-F238E27FC236}">
                <a16:creationId xmlns:a16="http://schemas.microsoft.com/office/drawing/2014/main" id="{8D351C73-936E-4C42-877F-718210CE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5" y="1032415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Azul, Pascua De Resurrección, Huevos">
            <a:extLst>
              <a:ext uri="{FF2B5EF4-FFF2-40B4-BE49-F238E27FC236}">
                <a16:creationId xmlns:a16="http://schemas.microsoft.com/office/drawing/2014/main" id="{4BE856AD-DD81-4F34-9BC1-C5CE945A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29" y="1065251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 descr="Huevo De Pascua, Decorado">
            <a:extLst>
              <a:ext uri="{FF2B5EF4-FFF2-40B4-BE49-F238E27FC236}">
                <a16:creationId xmlns:a16="http://schemas.microsoft.com/office/drawing/2014/main" id="{6F53FA60-800D-4782-91AA-1A920C9C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260">
            <a:off x="10412679" y="1097177"/>
            <a:ext cx="521031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5CB3AD5-C39F-4B36-8C5F-1DF3D8F8D8C0}"/>
              </a:ext>
            </a:extLst>
          </p:cNvPr>
          <p:cNvSpPr txBox="1"/>
          <p:nvPr/>
        </p:nvSpPr>
        <p:spPr>
          <a:xfrm>
            <a:off x="11125491" y="477242"/>
            <a:ext cx="374567" cy="461665"/>
          </a:xfrm>
          <a:prstGeom prst="rect">
            <a:avLst/>
          </a:prstGeom>
          <a:solidFill>
            <a:srgbClr val="F3B70D">
              <a:alpha val="4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26834E-7F3B-4EE2-847B-C8C6B59CE29E}"/>
              </a:ext>
            </a:extLst>
          </p:cNvPr>
          <p:cNvSpPr txBox="1"/>
          <p:nvPr/>
        </p:nvSpPr>
        <p:spPr>
          <a:xfrm>
            <a:off x="9828154" y="477242"/>
            <a:ext cx="374567" cy="461665"/>
          </a:xfrm>
          <a:prstGeom prst="rect">
            <a:avLst/>
          </a:prstGeom>
          <a:solidFill>
            <a:srgbClr val="FF5050">
              <a:alpha val="4274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4C7DC-7478-488E-9C29-A6B1BC680639}"/>
              </a:ext>
            </a:extLst>
          </p:cNvPr>
          <p:cNvSpPr txBox="1"/>
          <p:nvPr/>
        </p:nvSpPr>
        <p:spPr>
          <a:xfrm>
            <a:off x="6172980" y="477242"/>
            <a:ext cx="374567" cy="461665"/>
          </a:xfrm>
          <a:prstGeom prst="rect">
            <a:avLst/>
          </a:prstGeom>
          <a:solidFill>
            <a:srgbClr val="33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1467C3-DF5C-4073-B368-74B433A122F7}"/>
              </a:ext>
            </a:extLst>
          </p:cNvPr>
          <p:cNvSpPr txBox="1"/>
          <p:nvPr/>
        </p:nvSpPr>
        <p:spPr>
          <a:xfrm>
            <a:off x="7972471" y="477242"/>
            <a:ext cx="327681" cy="461665"/>
          </a:xfrm>
          <a:prstGeom prst="rect">
            <a:avLst/>
          </a:prstGeom>
          <a:solidFill>
            <a:srgbClr val="CC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F6E712-8239-4B6B-83A1-EB11014B2AF2}"/>
              </a:ext>
            </a:extLst>
          </p:cNvPr>
          <p:cNvSpPr txBox="1"/>
          <p:nvPr/>
        </p:nvSpPr>
        <p:spPr>
          <a:xfrm>
            <a:off x="6756410" y="477242"/>
            <a:ext cx="327681" cy="461665"/>
          </a:xfrm>
          <a:prstGeom prst="rect">
            <a:avLst/>
          </a:prstGeom>
          <a:solidFill>
            <a:srgbClr val="C00000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24C115-7B7E-4F6C-98F3-E198B2F416B0}"/>
              </a:ext>
            </a:extLst>
          </p:cNvPr>
          <p:cNvSpPr txBox="1"/>
          <p:nvPr/>
        </p:nvSpPr>
        <p:spPr>
          <a:xfrm>
            <a:off x="9229765" y="478714"/>
            <a:ext cx="374567" cy="461665"/>
          </a:xfrm>
          <a:prstGeom prst="rect">
            <a:avLst/>
          </a:prstGeom>
          <a:solidFill>
            <a:srgbClr val="33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2DE03A-14F9-4179-91C1-0F4431A0EF3E}"/>
              </a:ext>
            </a:extLst>
          </p:cNvPr>
          <p:cNvSpPr txBox="1"/>
          <p:nvPr/>
        </p:nvSpPr>
        <p:spPr>
          <a:xfrm>
            <a:off x="10477388" y="477242"/>
            <a:ext cx="374567" cy="461665"/>
          </a:xfrm>
          <a:prstGeom prst="rect">
            <a:avLst/>
          </a:prstGeom>
          <a:solidFill>
            <a:srgbClr val="00CC99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9FB764-8E20-421B-9A7F-1F9A34E7B15C}"/>
              </a:ext>
            </a:extLst>
          </p:cNvPr>
          <p:cNvSpPr txBox="1"/>
          <p:nvPr/>
        </p:nvSpPr>
        <p:spPr>
          <a:xfrm>
            <a:off x="8583474" y="479327"/>
            <a:ext cx="374567" cy="461665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EAB762-813C-4150-A193-F8651281AAC9}"/>
              </a:ext>
            </a:extLst>
          </p:cNvPr>
          <p:cNvSpPr txBox="1"/>
          <p:nvPr/>
        </p:nvSpPr>
        <p:spPr>
          <a:xfrm>
            <a:off x="7281391" y="477242"/>
            <a:ext cx="374369" cy="461665"/>
          </a:xfrm>
          <a:prstGeom prst="rect">
            <a:avLst/>
          </a:prstGeom>
          <a:solidFill>
            <a:srgbClr val="99FF33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u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38EF307-0CF9-48D0-B6C9-09F282671EC3}"/>
              </a:ext>
            </a:extLst>
          </p:cNvPr>
          <p:cNvSpPr/>
          <p:nvPr/>
        </p:nvSpPr>
        <p:spPr>
          <a:xfrm>
            <a:off x="5987995" y="248421"/>
            <a:ext cx="5785596" cy="1509474"/>
          </a:xfrm>
          <a:prstGeom prst="roundRect">
            <a:avLst/>
          </a:prstGeom>
          <a:noFill/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45750320">
                  <a:custGeom>
                    <a:avLst/>
                    <a:gdLst>
                      <a:gd name="connsiteX0" fmla="*/ 0 w 5908041"/>
                      <a:gd name="connsiteY0" fmla="*/ 251584 h 1509474"/>
                      <a:gd name="connsiteX1" fmla="*/ 251584 w 5908041"/>
                      <a:gd name="connsiteY1" fmla="*/ 0 h 1509474"/>
                      <a:gd name="connsiteX2" fmla="*/ 846120 w 5908041"/>
                      <a:gd name="connsiteY2" fmla="*/ 0 h 1509474"/>
                      <a:gd name="connsiteX3" fmla="*/ 1494705 w 5908041"/>
                      <a:gd name="connsiteY3" fmla="*/ 0 h 1509474"/>
                      <a:gd name="connsiteX4" fmla="*/ 1873046 w 5908041"/>
                      <a:gd name="connsiteY4" fmla="*/ 0 h 1509474"/>
                      <a:gd name="connsiteX5" fmla="*/ 2305436 w 5908041"/>
                      <a:gd name="connsiteY5" fmla="*/ 0 h 1509474"/>
                      <a:gd name="connsiteX6" fmla="*/ 2791874 w 5908041"/>
                      <a:gd name="connsiteY6" fmla="*/ 0 h 1509474"/>
                      <a:gd name="connsiteX7" fmla="*/ 3170215 w 5908041"/>
                      <a:gd name="connsiteY7" fmla="*/ 0 h 1509474"/>
                      <a:gd name="connsiteX8" fmla="*/ 3548557 w 5908041"/>
                      <a:gd name="connsiteY8" fmla="*/ 0 h 1509474"/>
                      <a:gd name="connsiteX9" fmla="*/ 4197141 w 5908041"/>
                      <a:gd name="connsiteY9" fmla="*/ 0 h 1509474"/>
                      <a:gd name="connsiteX10" fmla="*/ 4683580 w 5908041"/>
                      <a:gd name="connsiteY10" fmla="*/ 0 h 1509474"/>
                      <a:gd name="connsiteX11" fmla="*/ 5656457 w 5908041"/>
                      <a:gd name="connsiteY11" fmla="*/ 0 h 1509474"/>
                      <a:gd name="connsiteX12" fmla="*/ 5908041 w 5908041"/>
                      <a:gd name="connsiteY12" fmla="*/ 251584 h 1509474"/>
                      <a:gd name="connsiteX13" fmla="*/ 5908041 w 5908041"/>
                      <a:gd name="connsiteY13" fmla="*/ 774863 h 1509474"/>
                      <a:gd name="connsiteX14" fmla="*/ 5908041 w 5908041"/>
                      <a:gd name="connsiteY14" fmla="*/ 1257890 h 1509474"/>
                      <a:gd name="connsiteX15" fmla="*/ 5656457 w 5908041"/>
                      <a:gd name="connsiteY15" fmla="*/ 1509474 h 1509474"/>
                      <a:gd name="connsiteX16" fmla="*/ 5115970 w 5908041"/>
                      <a:gd name="connsiteY16" fmla="*/ 1509474 h 1509474"/>
                      <a:gd name="connsiteX17" fmla="*/ 4467385 w 5908041"/>
                      <a:gd name="connsiteY17" fmla="*/ 1509474 h 1509474"/>
                      <a:gd name="connsiteX18" fmla="*/ 3818800 w 5908041"/>
                      <a:gd name="connsiteY18" fmla="*/ 1509474 h 1509474"/>
                      <a:gd name="connsiteX19" fmla="*/ 3278313 w 5908041"/>
                      <a:gd name="connsiteY19" fmla="*/ 1509474 h 1509474"/>
                      <a:gd name="connsiteX20" fmla="*/ 2791874 w 5908041"/>
                      <a:gd name="connsiteY20" fmla="*/ 1509474 h 1509474"/>
                      <a:gd name="connsiteX21" fmla="*/ 2143290 w 5908041"/>
                      <a:gd name="connsiteY21" fmla="*/ 1509474 h 1509474"/>
                      <a:gd name="connsiteX22" fmla="*/ 1656851 w 5908041"/>
                      <a:gd name="connsiteY22" fmla="*/ 1509474 h 1509474"/>
                      <a:gd name="connsiteX23" fmla="*/ 1224461 w 5908041"/>
                      <a:gd name="connsiteY23" fmla="*/ 1509474 h 1509474"/>
                      <a:gd name="connsiteX24" fmla="*/ 792071 w 5908041"/>
                      <a:gd name="connsiteY24" fmla="*/ 1509474 h 1509474"/>
                      <a:gd name="connsiteX25" fmla="*/ 251584 w 5908041"/>
                      <a:gd name="connsiteY25" fmla="*/ 1509474 h 1509474"/>
                      <a:gd name="connsiteX26" fmla="*/ 0 w 5908041"/>
                      <a:gd name="connsiteY26" fmla="*/ 1257890 h 1509474"/>
                      <a:gd name="connsiteX27" fmla="*/ 0 w 5908041"/>
                      <a:gd name="connsiteY27" fmla="*/ 744674 h 1509474"/>
                      <a:gd name="connsiteX28" fmla="*/ 0 w 5908041"/>
                      <a:gd name="connsiteY28" fmla="*/ 251584 h 1509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08041" h="1509474" extrusionOk="0">
                        <a:moveTo>
                          <a:pt x="0" y="251584"/>
                        </a:moveTo>
                        <a:cubicBezTo>
                          <a:pt x="-5133" y="79503"/>
                          <a:pt x="128564" y="21286"/>
                          <a:pt x="251584" y="0"/>
                        </a:cubicBezTo>
                        <a:cubicBezTo>
                          <a:pt x="396334" y="-51320"/>
                          <a:pt x="566682" y="20212"/>
                          <a:pt x="846120" y="0"/>
                        </a:cubicBezTo>
                        <a:cubicBezTo>
                          <a:pt x="1125558" y="-20212"/>
                          <a:pt x="1358752" y="53037"/>
                          <a:pt x="1494705" y="0"/>
                        </a:cubicBezTo>
                        <a:cubicBezTo>
                          <a:pt x="1630658" y="-53037"/>
                          <a:pt x="1752403" y="35478"/>
                          <a:pt x="1873046" y="0"/>
                        </a:cubicBezTo>
                        <a:cubicBezTo>
                          <a:pt x="1993689" y="-35478"/>
                          <a:pt x="2217917" y="33642"/>
                          <a:pt x="2305436" y="0"/>
                        </a:cubicBezTo>
                        <a:cubicBezTo>
                          <a:pt x="2392955" y="-33642"/>
                          <a:pt x="2587081" y="58268"/>
                          <a:pt x="2791874" y="0"/>
                        </a:cubicBezTo>
                        <a:cubicBezTo>
                          <a:pt x="2996667" y="-58268"/>
                          <a:pt x="3014611" y="18388"/>
                          <a:pt x="3170215" y="0"/>
                        </a:cubicBezTo>
                        <a:cubicBezTo>
                          <a:pt x="3325819" y="-18388"/>
                          <a:pt x="3434093" y="15713"/>
                          <a:pt x="3548557" y="0"/>
                        </a:cubicBezTo>
                        <a:cubicBezTo>
                          <a:pt x="3663021" y="-15713"/>
                          <a:pt x="4042380" y="8412"/>
                          <a:pt x="4197141" y="0"/>
                        </a:cubicBezTo>
                        <a:cubicBezTo>
                          <a:pt x="4351902" y="-8412"/>
                          <a:pt x="4442965" y="48654"/>
                          <a:pt x="4683580" y="0"/>
                        </a:cubicBezTo>
                        <a:cubicBezTo>
                          <a:pt x="4924195" y="-48654"/>
                          <a:pt x="5423595" y="42076"/>
                          <a:pt x="5656457" y="0"/>
                        </a:cubicBezTo>
                        <a:cubicBezTo>
                          <a:pt x="5783116" y="-14962"/>
                          <a:pt x="5939540" y="97407"/>
                          <a:pt x="5908041" y="251584"/>
                        </a:cubicBezTo>
                        <a:cubicBezTo>
                          <a:pt x="5943049" y="383806"/>
                          <a:pt x="5898941" y="601426"/>
                          <a:pt x="5908041" y="774863"/>
                        </a:cubicBezTo>
                        <a:cubicBezTo>
                          <a:pt x="5917141" y="948300"/>
                          <a:pt x="5862009" y="1105168"/>
                          <a:pt x="5908041" y="1257890"/>
                        </a:cubicBezTo>
                        <a:cubicBezTo>
                          <a:pt x="5907983" y="1422398"/>
                          <a:pt x="5794494" y="1513951"/>
                          <a:pt x="5656457" y="1509474"/>
                        </a:cubicBezTo>
                        <a:cubicBezTo>
                          <a:pt x="5469638" y="1558527"/>
                          <a:pt x="5344691" y="1459679"/>
                          <a:pt x="5115970" y="1509474"/>
                        </a:cubicBezTo>
                        <a:cubicBezTo>
                          <a:pt x="4887249" y="1559269"/>
                          <a:pt x="4669307" y="1480390"/>
                          <a:pt x="4467385" y="1509474"/>
                        </a:cubicBezTo>
                        <a:cubicBezTo>
                          <a:pt x="4265463" y="1538558"/>
                          <a:pt x="4133409" y="1461340"/>
                          <a:pt x="3818800" y="1509474"/>
                        </a:cubicBezTo>
                        <a:cubicBezTo>
                          <a:pt x="3504191" y="1557608"/>
                          <a:pt x="3409141" y="1457486"/>
                          <a:pt x="3278313" y="1509474"/>
                        </a:cubicBezTo>
                        <a:cubicBezTo>
                          <a:pt x="3147485" y="1561462"/>
                          <a:pt x="3030766" y="1483656"/>
                          <a:pt x="2791874" y="1509474"/>
                        </a:cubicBezTo>
                        <a:cubicBezTo>
                          <a:pt x="2552982" y="1535292"/>
                          <a:pt x="2336445" y="1442564"/>
                          <a:pt x="2143290" y="1509474"/>
                        </a:cubicBezTo>
                        <a:cubicBezTo>
                          <a:pt x="1950135" y="1576384"/>
                          <a:pt x="1771024" y="1497644"/>
                          <a:pt x="1656851" y="1509474"/>
                        </a:cubicBezTo>
                        <a:cubicBezTo>
                          <a:pt x="1542678" y="1521304"/>
                          <a:pt x="1333787" y="1503093"/>
                          <a:pt x="1224461" y="1509474"/>
                        </a:cubicBezTo>
                        <a:cubicBezTo>
                          <a:pt x="1115135" y="1515855"/>
                          <a:pt x="905583" y="1489157"/>
                          <a:pt x="792071" y="1509474"/>
                        </a:cubicBezTo>
                        <a:cubicBezTo>
                          <a:pt x="678559" y="1529791"/>
                          <a:pt x="489438" y="1486209"/>
                          <a:pt x="251584" y="1509474"/>
                        </a:cubicBezTo>
                        <a:cubicBezTo>
                          <a:pt x="114776" y="1491596"/>
                          <a:pt x="21461" y="1426074"/>
                          <a:pt x="0" y="1257890"/>
                        </a:cubicBezTo>
                        <a:cubicBezTo>
                          <a:pt x="-53330" y="1128557"/>
                          <a:pt x="56744" y="885040"/>
                          <a:pt x="0" y="744674"/>
                        </a:cubicBezTo>
                        <a:cubicBezTo>
                          <a:pt x="-56744" y="604308"/>
                          <a:pt x="24755" y="474569"/>
                          <a:pt x="0" y="251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D29A2F-A501-4E86-8FBC-A4482BB9F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58311"/>
              </p:ext>
            </p:extLst>
          </p:nvPr>
        </p:nvGraphicFramePr>
        <p:xfrm>
          <a:off x="308820" y="2121933"/>
          <a:ext cx="7445949" cy="128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707">
                  <a:extLst>
                    <a:ext uri="{9D8B030D-6E8A-4147-A177-3AD203B41FA5}">
                      <a16:colId xmlns:a16="http://schemas.microsoft.com/office/drawing/2014/main" val="4265210430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71292865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737703613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254789619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662156918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4251054885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766879453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41337"/>
                  </a:ext>
                </a:extLst>
              </a:tr>
              <a:tr h="640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31841"/>
                  </a:ext>
                </a:extLst>
              </a:tr>
            </a:tbl>
          </a:graphicData>
        </a:graphic>
      </p:graphicFrame>
      <p:pic>
        <p:nvPicPr>
          <p:cNvPr id="58" name="Picture 4" descr="Easter, Egg, Orange, Yellow, Dots">
            <a:extLst>
              <a:ext uri="{FF2B5EF4-FFF2-40B4-BE49-F238E27FC236}">
                <a16:creationId xmlns:a16="http://schemas.microsoft.com/office/drawing/2014/main" id="{168C4862-8E94-4E0F-9E90-02154C0B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8" y="2257137"/>
            <a:ext cx="56078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Egg, Painted, Shell, Easter, Colorful">
            <a:extLst>
              <a:ext uri="{FF2B5EF4-FFF2-40B4-BE49-F238E27FC236}">
                <a16:creationId xmlns:a16="http://schemas.microsoft.com/office/drawing/2014/main" id="{AE13EA12-9E8E-4ED2-979A-7B1F2855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1641115" y="2231885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Egg, Easter, Stars, Blue, Pink">
            <a:extLst>
              <a:ext uri="{FF2B5EF4-FFF2-40B4-BE49-F238E27FC236}">
                <a16:creationId xmlns:a16="http://schemas.microsoft.com/office/drawing/2014/main" id="{F2EF8111-F648-4931-9AA5-2596712F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17" y="2242623"/>
            <a:ext cx="5607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Egg, Easter, Violet, Green, Stripes">
            <a:extLst>
              <a:ext uri="{FF2B5EF4-FFF2-40B4-BE49-F238E27FC236}">
                <a16:creationId xmlns:a16="http://schemas.microsoft.com/office/drawing/2014/main" id="{D10BD624-8C46-4ADB-BEEA-5068D51C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61" y="2237044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Huevo, Pascua De Resurrección, Huevo De Pascua, Vistoso">
            <a:extLst>
              <a:ext uri="{FF2B5EF4-FFF2-40B4-BE49-F238E27FC236}">
                <a16:creationId xmlns:a16="http://schemas.microsoft.com/office/drawing/2014/main" id="{6FEA3EE0-563B-455A-98F2-0E00D9E4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95" y="2222529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Egg, Painted, Shell, Easter, Colorful">
            <a:extLst>
              <a:ext uri="{FF2B5EF4-FFF2-40B4-BE49-F238E27FC236}">
                <a16:creationId xmlns:a16="http://schemas.microsoft.com/office/drawing/2014/main" id="{08AFC951-EB4C-4CAE-8D25-89B470CE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5797991" y="2231884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 descr="Azul, Pascua De Resurrección, Huevos">
            <a:extLst>
              <a:ext uri="{FF2B5EF4-FFF2-40B4-BE49-F238E27FC236}">
                <a16:creationId xmlns:a16="http://schemas.microsoft.com/office/drawing/2014/main" id="{D854290B-917B-4FC8-8990-5B7843FA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60" y="2160128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" name="Table 2">
            <a:extLst>
              <a:ext uri="{FF2B5EF4-FFF2-40B4-BE49-F238E27FC236}">
                <a16:creationId xmlns:a16="http://schemas.microsoft.com/office/drawing/2014/main" id="{E30080A3-9903-4F29-9257-039D5475C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98412"/>
              </p:ext>
            </p:extLst>
          </p:nvPr>
        </p:nvGraphicFramePr>
        <p:xfrm>
          <a:off x="323334" y="3851251"/>
          <a:ext cx="7445949" cy="128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707">
                  <a:extLst>
                    <a:ext uri="{9D8B030D-6E8A-4147-A177-3AD203B41FA5}">
                      <a16:colId xmlns:a16="http://schemas.microsoft.com/office/drawing/2014/main" val="4265210430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71292865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737703613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254789619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662156918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4251054885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766879453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41337"/>
                  </a:ext>
                </a:extLst>
              </a:tr>
              <a:tr h="640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31841"/>
                  </a:ext>
                </a:extLst>
              </a:tr>
            </a:tbl>
          </a:graphicData>
        </a:graphic>
      </p:graphicFrame>
      <p:pic>
        <p:nvPicPr>
          <p:cNvPr id="70" name="Picture 16" descr="Huevo, Pascua De Resurrección, Huevo De Pascua, Vistoso">
            <a:extLst>
              <a:ext uri="{FF2B5EF4-FFF2-40B4-BE49-F238E27FC236}">
                <a16:creationId xmlns:a16="http://schemas.microsoft.com/office/drawing/2014/main" id="{BD69A469-A273-4405-8DB6-AC69F834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97" y="3940170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8" descr="Azul, Pascua De Resurrección, Huevos">
            <a:extLst>
              <a:ext uri="{FF2B5EF4-FFF2-40B4-BE49-F238E27FC236}">
                <a16:creationId xmlns:a16="http://schemas.microsoft.com/office/drawing/2014/main" id="{9C39EB8D-F617-4BDB-968A-FDF3839A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25" y="3917060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0" descr="Huevo De Pascua, Decorado">
            <a:extLst>
              <a:ext uri="{FF2B5EF4-FFF2-40B4-BE49-F238E27FC236}">
                <a16:creationId xmlns:a16="http://schemas.microsoft.com/office/drawing/2014/main" id="{F9AA7CC7-7035-4A51-B414-8BDF325C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260">
            <a:off x="552389" y="3970381"/>
            <a:ext cx="521031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Easter, Egg, Design, Isolated, Yellow">
            <a:extLst>
              <a:ext uri="{FF2B5EF4-FFF2-40B4-BE49-F238E27FC236}">
                <a16:creationId xmlns:a16="http://schemas.microsoft.com/office/drawing/2014/main" id="{CCD0CB93-9B23-4D48-8411-75B05CF8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8" y="3916519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Easter, Egg, Pink, Green, Stripes">
            <a:extLst>
              <a:ext uri="{FF2B5EF4-FFF2-40B4-BE49-F238E27FC236}">
                <a16:creationId xmlns:a16="http://schemas.microsoft.com/office/drawing/2014/main" id="{468551F5-13DA-45E2-9450-388FA109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54" y="3957897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4" descr="Easter, Egg, Design, Isolated, Yellow">
            <a:extLst>
              <a:ext uri="{FF2B5EF4-FFF2-40B4-BE49-F238E27FC236}">
                <a16:creationId xmlns:a16="http://schemas.microsoft.com/office/drawing/2014/main" id="{0CDCE5B5-8FB6-4113-88D4-861800D1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83" y="3925793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8" descr="Azul, Pascua De Resurrección, Huevos">
            <a:extLst>
              <a:ext uri="{FF2B5EF4-FFF2-40B4-BE49-F238E27FC236}">
                <a16:creationId xmlns:a16="http://schemas.microsoft.com/office/drawing/2014/main" id="{88E12103-18DF-4447-A09F-BCDDA6A9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65" y="3895496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3BF8F9-16D4-464A-BEC2-6DA338FC5B47}"/>
              </a:ext>
            </a:extLst>
          </p:cNvPr>
          <p:cNvSpPr txBox="1"/>
          <p:nvPr/>
        </p:nvSpPr>
        <p:spPr>
          <a:xfrm>
            <a:off x="673332" y="2776858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FB01499-EBE2-405C-B473-39DA90A51183}"/>
              </a:ext>
            </a:extLst>
          </p:cNvPr>
          <p:cNvSpPr txBox="1"/>
          <p:nvPr/>
        </p:nvSpPr>
        <p:spPr>
          <a:xfrm>
            <a:off x="1726296" y="2784204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D78ECA-D70A-493B-9AD5-E17D5E135BA3}"/>
              </a:ext>
            </a:extLst>
          </p:cNvPr>
          <p:cNvSpPr txBox="1"/>
          <p:nvPr/>
        </p:nvSpPr>
        <p:spPr>
          <a:xfrm>
            <a:off x="2764234" y="2776858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79C180-4DC3-4AE3-9B50-FBE88DC4613B}"/>
              </a:ext>
            </a:extLst>
          </p:cNvPr>
          <p:cNvSpPr txBox="1"/>
          <p:nvPr/>
        </p:nvSpPr>
        <p:spPr>
          <a:xfrm>
            <a:off x="3860137" y="2797601"/>
            <a:ext cx="341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i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546196-37AA-4138-8039-7EA952D417CF}"/>
              </a:ext>
            </a:extLst>
          </p:cNvPr>
          <p:cNvSpPr txBox="1"/>
          <p:nvPr/>
        </p:nvSpPr>
        <p:spPr>
          <a:xfrm>
            <a:off x="4913101" y="2804947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EA2014-F9ED-4762-A7DD-28B3A49B9764}"/>
              </a:ext>
            </a:extLst>
          </p:cNvPr>
          <p:cNvSpPr txBox="1"/>
          <p:nvPr/>
        </p:nvSpPr>
        <p:spPr>
          <a:xfrm>
            <a:off x="5879966" y="2784203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D73734A-6CEF-45B7-84D6-E1ACEDA0B0EE}"/>
              </a:ext>
            </a:extLst>
          </p:cNvPr>
          <p:cNvSpPr txBox="1"/>
          <p:nvPr/>
        </p:nvSpPr>
        <p:spPr>
          <a:xfrm>
            <a:off x="7008255" y="2797602"/>
            <a:ext cx="33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3C102B-F9E4-4EEB-BF57-03995B67F1A0}"/>
              </a:ext>
            </a:extLst>
          </p:cNvPr>
          <p:cNvSpPr txBox="1"/>
          <p:nvPr/>
        </p:nvSpPr>
        <p:spPr>
          <a:xfrm>
            <a:off x="716169" y="4542287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26B693-F35E-48D0-8373-9B69C39260E6}"/>
              </a:ext>
            </a:extLst>
          </p:cNvPr>
          <p:cNvSpPr txBox="1"/>
          <p:nvPr/>
        </p:nvSpPr>
        <p:spPr>
          <a:xfrm>
            <a:off x="1769133" y="4549633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E142915-6EAD-4C58-B18C-E0BD5FB35C9A}"/>
              </a:ext>
            </a:extLst>
          </p:cNvPr>
          <p:cNvSpPr txBox="1"/>
          <p:nvPr/>
        </p:nvSpPr>
        <p:spPr>
          <a:xfrm>
            <a:off x="2807071" y="4542287"/>
            <a:ext cx="33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ECC46A-89A6-4816-90CC-C5BC15F813FC}"/>
              </a:ext>
            </a:extLst>
          </p:cNvPr>
          <p:cNvSpPr txBox="1"/>
          <p:nvPr/>
        </p:nvSpPr>
        <p:spPr>
          <a:xfrm>
            <a:off x="3902974" y="4563030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3D5F35F-0B7F-44C8-96AF-688849A1DB2D}"/>
              </a:ext>
            </a:extLst>
          </p:cNvPr>
          <p:cNvSpPr txBox="1"/>
          <p:nvPr/>
        </p:nvSpPr>
        <p:spPr>
          <a:xfrm>
            <a:off x="4955938" y="457037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u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15842D1-B915-41FD-8F0B-CECA9A87391E}"/>
              </a:ext>
            </a:extLst>
          </p:cNvPr>
          <p:cNvSpPr txBox="1"/>
          <p:nvPr/>
        </p:nvSpPr>
        <p:spPr>
          <a:xfrm>
            <a:off x="5922803" y="4549632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D22A748-C527-4E38-8637-DED4B98E9031}"/>
              </a:ext>
            </a:extLst>
          </p:cNvPr>
          <p:cNvSpPr txBox="1"/>
          <p:nvPr/>
        </p:nvSpPr>
        <p:spPr>
          <a:xfrm>
            <a:off x="7051092" y="4563031"/>
            <a:ext cx="33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1F3B7-57C1-4689-892D-38603D867F5B}"/>
              </a:ext>
            </a:extLst>
          </p:cNvPr>
          <p:cNvSpPr txBox="1"/>
          <p:nvPr/>
        </p:nvSpPr>
        <p:spPr>
          <a:xfrm>
            <a:off x="262708" y="1003158"/>
            <a:ext cx="5149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Use the eggs to decipher the message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2A2B1D8F-9DCD-439B-B02E-62295DDF30F4}"/>
              </a:ext>
            </a:extLst>
          </p:cNvPr>
          <p:cNvSpPr/>
          <p:nvPr/>
        </p:nvSpPr>
        <p:spPr>
          <a:xfrm>
            <a:off x="4584313" y="400821"/>
            <a:ext cx="1169076" cy="682456"/>
          </a:xfrm>
          <a:prstGeom prst="ben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21C107F-33D0-4AA2-B352-4F9FC3147D17}"/>
              </a:ext>
            </a:extLst>
          </p:cNvPr>
          <p:cNvSpPr txBox="1"/>
          <p:nvPr/>
        </p:nvSpPr>
        <p:spPr>
          <a:xfrm>
            <a:off x="333046" y="5625607"/>
            <a:ext cx="1218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Unscramble the letters to translate the message into English.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F0CE3B-6806-4C84-8D61-98F444FFE318}"/>
              </a:ext>
            </a:extLst>
          </p:cNvPr>
          <p:cNvSpPr txBox="1"/>
          <p:nvPr/>
        </p:nvSpPr>
        <p:spPr>
          <a:xfrm>
            <a:off x="531389" y="6330457"/>
            <a:ext cx="776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pahpy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	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sEtare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➡    _ _ _ _ _     _ _ _ _ _ _ 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0D822E-2A49-4545-82CD-0D7D22175335}"/>
              </a:ext>
            </a:extLst>
          </p:cNvPr>
          <p:cNvSpPr txBox="1"/>
          <p:nvPr/>
        </p:nvSpPr>
        <p:spPr>
          <a:xfrm>
            <a:off x="4718656" y="6210722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3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Happy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9EB00BE-995D-4465-834D-472DDB34A7A8}"/>
              </a:ext>
            </a:extLst>
          </p:cNvPr>
          <p:cNvSpPr txBox="1"/>
          <p:nvPr/>
        </p:nvSpPr>
        <p:spPr>
          <a:xfrm>
            <a:off x="6530286" y="6210722"/>
            <a:ext cx="1706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Easter</a:t>
            </a:r>
          </a:p>
        </p:txBody>
      </p:sp>
    </p:spTree>
    <p:extLst>
      <p:ext uri="{BB962C8B-B14F-4D97-AF65-F5344CB8AC3E}">
        <p14:creationId xmlns:p14="http://schemas.microsoft.com/office/powerpoint/2010/main" val="36840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52515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[ga]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62181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[go]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ga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fas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go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Los Anteojos, Ojo, Vasos, Par, Gafas">
            <a:extLst>
              <a:ext uri="{FF2B5EF4-FFF2-40B4-BE49-F238E27FC236}">
                <a16:creationId xmlns:a16="http://schemas.microsoft.com/office/drawing/2014/main" id="{B7669523-1984-4FAC-8062-F5C9277C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5" y="2436894"/>
            <a:ext cx="4884643" cy="24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igote, Hombre, Silueta">
            <a:extLst>
              <a:ext uri="{FF2B5EF4-FFF2-40B4-BE49-F238E27FC236}">
                <a16:creationId xmlns:a16="http://schemas.microsoft.com/office/drawing/2014/main" id="{D6F0B3CD-CDA4-4DE9-826C-11839A63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99" y="2395094"/>
            <a:ext cx="5051842" cy="25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7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43791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[g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924183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</a:p>
        </p:txBody>
      </p:sp>
      <p:pic>
        <p:nvPicPr>
          <p:cNvPr id="2052" name="Picture 4" descr="Canguro, Animal, Fauna Silvestre, Mamífero, Alegre">
            <a:extLst>
              <a:ext uri="{FF2B5EF4-FFF2-40B4-BE49-F238E27FC236}">
                <a16:creationId xmlns:a16="http://schemas.microsoft.com/office/drawing/2014/main" id="{C525FA64-780F-4A0D-808D-D83723467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47" y="2333016"/>
            <a:ext cx="1824083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n, End, Film, Filmstrip, Slide">
            <a:extLst>
              <a:ext uri="{FF2B5EF4-FFF2-40B4-BE49-F238E27FC236}">
                <a16:creationId xmlns:a16="http://schemas.microsoft.com/office/drawing/2014/main" id="{23D80C27-EB12-4A6B-97DA-DE6C8FAC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05" y="2967657"/>
            <a:ext cx="2706224" cy="18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spector, Bandera, Raza">
            <a:extLst>
              <a:ext uri="{FF2B5EF4-FFF2-40B4-BE49-F238E27FC236}">
                <a16:creationId xmlns:a16="http://schemas.microsoft.com/office/drawing/2014/main" id="{5E3986E0-4BAA-4C87-B0E7-D049B1D9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17" y="1612580"/>
            <a:ext cx="2498271" cy="124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5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ll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so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l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ll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Sol, Contento, Brillo Solar, Dorado, Amarillo, Rayos">
            <a:extLst>
              <a:ext uri="{FF2B5EF4-FFF2-40B4-BE49-F238E27FC236}">
                <a16:creationId xmlns:a16="http://schemas.microsoft.com/office/drawing/2014/main" id="{7245B8FB-BB4E-41F1-A40B-63ACB642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8" y="2106243"/>
            <a:ext cx="3549233" cy="30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lo, Gallina, Linda, Familia, Animales">
            <a:extLst>
              <a:ext uri="{FF2B5EF4-FFF2-40B4-BE49-F238E27FC236}">
                <a16:creationId xmlns:a16="http://schemas.microsoft.com/office/drawing/2014/main" id="{93639555-EA70-4788-8A8C-0F369CA7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93" y="2217215"/>
            <a:ext cx="3258604" cy="2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43791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98737" y="5228655"/>
            <a:ext cx="4639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ntam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nt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Cloud, Cloud Computing, Connection, Data">
            <a:extLst>
              <a:ext uri="{FF2B5EF4-FFF2-40B4-BE49-F238E27FC236}">
                <a16:creationId xmlns:a16="http://schemas.microsoft.com/office/drawing/2014/main" id="{078A50F5-CF5F-4930-8549-D3B2FFD8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24" y="1978746"/>
            <a:ext cx="3868930" cy="24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79175-5509-49E6-BCF0-663808A60B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4259" y="1679382"/>
            <a:ext cx="2905125" cy="3333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C46A6-E745-48FB-BFF4-739DB24505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41" y="2253152"/>
            <a:ext cx="1911828" cy="19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[que]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[qui]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bos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que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quí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mica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Hojas Perennes, Bosque, Paisaje, Montañas, Naturaleza">
            <a:extLst>
              <a:ext uri="{FF2B5EF4-FFF2-40B4-BE49-F238E27FC236}">
                <a16:creationId xmlns:a16="http://schemas.microsoft.com/office/drawing/2014/main" id="{AF2D0341-97A5-4186-AFBC-CC9D0DE6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2" y="2336725"/>
            <a:ext cx="5211131" cy="26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Química, Icono, Ciencia, Símbolo, Médico, Biología">
            <a:extLst>
              <a:ext uri="{FF2B5EF4-FFF2-40B4-BE49-F238E27FC236}">
                <a16:creationId xmlns:a16="http://schemas.microsoft.com/office/drawing/2014/main" id="{860FD603-D1C2-4A53-981C-3CB6F4B81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25257" r="24921" b="23758"/>
          <a:stretch/>
        </p:blipFill>
        <p:spPr bwMode="auto">
          <a:xfrm>
            <a:off x="7160263" y="1909788"/>
            <a:ext cx="3727903" cy="34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9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[co]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prin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Mascota, Mascotas, Perro, Los Perros, Animal, Gato">
            <a:extLst>
              <a:ext uri="{FF2B5EF4-FFF2-40B4-BE49-F238E27FC236}">
                <a16:creationId xmlns:a16="http://schemas.microsoft.com/office/drawing/2014/main" id="{1331047F-25FF-4EF5-B918-FBF59BBE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73" y="1767714"/>
            <a:ext cx="2605349" cy="32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7BCF10-2021-4A77-9543-C097B9CE3448}"/>
              </a:ext>
            </a:extLst>
          </p:cNvPr>
          <p:cNvCxnSpPr>
            <a:cxnSpLocks/>
          </p:cNvCxnSpPr>
          <p:nvPr/>
        </p:nvCxnSpPr>
        <p:spPr>
          <a:xfrm>
            <a:off x="2285997" y="4593126"/>
            <a:ext cx="625954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aballero, Niña, Dama, Mujer, Guerrero, Armadura">
            <a:extLst>
              <a:ext uri="{FF2B5EF4-FFF2-40B4-BE49-F238E27FC236}">
                <a16:creationId xmlns:a16="http://schemas.microsoft.com/office/drawing/2014/main" id="{0EC217DE-AA03-41B7-AAE6-426E22BC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71" y="1442066"/>
            <a:ext cx="1958357" cy="38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3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[ci]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[z]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po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5122" name="Picture 2" descr="Montaña, Naturaleza, Cielo, Paisaje, Exterior, Rock">
            <a:extLst>
              <a:ext uri="{FF2B5EF4-FFF2-40B4-BE49-F238E27FC236}">
                <a16:creationId xmlns:a16="http://schemas.microsoft.com/office/drawing/2014/main" id="{683433F2-C324-4482-B59D-D86DC728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9" y="2165242"/>
            <a:ext cx="4795221" cy="29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6BEE8D-57E6-4D96-8D6E-9384D0A15E3C}"/>
              </a:ext>
            </a:extLst>
          </p:cNvPr>
          <p:cNvCxnSpPr>
            <a:cxnSpLocks/>
          </p:cNvCxnSpPr>
          <p:nvPr/>
        </p:nvCxnSpPr>
        <p:spPr>
          <a:xfrm>
            <a:off x="1088570" y="2851413"/>
            <a:ext cx="625954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Bien, Fuente, Primavera, Agua, Medieval, Edad Media">
            <a:extLst>
              <a:ext uri="{FF2B5EF4-FFF2-40B4-BE49-F238E27FC236}">
                <a16:creationId xmlns:a16="http://schemas.microsoft.com/office/drawing/2014/main" id="{7C951E73-358B-4D45-8454-D7C4C035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38" y="1584131"/>
            <a:ext cx="3133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6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13237"/>
              </p:ext>
            </p:extLst>
          </p:nvPr>
        </p:nvGraphicFramePr>
        <p:xfrm>
          <a:off x="343106" y="646401"/>
          <a:ext cx="4422858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fas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bi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ro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so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ina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ntam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be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bos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quí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mica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co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prin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0245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261461" y="237879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Pupil name:</a:t>
            </a: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699E8318-F049-4172-9050-9AA632155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84586"/>
              </p:ext>
            </p:extLst>
          </p:nvPr>
        </p:nvGraphicFramePr>
        <p:xfrm>
          <a:off x="6096895" y="695974"/>
          <a:ext cx="4422858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fas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bi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ro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so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ina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ntam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be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bos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quí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mica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co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prin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ci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ma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0245"/>
                  </a:ext>
                </a:extLst>
              </a:tr>
              <a:tr h="38924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po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6109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6015250" y="28745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Pupil name:</a:t>
            </a:r>
          </a:p>
        </p:txBody>
      </p:sp>
    </p:spTree>
    <p:extLst>
      <p:ext uri="{BB962C8B-B14F-4D97-AF65-F5344CB8AC3E}">
        <p14:creationId xmlns:p14="http://schemas.microsoft.com/office/powerpoint/2010/main" val="257050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518</Words>
  <Application>Microsoft Office PowerPoint</Application>
  <PresentationFormat>Widescreen</PresentationFormat>
  <Paragraphs>173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Bookshelf Symbol 7</vt:lpstr>
      <vt:lpstr>Calibri</vt:lpstr>
      <vt:lpstr>Calibri Light</vt:lpstr>
      <vt:lpstr>Century Gothic</vt:lpstr>
      <vt:lpstr>Dreaming Outloud Pro</vt:lpstr>
      <vt:lpstr>Dreaming Outloud Script Pro</vt:lpstr>
      <vt:lpstr>Modern Love</vt:lpstr>
      <vt:lpstr>Office Theme</vt:lpstr>
      <vt:lpstr>Saying how many and describing things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pronunciar</vt:lpstr>
      <vt:lpstr>Teacher audio version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15</cp:revision>
  <dcterms:created xsi:type="dcterms:W3CDTF">2022-01-14T11:53:29Z</dcterms:created>
  <dcterms:modified xsi:type="dcterms:W3CDTF">2023-03-14T04:27:50Z</dcterms:modified>
</cp:coreProperties>
</file>