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49" r:id="rId3"/>
    <p:sldId id="391" r:id="rId4"/>
    <p:sldId id="554" r:id="rId5"/>
    <p:sldId id="556" r:id="rId6"/>
    <p:sldId id="557" r:id="rId7"/>
    <p:sldId id="559" r:id="rId8"/>
    <p:sldId id="327" r:id="rId9"/>
    <p:sldId id="558" r:id="rId10"/>
    <p:sldId id="561" r:id="rId11"/>
    <p:sldId id="562" r:id="rId12"/>
    <p:sldId id="563" r:id="rId13"/>
    <p:sldId id="566" r:id="rId14"/>
    <p:sldId id="389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589" r:id="rId23"/>
    <p:sldId id="590" r:id="rId24"/>
    <p:sldId id="5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2D050"/>
    <a:srgbClr val="AFDC7E"/>
    <a:srgbClr val="FF6600"/>
    <a:srgbClr val="D5F7FF"/>
    <a:srgbClr val="C5F5E8"/>
    <a:srgbClr val="2BC0C7"/>
    <a:srgbClr val="FFF9E7"/>
    <a:srgbClr val="FFFFCC"/>
    <a:srgbClr val="C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0482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two terms of this year’s course.  There is a phonics assessment in Week 11.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an Easter activity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6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381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bonito ….. bonito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sábado…..sábado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tarta…..tarta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en…..en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normalmente…..normalmente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España…..España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88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1-23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bonito ….. bonito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sábado…..sábado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tarta…..tarta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en…..en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normalmente…..normalmente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España…..España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28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pueblo…el pueblo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leer…leer</a:t>
            </a: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583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Canto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sombrero.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Tienes tiempo.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Lees un libro.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Está en la playa.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Necesito un bolígrafo.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43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603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4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46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bonito ….. bonito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sábado…..sábado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tarta…..tarta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en…..en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normalmente…..normalmente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España…..España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620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46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08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1-23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bonito ….. bonito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sábado…..sábado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tarta…..tarta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en…..en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normalmente…..normalmente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España…..España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0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pueblo…el pueblo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leer…leer</a:t>
            </a: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53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Canto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sombrero.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Tienes tiempo.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Lees un libro.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Está en la playa.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Necesito un bolígrafo.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97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11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4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192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71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3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40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45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480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11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13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727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573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22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418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9.svg"/><Relationship Id="rId4" Type="http://schemas.openxmlformats.org/officeDocument/2006/relationships/audio" Target="../media/audio7.wav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4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9.svg"/><Relationship Id="rId5" Type="http://schemas.openxmlformats.org/officeDocument/2006/relationships/audio" Target="../media/audio13.wav"/><Relationship Id="rId10" Type="http://schemas.openxmlformats.org/officeDocument/2006/relationships/image" Target="../media/image8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4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CC4B3-CED4-42FB-900F-C1A9B5E60352}"/>
              </a:ext>
            </a:extLst>
          </p:cNvPr>
          <p:cNvSpPr txBox="1"/>
          <p:nvPr/>
        </p:nvSpPr>
        <p:spPr>
          <a:xfrm>
            <a:off x="8938261" y="3171315"/>
            <a:ext cx="223265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Felices</a:t>
            </a:r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pascuas</a:t>
            </a:r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20CEC-FEF9-467C-96BD-BEA56E5CE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2786729"/>
            <a:ext cx="4449606" cy="38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103" y="698205"/>
            <a:ext cx="97493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014039"/>
              </p:ext>
            </p:extLst>
          </p:nvPr>
        </p:nvGraphicFramePr>
        <p:xfrm>
          <a:off x="1258873" y="2328195"/>
          <a:ext cx="967425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52088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820165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282991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303898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57457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Estoy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elegante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ahora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Aprende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inglés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juego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Escucho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frase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Nada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cada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semana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Eres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fantástico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155195" y="18209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5662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2B32D1-D358-483B-BE63-D63FCD054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20057"/>
              </p:ext>
            </p:extLst>
          </p:nvPr>
        </p:nvGraphicFramePr>
        <p:xfrm>
          <a:off x="820902" y="12106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Es importante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aprender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learning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to learn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761531"/>
            <a:ext cx="10843653" cy="51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that seems best for the Spanish word in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46637A-7772-4500-9D99-05ACD9CBC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004409"/>
              </p:ext>
            </p:extLst>
          </p:nvPr>
        </p:nvGraphicFramePr>
        <p:xfrm>
          <a:off x="820901" y="21853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Nadar </a:t>
                      </a:r>
                      <a:r>
                        <a:rPr lang="fr-FR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normal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to swim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swimming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03012"/>
              </p:ext>
            </p:extLst>
          </p:nvPr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Veo 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papá.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información.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28505"/>
              </p:ext>
            </p:extLst>
          </p:nvPr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Visito a...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una amiga.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playa.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49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523461" y="269187"/>
            <a:ext cx="10250556" cy="637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‘a’.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uniforme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instrucción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mañana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inglés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‘some’.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cuadernos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cámaras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 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‘how many’. 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 ________ mochilas? (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¿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globos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184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fast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pretty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yellow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week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always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seven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Saturday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text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cake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three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1_1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6" name="1_2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7" name="1_3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F3021BE0-1D41-4CE2-BFD3-DE68C858D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32243" y="3887941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78D1B075-66E7-477F-B168-CEE7148DE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4770" y="4918122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D8300D67-5751-4F7A-9F79-815A24678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8769" y="5925937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through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from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normally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Wednesday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normal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uniform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Spain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England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English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Spanish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1_4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0" name="Rectangle 9">
            <a:hlinkClick r:id="" action="ppaction://noaction">
              <a:snd r:embed="rId5" name="1_5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ectangle 10">
            <a:hlinkClick r:id="" action="ppaction://noaction">
              <a:snd r:embed="rId6" name="1_6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4669DF1-85B4-4472-AFAD-E903D9354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4734" y="3440151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5768864C-D9C6-4F60-BD55-6E53347E6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8906" y="4521422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A582AF3-E5C1-455F-8B86-2D7ABF744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6643" y="5619793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741738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2_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4" name="Rectangle 13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64552855-C8A7-4986-AB02-D1C701863525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B116D8D1-3799-4515-ACFB-48D042A4B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2448" y="2706290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8AB5146-52C6-4431-A655-DA41A02B8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50253" y="3348513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3C1D62FA-1DA3-42E4-A989-F5BC6CDD3F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70571" y="3952915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6E7E584D-4E54-4F51-AC78-C4BA4EA66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50253" y="4567322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C45A245F-DE45-4874-8E57-15E190001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6729" y="5198536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/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1470864" y="50043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80B0F217-9D49-48E7-92A6-F35785CACB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82945" y="2065780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1EC3BE9-41A8-425D-910C-62A918F29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5892" y="2670697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8F348D1F-B4EE-4570-9B3F-67BF7EE425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59238" y="3287135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F4C38C7C-1C5E-450E-BD13-C076CDFBB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59238" y="3906820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04113D13-A1D4-4C77-8A7A-FCC0E7B2E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5892" y="4511575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A89E4F76-9862-4E03-95B8-AE264654B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1794" y="5122268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30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Comprendo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información.	I _____________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Hay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deportes.			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are ___________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sports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El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español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The book is in_____________ 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uniforme?		Do you _______  a uniform?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Es un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juego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it a _____________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Max compra una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película.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Max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buys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Camino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sombrero.		I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walk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 a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hat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La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frase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importante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The _____________ is important.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El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fantástico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The __________ is fantastic.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Señor Valero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camina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 Valero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E6C22-2597-4B6C-87F5-628A2152525C}"/>
              </a:ext>
            </a:extLst>
          </p:cNvPr>
          <p:cNvSpPr txBox="1"/>
          <p:nvPr/>
        </p:nvSpPr>
        <p:spPr>
          <a:xfrm>
            <a:off x="5628697" y="1406075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understand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98222-141A-4C8C-A6D6-43EE137FDF86}"/>
              </a:ext>
            </a:extLst>
          </p:cNvPr>
          <p:cNvSpPr txBox="1"/>
          <p:nvPr/>
        </p:nvSpPr>
        <p:spPr>
          <a:xfrm>
            <a:off x="6680793" y="1867740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31C99-0B12-410E-A928-277C6B9EF3B0}"/>
              </a:ext>
            </a:extLst>
          </p:cNvPr>
          <p:cNvSpPr txBox="1"/>
          <p:nvPr/>
        </p:nvSpPr>
        <p:spPr>
          <a:xfrm>
            <a:off x="7145428" y="2329405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Spanish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FAA0B-4A10-4A45-B95F-C782B249B48E}"/>
              </a:ext>
            </a:extLst>
          </p:cNvPr>
          <p:cNvSpPr txBox="1"/>
          <p:nvPr/>
        </p:nvSpPr>
        <p:spPr>
          <a:xfrm>
            <a:off x="6095882" y="2752851"/>
            <a:ext cx="172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86519-86F7-48B5-8658-FFF8978A0EAC}"/>
              </a:ext>
            </a:extLst>
          </p:cNvPr>
          <p:cNvSpPr txBox="1"/>
          <p:nvPr/>
        </p:nvSpPr>
        <p:spPr>
          <a:xfrm>
            <a:off x="6185089" y="3262007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8F753-3E0E-4847-A4E3-95F0E39FF36E}"/>
              </a:ext>
            </a:extLst>
          </p:cNvPr>
          <p:cNvSpPr txBox="1"/>
          <p:nvPr/>
        </p:nvSpPr>
        <p:spPr>
          <a:xfrm>
            <a:off x="6844344" y="3685453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film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C18AC-24F0-4490-85B8-1F7A436B5513}"/>
              </a:ext>
            </a:extLst>
          </p:cNvPr>
          <p:cNvSpPr txBox="1"/>
          <p:nvPr/>
        </p:nvSpPr>
        <p:spPr>
          <a:xfrm>
            <a:off x="6027803" y="4156390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with/in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5E6DE-DD7D-4099-BA54-3F060AFC7F93}"/>
              </a:ext>
            </a:extLst>
          </p:cNvPr>
          <p:cNvSpPr txBox="1"/>
          <p:nvPr/>
        </p:nvSpPr>
        <p:spPr>
          <a:xfrm>
            <a:off x="5978831" y="4589108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sentence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FC130B-FA75-40DA-8659-B062AA040277}"/>
              </a:ext>
            </a:extLst>
          </p:cNvPr>
          <p:cNvSpPr txBox="1"/>
          <p:nvPr/>
        </p:nvSpPr>
        <p:spPr>
          <a:xfrm>
            <a:off x="5896536" y="5034122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B3DF0-575B-43A7-A5D6-11E9A54D2E9A}"/>
              </a:ext>
            </a:extLst>
          </p:cNvPr>
          <p:cNvSpPr txBox="1"/>
          <p:nvPr/>
        </p:nvSpPr>
        <p:spPr>
          <a:xfrm>
            <a:off x="6505044" y="5477955"/>
            <a:ext cx="313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walks/is walking</a:t>
            </a:r>
          </a:p>
        </p:txBody>
      </p:sp>
    </p:spTree>
    <p:extLst>
      <p:ext uri="{BB962C8B-B14F-4D97-AF65-F5344CB8AC3E}">
        <p14:creationId xmlns:p14="http://schemas.microsoft.com/office/powerpoint/2010/main" val="24294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It’s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mountain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Es _____ __________.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text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excellent.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 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excelente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Talking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class is normal.		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normal.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She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always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pleased!		¡ 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You are fast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rápido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In Peru?			¿__________? 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Perú?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It’s important to have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friend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	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___________.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There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languages in Peru.	Hay_________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idiomas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Perú.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50EDE-A010-4C53-9F3A-FC0B96FD0EA8}"/>
              </a:ext>
            </a:extLst>
          </p:cNvPr>
          <p:cNvSpPr txBox="1"/>
          <p:nvPr/>
        </p:nvSpPr>
        <p:spPr>
          <a:xfrm>
            <a:off x="5052714" y="1504077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montaña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80B6A-368F-4B63-9239-663831463795}"/>
              </a:ext>
            </a:extLst>
          </p:cNvPr>
          <p:cNvSpPr txBox="1"/>
          <p:nvPr/>
        </p:nvSpPr>
        <p:spPr>
          <a:xfrm>
            <a:off x="4718178" y="1975380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texto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C8620-6551-443E-B4D1-07BD98B3AF55}"/>
              </a:ext>
            </a:extLst>
          </p:cNvPr>
          <p:cNvSpPr txBox="1"/>
          <p:nvPr/>
        </p:nvSpPr>
        <p:spPr>
          <a:xfrm>
            <a:off x="4584363" y="2417769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9B2A4-11B3-464E-8B23-65A2B96867E5}"/>
              </a:ext>
            </a:extLst>
          </p:cNvPr>
          <p:cNvSpPr txBox="1"/>
          <p:nvPr/>
        </p:nvSpPr>
        <p:spPr>
          <a:xfrm>
            <a:off x="4885447" y="2860158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Siempre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2C5B2-5857-4D58-A5BF-AD4A64BA0C4E}"/>
              </a:ext>
            </a:extLst>
          </p:cNvPr>
          <p:cNvSpPr txBox="1"/>
          <p:nvPr/>
        </p:nvSpPr>
        <p:spPr>
          <a:xfrm>
            <a:off x="6082061" y="3331461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702E6-B4C8-4E50-A2E0-59F72088FC07}"/>
              </a:ext>
            </a:extLst>
          </p:cNvPr>
          <p:cNvSpPr txBox="1"/>
          <p:nvPr/>
        </p:nvSpPr>
        <p:spPr>
          <a:xfrm>
            <a:off x="4718178" y="3794181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Dónde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79126-4E26-42D1-817E-F66E601C8E8F}"/>
              </a:ext>
            </a:extLst>
          </p:cNvPr>
          <p:cNvSpPr txBox="1"/>
          <p:nvPr/>
        </p:nvSpPr>
        <p:spPr>
          <a:xfrm>
            <a:off x="7227202" y="4245153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 amigo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310EBD-B6B9-456B-BC1D-B2F62A116E82}"/>
              </a:ext>
            </a:extLst>
          </p:cNvPr>
          <p:cNvSpPr txBox="1"/>
          <p:nvPr/>
        </p:nvSpPr>
        <p:spPr>
          <a:xfrm>
            <a:off x="5052714" y="4687542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tres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641488"/>
            <a:ext cx="43509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quiz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how many and describing things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71893-362B-42B1-8DC2-F38A0CBEE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6" y="1799341"/>
            <a:ext cx="3214451" cy="27530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6361044" cy="39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Write the opposite word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Spanish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rápido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________________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nervioso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triste - __________________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95B2B-3F50-4AD8-AF55-61A8C5C4A0FF}"/>
              </a:ext>
            </a:extLst>
          </p:cNvPr>
          <p:cNvSpPr txBox="1"/>
          <p:nvPr/>
        </p:nvSpPr>
        <p:spPr>
          <a:xfrm>
            <a:off x="2119944" y="2224579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EE4CE-7B7D-4E19-8E28-C8923908D2B9}"/>
              </a:ext>
            </a:extLst>
          </p:cNvPr>
          <p:cNvSpPr txBox="1"/>
          <p:nvPr/>
        </p:nvSpPr>
        <p:spPr>
          <a:xfrm>
            <a:off x="2119943" y="2771270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tranquilo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306C1-6749-43D3-9347-AC0306844087}"/>
              </a:ext>
            </a:extLst>
          </p:cNvPr>
          <p:cNvSpPr txBox="1"/>
          <p:nvPr/>
        </p:nvSpPr>
        <p:spPr>
          <a:xfrm>
            <a:off x="1952675" y="3315022"/>
            <a:ext cx="227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feliz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/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contento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CDA8E-8734-49E0-A6E4-CC0D98151878}"/>
              </a:ext>
            </a:extLst>
          </p:cNvPr>
          <p:cNvSpPr txBox="1"/>
          <p:nvPr/>
        </p:nvSpPr>
        <p:spPr>
          <a:xfrm>
            <a:off x="2305635" y="3858773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ausente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BEDE5-89BF-4D43-B081-1ECA4A7047DC}"/>
              </a:ext>
            </a:extLst>
          </p:cNvPr>
          <p:cNvSpPr txBox="1"/>
          <p:nvPr/>
        </p:nvSpPr>
        <p:spPr>
          <a:xfrm>
            <a:off x="1952675" y="4402524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papá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103" y="698205"/>
            <a:ext cx="97493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/>
        </p:nvGraphicFramePr>
        <p:xfrm>
          <a:off x="1258873" y="2328195"/>
          <a:ext cx="967425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52088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820165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282991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303898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57457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Estoy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elegante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ahora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Aprende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inglés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juego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Escucho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frase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Nada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cada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semana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Eres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fantástico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155195" y="18209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4B6078E1-069D-475E-9766-219FA0403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2085" y="2349349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8ED2ABB8-8185-4056-9D03-822B2877E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2085" y="4066397"/>
            <a:ext cx="282416" cy="282416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D643275D-C10B-4410-A56F-736E7D090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2085" y="5664539"/>
            <a:ext cx="282416" cy="28241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23BBF37-0A6F-4B7C-8885-B28EE97AC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5131" y="3254339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8B3E88E1-D8EE-4660-A59B-9E45CE4D1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5131" y="3611521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E66BDE8-97A1-4C66-A286-706DE3662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5131" y="5266180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2B32D1-D358-483B-BE63-D63FCD0542BE}"/>
              </a:ext>
            </a:extLst>
          </p:cNvPr>
          <p:cNvGraphicFramePr>
            <a:graphicFrameLocks noGrp="1"/>
          </p:cNvGraphicFramePr>
          <p:nvPr/>
        </p:nvGraphicFramePr>
        <p:xfrm>
          <a:off x="820902" y="12106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Es importante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aprender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learning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to learn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761531"/>
            <a:ext cx="10843653" cy="51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that seems best for the Spanish word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46637A-7772-4500-9D99-05ACD9CBC12D}"/>
              </a:ext>
            </a:extLst>
          </p:cNvPr>
          <p:cNvGraphicFramePr>
            <a:graphicFrameLocks noGrp="1"/>
          </p:cNvGraphicFramePr>
          <p:nvPr/>
        </p:nvGraphicFramePr>
        <p:xfrm>
          <a:off x="820901" y="21853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Nadar </a:t>
                      </a:r>
                      <a:r>
                        <a:rPr lang="fr-FR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normal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to swim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swimming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/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Veo 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papá.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información.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/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Visito a...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una amiga.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la playa.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7F368DC9-BEC9-44BC-892C-1F5367442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8984" y="1627784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C1CBC637-4053-48DD-BA01-190A05E1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8984" y="2618257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0F94091-938C-4371-A6F1-C86344255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8984" y="4450236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12903978-3913-4F36-B52E-F4CA493AD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8984" y="5051782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523461" y="269187"/>
            <a:ext cx="10250556" cy="637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uniforme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instrucción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mañana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‘some’.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cuadernos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cámaras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‘how many’.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 ________ mochilas?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¿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189F9-CE54-4971-8058-3B386BAEDA4B}"/>
              </a:ext>
            </a:extLst>
          </p:cNvPr>
          <p:cNvSpPr txBox="1"/>
          <p:nvPr/>
        </p:nvSpPr>
        <p:spPr>
          <a:xfrm>
            <a:off x="523461" y="580747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CEFF3-2AB2-4F66-B6DE-5949F34F632E}"/>
              </a:ext>
            </a:extLst>
          </p:cNvPr>
          <p:cNvSpPr txBox="1"/>
          <p:nvPr/>
        </p:nvSpPr>
        <p:spPr>
          <a:xfrm>
            <a:off x="523461" y="1042412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29166-321E-4848-BA0F-9260F7BAE947}"/>
              </a:ext>
            </a:extLst>
          </p:cNvPr>
          <p:cNvSpPr txBox="1"/>
          <p:nvPr/>
        </p:nvSpPr>
        <p:spPr>
          <a:xfrm>
            <a:off x="659134" y="2402998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26C09-C91E-4F4F-ACF2-25BE91842B62}"/>
              </a:ext>
            </a:extLst>
          </p:cNvPr>
          <p:cNvSpPr txBox="1"/>
          <p:nvPr/>
        </p:nvSpPr>
        <p:spPr>
          <a:xfrm>
            <a:off x="659134" y="2797757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el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35F57-1410-4546-B1C5-8CBE671BA1DB}"/>
              </a:ext>
            </a:extLst>
          </p:cNvPr>
          <p:cNvSpPr txBox="1"/>
          <p:nvPr/>
        </p:nvSpPr>
        <p:spPr>
          <a:xfrm>
            <a:off x="523460" y="3993338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C4279-0535-47BF-8C4F-109F2EE11458}"/>
              </a:ext>
            </a:extLst>
          </p:cNvPr>
          <p:cNvSpPr txBox="1"/>
          <p:nvPr/>
        </p:nvSpPr>
        <p:spPr>
          <a:xfrm>
            <a:off x="523460" y="4351361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unas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1FA1F-99A9-4863-8024-5A52EF4448EE}"/>
              </a:ext>
            </a:extLst>
          </p:cNvPr>
          <p:cNvSpPr txBox="1"/>
          <p:nvPr/>
        </p:nvSpPr>
        <p:spPr>
          <a:xfrm>
            <a:off x="882159" y="5745281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Cuántas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428A0-0D85-44E2-B90E-09D263462E68}"/>
              </a:ext>
            </a:extLst>
          </p:cNvPr>
          <p:cNvSpPr txBox="1"/>
          <p:nvPr/>
        </p:nvSpPr>
        <p:spPr>
          <a:xfrm>
            <a:off x="882158" y="6117199"/>
            <a:ext cx="192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Cuántos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At home,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Nina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475235"/>
              </p:ext>
            </p:extLst>
          </p:nvPr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fast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pretty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yellow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week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always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seven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Saturday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text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cake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three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1_1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6" name="1_2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7" name="1_3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93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52167"/>
              </p:ext>
            </p:extLst>
          </p:nvPr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through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from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normally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Wednesday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normal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uniform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Spain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England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English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Spanish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1_4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0" name="Rectangle 9">
            <a:hlinkClick r:id="" action="ppaction://noaction">
              <a:snd r:embed="rId5" name="1_5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ectangle 10">
            <a:hlinkClick r:id="" action="ppaction://noaction">
              <a:snd r:embed="rId6" name="1_6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4816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78334"/>
              </p:ext>
            </p:extLst>
          </p:nvPr>
        </p:nvGraphicFramePr>
        <p:xfrm>
          <a:off x="221287" y="1764826"/>
          <a:ext cx="11843797" cy="3741738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2_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4" name="Rectangle 13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64552855-C8A7-4986-AB02-D1C701863525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284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81709"/>
              </p:ext>
            </p:extLst>
          </p:nvPr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1470864" y="50043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404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30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Comprendo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información.	I _____________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Hay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ocho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deportes.			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are ___________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sports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El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español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The book is in_____________ 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Necesitas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uniforme?		Do you _______  a uniform?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Es un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juego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it a _____________ ?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Max compra una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película.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Max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buys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Camino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sombrero.		I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walk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 a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hat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La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frase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importante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The _____________ is important.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El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fantástico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The __________ is fantastic.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Señor Valero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camina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 Valero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It’s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mountain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Es _____ __________.	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text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excellent.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 ________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excelente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Talking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class is normal.		_________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normal.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She is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always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pleased!		¡ ___________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contenta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You are fast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rápido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________.	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In Peru?			¿__________? ¿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Perú?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It’s important to have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friend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	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tener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___________. 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There are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languages in Peru.	Hay_________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idiomas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Perú.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6361044" cy="39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Write the opposite word </a:t>
            </a:r>
            <a:r>
              <a:rPr lang="en-GB" sz="24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Spanish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rápido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________________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nervioso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 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triste - __________________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presente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la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mamá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51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5888</TotalTime>
  <Words>4094</Words>
  <Application>Microsoft Office PowerPoint</Application>
  <PresentationFormat>Widescreen</PresentationFormat>
  <Paragraphs>815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MS Gothic</vt:lpstr>
      <vt:lpstr>Arial</vt:lpstr>
      <vt:lpstr>Calibri</vt:lpstr>
      <vt:lpstr>Calibri Light</vt:lpstr>
      <vt:lpstr>Century Gothic</vt:lpstr>
      <vt:lpstr>Modern Love</vt:lpstr>
      <vt:lpstr>Montserrat Medium</vt:lpstr>
      <vt:lpstr>Segoe Print</vt:lpstr>
      <vt:lpstr>Segoe UI Symbol</vt:lpstr>
      <vt:lpstr>Times New Roman</vt:lpstr>
      <vt:lpstr>Office Theme</vt:lpstr>
      <vt:lpstr>1_Office Theme</vt:lpstr>
      <vt:lpstr>español, con Sofía</vt:lpstr>
      <vt:lpstr>Saying how many and describing things</vt:lpstr>
      <vt:lpstr>escuchar</vt:lpstr>
      <vt:lpstr>escuchar</vt:lpstr>
      <vt:lpstr>escuchar</vt:lpstr>
      <vt:lpstr>escuchar</vt:lpstr>
      <vt:lpstr>leer</vt:lpstr>
      <vt:lpstr>escribir</vt:lpstr>
      <vt:lpstr>escribir</vt:lpstr>
      <vt:lpstr>leer</vt:lpstr>
      <vt:lpstr>leer</vt:lpstr>
      <vt:lpstr>escribir</vt:lpstr>
      <vt:lpstr>¡adiós!</vt:lpstr>
      <vt:lpstr>escuchar</vt:lpstr>
      <vt:lpstr>escuchar</vt:lpstr>
      <vt:lpstr>escuchar</vt:lpstr>
      <vt:lpstr>escuchar</vt:lpstr>
      <vt:lpstr>leer</vt:lpstr>
      <vt:lpstr>escribir</vt:lpstr>
      <vt:lpstr>escribir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50</cp:revision>
  <dcterms:created xsi:type="dcterms:W3CDTF">2021-09-17T15:21:32Z</dcterms:created>
  <dcterms:modified xsi:type="dcterms:W3CDTF">2023-03-14T04:31:32Z</dcterms:modified>
</cp:coreProperties>
</file>