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349" r:id="rId2"/>
    <p:sldId id="391" r:id="rId3"/>
    <p:sldId id="321" r:id="rId4"/>
    <p:sldId id="498" r:id="rId5"/>
    <p:sldId id="486" r:id="rId6"/>
    <p:sldId id="519" r:id="rId7"/>
    <p:sldId id="501" r:id="rId8"/>
    <p:sldId id="502" r:id="rId9"/>
    <p:sldId id="469" r:id="rId10"/>
    <p:sldId id="517" r:id="rId11"/>
    <p:sldId id="515" r:id="rId12"/>
    <p:sldId id="513" r:id="rId13"/>
    <p:sldId id="520" r:id="rId14"/>
    <p:sldId id="389" r:id="rId15"/>
    <p:sldId id="511" r:id="rId16"/>
    <p:sldId id="516" r:id="rId17"/>
    <p:sldId id="521"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Dreaming Outloud Pro" panose="03050502040302030504" pitchFamily="66" charset="0"/>
      <p:regular r:id="rId28"/>
      <p:italic r:id="rId29"/>
    </p:embeddedFont>
    <p:embeddedFont>
      <p:font typeface="Dreaming Outloud Script Pro" panose="03050502040304050704" pitchFamily="66" charset="0"/>
      <p:regular r:id="rId30"/>
      <p:italic r:id="rId31"/>
    </p:embeddedFont>
    <p:embeddedFont>
      <p:font typeface="Modern Love" panose="04090805081005020601" pitchFamily="82" charset="0"/>
      <p:regular r:id="rId32"/>
    </p:embeddedFont>
    <p:embeddedFont>
      <p:font typeface="Segoe Print" panose="02000600000000000000" pitchFamily="2" charset="0"/>
      <p:regular r:id="rId33"/>
      <p:bold r:id="rId34"/>
    </p:embeddedFont>
    <p:embeddedFont>
      <p:font typeface="Tw Cen MT" panose="020B06020201040206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gfAoGAkQLPovnmz22uWfrGTLQuH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Vazquez-Valero" initials="PV" lastIdx="1" clrIdx="0">
    <p:extLst>
      <p:ext uri="{19B8F6BF-5375-455C-9EA6-DF929625EA0E}">
        <p15:presenceInfo xmlns:p15="http://schemas.microsoft.com/office/powerpoint/2012/main" userId="S::PVazquez-Valero@combertonvc.org::3a0e46d7-2099-40af-a155-aa45b68bf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5F5E8"/>
    <a:srgbClr val="99FF33"/>
    <a:srgbClr val="00FFCC"/>
    <a:srgbClr val="86CFE2"/>
    <a:srgbClr val="B2DE82"/>
    <a:srgbClr val="6FDC44"/>
    <a:srgbClr val="99FF66"/>
    <a:srgbClr val="1D9A78"/>
    <a:srgbClr val="F4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6FFAD-D83F-405E-A3F4-7D453A79784E}" v="6" dt="2023-07-17T14:13:19.649"/>
  </p1510:revLst>
</p1510:revInfo>
</file>

<file path=ppt/tableStyles.xml><?xml version="1.0" encoding="utf-8"?>
<a:tblStyleLst xmlns:a="http://schemas.openxmlformats.org/drawingml/2006/main" def="{7FF5F828-6C90-4657-BD3A-750F5844F318}">
  <a:tblStyle styleId="{7FF5F828-6C90-4657-BD3A-750F5844F318}"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7" autoAdjust="0"/>
    <p:restoredTop sz="94249" autoAdjust="0"/>
  </p:normalViewPr>
  <p:slideViewPr>
    <p:cSldViewPr snapToGrid="0" showGuides="1">
      <p:cViewPr varScale="1">
        <p:scale>
          <a:sx n="78" d="100"/>
          <a:sy n="78" d="100"/>
        </p:scale>
        <p:origin x="226" y="6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59" Type="http://customschemas.google.com/relationships/presentationmetadata" Target="metadata"/><Relationship Id="rId20" Type="http://schemas.openxmlformats.org/officeDocument/2006/relationships/font" Target="fonts/font1.fntdata"/><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1536FFAD-D83F-405E-A3F4-7D453A79784E}"/>
    <pc:docChg chg="custSel modSld">
      <pc:chgData name="Tom Dawes" userId="fe899cd594ff6f3a" providerId="LiveId" clId="{1536FFAD-D83F-405E-A3F4-7D453A79784E}" dt="2023-07-17T14:12:52.266" v="2"/>
      <pc:docMkLst>
        <pc:docMk/>
      </pc:docMkLst>
      <pc:sldChg chg="modAnim">
        <pc:chgData name="Tom Dawes" userId="fe899cd594ff6f3a" providerId="LiveId" clId="{1536FFAD-D83F-405E-A3F4-7D453A79784E}" dt="2023-07-17T14:11:34.520" v="0"/>
        <pc:sldMkLst>
          <pc:docMk/>
          <pc:sldMk cId="3771193821" sldId="501"/>
        </pc:sldMkLst>
      </pc:sldChg>
      <pc:sldChg chg="addSp delSp modSp mod">
        <pc:chgData name="Tom Dawes" userId="fe899cd594ff6f3a" providerId="LiveId" clId="{1536FFAD-D83F-405E-A3F4-7D453A79784E}" dt="2023-07-17T14:12:52.266" v="2"/>
        <pc:sldMkLst>
          <pc:docMk/>
          <pc:sldMk cId="276319463" sldId="513"/>
        </pc:sldMkLst>
        <pc:spChg chg="del">
          <ac:chgData name="Tom Dawes" userId="fe899cd594ff6f3a" providerId="LiveId" clId="{1536FFAD-D83F-405E-A3F4-7D453A79784E}" dt="2023-07-17T14:12:51.477" v="1" actId="478"/>
          <ac:spMkLst>
            <pc:docMk/>
            <pc:sldMk cId="276319463" sldId="513"/>
            <ac:spMk id="4" creationId="{468F8FE9-057F-4BD6-DCAF-0DA2966A4F72}"/>
          </ac:spMkLst>
        </pc:spChg>
        <pc:spChg chg="add mod">
          <ac:chgData name="Tom Dawes" userId="fe899cd594ff6f3a" providerId="LiveId" clId="{1536FFAD-D83F-405E-A3F4-7D453A79784E}" dt="2023-07-17T14:12:52.266" v="2"/>
          <ac:spMkLst>
            <pc:docMk/>
            <pc:sldMk cId="276319463" sldId="513"/>
            <ac:spMk id="5" creationId="{45E16286-9312-B1AF-0B29-28FED47CD941}"/>
          </ac:spMkLst>
        </pc:spChg>
      </pc:sldChg>
    </pc:docChg>
  </pc:docChgLst>
  <pc:docChgLst>
    <pc:chgData name="Paula Vázquez-Valero" userId="3a0e46d7-2099-40af-a155-aa45b68bfff3" providerId="ADAL" clId="{7D9CFAD6-CE8A-49CC-BC5A-39B4CAE9A024}"/>
    <pc:docChg chg="addSld delSld modSld delMainMaster">
      <pc:chgData name="Paula Vázquez-Valero" userId="3a0e46d7-2099-40af-a155-aa45b68bfff3" providerId="ADAL" clId="{7D9CFAD6-CE8A-49CC-BC5A-39B4CAE9A024}" dt="2023-06-30T16:00:54.890" v="3"/>
      <pc:docMkLst>
        <pc:docMk/>
      </pc:docMkLst>
      <pc:sldChg chg="add del">
        <pc:chgData name="Paula Vázquez-Valero" userId="3a0e46d7-2099-40af-a155-aa45b68bfff3" providerId="ADAL" clId="{7D9CFAD6-CE8A-49CC-BC5A-39B4CAE9A024}" dt="2023-06-30T16:00:54.890" v="3"/>
        <pc:sldMkLst>
          <pc:docMk/>
          <pc:sldMk cId="2966449331" sldId="321"/>
        </pc:sldMkLst>
      </pc:sldChg>
      <pc:sldChg chg="add del">
        <pc:chgData name="Paula Vázquez-Valero" userId="3a0e46d7-2099-40af-a155-aa45b68bfff3" providerId="ADAL" clId="{7D9CFAD6-CE8A-49CC-BC5A-39B4CAE9A024}" dt="2023-06-30T16:00:54.890" v="3"/>
        <pc:sldMkLst>
          <pc:docMk/>
          <pc:sldMk cId="1230322567" sldId="349"/>
        </pc:sldMkLst>
      </pc:sldChg>
      <pc:sldChg chg="del">
        <pc:chgData name="Paula Vázquez-Valero" userId="3a0e46d7-2099-40af-a155-aa45b68bfff3" providerId="ADAL" clId="{7D9CFAD6-CE8A-49CC-BC5A-39B4CAE9A024}" dt="2023-06-30T15:52:16.476" v="0" actId="47"/>
        <pc:sldMkLst>
          <pc:docMk/>
          <pc:sldMk cId="3275586859" sldId="387"/>
        </pc:sldMkLst>
      </pc:sldChg>
      <pc:sldChg chg="add del">
        <pc:chgData name="Paula Vázquez-Valero" userId="3a0e46d7-2099-40af-a155-aa45b68bfff3" providerId="ADAL" clId="{7D9CFAD6-CE8A-49CC-BC5A-39B4CAE9A024}" dt="2023-06-30T16:00:54.890" v="3"/>
        <pc:sldMkLst>
          <pc:docMk/>
          <pc:sldMk cId="0" sldId="389"/>
        </pc:sldMkLst>
      </pc:sldChg>
      <pc:sldChg chg="add del">
        <pc:chgData name="Paula Vázquez-Valero" userId="3a0e46d7-2099-40af-a155-aa45b68bfff3" providerId="ADAL" clId="{7D9CFAD6-CE8A-49CC-BC5A-39B4CAE9A024}" dt="2023-06-30T16:00:54.890" v="3"/>
        <pc:sldMkLst>
          <pc:docMk/>
          <pc:sldMk cId="0" sldId="391"/>
        </pc:sldMkLst>
      </pc:sldChg>
      <pc:sldChg chg="add del">
        <pc:chgData name="Paula Vázquez-Valero" userId="3a0e46d7-2099-40af-a155-aa45b68bfff3" providerId="ADAL" clId="{7D9CFAD6-CE8A-49CC-BC5A-39B4CAE9A024}" dt="2023-06-30T16:00:54.890" v="3"/>
        <pc:sldMkLst>
          <pc:docMk/>
          <pc:sldMk cId="1723294970" sldId="469"/>
        </pc:sldMkLst>
      </pc:sldChg>
      <pc:sldChg chg="add del">
        <pc:chgData name="Paula Vázquez-Valero" userId="3a0e46d7-2099-40af-a155-aa45b68bfff3" providerId="ADAL" clId="{7D9CFAD6-CE8A-49CC-BC5A-39B4CAE9A024}" dt="2023-06-30T16:00:54.890" v="3"/>
        <pc:sldMkLst>
          <pc:docMk/>
          <pc:sldMk cId="1368772787" sldId="486"/>
        </pc:sldMkLst>
      </pc:sldChg>
      <pc:sldChg chg="add del">
        <pc:chgData name="Paula Vázquez-Valero" userId="3a0e46d7-2099-40af-a155-aa45b68bfff3" providerId="ADAL" clId="{7D9CFAD6-CE8A-49CC-BC5A-39B4CAE9A024}" dt="2023-06-30T16:00:54.890" v="3"/>
        <pc:sldMkLst>
          <pc:docMk/>
          <pc:sldMk cId="1174113460" sldId="498"/>
        </pc:sldMkLst>
      </pc:sldChg>
      <pc:sldChg chg="add del">
        <pc:chgData name="Paula Vázquez-Valero" userId="3a0e46d7-2099-40af-a155-aa45b68bfff3" providerId="ADAL" clId="{7D9CFAD6-CE8A-49CC-BC5A-39B4CAE9A024}" dt="2023-06-30T16:00:54.890" v="3"/>
        <pc:sldMkLst>
          <pc:docMk/>
          <pc:sldMk cId="3771193821" sldId="501"/>
        </pc:sldMkLst>
      </pc:sldChg>
      <pc:sldChg chg="add del">
        <pc:chgData name="Paula Vázquez-Valero" userId="3a0e46d7-2099-40af-a155-aa45b68bfff3" providerId="ADAL" clId="{7D9CFAD6-CE8A-49CC-BC5A-39B4CAE9A024}" dt="2023-06-30T16:00:54.890" v="3"/>
        <pc:sldMkLst>
          <pc:docMk/>
          <pc:sldMk cId="51244752" sldId="502"/>
        </pc:sldMkLst>
      </pc:sldChg>
      <pc:sldChg chg="add del">
        <pc:chgData name="Paula Vázquez-Valero" userId="3a0e46d7-2099-40af-a155-aa45b68bfff3" providerId="ADAL" clId="{7D9CFAD6-CE8A-49CC-BC5A-39B4CAE9A024}" dt="2023-06-30T16:00:54.890" v="3"/>
        <pc:sldMkLst>
          <pc:docMk/>
          <pc:sldMk cId="4174909035" sldId="511"/>
        </pc:sldMkLst>
      </pc:sldChg>
      <pc:sldChg chg="add del">
        <pc:chgData name="Paula Vázquez-Valero" userId="3a0e46d7-2099-40af-a155-aa45b68bfff3" providerId="ADAL" clId="{7D9CFAD6-CE8A-49CC-BC5A-39B4CAE9A024}" dt="2023-06-30T16:00:54.890" v="3"/>
        <pc:sldMkLst>
          <pc:docMk/>
          <pc:sldMk cId="276319463" sldId="513"/>
        </pc:sldMkLst>
      </pc:sldChg>
      <pc:sldChg chg="add del">
        <pc:chgData name="Paula Vázquez-Valero" userId="3a0e46d7-2099-40af-a155-aa45b68bfff3" providerId="ADAL" clId="{7D9CFAD6-CE8A-49CC-BC5A-39B4CAE9A024}" dt="2023-06-30T16:00:54.890" v="3"/>
        <pc:sldMkLst>
          <pc:docMk/>
          <pc:sldMk cId="732735440" sldId="515"/>
        </pc:sldMkLst>
      </pc:sldChg>
      <pc:sldChg chg="add del">
        <pc:chgData name="Paula Vázquez-Valero" userId="3a0e46d7-2099-40af-a155-aa45b68bfff3" providerId="ADAL" clId="{7D9CFAD6-CE8A-49CC-BC5A-39B4CAE9A024}" dt="2023-06-30T16:00:54.890" v="3"/>
        <pc:sldMkLst>
          <pc:docMk/>
          <pc:sldMk cId="1904592711" sldId="516"/>
        </pc:sldMkLst>
      </pc:sldChg>
      <pc:sldChg chg="add del">
        <pc:chgData name="Paula Vázquez-Valero" userId="3a0e46d7-2099-40af-a155-aa45b68bfff3" providerId="ADAL" clId="{7D9CFAD6-CE8A-49CC-BC5A-39B4CAE9A024}" dt="2023-06-30T16:00:54.890" v="3"/>
        <pc:sldMkLst>
          <pc:docMk/>
          <pc:sldMk cId="540863348" sldId="517"/>
        </pc:sldMkLst>
      </pc:sldChg>
      <pc:sldChg chg="del">
        <pc:chgData name="Paula Vázquez-Valero" userId="3a0e46d7-2099-40af-a155-aa45b68bfff3" providerId="ADAL" clId="{7D9CFAD6-CE8A-49CC-BC5A-39B4CAE9A024}" dt="2023-06-30T15:52:16.476" v="0" actId="47"/>
        <pc:sldMkLst>
          <pc:docMk/>
          <pc:sldMk cId="2680822823" sldId="518"/>
        </pc:sldMkLst>
      </pc:sldChg>
      <pc:sldChg chg="del">
        <pc:chgData name="Paula Vázquez-Valero" userId="3a0e46d7-2099-40af-a155-aa45b68bfff3" providerId="ADAL" clId="{7D9CFAD6-CE8A-49CC-BC5A-39B4CAE9A024}" dt="2023-06-30T15:52:16.476" v="0" actId="47"/>
        <pc:sldMkLst>
          <pc:docMk/>
          <pc:sldMk cId="819505186" sldId="519"/>
        </pc:sldMkLst>
      </pc:sldChg>
      <pc:sldChg chg="add del">
        <pc:chgData name="Paula Vázquez-Valero" userId="3a0e46d7-2099-40af-a155-aa45b68bfff3" providerId="ADAL" clId="{7D9CFAD6-CE8A-49CC-BC5A-39B4CAE9A024}" dt="2023-06-30T16:00:54.890" v="3"/>
        <pc:sldMkLst>
          <pc:docMk/>
          <pc:sldMk cId="1419260285" sldId="519"/>
        </pc:sldMkLst>
      </pc:sldChg>
      <pc:sldChg chg="add del">
        <pc:chgData name="Paula Vázquez-Valero" userId="3a0e46d7-2099-40af-a155-aa45b68bfff3" providerId="ADAL" clId="{7D9CFAD6-CE8A-49CC-BC5A-39B4CAE9A024}" dt="2023-06-30T16:00:54.890" v="3"/>
        <pc:sldMkLst>
          <pc:docMk/>
          <pc:sldMk cId="2335207269" sldId="520"/>
        </pc:sldMkLst>
      </pc:sldChg>
      <pc:sldChg chg="del">
        <pc:chgData name="Paula Vázquez-Valero" userId="3a0e46d7-2099-40af-a155-aa45b68bfff3" providerId="ADAL" clId="{7D9CFAD6-CE8A-49CC-BC5A-39B4CAE9A024}" dt="2023-06-30T15:52:16.476" v="0" actId="47"/>
        <pc:sldMkLst>
          <pc:docMk/>
          <pc:sldMk cId="3735886128" sldId="520"/>
        </pc:sldMkLst>
      </pc:sldChg>
      <pc:sldChg chg="add del">
        <pc:chgData name="Paula Vázquez-Valero" userId="3a0e46d7-2099-40af-a155-aa45b68bfff3" providerId="ADAL" clId="{7D9CFAD6-CE8A-49CC-BC5A-39B4CAE9A024}" dt="2023-06-30T16:00:54.890" v="3"/>
        <pc:sldMkLst>
          <pc:docMk/>
          <pc:sldMk cId="428515368" sldId="521"/>
        </pc:sldMkLst>
      </pc:sldChg>
      <pc:sldChg chg="del">
        <pc:chgData name="Paula Vázquez-Valero" userId="3a0e46d7-2099-40af-a155-aa45b68bfff3" providerId="ADAL" clId="{7D9CFAD6-CE8A-49CC-BC5A-39B4CAE9A024}" dt="2023-06-30T15:52:16.476" v="0" actId="47"/>
        <pc:sldMkLst>
          <pc:docMk/>
          <pc:sldMk cId="1478002806" sldId="521"/>
        </pc:sldMkLst>
      </pc:sldChg>
      <pc:sldMasterChg chg="delSldLayout">
        <pc:chgData name="Paula Vázquez-Valero" userId="3a0e46d7-2099-40af-a155-aa45b68bfff3" providerId="ADAL" clId="{7D9CFAD6-CE8A-49CC-BC5A-39B4CAE9A024}" dt="2023-06-30T16:00:54.696" v="2" actId="47"/>
        <pc:sldMasterMkLst>
          <pc:docMk/>
          <pc:sldMasterMk cId="0" sldId="2147483648"/>
        </pc:sldMasterMkLst>
        <pc:sldLayoutChg chg="del">
          <pc:chgData name="Paula Vázquez-Valero" userId="3a0e46d7-2099-40af-a155-aa45b68bfff3" providerId="ADAL" clId="{7D9CFAD6-CE8A-49CC-BC5A-39B4CAE9A024}" dt="2023-06-30T15:52:16.476" v="0" actId="47"/>
          <pc:sldLayoutMkLst>
            <pc:docMk/>
            <pc:sldMasterMk cId="0" sldId="2147483648"/>
            <pc:sldLayoutMk cId="0" sldId="2147483650"/>
          </pc:sldLayoutMkLst>
        </pc:sldLayoutChg>
        <pc:sldLayoutChg chg="del">
          <pc:chgData name="Paula Vázquez-Valero" userId="3a0e46d7-2099-40af-a155-aa45b68bfff3" providerId="ADAL" clId="{7D9CFAD6-CE8A-49CC-BC5A-39B4CAE9A024}" dt="2023-06-30T15:52:16.476" v="0" actId="47"/>
          <pc:sldLayoutMkLst>
            <pc:docMk/>
            <pc:sldMasterMk cId="0" sldId="2147483648"/>
            <pc:sldLayoutMk cId="0" sldId="2147483654"/>
          </pc:sldLayoutMkLst>
        </pc:sldLayoutChg>
        <pc:sldLayoutChg chg="del">
          <pc:chgData name="Paula Vázquez-Valero" userId="3a0e46d7-2099-40af-a155-aa45b68bfff3" providerId="ADAL" clId="{7D9CFAD6-CE8A-49CC-BC5A-39B4CAE9A024}" dt="2023-06-30T16:00:54.696" v="2" actId="47"/>
          <pc:sldLayoutMkLst>
            <pc:docMk/>
            <pc:sldMasterMk cId="0" sldId="2147483648"/>
            <pc:sldLayoutMk cId="3941047579" sldId="2147483660"/>
          </pc:sldLayoutMkLst>
        </pc:sldLayoutChg>
        <pc:sldLayoutChg chg="del">
          <pc:chgData name="Paula Vázquez-Valero" userId="3a0e46d7-2099-40af-a155-aa45b68bfff3" providerId="ADAL" clId="{7D9CFAD6-CE8A-49CC-BC5A-39B4CAE9A024}" dt="2023-06-30T16:00:54.696" v="2" actId="47"/>
          <pc:sldLayoutMkLst>
            <pc:docMk/>
            <pc:sldMasterMk cId="0" sldId="2147483648"/>
            <pc:sldLayoutMk cId="591813775" sldId="2147483661"/>
          </pc:sldLayoutMkLst>
        </pc:sldLayoutChg>
      </pc:sldMasterChg>
      <pc:sldMasterChg chg="del delSldLayout">
        <pc:chgData name="Paula Vázquez-Valero" userId="3a0e46d7-2099-40af-a155-aa45b68bfff3" providerId="ADAL" clId="{7D9CFAD6-CE8A-49CC-BC5A-39B4CAE9A024}" dt="2023-06-30T15:52:16.476" v="0" actId="47"/>
        <pc:sldMasterMkLst>
          <pc:docMk/>
          <pc:sldMasterMk cId="3740916038" sldId="2147483660"/>
        </pc:sldMasterMkLst>
        <pc:sldLayoutChg chg="del">
          <pc:chgData name="Paula Vázquez-Valero" userId="3a0e46d7-2099-40af-a155-aa45b68bfff3" providerId="ADAL" clId="{7D9CFAD6-CE8A-49CC-BC5A-39B4CAE9A024}" dt="2023-06-30T15:52:16.476" v="0" actId="47"/>
          <pc:sldLayoutMkLst>
            <pc:docMk/>
            <pc:sldMasterMk cId="3740916038" sldId="2147483660"/>
            <pc:sldLayoutMk cId="3925316682" sldId="2147483661"/>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1792240658" sldId="2147483662"/>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1666496942" sldId="2147483663"/>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985365230" sldId="2147483664"/>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4275447485" sldId="2147483665"/>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1511902288" sldId="2147483666"/>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1461432578" sldId="2147483667"/>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2657796466" sldId="2147483668"/>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4096374136" sldId="2147483669"/>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1062203025" sldId="2147483670"/>
          </pc:sldLayoutMkLst>
        </pc:sldLayoutChg>
        <pc:sldLayoutChg chg="del">
          <pc:chgData name="Paula Vázquez-Valero" userId="3a0e46d7-2099-40af-a155-aa45b68bfff3" providerId="ADAL" clId="{7D9CFAD6-CE8A-49CC-BC5A-39B4CAE9A024}" dt="2023-06-30T15:52:16.476" v="0" actId="47"/>
          <pc:sldLayoutMkLst>
            <pc:docMk/>
            <pc:sldMasterMk cId="3740916038" sldId="2147483660"/>
            <pc:sldLayoutMk cId="257316676" sldId="2147483671"/>
          </pc:sldLayoutMkLst>
        </pc:sldLayoutChg>
      </pc:sldMasterChg>
    </pc:docChg>
  </pc:docChgLst>
  <pc:docChgLst>
    <pc:chgData name="Paula Vázquez-Valero" userId="3a0e46d7-2099-40af-a155-aa45b68bfff3" providerId="ADAL" clId="{134609F3-0F45-4846-B8F6-A96D2AFF4A66}"/>
    <pc:docChg chg="undo custSel addSld delSld modSld">
      <pc:chgData name="Paula Vázquez-Valero" userId="3a0e46d7-2099-40af-a155-aa45b68bfff3" providerId="ADAL" clId="{134609F3-0F45-4846-B8F6-A96D2AFF4A66}" dt="2023-07-01T19:46:07.544" v="87" actId="478"/>
      <pc:docMkLst>
        <pc:docMk/>
      </pc:docMkLst>
      <pc:sldChg chg="addSp modSp mod modAnim">
        <pc:chgData name="Paula Vázquez-Valero" userId="3a0e46d7-2099-40af-a155-aa45b68bfff3" providerId="ADAL" clId="{134609F3-0F45-4846-B8F6-A96D2AFF4A66}" dt="2023-07-01T19:44:06.404" v="58"/>
        <pc:sldMkLst>
          <pc:docMk/>
          <pc:sldMk cId="1174113460" sldId="498"/>
        </pc:sldMkLst>
        <pc:spChg chg="mod">
          <ac:chgData name="Paula Vázquez-Valero" userId="3a0e46d7-2099-40af-a155-aa45b68bfff3" providerId="ADAL" clId="{134609F3-0F45-4846-B8F6-A96D2AFF4A66}" dt="2023-07-01T19:42:46.124" v="39" actId="14100"/>
          <ac:spMkLst>
            <pc:docMk/>
            <pc:sldMk cId="1174113460" sldId="498"/>
            <ac:spMk id="10" creationId="{50541F3F-C125-0E6D-559E-F13CDBB0BF69}"/>
          </ac:spMkLst>
        </pc:spChg>
        <pc:spChg chg="add mod">
          <ac:chgData name="Paula Vázquez-Valero" userId="3a0e46d7-2099-40af-a155-aa45b68bfff3" providerId="ADAL" clId="{134609F3-0F45-4846-B8F6-A96D2AFF4A66}" dt="2023-07-01T19:43:55.825" v="54" actId="14100"/>
          <ac:spMkLst>
            <pc:docMk/>
            <pc:sldMk cId="1174113460" sldId="498"/>
            <ac:spMk id="18" creationId="{F7C71E9F-00C8-D302-BD11-7DD58312776C}"/>
          </ac:spMkLst>
        </pc:spChg>
        <pc:spChg chg="add mod">
          <ac:chgData name="Paula Vázquez-Valero" userId="3a0e46d7-2099-40af-a155-aa45b68bfff3" providerId="ADAL" clId="{134609F3-0F45-4846-B8F6-A96D2AFF4A66}" dt="2023-07-01T19:44:02.501" v="56" actId="14100"/>
          <ac:spMkLst>
            <pc:docMk/>
            <pc:sldMk cId="1174113460" sldId="498"/>
            <ac:spMk id="24" creationId="{CC296317-A91E-C55A-6C55-317FF1536BD6}"/>
          </ac:spMkLst>
        </pc:spChg>
        <pc:spChg chg="add mod">
          <ac:chgData name="Paula Vázquez-Valero" userId="3a0e46d7-2099-40af-a155-aa45b68bfff3" providerId="ADAL" clId="{134609F3-0F45-4846-B8F6-A96D2AFF4A66}" dt="2023-07-01T19:43:06.504" v="48" actId="20577"/>
          <ac:spMkLst>
            <pc:docMk/>
            <pc:sldMk cId="1174113460" sldId="498"/>
            <ac:spMk id="25" creationId="{CA9B8A73-92C7-52E7-43FD-CA88C8D9490D}"/>
          </ac:spMkLst>
        </pc:spChg>
        <pc:spChg chg="mod">
          <ac:chgData name="Paula Vázquez-Valero" userId="3a0e46d7-2099-40af-a155-aa45b68bfff3" providerId="ADAL" clId="{134609F3-0F45-4846-B8F6-A96D2AFF4A66}" dt="2023-07-01T19:42:56.535" v="40" actId="20577"/>
          <ac:spMkLst>
            <pc:docMk/>
            <pc:sldMk cId="1174113460" sldId="498"/>
            <ac:spMk id="30" creationId="{D6CB3E5E-873D-1E8C-FFCF-E9081CBB3E2F}"/>
          </ac:spMkLst>
        </pc:spChg>
        <pc:picChg chg="mod">
          <ac:chgData name="Paula Vázquez-Valero" userId="3a0e46d7-2099-40af-a155-aa45b68bfff3" providerId="ADAL" clId="{134609F3-0F45-4846-B8F6-A96D2AFF4A66}" dt="2023-07-01T19:42:39.502" v="33" actId="1076"/>
          <ac:picMkLst>
            <pc:docMk/>
            <pc:sldMk cId="1174113460" sldId="498"/>
            <ac:picMk id="31" creationId="{199B9F08-AEFA-26D4-1968-5E74B3A77A4E}"/>
          </ac:picMkLst>
        </pc:picChg>
      </pc:sldChg>
      <pc:sldChg chg="addSp delSp modSp mod delAnim modAnim">
        <pc:chgData name="Paula Vázquez-Valero" userId="3a0e46d7-2099-40af-a155-aa45b68bfff3" providerId="ADAL" clId="{134609F3-0F45-4846-B8F6-A96D2AFF4A66}" dt="2023-07-01T19:46:07.544" v="87" actId="478"/>
        <pc:sldMkLst>
          <pc:docMk/>
          <pc:sldMk cId="3771193821" sldId="501"/>
        </pc:sldMkLst>
        <pc:spChg chg="add mod">
          <ac:chgData name="Paula Vázquez-Valero" userId="3a0e46d7-2099-40af-a155-aa45b68bfff3" providerId="ADAL" clId="{134609F3-0F45-4846-B8F6-A96D2AFF4A66}" dt="2023-07-01T19:45:10.959" v="71" actId="20577"/>
          <ac:spMkLst>
            <pc:docMk/>
            <pc:sldMk cId="3771193821" sldId="501"/>
            <ac:spMk id="7" creationId="{DDC4881D-3B2B-3057-7C46-C889F7F7B646}"/>
          </ac:spMkLst>
        </pc:spChg>
        <pc:spChg chg="add del mod">
          <ac:chgData name="Paula Vázquez-Valero" userId="3a0e46d7-2099-40af-a155-aa45b68bfff3" providerId="ADAL" clId="{134609F3-0F45-4846-B8F6-A96D2AFF4A66}" dt="2023-07-01T19:46:07.544" v="87" actId="478"/>
          <ac:spMkLst>
            <pc:docMk/>
            <pc:sldMk cId="3771193821" sldId="501"/>
            <ac:spMk id="9" creationId="{E7EF8B7D-6322-74CA-9232-9348AEEC7550}"/>
          </ac:spMkLst>
        </pc:spChg>
        <pc:spChg chg="mod">
          <ac:chgData name="Paula Vázquez-Valero" userId="3a0e46d7-2099-40af-a155-aa45b68bfff3" providerId="ADAL" clId="{134609F3-0F45-4846-B8F6-A96D2AFF4A66}" dt="2023-07-01T19:45:07.367" v="64" actId="14100"/>
          <ac:spMkLst>
            <pc:docMk/>
            <pc:sldMk cId="3771193821" sldId="501"/>
            <ac:spMk id="14" creationId="{11A012A2-B6BB-AC55-CA4D-898858A94EB5}"/>
          </ac:spMkLst>
        </pc:spChg>
        <pc:picChg chg="add mod">
          <ac:chgData name="Paula Vázquez-Valero" userId="3a0e46d7-2099-40af-a155-aa45b68bfff3" providerId="ADAL" clId="{134609F3-0F45-4846-B8F6-A96D2AFF4A66}" dt="2023-07-01T19:45:18.849" v="81" actId="1035"/>
          <ac:picMkLst>
            <pc:docMk/>
            <pc:sldMk cId="3771193821" sldId="501"/>
            <ac:picMk id="10" creationId="{ACB993F7-4750-E3C4-583B-0D330EE97C4A}"/>
          </ac:picMkLst>
        </pc:picChg>
      </pc:sldChg>
      <pc:sldChg chg="modSp mod">
        <pc:chgData name="Paula Vázquez-Valero" userId="3a0e46d7-2099-40af-a155-aa45b68bfff3" providerId="ADAL" clId="{134609F3-0F45-4846-B8F6-A96D2AFF4A66}" dt="2023-07-01T00:44:43.863" v="8" actId="572"/>
        <pc:sldMkLst>
          <pc:docMk/>
          <pc:sldMk cId="51244752" sldId="502"/>
        </pc:sldMkLst>
        <pc:spChg chg="mod">
          <ac:chgData name="Paula Vázquez-Valero" userId="3a0e46d7-2099-40af-a155-aa45b68bfff3" providerId="ADAL" clId="{134609F3-0F45-4846-B8F6-A96D2AFF4A66}" dt="2023-06-30T23:58:49.783" v="2" actId="14100"/>
          <ac:spMkLst>
            <pc:docMk/>
            <pc:sldMk cId="51244752" sldId="502"/>
            <ac:spMk id="4" creationId="{4BCD96B4-6694-8E28-F509-18753E918DE3}"/>
          </ac:spMkLst>
        </pc:spChg>
        <pc:graphicFrameChg chg="mod">
          <ac:chgData name="Paula Vázquez-Valero" userId="3a0e46d7-2099-40af-a155-aa45b68bfff3" providerId="ADAL" clId="{134609F3-0F45-4846-B8F6-A96D2AFF4A66}" dt="2023-07-01T00:44:43.863" v="8" actId="572"/>
          <ac:graphicFrameMkLst>
            <pc:docMk/>
            <pc:sldMk cId="51244752" sldId="502"/>
            <ac:graphicFrameMk id="88" creationId="{894D9235-4A7F-41DC-8945-8974794264FC}"/>
          </ac:graphicFrameMkLst>
        </pc:graphicFrameChg>
        <pc:picChg chg="mod">
          <ac:chgData name="Paula Vázquez-Valero" userId="3a0e46d7-2099-40af-a155-aa45b68bfff3" providerId="ADAL" clId="{134609F3-0F45-4846-B8F6-A96D2AFF4A66}" dt="2023-06-30T23:58:45.019" v="1" actId="14100"/>
          <ac:picMkLst>
            <pc:docMk/>
            <pc:sldMk cId="51244752" sldId="502"/>
            <ac:picMk id="3" creationId="{CD30247B-42B3-7FB2-EC4E-4606C6C3A4FC}"/>
          </ac:picMkLst>
        </pc:picChg>
      </pc:sldChg>
      <pc:sldChg chg="add del">
        <pc:chgData name="Paula Vázquez-Valero" userId="3a0e46d7-2099-40af-a155-aa45b68bfff3" providerId="ADAL" clId="{134609F3-0F45-4846-B8F6-A96D2AFF4A66}" dt="2023-07-01T01:03:27.173" v="10" actId="2890"/>
        <pc:sldMkLst>
          <pc:docMk/>
          <pc:sldMk cId="1385256986" sldId="522"/>
        </pc:sldMkLst>
      </pc:sldChg>
      <pc:sldChg chg="add del replId">
        <pc:chgData name="Paula Vázquez-Valero" userId="3a0e46d7-2099-40af-a155-aa45b68bfff3" providerId="ADAL" clId="{134609F3-0F45-4846-B8F6-A96D2AFF4A66}" dt="2023-07-01T01:03:27.173" v="10" actId="2890"/>
        <pc:sldMkLst>
          <pc:docMk/>
          <pc:sldMk cId="2188277042" sldId="5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dirty="0">
                <a:solidFill>
                  <a:srgbClr val="1F3864"/>
                </a:solidFill>
                <a:effectLst/>
                <a:latin typeface="docs-Century Gothic"/>
              </a:rPr>
              <a:t>Phonics: </a:t>
            </a:r>
            <a:r>
              <a:rPr lang="en-GB" sz="1200" b="1" dirty="0" err="1">
                <a:solidFill>
                  <a:srgbClr val="1F3864"/>
                </a:solidFill>
                <a:latin typeface="Arial"/>
                <a:ea typeface="Arial"/>
                <a:cs typeface="Arial"/>
                <a:sym typeface="Arial"/>
              </a:rPr>
              <a:t>centro</a:t>
            </a:r>
            <a:r>
              <a:rPr lang="en-GB" sz="1200" b="1" dirty="0">
                <a:solidFill>
                  <a:srgbClr val="1F3864"/>
                </a:solidFill>
                <a:latin typeface="Arial"/>
                <a:ea typeface="Arial"/>
                <a:cs typeface="Arial"/>
                <a:sym typeface="Arial"/>
              </a:rPr>
              <a:t> </a:t>
            </a:r>
            <a:r>
              <a:rPr lang="en-GB" sz="1200" b="0" dirty="0">
                <a:solidFill>
                  <a:srgbClr val="1F3864"/>
                </a:solidFill>
                <a:latin typeface="Arial"/>
                <a:ea typeface="Arial"/>
                <a:cs typeface="Arial"/>
                <a:sym typeface="Arial"/>
              </a:rPr>
              <a:t>[317]</a:t>
            </a: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i="0" u="none" strike="noStrike" dirty="0">
                <a:solidFill>
                  <a:srgbClr val="1F3864"/>
                </a:solidFill>
                <a:effectLst/>
                <a:latin typeface="docs-Century Gothic"/>
              </a:rPr>
              <a:t>Vocabulary: </a:t>
            </a:r>
            <a:r>
              <a:rPr lang="es-ES" b="1" i="0" u="none" strike="noStrike" dirty="0">
                <a:solidFill>
                  <a:srgbClr val="FF0000"/>
                </a:solidFill>
                <a:effectLst/>
                <a:latin typeface="docs-Century Gothic"/>
              </a:rPr>
              <a:t>tener [19] tengo [19] bolígrafo [&gt;5000] cámara </a:t>
            </a:r>
            <a:r>
              <a:rPr lang="es-ES" b="0" i="0" u="none" strike="noStrike" dirty="0">
                <a:solidFill>
                  <a:srgbClr val="FF0000"/>
                </a:solidFill>
                <a:effectLst/>
                <a:latin typeface="docs-Century Gothic"/>
              </a:rPr>
              <a:t>[903] </a:t>
            </a:r>
            <a:r>
              <a:rPr lang="es-ES" b="1" i="0" u="none" strike="noStrike" dirty="0">
                <a:solidFill>
                  <a:srgbClr val="FF0000"/>
                </a:solidFill>
                <a:effectLst/>
                <a:latin typeface="docs-Century Gothic"/>
              </a:rPr>
              <a:t>cuaderno</a:t>
            </a:r>
            <a:r>
              <a:rPr lang="es-ES" b="0" i="0" u="none" strike="noStrike" dirty="0">
                <a:solidFill>
                  <a:srgbClr val="FF0000"/>
                </a:solidFill>
                <a:effectLst/>
                <a:latin typeface="docs-Century Gothic"/>
              </a:rPr>
              <a:t> [3301] </a:t>
            </a:r>
            <a:r>
              <a:rPr lang="es-ES" b="1" i="0" u="none" strike="noStrike" dirty="0">
                <a:solidFill>
                  <a:srgbClr val="FF0000"/>
                </a:solidFill>
                <a:effectLst/>
                <a:latin typeface="docs-Century Gothic"/>
              </a:rPr>
              <a:t>fruta </a:t>
            </a:r>
            <a:r>
              <a:rPr lang="es-ES" b="0" i="0" u="none" strike="noStrike" dirty="0">
                <a:solidFill>
                  <a:srgbClr val="FF0000"/>
                </a:solidFill>
                <a:effectLst/>
                <a:latin typeface="docs-Century Gothic"/>
              </a:rPr>
              <a:t>[1925] </a:t>
            </a:r>
            <a:r>
              <a:rPr lang="es-ES" b="1" i="0" u="none" strike="noStrike" dirty="0">
                <a:solidFill>
                  <a:srgbClr val="FF0000"/>
                </a:solidFill>
                <a:effectLst/>
                <a:latin typeface="docs-Century Gothic"/>
              </a:rPr>
              <a:t>mochila</a:t>
            </a:r>
            <a:r>
              <a:rPr lang="es-ES" b="0" i="0" u="none" strike="noStrike" dirty="0">
                <a:solidFill>
                  <a:srgbClr val="FF0000"/>
                </a:solidFill>
                <a:effectLst/>
                <a:latin typeface="docs-Century Gothic"/>
              </a:rPr>
              <a:t> [&gt;5000]</a:t>
            </a:r>
            <a:r>
              <a:rPr lang="es-ES" b="0" i="0" u="none" strike="noStrike" dirty="0">
                <a:solidFill>
                  <a:srgbClr val="002060"/>
                </a:solidFill>
                <a:effectLst/>
                <a:latin typeface="docs-Century Gothic"/>
              </a:rPr>
              <a:t> </a:t>
            </a:r>
            <a:r>
              <a:rPr lang="es-ES" b="1" i="0" u="none" strike="noStrike" dirty="0">
                <a:solidFill>
                  <a:srgbClr val="FF0000"/>
                </a:solidFill>
                <a:effectLst/>
                <a:latin typeface="docs-Century Gothic"/>
              </a:rPr>
              <a:t>pelota</a:t>
            </a:r>
            <a:r>
              <a:rPr lang="es-ES" b="0" i="0" u="none" strike="noStrike" dirty="0">
                <a:solidFill>
                  <a:srgbClr val="FF0000"/>
                </a:solidFill>
                <a:effectLst/>
                <a:latin typeface="docs-Century Gothic"/>
              </a:rPr>
              <a:t> [2270] </a:t>
            </a:r>
            <a:r>
              <a:rPr lang="es-ES" b="1" i="0" u="none" strike="noStrike" dirty="0">
                <a:solidFill>
                  <a:srgbClr val="002060"/>
                </a:solidFill>
                <a:effectLst/>
                <a:latin typeface="docs-Century Gothic"/>
              </a:rPr>
              <a:t>teléfono</a:t>
            </a:r>
            <a:r>
              <a:rPr lang="es-ES" b="0" i="0" u="none" strike="noStrike" dirty="0">
                <a:solidFill>
                  <a:srgbClr val="002060"/>
                </a:solidFill>
                <a:effectLst/>
                <a:latin typeface="docs-Century Gothic"/>
              </a:rPr>
              <a:t> [866] </a:t>
            </a:r>
            <a:r>
              <a:rPr lang="es-ES" b="1" i="0" u="none" strike="noStrike" dirty="0">
                <a:solidFill>
                  <a:srgbClr val="002060"/>
                </a:solidFill>
                <a:effectLst/>
                <a:latin typeface="docs-Century Gothic"/>
              </a:rPr>
              <a:t>un</a:t>
            </a:r>
            <a:r>
              <a:rPr lang="es-ES" b="0" i="0" u="none" strike="noStrike" dirty="0">
                <a:solidFill>
                  <a:srgbClr val="002060"/>
                </a:solidFill>
                <a:effectLst/>
                <a:latin typeface="docs-Century Gothic"/>
              </a:rPr>
              <a:t> [6] </a:t>
            </a:r>
            <a:r>
              <a:rPr lang="es-ES" b="1" i="0" u="none" strike="noStrike" dirty="0">
                <a:solidFill>
                  <a:srgbClr val="002060"/>
                </a:solidFill>
                <a:effectLst/>
                <a:latin typeface="docs-Century Gothic"/>
              </a:rPr>
              <a:t>una</a:t>
            </a:r>
            <a:r>
              <a:rPr lang="es-ES" b="0" i="0" u="none" strike="noStrike" dirty="0">
                <a:solidFill>
                  <a:srgbClr val="002060"/>
                </a:solidFill>
                <a:effectLst/>
                <a:latin typeface="docs-Century Gothic"/>
              </a:rPr>
              <a:t> [6]</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t>la </a:t>
            </a:r>
            <a:r>
              <a:rPr lang="en-GB" sz="1800" b="0" dirty="0"/>
              <a:t>[1]</a:t>
            </a:r>
            <a:r>
              <a:rPr lang="en-GB" sz="1800" b="1" dirty="0"/>
              <a:t> </a:t>
            </a:r>
            <a:r>
              <a:rPr lang="en-GB" sz="1800" b="1" dirty="0" err="1"/>
              <a:t>practicar</a:t>
            </a:r>
            <a:r>
              <a:rPr lang="en-GB" sz="1800" b="0" dirty="0"/>
              <a:t> [1595] </a:t>
            </a:r>
            <a:r>
              <a:rPr lang="en-GB" sz="1800" b="1" dirty="0" err="1"/>
              <a:t>compañero</a:t>
            </a:r>
            <a:r>
              <a:rPr lang="en-GB" sz="1800" b="0" dirty="0"/>
              <a:t> [551] </a:t>
            </a:r>
            <a:r>
              <a:rPr lang="en-GB" sz="1800" b="1" dirty="0"/>
              <a:t>dos</a:t>
            </a:r>
            <a:r>
              <a:rPr lang="en-GB" sz="1800" b="0" dirty="0"/>
              <a:t> [64] </a:t>
            </a:r>
            <a:r>
              <a:rPr lang="en-GB" sz="1800" b="1" dirty="0" err="1"/>
              <a:t>excrusión</a:t>
            </a:r>
            <a:r>
              <a:rPr lang="en-GB" sz="1800" b="0" dirty="0"/>
              <a:t> [4699] </a:t>
            </a:r>
            <a:r>
              <a:rPr lang="en-GB" sz="1800" b="1" dirty="0" err="1"/>
              <a:t>lista</a:t>
            </a:r>
            <a:r>
              <a:rPr lang="en-GB" sz="1800" b="1" dirty="0"/>
              <a:t> </a:t>
            </a:r>
            <a:r>
              <a:rPr lang="en-GB" sz="1800" b="0" dirty="0"/>
              <a:t>[1189]</a:t>
            </a:r>
            <a:r>
              <a:rPr lang="en-GB" sz="1800" b="1" dirty="0"/>
              <a:t> </a:t>
            </a:r>
            <a:r>
              <a:rPr lang="en-GB" sz="1800" b="1" dirty="0" err="1"/>
              <a:t>montaña</a:t>
            </a:r>
            <a:r>
              <a:rPr lang="en-GB" sz="1800" b="0" dirty="0"/>
              <a:t> [1464]</a:t>
            </a: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s-ES" sz="1200" b="0" i="0" u="none" strike="noStrike" dirty="0">
              <a:solidFill>
                <a:srgbClr val="002060"/>
              </a:solidFill>
              <a:effectLst/>
              <a:latin typeface="docs-Century Gothic"/>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1.</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Then go to the next slide to give feedback on Round 2.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44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NOT DISPLAY DURING THE TASK</a:t>
            </a:r>
            <a:br>
              <a:rPr lang="en-GB" b="1" dirty="0"/>
            </a:b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give feedback to all pupils on Round 2.</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half sentence for number 1 from B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article.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noun from A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confirm the correct noun.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Continue for items 2 – 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48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13</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A 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6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dirty="0"/>
              <a:t>Person B handout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22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this can be a follow up activity, if needed.</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17</a:t>
            </a:fld>
            <a:endParaRPr lang="en-US"/>
          </a:p>
        </p:txBody>
      </p:sp>
    </p:spTree>
    <p:extLst>
      <p:ext uri="{BB962C8B-B14F-4D97-AF65-F5344CB8AC3E}">
        <p14:creationId xmlns:p14="http://schemas.microsoft.com/office/powerpoint/2010/main" val="372103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ce</a:t>
            </a:r>
            <a:r>
              <a:rPr lang="en-GB" b="1"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ce</a:t>
            </a:r>
            <a:r>
              <a:rPr lang="en-GB" b="1" dirty="0"/>
              <a:t>] </a:t>
            </a:r>
            <a:r>
              <a:rPr lang="en-GB" dirty="0"/>
              <a:t>and then the </a:t>
            </a:r>
            <a:r>
              <a:rPr lang="en-GB" b="1" dirty="0"/>
              <a:t>source</a:t>
            </a:r>
            <a:r>
              <a:rPr lang="en-GB" dirty="0"/>
              <a:t> word ‘</a:t>
            </a:r>
            <a:r>
              <a:rPr lang="en-GB" b="1" dirty="0" err="1"/>
              <a:t>centro</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br>
              <a:rPr lang="en-GB" dirty="0"/>
            </a:b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r>
              <a:rPr lang="en-GB" dirty="0"/>
              <a:t>:</a:t>
            </a:r>
            <a:br>
              <a:rPr lang="en-GB" dirty="0"/>
            </a:br>
            <a:r>
              <a:rPr lang="en-GB" dirty="0"/>
              <a:t>For ‘centre’, pupils can bring their two index fingers together to touch as per the image where arrows converge in a central point.</a:t>
            </a:r>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670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develop phonological awareness of [</a:t>
            </a:r>
            <a:r>
              <a:rPr lang="en-GB" b="0" dirty="0" err="1"/>
              <a:t>ce</a:t>
            </a:r>
            <a:r>
              <a:rPr lang="en-GB" b="0" dirty="0"/>
              <a: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reads the instruction in Spanish. Use gesture to ensure meaning of ‘</a:t>
            </a:r>
            <a:r>
              <a:rPr lang="en-GB" dirty="0" err="1"/>
              <a:t>cuántas</a:t>
            </a:r>
            <a:r>
              <a:rPr lang="en-GB" dirty="0"/>
              <a:t> </a:t>
            </a:r>
            <a:r>
              <a:rPr lang="en-GB" dirty="0" err="1"/>
              <a:t>veces</a:t>
            </a:r>
            <a:r>
              <a:rPr lang="en-GB" dirty="0"/>
              <a:t>’ (how many times) is clear. Click x1 to bring up the rest of the instruction (‘</a:t>
            </a:r>
            <a:r>
              <a:rPr lang="en-GB" dirty="0" err="1"/>
              <a:t>marca</a:t>
            </a:r>
            <a:r>
              <a:rPr lang="en-GB" dirty="0"/>
              <a:t>’). Pupils to keep a tally of how many times they hear [</a:t>
            </a:r>
            <a:r>
              <a:rPr lang="en-GB" dirty="0" err="1"/>
              <a:t>ce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answers (x 4 clicks in total, 3 x [</a:t>
            </a:r>
            <a:r>
              <a:rPr lang="en-GB" dirty="0" err="1"/>
              <a:t>ce</a:t>
            </a:r>
            <a:r>
              <a:rPr lang="en-GB"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next task. Pupils to practise the sentence out loud (it combines [</a:t>
            </a:r>
            <a:r>
              <a:rPr lang="en-GB" dirty="0" err="1"/>
              <a:t>ce</a:t>
            </a:r>
            <a:r>
              <a:rPr lang="en-GB" dirty="0"/>
              <a:t>] with previously met SSC [ca] [co] [cu].</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Transcript:</a:t>
            </a:r>
            <a:br>
              <a:rPr lang="en-GB" b="1" dirty="0"/>
            </a:br>
            <a:r>
              <a:rPr lang="en-GB" b="0" dirty="0"/>
              <a:t>La </a:t>
            </a:r>
            <a:r>
              <a:rPr lang="en-GB" b="1" dirty="0" err="1"/>
              <a:t>ce</a:t>
            </a:r>
            <a:r>
              <a:rPr lang="en-GB" b="0" dirty="0" err="1"/>
              <a:t>bra</a:t>
            </a:r>
            <a:r>
              <a:rPr lang="en-GB" b="0" dirty="0"/>
              <a:t> Mer</a:t>
            </a:r>
            <a:r>
              <a:rPr lang="en-GB" b="1" dirty="0"/>
              <a:t>ce</a:t>
            </a:r>
            <a:r>
              <a:rPr lang="en-GB" b="0" dirty="0"/>
              <a:t> come </a:t>
            </a:r>
            <a:r>
              <a:rPr lang="en-GB" b="1" dirty="0" err="1"/>
              <a:t>cé</a:t>
            </a:r>
            <a:r>
              <a:rPr lang="en-GB" b="0" dirty="0" err="1"/>
              <a:t>sped</a:t>
            </a:r>
            <a:r>
              <a:rPr lang="en-GB" b="0" dirty="0"/>
              <a:t> caliente. </a:t>
            </a:r>
          </a:p>
          <a:p>
            <a:pPr marL="0" marR="0" lvl="0" indent="0" algn="l" rtl="0">
              <a:lnSpc>
                <a:spcPct val="100000"/>
              </a:lnSpc>
              <a:spcBef>
                <a:spcPts val="0"/>
              </a:spcBef>
              <a:spcAft>
                <a:spcPts val="0"/>
              </a:spcAft>
              <a:buClr>
                <a:schemeClr val="dk1"/>
              </a:buClr>
              <a:buSzPts val="1200"/>
              <a:buFont typeface="Calibri"/>
              <a:buNone/>
            </a:pPr>
            <a:endParaRPr lang="en-GB" sz="1800" b="1"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practicar</a:t>
            </a:r>
            <a:r>
              <a:rPr lang="en-GB" sz="1800" b="0" dirty="0"/>
              <a:t> [1595] </a:t>
            </a:r>
            <a:r>
              <a:rPr lang="en-GB" sz="1800" b="1" dirty="0" err="1"/>
              <a:t>compañero</a:t>
            </a:r>
            <a:r>
              <a:rPr lang="en-GB" sz="1800" b="0" dirty="0"/>
              <a:t> [551]</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4631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grammatical gender and singular indefinite articles (un/una).</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gender and indefinite articles in Spanish.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masculine nouns with their indefinite article ‘un’.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three examples of feminine nouns with their indefinite article ‘una’.</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provide the salient pattern: that most masculine nouns end in –o and most feminine nouns in –a.</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These example</a:t>
            </a:r>
            <a:r>
              <a:rPr lang="en-GB" baseline="0" dirty="0"/>
              <a:t> nouns are all taken from the SSC source/cluster words from weeks 1-8 except </a:t>
            </a:r>
            <a:r>
              <a:rPr lang="en-GB" b="1" baseline="0" dirty="0" err="1"/>
              <a:t>teléfono</a:t>
            </a:r>
            <a:r>
              <a:rPr lang="en-GB" b="1" baseline="0" dirty="0"/>
              <a:t> </a:t>
            </a:r>
            <a:r>
              <a:rPr lang="en-GB" b="0" baseline="0" dirty="0"/>
              <a:t>[866]. </a:t>
            </a:r>
            <a:r>
              <a:rPr lang="en-GB" baseline="0" dirty="0"/>
              <a:t>pupils should already familiar with these from their phonics learning.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un and </a:t>
            </a:r>
            <a:r>
              <a:rPr lang="en-GB" b="0" dirty="0" err="1"/>
              <a:t>una</a:t>
            </a:r>
            <a:r>
              <a:rPr lang="en-GB" b="0" dirty="0"/>
              <a:t>; to present the new vocabulary for this week in sound and writing, and with English meanings.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‘un’ or ‘</a:t>
            </a:r>
            <a:r>
              <a:rPr lang="en-GB" dirty="0" err="1"/>
              <a:t>una</a:t>
            </a:r>
            <a:r>
              <a:rPr lang="en-GB" dirty="0"/>
              <a:t>’, depending on the noun ending.</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err="1"/>
              <a:t>fruta</a:t>
            </a:r>
            <a:br>
              <a:rPr lang="en-GB" dirty="0"/>
            </a:br>
            <a:r>
              <a:rPr lang="en-GB" dirty="0" err="1"/>
              <a:t>teléfono</a:t>
            </a:r>
            <a:br>
              <a:rPr lang="en-GB" dirty="0"/>
            </a:br>
            <a:r>
              <a:rPr lang="en-GB" dirty="0"/>
              <a:t>pelota</a:t>
            </a:r>
            <a:br>
              <a:rPr lang="en-GB" dirty="0"/>
            </a:br>
            <a:r>
              <a:rPr lang="en-GB" dirty="0"/>
              <a:t>mochila</a:t>
            </a:r>
            <a:br>
              <a:rPr lang="en-GB" dirty="0"/>
            </a:br>
            <a:r>
              <a:rPr lang="en-GB" dirty="0" err="1"/>
              <a:t>oso</a:t>
            </a:r>
            <a:br>
              <a:rPr lang="en-GB" dirty="0"/>
            </a:br>
            <a:r>
              <a:rPr lang="en-GB" dirty="0" err="1"/>
              <a:t>bolígrafo</a:t>
            </a:r>
            <a:br>
              <a:rPr lang="en-GB" dirty="0"/>
            </a:br>
            <a:r>
              <a:rPr lang="en-GB" dirty="0"/>
              <a:t>cuaderno</a:t>
            </a:r>
            <a:br>
              <a:rPr lang="en-GB" dirty="0"/>
            </a:br>
            <a:r>
              <a:rPr lang="en-GB" dirty="0" err="1"/>
              <a:t>cámara</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6</a:t>
            </a:fld>
            <a:endParaRPr lang="en-US"/>
          </a:p>
        </p:txBody>
      </p:sp>
    </p:spTree>
    <p:extLst>
      <p:ext uri="{BB962C8B-B14F-4D97-AF65-F5344CB8AC3E}">
        <p14:creationId xmlns:p14="http://schemas.microsoft.com/office/powerpoint/2010/main" val="246454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un / una and its connection with an appropriate noun.</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 in Spanish. </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a:r>
            <a:r>
              <a:rPr lang="en-GB" b="0" dirty="0"/>
              <a:t>(Note: some learners will benefit from being able to circle the words on the sheet). </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Draw pupils’ attention to the nouns.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write (or circle) the correct noun, according to its final letter.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 2</a:t>
            </a:r>
            <a:r>
              <a:rPr lang="en-GB" b="0" baseline="30000" dirty="0"/>
              <a:t>nd</a:t>
            </a:r>
            <a:r>
              <a:rPr lang="en-GB" b="0" dirty="0"/>
              <a:t> set of audio buttons to hear the article and noun together.</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check their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confirm the answers.</a:t>
            </a:r>
            <a:endParaRPr lang="en-GB" dirty="0"/>
          </a:p>
          <a:p>
            <a:pPr marL="0" indent="0">
              <a:buNone/>
            </a:pPr>
            <a:r>
              <a:rPr lang="en-GB" baseline="0" dirty="0"/>
              <a:t> </a:t>
            </a:r>
            <a:endParaRPr lang="en-GB" b="1" baseline="0"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1:</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cuaderno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[pelota]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bolígrafo</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a:t>
            </a:r>
            <a:r>
              <a:rPr lang="en-US" sz="1200" b="0" i="0" u="none" strike="noStrike" dirty="0" err="1">
                <a:solidFill>
                  <a:srgbClr val="002060"/>
                </a:solidFill>
                <a:latin typeface="Century Gothic"/>
                <a:ea typeface="Century Gothic"/>
                <a:cs typeface="Century Gothic"/>
                <a:sym typeface="Century Gothic"/>
              </a:rPr>
              <a:t>fruta</a:t>
            </a:r>
            <a:r>
              <a:rPr lang="en-US" sz="1200" b="0" i="0" u="none" strike="noStrike" dirty="0">
                <a:solidFill>
                  <a:srgbClr val="002060"/>
                </a:solidFill>
                <a:latin typeface="Century Gothic"/>
                <a:ea typeface="Century Gothic"/>
                <a:cs typeface="Century Gothic"/>
                <a:sym typeface="Century Gothic"/>
              </a:rPr>
              <a:t>]</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[mochila]</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baseline="0" dirty="0">
                <a:solidFill>
                  <a:schemeClr val="dk1"/>
                </a:solidFill>
                <a:latin typeface="Calibri"/>
                <a:ea typeface="Century Gothic"/>
                <a:cs typeface="Calibri"/>
                <a:sym typeface="Calibri"/>
              </a:rPr>
              <a:t>Trans</a:t>
            </a:r>
            <a:r>
              <a:rPr lang="en-US" sz="1200" b="1" i="0" u="none" strike="noStrike" dirty="0" err="1">
                <a:solidFill>
                  <a:srgbClr val="002060"/>
                </a:solidFill>
                <a:latin typeface="Century Gothic"/>
                <a:ea typeface="Century Gothic"/>
                <a:cs typeface="Century Gothic"/>
                <a:sym typeface="Century Gothic"/>
              </a:rPr>
              <a:t>cript</a:t>
            </a:r>
            <a:r>
              <a:rPr lang="en-US" sz="1200" b="1" i="0" u="none" strike="noStrike" dirty="0">
                <a:solidFill>
                  <a:srgbClr val="002060"/>
                </a:solidFill>
                <a:latin typeface="Century Gothic"/>
                <a:ea typeface="Century Gothic"/>
                <a:cs typeface="Century Gothic"/>
                <a:sym typeface="Century Gothic"/>
              </a:rPr>
              <a:t> 2:</a:t>
            </a: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rgbClr val="002060"/>
                </a:solidFill>
                <a:latin typeface="Century Gothic"/>
                <a:ea typeface="Century Gothic"/>
                <a:cs typeface="Century Gothic"/>
                <a:sym typeface="Century Gothic"/>
              </a:rPr>
              <a:t>Ej</a:t>
            </a:r>
            <a:r>
              <a:rPr lang="en-US" sz="1200" b="0" i="0" u="none" strike="noStrike" dirty="0">
                <a:solidFill>
                  <a:srgbClr val="002060"/>
                </a:solidFill>
                <a:latin typeface="Century Gothic"/>
                <a:ea typeface="Century Gothic"/>
                <a:cs typeface="Century Gothic"/>
                <a:sym typeface="Century Gothic"/>
              </a:rPr>
              <a:t>. Un </a:t>
            </a:r>
            <a:r>
              <a:rPr lang="en-US" sz="1200" b="0" i="0" u="none" strike="noStrike" dirty="0" err="1">
                <a:solidFill>
                  <a:srgbClr val="002060"/>
                </a:solidFill>
                <a:latin typeface="Century Gothic"/>
                <a:ea typeface="Century Gothic"/>
                <a:cs typeface="Century Gothic"/>
                <a:sym typeface="Century Gothic"/>
              </a:rPr>
              <a:t>cuaderno</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pelota</a:t>
            </a: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 </a:t>
            </a:r>
            <a:r>
              <a:rPr lang="en-US" sz="1200" b="0" i="0" u="none" strike="noStrike" dirty="0" err="1">
                <a:solidFill>
                  <a:srgbClr val="002060"/>
                </a:solidFill>
                <a:latin typeface="Century Gothic"/>
                <a:ea typeface="Century Gothic"/>
                <a:cs typeface="Century Gothic"/>
                <a:sym typeface="Century Gothic"/>
              </a:rPr>
              <a:t>bolígrafo</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a:t>
            </a:r>
            <a:r>
              <a:rPr lang="en-US" sz="1200" b="0" i="0" u="none" strike="noStrike" dirty="0" err="1">
                <a:solidFill>
                  <a:srgbClr val="002060"/>
                </a:solidFill>
                <a:latin typeface="Century Gothic"/>
                <a:ea typeface="Century Gothic"/>
                <a:cs typeface="Century Gothic"/>
                <a:sym typeface="Century Gothic"/>
              </a:rPr>
              <a:t>fruta</a:t>
            </a:r>
            <a:endParaRPr lang="en-US" sz="1200" b="0" i="0" u="none" strike="noStrike" dirty="0">
              <a:solidFill>
                <a:srgbClr val="002060"/>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b="0" i="0" u="none" strike="noStrike" dirty="0">
                <a:solidFill>
                  <a:srgbClr val="002060"/>
                </a:solidFill>
                <a:latin typeface="Century Gothic"/>
                <a:ea typeface="Century Gothic"/>
                <a:cs typeface="Century Gothic"/>
                <a:sym typeface="Century Gothic"/>
              </a:rPr>
              <a:t>Una mochila</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err="1"/>
              <a:t>excrusión</a:t>
            </a:r>
            <a:r>
              <a:rPr lang="en-GB" sz="1800" b="0" dirty="0"/>
              <a:t> [4699] </a:t>
            </a:r>
            <a:r>
              <a:rPr lang="en-GB" sz="1800" b="1" dirty="0"/>
              <a:t>la </a:t>
            </a:r>
            <a:r>
              <a:rPr lang="en-GB" sz="1800" b="0" dirty="0"/>
              <a:t>[1]</a:t>
            </a:r>
            <a:r>
              <a:rPr lang="en-GB" sz="1800" b="1" dirty="0"/>
              <a:t> </a:t>
            </a:r>
            <a:r>
              <a:rPr lang="en-GB" sz="1800" b="1" dirty="0" err="1"/>
              <a:t>montaña</a:t>
            </a:r>
            <a:r>
              <a:rPr lang="en-GB" sz="1800" b="0" dirty="0"/>
              <a:t> [1464]</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08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the new vocabulary.</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Ensure that pupils understand the task. They need to identify and list in English the 5 items that are needed for the trip, and the three items that </a:t>
            </a:r>
            <a:r>
              <a:rPr lang="en-GB" b="0" dirty="0" err="1"/>
              <a:t>Quique</a:t>
            </a:r>
            <a:r>
              <a:rPr lang="en-GB" b="0" dirty="0"/>
              <a:t> and friends should leave at home.</a:t>
            </a:r>
            <a:br>
              <a:rPr lang="en-GB" b="0" dirty="0"/>
            </a:br>
            <a:r>
              <a:rPr lang="en-GB" b="0" dirty="0"/>
              <a:t>2. Pupils write the words in English.</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 – they appear from left to right. </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b="1" dirty="0"/>
              <a:t>Note</a:t>
            </a:r>
            <a:r>
              <a:rPr lang="en-GB" dirty="0"/>
              <a:t>: the pictures are provided to give additional support for word comprehension as pupils have only met these words briefly, at the start of the lesson.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800" b="1" dirty="0"/>
              <a:t>Frequency of unknown words</a:t>
            </a:r>
            <a:r>
              <a:rPr lang="en-GB" sz="1800" b="0" dirty="0"/>
              <a:t>:</a:t>
            </a:r>
          </a:p>
          <a:p>
            <a:pPr marL="0" marR="0" lvl="0" indent="0" algn="l" rtl="0">
              <a:lnSpc>
                <a:spcPct val="100000"/>
              </a:lnSpc>
              <a:spcBef>
                <a:spcPts val="0"/>
              </a:spcBef>
              <a:spcAft>
                <a:spcPts val="0"/>
              </a:spcAft>
              <a:buClr>
                <a:schemeClr val="dk1"/>
              </a:buClr>
              <a:buSzPts val="1200"/>
              <a:buFont typeface="Calibri"/>
              <a:buNone/>
            </a:pPr>
            <a:r>
              <a:rPr lang="en-GB" sz="1800" b="1" dirty="0"/>
              <a:t>dos</a:t>
            </a:r>
            <a:r>
              <a:rPr lang="en-GB" sz="1800" b="0" dirty="0"/>
              <a:t> [64] </a:t>
            </a:r>
            <a:r>
              <a:rPr lang="en-GB" sz="1800" b="1" dirty="0" err="1"/>
              <a:t>lista</a:t>
            </a:r>
            <a:r>
              <a:rPr lang="en-GB" sz="1800" b="1" dirty="0"/>
              <a:t> </a:t>
            </a:r>
            <a:r>
              <a:rPr lang="en-GB" sz="1800" b="0" dirty="0"/>
              <a:t>[1189]</a:t>
            </a:r>
            <a:r>
              <a:rPr lang="en-GB" sz="1800" b="1" dirty="0"/>
              <a:t> </a:t>
            </a:r>
          </a:p>
          <a:p>
            <a:pPr marL="0" marR="0" lvl="0" indent="0" algn="l" rtl="0">
              <a:lnSpc>
                <a:spcPct val="100000"/>
              </a:lnSpc>
              <a:spcBef>
                <a:spcPts val="0"/>
              </a:spcBef>
              <a:spcAft>
                <a:spcPts val="0"/>
              </a:spcAft>
              <a:buClr>
                <a:schemeClr val="dk1"/>
              </a:buClr>
              <a:buSzPts val="1200"/>
              <a:buFont typeface="Calibri"/>
              <a:buNone/>
            </a:pPr>
            <a:r>
              <a:rPr lang="en-GB" sz="1800" b="0" dirty="0">
                <a:effectLst/>
                <a:latin typeface="Calibri" panose="020F0502020204030204" pitchFamily="34" charset="0"/>
                <a:ea typeface="Calibri" panose="020F0502020204030204" pitchFamily="34" charset="0"/>
              </a:rPr>
              <a:t>S</a:t>
            </a:r>
            <a:r>
              <a:rPr lang="en-GB" sz="1200" dirty="0">
                <a:effectLst/>
                <a:latin typeface="Calibri" panose="020F0502020204030204" pitchFamily="34" charset="0"/>
                <a:ea typeface="Calibri" panose="020F0502020204030204" pitchFamily="34" charset="0"/>
              </a:rPr>
              <a:t>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1" dirty="0" err="1"/>
              <a:t>tener</a:t>
            </a:r>
            <a:r>
              <a:rPr lang="en-GB" b="0" dirty="0"/>
              <a:t>’ &amp; 1st person singular, </a:t>
            </a:r>
            <a:r>
              <a:rPr lang="en-GB" b="1" dirty="0" err="1"/>
              <a:t>tengo</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 about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 to model, 7 minutes for the task, 2 to check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speaking task.</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Click to model each step and explain it.</a:t>
            </a:r>
            <a:br>
              <a:rPr lang="en-GB" dirty="0"/>
            </a:br>
            <a:r>
              <a:rPr lang="en-GB" dirty="0"/>
              <a:t>2. Then give out the handouts. (two slides at the end of the presentation)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1436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4693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61880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6" r:id="rId4"/>
    <p:sldLayoutId id="2147483657" r:id="rId5"/>
    <p:sldLayoutId id="2147483658"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image" Target="../media/image7.pn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23.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31.png"/><Relationship Id="rId17" Type="http://schemas.openxmlformats.org/officeDocument/2006/relationships/audio" Target="../media/audio36.wav"/><Relationship Id="rId2" Type="http://schemas.openxmlformats.org/officeDocument/2006/relationships/notesSlide" Target="../notesSlides/notesSlide10.xml"/><Relationship Id="rId16" Type="http://schemas.openxmlformats.org/officeDocument/2006/relationships/image" Target="../media/image17.sv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1.png"/><Relationship Id="rId3" Type="http://schemas.openxmlformats.org/officeDocument/2006/relationships/image" Target="../media/image9.png"/><Relationship Id="rId7" Type="http://schemas.openxmlformats.org/officeDocument/2006/relationships/image" Target="../media/image36.png"/><Relationship Id="rId12" Type="http://schemas.openxmlformats.org/officeDocument/2006/relationships/image" Target="../media/image24.png"/><Relationship Id="rId17" Type="http://schemas.openxmlformats.org/officeDocument/2006/relationships/audio" Target="../media/audio36.wav"/><Relationship Id="rId2" Type="http://schemas.openxmlformats.org/officeDocument/2006/relationships/notesSlide" Target="../notesSlides/notesSlide11.xml"/><Relationship Id="rId16"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22.png"/><Relationship Id="rId15" Type="http://schemas.openxmlformats.org/officeDocument/2006/relationships/image" Target="../media/image17.sv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image" Target="../media/image23.png"/><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39.png"/><Relationship Id="rId10" Type="http://schemas.openxmlformats.org/officeDocument/2006/relationships/audio" Target="../media/audio37.wav"/><Relationship Id="rId4" Type="http://schemas.openxmlformats.org/officeDocument/2006/relationships/image" Target="../media/image38.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png"/><Relationship Id="rId7" Type="http://schemas.openxmlformats.org/officeDocument/2006/relationships/image" Target="../media/image22.png"/><Relationship Id="rId12"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17.svg"/><Relationship Id="rId2" Type="http://schemas.openxmlformats.org/officeDocument/2006/relationships/notesSlide" Target="../notesSlides/notesSlide3.xml"/><Relationship Id="rId16" Type="http://schemas.openxmlformats.org/officeDocument/2006/relationships/audio" Target="../media/audio6.wav"/><Relationship Id="rId1" Type="http://schemas.openxmlformats.org/officeDocument/2006/relationships/slideLayout" Target="../slideLayouts/slideLayout9.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15.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audio" Target="../media/audio7.wav"/><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2.png"/><Relationship Id="rId18" Type="http://schemas.openxmlformats.org/officeDocument/2006/relationships/image" Target="../media/image24.png"/><Relationship Id="rId3" Type="http://schemas.openxmlformats.org/officeDocument/2006/relationships/audio" Target="../media/audio13.wav"/><Relationship Id="rId21" Type="http://schemas.openxmlformats.org/officeDocument/2006/relationships/image" Target="../media/image25.png"/><Relationship Id="rId7" Type="http://schemas.openxmlformats.org/officeDocument/2006/relationships/audio" Target="../media/audio17.wav"/><Relationship Id="rId12" Type="http://schemas.openxmlformats.org/officeDocument/2006/relationships/image" Target="../media/image5.png"/><Relationship Id="rId17"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image" Target="../media/image7.png"/><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audio" Target="../media/audio16.wav"/><Relationship Id="rId11" Type="http://schemas.openxmlformats.org/officeDocument/2006/relationships/image" Target="../media/image21.png"/><Relationship Id="rId5" Type="http://schemas.openxmlformats.org/officeDocument/2006/relationships/audio" Target="../media/audio15.wav"/><Relationship Id="rId15" Type="http://schemas.openxmlformats.org/officeDocument/2006/relationships/image" Target="../media/image23.png"/><Relationship Id="rId23" Type="http://schemas.openxmlformats.org/officeDocument/2006/relationships/image" Target="../media/image17.svg"/><Relationship Id="rId10" Type="http://schemas.openxmlformats.org/officeDocument/2006/relationships/audio" Target="../media/audio20.wav"/><Relationship Id="rId19" Type="http://schemas.openxmlformats.org/officeDocument/2006/relationships/image" Target="../media/image8.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9.png"/><Relationship Id="rId22"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media/audio30.wav"/><Relationship Id="rId18" Type="http://schemas.openxmlformats.org/officeDocument/2006/relationships/image" Target="../media/image27.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audio" Target="../media/audio29.wav"/><Relationship Id="rId17" Type="http://schemas.openxmlformats.org/officeDocument/2006/relationships/image" Target="../media/image17.svg"/><Relationship Id="rId2" Type="http://schemas.openxmlformats.org/officeDocument/2006/relationships/notesSlide" Target="../notesSlides/notesSlide6.xml"/><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audio" Target="../media/audio24.wav"/><Relationship Id="rId11" Type="http://schemas.openxmlformats.org/officeDocument/2006/relationships/audio" Target="../media/audio28.wav"/><Relationship Id="rId5" Type="http://schemas.openxmlformats.org/officeDocument/2006/relationships/audio" Target="../media/audio23.wav"/><Relationship Id="rId15" Type="http://schemas.microsoft.com/office/2007/relationships/hdphoto" Target="../media/hdphoto1.wdp"/><Relationship Id="rId10" Type="http://schemas.openxmlformats.org/officeDocument/2006/relationships/audio" Target="../media/audio27.wav"/><Relationship Id="rId19" Type="http://schemas.openxmlformats.org/officeDocument/2006/relationships/image" Target="../media/image28.png"/><Relationship Id="rId4" Type="http://schemas.openxmlformats.org/officeDocument/2006/relationships/audio" Target="../media/audio22.wav"/><Relationship Id="rId9" Type="http://schemas.openxmlformats.org/officeDocument/2006/relationships/audio" Target="../media/audio26.wav"/><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18" Type="http://schemas.openxmlformats.org/officeDocument/2006/relationships/audio" Target="../media/audio31.wav"/><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22.png"/><Relationship Id="rId17" Type="http://schemas.openxmlformats.org/officeDocument/2006/relationships/image" Target="../media/image17.svg"/><Relationship Id="rId2" Type="http://schemas.openxmlformats.org/officeDocument/2006/relationships/notesSlide" Target="../notesSlides/notesSlide7.xml"/><Relationship Id="rId16"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30.png"/><Relationship Id="rId11" Type="http://schemas.openxmlformats.org/officeDocument/2006/relationships/image" Target="../media/image7.png"/><Relationship Id="rId5" Type="http://schemas.openxmlformats.org/officeDocument/2006/relationships/image" Target="../media/image26.png"/><Relationship Id="rId15" Type="http://schemas.openxmlformats.org/officeDocument/2006/relationships/image" Target="../media/image8.png"/><Relationship Id="rId10" Type="http://schemas.openxmlformats.org/officeDocument/2006/relationships/image" Target="../media/image9.png"/><Relationship Id="rId19"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32.wav"/><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audio" Target="../media/audio33.wav"/><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A: Round 1</a:t>
            </a:r>
          </a:p>
        </p:txBody>
      </p:sp>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5083" y="2707816"/>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5121" y="2732894"/>
            <a:ext cx="357391" cy="551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nvGraphicFramePr>
        <p:xfrm>
          <a:off x="134520" y="1728290"/>
          <a:ext cx="5567218" cy="1625164"/>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pelota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bl>
          </a:graphicData>
        </a:graphic>
      </p:graphicFrame>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1" name="TextBox 80">
            <a:extLst>
              <a:ext uri="{FF2B5EF4-FFF2-40B4-BE49-F238E27FC236}">
                <a16:creationId xmlns:a16="http://schemas.microsoft.com/office/drawing/2014/main" id="{C1B40ADD-2BF8-45C9-AF98-7C212BDDB80C}"/>
              </a:ext>
            </a:extLst>
          </p:cNvPr>
          <p:cNvSpPr txBox="1"/>
          <p:nvPr/>
        </p:nvSpPr>
        <p:spPr>
          <a:xfrm>
            <a:off x="6325111" y="1439684"/>
            <a:ext cx="39581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002060"/>
                </a:solidFill>
                <a:effectLst/>
                <a:uLnTx/>
                <a:uFillTx/>
                <a:latin typeface="Modern Love" panose="04090805081005020601" pitchFamily="82" charset="0"/>
                <a:cs typeface="Arial"/>
                <a:sym typeface="Arial"/>
              </a:rPr>
              <a:t>Persona B: Round 1</a:t>
            </a:r>
          </a:p>
        </p:txBody>
      </p:sp>
      <p:pic>
        <p:nvPicPr>
          <p:cNvPr id="34" name="Picture 10" descr="Basketball, Ball, Sport, Orange Ball">
            <a:extLst>
              <a:ext uri="{FF2B5EF4-FFF2-40B4-BE49-F238E27FC236}">
                <a16:creationId xmlns:a16="http://schemas.microsoft.com/office/drawing/2014/main" id="{B4B0A32D-2FA7-4F48-B54E-92A6102B8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2789" y="2719395"/>
            <a:ext cx="565217" cy="565217"/>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with Corners Rounded 34">
            <a:extLst>
              <a:ext uri="{FF2B5EF4-FFF2-40B4-BE49-F238E27FC236}">
                <a16:creationId xmlns:a16="http://schemas.microsoft.com/office/drawing/2014/main" id="{F83A081D-60E0-46AA-8E5E-AB3E3979D496}"/>
              </a:ext>
            </a:extLst>
          </p:cNvPr>
          <p:cNvSpPr/>
          <p:nvPr/>
        </p:nvSpPr>
        <p:spPr>
          <a:xfrm>
            <a:off x="141326" y="3504547"/>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A says:</a:t>
            </a:r>
            <a:br>
              <a:rPr lang="en-GB" sz="2800" dirty="0">
                <a:solidFill>
                  <a:srgbClr val="002060"/>
                </a:solidFill>
                <a:latin typeface="Century Gothic" panose="020B0502020202020204" pitchFamily="34" charset="0"/>
              </a:rPr>
            </a:br>
            <a:r>
              <a:rPr lang="en-GB" sz="2800" b="1" dirty="0">
                <a:solidFill>
                  <a:srgbClr val="002060"/>
                </a:solidFill>
                <a:latin typeface="Century Gothic" panose="020B0502020202020204" pitchFamily="34" charset="0"/>
              </a:rPr>
              <a:t>Tengo una</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a:solidFill>
                  <a:srgbClr val="002060"/>
                </a:solidFill>
                <a:latin typeface="Century Gothic" panose="020B0502020202020204" pitchFamily="34" charset="0"/>
              </a:rPr>
              <a:t>(but not the noun!)</a:t>
            </a:r>
          </a:p>
        </p:txBody>
      </p:sp>
      <p:sp>
        <p:nvSpPr>
          <p:cNvPr id="36" name="Speech Bubble: Rectangle with Corners Rounded 35">
            <a:extLst>
              <a:ext uri="{FF2B5EF4-FFF2-40B4-BE49-F238E27FC236}">
                <a16:creationId xmlns:a16="http://schemas.microsoft.com/office/drawing/2014/main" id="{90DAC163-7ECC-4EC8-B8D2-38FC060E4BBA}"/>
              </a:ext>
            </a:extLst>
          </p:cNvPr>
          <p:cNvSpPr/>
          <p:nvPr/>
        </p:nvSpPr>
        <p:spPr>
          <a:xfrm>
            <a:off x="7005223" y="3636920"/>
            <a:ext cx="4723400" cy="1577829"/>
          </a:xfrm>
          <a:prstGeom prst="wedgeRoundRectCallout">
            <a:avLst>
              <a:gd name="adj1" fmla="val -62943"/>
              <a:gd name="adj2" fmla="val -272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Person B hears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and ticks the correct noun.  Is it ‘</a:t>
            </a:r>
            <a:r>
              <a:rPr lang="en-GB" sz="2800" dirty="0" err="1">
                <a:solidFill>
                  <a:srgbClr val="002060"/>
                </a:solidFill>
                <a:latin typeface="Century Gothic" panose="020B0502020202020204" pitchFamily="34" charset="0"/>
              </a:rPr>
              <a:t>teléfono</a:t>
            </a:r>
            <a:r>
              <a:rPr lang="en-GB" sz="2800" dirty="0">
                <a:solidFill>
                  <a:srgbClr val="002060"/>
                </a:solidFill>
                <a:latin typeface="Century Gothic" panose="020B0502020202020204" pitchFamily="34" charset="0"/>
              </a:rPr>
              <a:t>’ or ‘pelota’?</a:t>
            </a:r>
          </a:p>
        </p:txBody>
      </p:sp>
      <p:sp>
        <p:nvSpPr>
          <p:cNvPr id="37" name="Speech Bubble: Rectangle with Corners Rounded 36">
            <a:extLst>
              <a:ext uri="{FF2B5EF4-FFF2-40B4-BE49-F238E27FC236}">
                <a16:creationId xmlns:a16="http://schemas.microsoft.com/office/drawing/2014/main" id="{4CFCE8CD-3FF8-4E8E-A645-5E4A31BADCF0}"/>
              </a:ext>
            </a:extLst>
          </p:cNvPr>
          <p:cNvSpPr/>
          <p:nvPr/>
        </p:nvSpPr>
        <p:spPr>
          <a:xfrm>
            <a:off x="591275" y="4967474"/>
            <a:ext cx="3994693" cy="1311834"/>
          </a:xfrm>
          <a:prstGeom prst="wedgeRoundRectCallout">
            <a:avLst>
              <a:gd name="adj1" fmla="val 62446"/>
              <a:gd name="adj2" fmla="val -2093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You have to be very clear when you say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p>
        </p:txBody>
      </p:sp>
      <p:sp>
        <p:nvSpPr>
          <p:cNvPr id="38" name="TextBox 37">
            <a:extLst>
              <a:ext uri="{FF2B5EF4-FFF2-40B4-BE49-F238E27FC236}">
                <a16:creationId xmlns:a16="http://schemas.microsoft.com/office/drawing/2014/main" id="{CEB43601-9631-4369-B85C-E02FC4CC4A67}"/>
              </a:ext>
            </a:extLst>
          </p:cNvPr>
          <p:cNvSpPr txBox="1"/>
          <p:nvPr/>
        </p:nvSpPr>
        <p:spPr>
          <a:xfrm>
            <a:off x="1882247" y="273025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9" name="Picture 38" descr="Shape, arrow&#10;&#10;Description automatically generated">
            <a:extLst>
              <a:ext uri="{FF2B5EF4-FFF2-40B4-BE49-F238E27FC236}">
                <a16:creationId xmlns:a16="http://schemas.microsoft.com/office/drawing/2014/main" id="{7BDDE303-3121-4593-88EB-1C26AA128187}"/>
              </a:ext>
            </a:extLst>
          </p:cNvPr>
          <p:cNvPicPr>
            <a:picLocks noChangeAspect="1"/>
          </p:cNvPicPr>
          <p:nvPr/>
        </p:nvPicPr>
        <p:blipFill>
          <a:blip r:embed="rId5"/>
          <a:stretch>
            <a:fillRect/>
          </a:stretch>
        </p:blipFill>
        <p:spPr>
          <a:xfrm>
            <a:off x="10056365" y="2746005"/>
            <a:ext cx="499512" cy="462829"/>
          </a:xfrm>
          <a:prstGeom prst="rect">
            <a:avLst/>
          </a:prstGeom>
        </p:spPr>
      </p:pic>
      <p:pic>
        <p:nvPicPr>
          <p:cNvPr id="4" name="Graphic 3" descr="Teacher">
            <a:extLst>
              <a:ext uri="{FF2B5EF4-FFF2-40B4-BE49-F238E27FC236}">
                <a16:creationId xmlns:a16="http://schemas.microsoft.com/office/drawing/2014/main" id="{67E68E88-A689-FA23-935F-CD6C86E9E5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659" y="52905"/>
            <a:ext cx="914400" cy="914400"/>
          </a:xfrm>
          <a:prstGeom prst="rect">
            <a:avLst/>
          </a:prstGeom>
        </p:spPr>
      </p:pic>
      <p:sp>
        <p:nvSpPr>
          <p:cNvPr id="6" name="Speech Bubble: Rectangle with Corners Rounded 5">
            <a:hlinkClick r:id="" action="ppaction://noaction">
              <a:snd r:embed="rId8" name="t1_w9_s10_1.wav"/>
            </a:hlinkClick>
            <a:extLst>
              <a:ext uri="{FF2B5EF4-FFF2-40B4-BE49-F238E27FC236}">
                <a16:creationId xmlns:a16="http://schemas.microsoft.com/office/drawing/2014/main" id="{EB9FD632-D9D8-6FCF-9FA4-DD9145A56E95}"/>
              </a:ext>
            </a:extLst>
          </p:cNvPr>
          <p:cNvSpPr/>
          <p:nvPr/>
        </p:nvSpPr>
        <p:spPr>
          <a:xfrm>
            <a:off x="1027678" y="177562"/>
            <a:ext cx="1974314"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Habla 💬.</a:t>
            </a:r>
            <a:endParaRPr lang="en-US" sz="2800" b="1" dirty="0">
              <a:solidFill>
                <a:schemeClr val="bg1"/>
              </a:solidFill>
              <a:latin typeface="Century Gothic" panose="020B0502020202020204" pitchFamily="34" charset="0"/>
            </a:endParaRPr>
          </a:p>
        </p:txBody>
      </p:sp>
      <p:sp>
        <p:nvSpPr>
          <p:cNvPr id="7" name="Title 2">
            <a:extLst>
              <a:ext uri="{FF2B5EF4-FFF2-40B4-BE49-F238E27FC236}">
                <a16:creationId xmlns:a16="http://schemas.microsoft.com/office/drawing/2014/main" id="{854F8AD1-F34C-7447-C37E-B91D16C3E6B5}"/>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5A198565-E239-2B98-8E86-6C1326E455C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853B4733-6CD1-CB8D-0024-C03BF32BA152}"/>
              </a:ext>
            </a:extLst>
          </p:cNvPr>
          <p:cNvPicPr>
            <a:picLocks noChangeAspect="1"/>
          </p:cNvPicPr>
          <p:nvPr/>
        </p:nvPicPr>
        <p:blipFill>
          <a:blip r:embed="rId9"/>
          <a:stretch>
            <a:fillRect/>
          </a:stretch>
        </p:blipFill>
        <p:spPr>
          <a:xfrm>
            <a:off x="11065810" y="26722"/>
            <a:ext cx="945328" cy="1000130"/>
          </a:xfrm>
          <a:prstGeom prst="rect">
            <a:avLst/>
          </a:prstGeom>
        </p:spPr>
      </p:pic>
    </p:spTree>
    <p:extLst>
      <p:ext uri="{BB962C8B-B14F-4D97-AF65-F5344CB8AC3E}">
        <p14:creationId xmlns:p14="http://schemas.microsoft.com/office/powerpoint/2010/main" val="54086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161405" y="2107430"/>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903192"/>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499897"/>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1</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9244" y="3690257"/>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scuela, Libro De Ejercicios, Estudiar">
            <a:extLst>
              <a:ext uri="{FF2B5EF4-FFF2-40B4-BE49-F238E27FC236}">
                <a16:creationId xmlns:a16="http://schemas.microsoft.com/office/drawing/2014/main" id="{5A5BCF0D-A055-4529-8F57-7B20C1636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32" y="3098961"/>
            <a:ext cx="436861" cy="5847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590" y="454060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9078" y="3098961"/>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7649" y="5228839"/>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5423" y="3755860"/>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1145" y="5814343"/>
            <a:ext cx="528424" cy="531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nvGraphicFramePr>
        <p:xfrm>
          <a:off x="134520" y="2107856"/>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cuaderno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teléfono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oso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casa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2708" y="3089183"/>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3098961"/>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9978196" y="3087383"/>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7495309" y="379243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9978196" y="378085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7495309" y="450261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9978196" y="449103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7495309" y="517943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9978196" y="516785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7495309" y="584011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9978196" y="582853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2019" y="5185940"/>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10729965" y="4551944"/>
            <a:ext cx="762344" cy="485994"/>
          </a:xfrm>
          <a:prstGeom prst="rect">
            <a:avLst/>
          </a:prstGeom>
        </p:spPr>
      </p:pic>
      <p:pic>
        <p:nvPicPr>
          <p:cNvPr id="77" name="Picture 16" descr="Smartphone, Teléfono Móvil, Androide, Tecnología">
            <a:extLst>
              <a:ext uri="{FF2B5EF4-FFF2-40B4-BE49-F238E27FC236}">
                <a16:creationId xmlns:a16="http://schemas.microsoft.com/office/drawing/2014/main" id="{EA1A8914-2F4B-4373-BE6F-B2C4550EF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8871" y="3755860"/>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amara, Fotografia, Fotografía, Foto">
            <a:extLst>
              <a:ext uri="{FF2B5EF4-FFF2-40B4-BE49-F238E27FC236}">
                <a16:creationId xmlns:a16="http://schemas.microsoft.com/office/drawing/2014/main" id="{FD71F8AD-27BE-4EBB-B577-9749B263F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609" y="451497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Animal, Bear, Cartoon, Children, Kids, Toys">
            <a:extLst>
              <a:ext uri="{FF2B5EF4-FFF2-40B4-BE49-F238E27FC236}">
                <a16:creationId xmlns:a16="http://schemas.microsoft.com/office/drawing/2014/main" id="{14995C8F-4EE5-4EC7-A3EC-7945E76BA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131" y="5172014"/>
            <a:ext cx="404128" cy="52904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C1B40ADD-2BF8-45C9-AF98-7C212BDDB80C}"/>
              </a:ext>
            </a:extLst>
          </p:cNvPr>
          <p:cNvSpPr txBox="1"/>
          <p:nvPr/>
        </p:nvSpPr>
        <p:spPr>
          <a:xfrm>
            <a:off x="6325111" y="1819250"/>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1</a:t>
            </a:r>
          </a:p>
        </p:txBody>
      </p:sp>
      <p:sp>
        <p:nvSpPr>
          <p:cNvPr id="4" name="TextBox 3">
            <a:extLst>
              <a:ext uri="{FF2B5EF4-FFF2-40B4-BE49-F238E27FC236}">
                <a16:creationId xmlns:a16="http://schemas.microsoft.com/office/drawing/2014/main" id="{EA4EE263-7372-4016-A782-B1A0F49EABF0}"/>
              </a:ext>
            </a:extLst>
          </p:cNvPr>
          <p:cNvSpPr txBox="1"/>
          <p:nvPr/>
        </p:nvSpPr>
        <p:spPr>
          <a:xfrm>
            <a:off x="2052863" y="3108381"/>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34" name="Picture 33" descr="Shape, arrow&#10;&#10;Description automatically generated">
            <a:extLst>
              <a:ext uri="{FF2B5EF4-FFF2-40B4-BE49-F238E27FC236}">
                <a16:creationId xmlns:a16="http://schemas.microsoft.com/office/drawing/2014/main" id="{8C67862E-4EC1-42E3-B7B5-6F2D3FBBD6E6}"/>
              </a:ext>
            </a:extLst>
          </p:cNvPr>
          <p:cNvPicPr>
            <a:picLocks noChangeAspect="1"/>
          </p:cNvPicPr>
          <p:nvPr/>
        </p:nvPicPr>
        <p:blipFill>
          <a:blip r:embed="rId12"/>
          <a:stretch>
            <a:fillRect/>
          </a:stretch>
        </p:blipFill>
        <p:spPr>
          <a:xfrm>
            <a:off x="10043901" y="3085731"/>
            <a:ext cx="499512" cy="462829"/>
          </a:xfrm>
          <a:prstGeom prst="rect">
            <a:avLst/>
          </a:prstGeom>
        </p:spPr>
      </p:pic>
      <p:sp>
        <p:nvSpPr>
          <p:cNvPr id="35" name="TextBox 34">
            <a:extLst>
              <a:ext uri="{FF2B5EF4-FFF2-40B4-BE49-F238E27FC236}">
                <a16:creationId xmlns:a16="http://schemas.microsoft.com/office/drawing/2014/main" id="{F01A02D6-2CAC-417C-A8F7-9D9780B87AA4}"/>
              </a:ext>
            </a:extLst>
          </p:cNvPr>
          <p:cNvSpPr txBox="1"/>
          <p:nvPr/>
        </p:nvSpPr>
        <p:spPr>
          <a:xfrm>
            <a:off x="2055393" y="3801854"/>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36" name="Picture 35" descr="Shape, arrow&#10;&#10;Description automatically generated">
            <a:extLst>
              <a:ext uri="{FF2B5EF4-FFF2-40B4-BE49-F238E27FC236}">
                <a16:creationId xmlns:a16="http://schemas.microsoft.com/office/drawing/2014/main" id="{CA0A727F-C079-44FF-A484-956A866CE6C6}"/>
              </a:ext>
            </a:extLst>
          </p:cNvPr>
          <p:cNvPicPr>
            <a:picLocks noChangeAspect="1"/>
          </p:cNvPicPr>
          <p:nvPr/>
        </p:nvPicPr>
        <p:blipFill>
          <a:blip r:embed="rId12"/>
          <a:stretch>
            <a:fillRect/>
          </a:stretch>
        </p:blipFill>
        <p:spPr>
          <a:xfrm>
            <a:off x="7528161" y="3806240"/>
            <a:ext cx="499512" cy="462829"/>
          </a:xfrm>
          <a:prstGeom prst="rect">
            <a:avLst/>
          </a:prstGeom>
        </p:spPr>
      </p:pic>
      <p:sp>
        <p:nvSpPr>
          <p:cNvPr id="37" name="TextBox 36">
            <a:extLst>
              <a:ext uri="{FF2B5EF4-FFF2-40B4-BE49-F238E27FC236}">
                <a16:creationId xmlns:a16="http://schemas.microsoft.com/office/drawing/2014/main" id="{A14B53B9-B1D2-4C71-B3BF-275050CF79E3}"/>
              </a:ext>
            </a:extLst>
          </p:cNvPr>
          <p:cNvSpPr txBox="1"/>
          <p:nvPr/>
        </p:nvSpPr>
        <p:spPr>
          <a:xfrm>
            <a:off x="1909596" y="4477826"/>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38" name="Picture 37" descr="Shape, arrow&#10;&#10;Description automatically generated">
            <a:extLst>
              <a:ext uri="{FF2B5EF4-FFF2-40B4-BE49-F238E27FC236}">
                <a16:creationId xmlns:a16="http://schemas.microsoft.com/office/drawing/2014/main" id="{A7FC8BC7-3BE9-4CF2-8D8A-0228CEAE0AAF}"/>
              </a:ext>
            </a:extLst>
          </p:cNvPr>
          <p:cNvPicPr>
            <a:picLocks noChangeAspect="1"/>
          </p:cNvPicPr>
          <p:nvPr/>
        </p:nvPicPr>
        <p:blipFill>
          <a:blip r:embed="rId12"/>
          <a:stretch>
            <a:fillRect/>
          </a:stretch>
        </p:blipFill>
        <p:spPr>
          <a:xfrm>
            <a:off x="7569539" y="4497429"/>
            <a:ext cx="499512" cy="462829"/>
          </a:xfrm>
          <a:prstGeom prst="rect">
            <a:avLst/>
          </a:prstGeom>
        </p:spPr>
      </p:pic>
      <p:sp>
        <p:nvSpPr>
          <p:cNvPr id="39" name="TextBox 38">
            <a:extLst>
              <a:ext uri="{FF2B5EF4-FFF2-40B4-BE49-F238E27FC236}">
                <a16:creationId xmlns:a16="http://schemas.microsoft.com/office/drawing/2014/main" id="{5A8B4D3B-03E0-451A-A897-67D9C6CAD1A1}"/>
              </a:ext>
            </a:extLst>
          </p:cNvPr>
          <p:cNvSpPr txBox="1"/>
          <p:nvPr/>
        </p:nvSpPr>
        <p:spPr>
          <a:xfrm>
            <a:off x="2044755" y="5142207"/>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40" name="Picture 39" descr="Shape, arrow&#10;&#10;Description automatically generated">
            <a:extLst>
              <a:ext uri="{FF2B5EF4-FFF2-40B4-BE49-F238E27FC236}">
                <a16:creationId xmlns:a16="http://schemas.microsoft.com/office/drawing/2014/main" id="{6E665930-FC5B-44AB-96E0-43A24F37D037}"/>
              </a:ext>
            </a:extLst>
          </p:cNvPr>
          <p:cNvPicPr>
            <a:picLocks noChangeAspect="1"/>
          </p:cNvPicPr>
          <p:nvPr/>
        </p:nvPicPr>
        <p:blipFill>
          <a:blip r:embed="rId12"/>
          <a:stretch>
            <a:fillRect/>
          </a:stretch>
        </p:blipFill>
        <p:spPr>
          <a:xfrm>
            <a:off x="10073897" y="5146741"/>
            <a:ext cx="499512" cy="462829"/>
          </a:xfrm>
          <a:prstGeom prst="rect">
            <a:avLst/>
          </a:prstGeom>
        </p:spPr>
      </p:pic>
      <p:sp>
        <p:nvSpPr>
          <p:cNvPr id="41" name="TextBox 40">
            <a:extLst>
              <a:ext uri="{FF2B5EF4-FFF2-40B4-BE49-F238E27FC236}">
                <a16:creationId xmlns:a16="http://schemas.microsoft.com/office/drawing/2014/main" id="{ABEB47E3-AB4F-400E-892D-77C6B8A7D1C3}"/>
              </a:ext>
            </a:extLst>
          </p:cNvPr>
          <p:cNvSpPr txBox="1"/>
          <p:nvPr/>
        </p:nvSpPr>
        <p:spPr>
          <a:xfrm>
            <a:off x="1909596" y="5832631"/>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42" name="Picture 2" descr="Casa, Iconos, Tarjeta De Jims">
            <a:extLst>
              <a:ext uri="{FF2B5EF4-FFF2-40B4-BE49-F238E27FC236}">
                <a16:creationId xmlns:a16="http://schemas.microsoft.com/office/drawing/2014/main" id="{6B6E0FC2-F2BE-4695-9BCD-A33752F618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1509" y="5828538"/>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CB45306-E81A-46AD-83A9-FF529E22E8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94832" y="5814343"/>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43" descr="Shape, arrow&#10;&#10;Description automatically generated">
            <a:extLst>
              <a:ext uri="{FF2B5EF4-FFF2-40B4-BE49-F238E27FC236}">
                <a16:creationId xmlns:a16="http://schemas.microsoft.com/office/drawing/2014/main" id="{F2C432A6-A9EB-445A-BF2F-ABFB4F0F92D7}"/>
              </a:ext>
            </a:extLst>
          </p:cNvPr>
          <p:cNvPicPr>
            <a:picLocks noChangeAspect="1"/>
          </p:cNvPicPr>
          <p:nvPr/>
        </p:nvPicPr>
        <p:blipFill>
          <a:blip r:embed="rId12"/>
          <a:stretch>
            <a:fillRect/>
          </a:stretch>
        </p:blipFill>
        <p:spPr>
          <a:xfrm>
            <a:off x="10011048" y="5868960"/>
            <a:ext cx="499512" cy="462829"/>
          </a:xfrm>
          <a:prstGeom prst="rect">
            <a:avLst/>
          </a:prstGeom>
        </p:spPr>
      </p:pic>
      <p:sp>
        <p:nvSpPr>
          <p:cNvPr id="7" name="Title 2">
            <a:extLst>
              <a:ext uri="{FF2B5EF4-FFF2-40B4-BE49-F238E27FC236}">
                <a16:creationId xmlns:a16="http://schemas.microsoft.com/office/drawing/2014/main" id="{26C70467-D921-A646-FE58-43CE2FE275EF}"/>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998DB291-910D-B41C-BBF1-78DE7206399D}"/>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3F4E9A17-7C2C-3BA1-14ED-24B177DA9849}"/>
              </a:ext>
            </a:extLst>
          </p:cNvPr>
          <p:cNvPicPr>
            <a:picLocks noChangeAspect="1"/>
          </p:cNvPicPr>
          <p:nvPr/>
        </p:nvPicPr>
        <p:blipFill>
          <a:blip r:embed="rId14"/>
          <a:stretch>
            <a:fillRect/>
          </a:stretch>
        </p:blipFill>
        <p:spPr>
          <a:xfrm>
            <a:off x="11065810" y="26722"/>
            <a:ext cx="945328" cy="1000130"/>
          </a:xfrm>
          <a:prstGeom prst="rect">
            <a:avLst/>
          </a:prstGeom>
        </p:spPr>
      </p:pic>
      <p:pic>
        <p:nvPicPr>
          <p:cNvPr id="10" name="Graphic 9" descr="Teacher">
            <a:extLst>
              <a:ext uri="{FF2B5EF4-FFF2-40B4-BE49-F238E27FC236}">
                <a16:creationId xmlns:a16="http://schemas.microsoft.com/office/drawing/2014/main" id="{4FC9AE69-BA3A-B9A5-6CDD-2860D0E1065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659" y="52905"/>
            <a:ext cx="914400" cy="914400"/>
          </a:xfrm>
          <a:prstGeom prst="rect">
            <a:avLst/>
          </a:prstGeom>
        </p:spPr>
      </p:pic>
      <p:sp>
        <p:nvSpPr>
          <p:cNvPr id="11" name="Speech Bubble: Rectangle with Corners Rounded 10">
            <a:hlinkClick r:id="" action="ppaction://noaction">
              <a:snd r:embed="rId17" name="t1_w9_s11_1.wav"/>
            </a:hlinkClick>
            <a:extLst>
              <a:ext uri="{FF2B5EF4-FFF2-40B4-BE49-F238E27FC236}">
                <a16:creationId xmlns:a16="http://schemas.microsoft.com/office/drawing/2014/main" id="{AF4E5240-51D4-ECAA-4BF2-D0A9D0A86282}"/>
              </a:ext>
            </a:extLst>
          </p:cNvPr>
          <p:cNvSpPr/>
          <p:nvPr/>
        </p:nvSpPr>
        <p:spPr>
          <a:xfrm>
            <a:off x="1027678" y="177562"/>
            <a:ext cx="2422888"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Corrige</a:t>
            </a:r>
            <a:r>
              <a:rPr lang="en-GB" sz="2800" b="1" dirty="0">
                <a:solidFill>
                  <a:schemeClr val="bg1"/>
                </a:solidFill>
                <a:latin typeface="Century Gothic" panose="020B0502020202020204" pitchFamily="34" charset="0"/>
              </a:rPr>
              <a:t> ✅. </a:t>
            </a:r>
            <a:endParaRPr lang="en-US" sz="2800" b="1" dirty="0">
              <a:solidFill>
                <a:schemeClr val="bg1"/>
              </a:solidFill>
              <a:latin typeface="Century Gothic" panose="020B0502020202020204" pitchFamily="34" charset="0"/>
            </a:endParaRPr>
          </a:p>
        </p:txBody>
      </p:sp>
      <p:sp>
        <p:nvSpPr>
          <p:cNvPr id="13" name="TextBox 12">
            <a:extLst>
              <a:ext uri="{FF2B5EF4-FFF2-40B4-BE49-F238E27FC236}">
                <a16:creationId xmlns:a16="http://schemas.microsoft.com/office/drawing/2014/main" id="{FFF03119-09CB-443D-D786-18CCEDC15DC1}"/>
              </a:ext>
            </a:extLst>
          </p:cNvPr>
          <p:cNvSpPr txBox="1"/>
          <p:nvPr/>
        </p:nvSpPr>
        <p:spPr>
          <a:xfrm>
            <a:off x="924513" y="710255"/>
            <a:ext cx="37769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Check your answers.</a:t>
            </a:r>
          </a:p>
        </p:txBody>
      </p:sp>
    </p:spTree>
    <p:extLst>
      <p:ext uri="{BB962C8B-B14F-4D97-AF65-F5344CB8AC3E}">
        <p14:creationId xmlns:p14="http://schemas.microsoft.com/office/powerpoint/2010/main" val="73273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7" grpId="0"/>
      <p:bldP spid="39"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805059"/>
            <a:ext cx="2499057" cy="472364"/>
          </a:xfrm>
          <a:noFill/>
        </p:spPr>
        <p:txBody>
          <a:bodyPr>
            <a:noAutofit/>
          </a:bodyPr>
          <a:lstStyle/>
          <a:p>
            <a:pPr algn="ctr"/>
            <a:r>
              <a:rPr lang="en-GB" sz="2000" b="1" dirty="0">
                <a:solidFill>
                  <a:schemeClr val="bg1"/>
                </a:solidFill>
                <a:latin typeface="Century Gothic" panose="020B0502020202020204" pitchFamily="34" charset="0"/>
              </a:rPr>
              <a:t>hablar y </a:t>
            </a: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3" name="TextBox 32">
            <a:extLst>
              <a:ext uri="{FF2B5EF4-FFF2-40B4-BE49-F238E27FC236}">
                <a16:creationId xmlns:a16="http://schemas.microsoft.com/office/drawing/2014/main" id="{309D16FF-545E-43F3-9BBA-05AB44009A9D}"/>
              </a:ext>
            </a:extLst>
          </p:cNvPr>
          <p:cNvSpPr txBox="1"/>
          <p:nvPr/>
        </p:nvSpPr>
        <p:spPr>
          <a:xfrm>
            <a:off x="302695" y="1587609"/>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2</a:t>
            </a:r>
          </a:p>
        </p:txBody>
      </p:sp>
      <p:graphicFrame>
        <p:nvGraphicFramePr>
          <p:cNvPr id="41" name="Table 3">
            <a:extLst>
              <a:ext uri="{FF2B5EF4-FFF2-40B4-BE49-F238E27FC236}">
                <a16:creationId xmlns:a16="http://schemas.microsoft.com/office/drawing/2014/main" id="{B251E591-2B1E-4C8E-BD0B-A94249E63602}"/>
              </a:ext>
            </a:extLst>
          </p:cNvPr>
          <p:cNvGraphicFramePr>
            <a:graphicFrameLocks noGrp="1"/>
          </p:cNvGraphicFramePr>
          <p:nvPr/>
        </p:nvGraphicFramePr>
        <p:xfrm>
          <a:off x="295889" y="2195568"/>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mochila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universo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fruta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bolígrafo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42" name="Picture 8" descr="Camara, Fotografia, Fotografía, Foto">
            <a:extLst>
              <a:ext uri="{FF2B5EF4-FFF2-40B4-BE49-F238E27FC236}">
                <a16:creationId xmlns:a16="http://schemas.microsoft.com/office/drawing/2014/main" id="{10BF99C6-D219-442A-8DF1-0A602B49C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977" y="3917082"/>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olsa, Escuela, Mochila">
            <a:extLst>
              <a:ext uri="{FF2B5EF4-FFF2-40B4-BE49-F238E27FC236}">
                <a16:creationId xmlns:a16="http://schemas.microsoft.com/office/drawing/2014/main" id="{C6492EEB-F257-41B0-BF49-461186904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456" y="3127052"/>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Plátano, Fruta, Comida, Fruta Amarilla">
            <a:extLst>
              <a:ext uri="{FF2B5EF4-FFF2-40B4-BE49-F238E27FC236}">
                <a16:creationId xmlns:a16="http://schemas.microsoft.com/office/drawing/2014/main" id="{6D5E1227-2F34-4B89-8A3C-052A8A03B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232" y="5263062"/>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4370D114-35A5-4B5F-A519-9AD0AB1E6B9B}"/>
              </a:ext>
            </a:extLst>
          </p:cNvPr>
          <p:cNvPicPr>
            <a:picLocks noChangeAspect="1"/>
          </p:cNvPicPr>
          <p:nvPr/>
        </p:nvPicPr>
        <p:blipFill>
          <a:blip r:embed="rId6"/>
          <a:stretch>
            <a:fillRect/>
          </a:stretch>
        </p:blipFill>
        <p:spPr>
          <a:xfrm rot="592391">
            <a:off x="4960477" y="5928667"/>
            <a:ext cx="762344" cy="485994"/>
          </a:xfrm>
          <a:prstGeom prst="rect">
            <a:avLst/>
          </a:prstGeom>
        </p:spPr>
      </p:pic>
      <p:pic>
        <p:nvPicPr>
          <p:cNvPr id="46" name="Picture 45">
            <a:extLst>
              <a:ext uri="{FF2B5EF4-FFF2-40B4-BE49-F238E27FC236}">
                <a16:creationId xmlns:a16="http://schemas.microsoft.com/office/drawing/2014/main" id="{D28ED705-93AB-4E17-B206-1497E8D0E9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1465" y="4578071"/>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47" name="Table 3">
            <a:extLst>
              <a:ext uri="{FF2B5EF4-FFF2-40B4-BE49-F238E27FC236}">
                <a16:creationId xmlns:a16="http://schemas.microsoft.com/office/drawing/2014/main" id="{9A4EC4D6-3523-40D7-B6FF-85C73290B57B}"/>
              </a:ext>
            </a:extLst>
          </p:cNvPr>
          <p:cNvGraphicFramePr>
            <a:graphicFrameLocks noGrp="1"/>
          </p:cNvGraphicFramePr>
          <p:nvPr/>
        </p:nvGraphicFramePr>
        <p:xfrm>
          <a:off x="6496402" y="2135528"/>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pic>
        <p:nvPicPr>
          <p:cNvPr id="48" name="Picture 2" descr="Bolsa, Escuela, Mochila">
            <a:extLst>
              <a:ext uri="{FF2B5EF4-FFF2-40B4-BE49-F238E27FC236}">
                <a16:creationId xmlns:a16="http://schemas.microsoft.com/office/drawing/2014/main" id="{21EA196D-E044-48E1-8F9D-D06A4EEE9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5059" y="2990838"/>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Camara, Fotografia, Fotografía, Foto">
            <a:extLst>
              <a:ext uri="{FF2B5EF4-FFF2-40B4-BE49-F238E27FC236}">
                <a16:creationId xmlns:a16="http://schemas.microsoft.com/office/drawing/2014/main" id="{069DE430-F05F-4F2B-8963-F246885D2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4693" y="379110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Basketball, Ball, Sport, Orange Ball">
            <a:extLst>
              <a:ext uri="{FF2B5EF4-FFF2-40B4-BE49-F238E27FC236}">
                <a16:creationId xmlns:a16="http://schemas.microsoft.com/office/drawing/2014/main" id="{683CDAD3-F75B-497C-A923-69A46F843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52278" y="4505079"/>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Plátano, Fruta, Comida, Fruta Amarilla">
            <a:extLst>
              <a:ext uri="{FF2B5EF4-FFF2-40B4-BE49-F238E27FC236}">
                <a16:creationId xmlns:a16="http://schemas.microsoft.com/office/drawing/2014/main" id="{ED3619F4-6AD2-4542-B5D5-24F29A0BB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205" y="5284405"/>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Smartphone, Teléfono Móvil, Androide, Tecnología">
            <a:extLst>
              <a:ext uri="{FF2B5EF4-FFF2-40B4-BE49-F238E27FC236}">
                <a16:creationId xmlns:a16="http://schemas.microsoft.com/office/drawing/2014/main" id="{B80E1B87-F524-461F-8442-1316591114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56192" y="3078908"/>
            <a:ext cx="357391" cy="5517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asa, Iconos, Tarjeta De Jims">
            <a:extLst>
              <a:ext uri="{FF2B5EF4-FFF2-40B4-BE49-F238E27FC236}">
                <a16:creationId xmlns:a16="http://schemas.microsoft.com/office/drawing/2014/main" id="{77E1AD72-E055-41D7-8DE9-E5D45BC81A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1587" y="5814180"/>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Escuela, Libro De Ejercicios, Estudiar">
            <a:extLst>
              <a:ext uri="{FF2B5EF4-FFF2-40B4-BE49-F238E27FC236}">
                <a16:creationId xmlns:a16="http://schemas.microsoft.com/office/drawing/2014/main" id="{5069D774-91EF-45E2-AE1D-7A166B87EB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6142" y="5207528"/>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23F813B3-727C-4D75-94C0-1099F7D51E62}"/>
              </a:ext>
            </a:extLst>
          </p:cNvPr>
          <p:cNvSpPr/>
          <p:nvPr/>
        </p:nvSpPr>
        <p:spPr>
          <a:xfrm>
            <a:off x="7830306" y="3127059"/>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340AEB2A-5B2A-4328-B106-94C0E464CB9D}"/>
              </a:ext>
            </a:extLst>
          </p:cNvPr>
          <p:cNvSpPr/>
          <p:nvPr/>
        </p:nvSpPr>
        <p:spPr>
          <a:xfrm>
            <a:off x="10313193" y="3115481"/>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1FA2ED3A-6A7E-4A70-B2E5-EC6B8E8BD3A8}"/>
              </a:ext>
            </a:extLst>
          </p:cNvPr>
          <p:cNvSpPr/>
          <p:nvPr/>
        </p:nvSpPr>
        <p:spPr>
          <a:xfrm>
            <a:off x="7830306" y="382053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71DF7511-6093-40FD-9361-95427C8DD807}"/>
              </a:ext>
            </a:extLst>
          </p:cNvPr>
          <p:cNvSpPr/>
          <p:nvPr/>
        </p:nvSpPr>
        <p:spPr>
          <a:xfrm>
            <a:off x="10313193" y="380895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79801390-0504-4EE5-9231-FEC7ED254B8F}"/>
              </a:ext>
            </a:extLst>
          </p:cNvPr>
          <p:cNvSpPr/>
          <p:nvPr/>
        </p:nvSpPr>
        <p:spPr>
          <a:xfrm>
            <a:off x="7830306" y="453071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031C6B79-93B9-4284-8DC4-F62FE21A83C8}"/>
              </a:ext>
            </a:extLst>
          </p:cNvPr>
          <p:cNvSpPr/>
          <p:nvPr/>
        </p:nvSpPr>
        <p:spPr>
          <a:xfrm>
            <a:off x="10313193" y="451913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2AB41FE4-509F-4D01-B7D4-E59269195E04}"/>
              </a:ext>
            </a:extLst>
          </p:cNvPr>
          <p:cNvSpPr/>
          <p:nvPr/>
        </p:nvSpPr>
        <p:spPr>
          <a:xfrm>
            <a:off x="7830306" y="520752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43A38817-9467-4800-B172-CF22265D5AE0}"/>
              </a:ext>
            </a:extLst>
          </p:cNvPr>
          <p:cNvSpPr/>
          <p:nvPr/>
        </p:nvSpPr>
        <p:spPr>
          <a:xfrm>
            <a:off x="10313193" y="51959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02F3049E-E511-40C0-B6F6-A7D8C149060F}"/>
              </a:ext>
            </a:extLst>
          </p:cNvPr>
          <p:cNvSpPr/>
          <p:nvPr/>
        </p:nvSpPr>
        <p:spPr>
          <a:xfrm>
            <a:off x="7830306" y="586821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3CEC013-62E7-421A-8CF4-9C4B074DB14F}"/>
              </a:ext>
            </a:extLst>
          </p:cNvPr>
          <p:cNvSpPr/>
          <p:nvPr/>
        </p:nvSpPr>
        <p:spPr>
          <a:xfrm>
            <a:off x="10313193" y="585663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16" descr="Animal, Bear, Cartoon, Children, Kids, Toys">
            <a:extLst>
              <a:ext uri="{FF2B5EF4-FFF2-40B4-BE49-F238E27FC236}">
                <a16:creationId xmlns:a16="http://schemas.microsoft.com/office/drawing/2014/main" id="{1F4199F8-F41E-4612-9F47-A44A263EBE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0362" y="3794122"/>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42C69844-1447-448B-B8B0-B0E85F6F5244}"/>
              </a:ext>
            </a:extLst>
          </p:cNvPr>
          <p:cNvPicPr>
            <a:picLocks noChangeAspect="1"/>
          </p:cNvPicPr>
          <p:nvPr/>
        </p:nvPicPr>
        <p:blipFill>
          <a:blip r:embed="rId6"/>
          <a:stretch>
            <a:fillRect/>
          </a:stretch>
        </p:blipFill>
        <p:spPr>
          <a:xfrm rot="592391">
            <a:off x="11080373" y="5828410"/>
            <a:ext cx="762344" cy="485994"/>
          </a:xfrm>
          <a:prstGeom prst="rect">
            <a:avLst/>
          </a:prstGeom>
        </p:spPr>
      </p:pic>
      <p:sp>
        <p:nvSpPr>
          <p:cNvPr id="86" name="TextBox 85">
            <a:extLst>
              <a:ext uri="{FF2B5EF4-FFF2-40B4-BE49-F238E27FC236}">
                <a16:creationId xmlns:a16="http://schemas.microsoft.com/office/drawing/2014/main" id="{8A5AD9CB-F24C-450B-A727-AC456B6DB56D}"/>
              </a:ext>
            </a:extLst>
          </p:cNvPr>
          <p:cNvSpPr txBox="1"/>
          <p:nvPr/>
        </p:nvSpPr>
        <p:spPr>
          <a:xfrm>
            <a:off x="6660108" y="1847348"/>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2</a:t>
            </a:r>
          </a:p>
        </p:txBody>
      </p:sp>
      <p:pic>
        <p:nvPicPr>
          <p:cNvPr id="87" name="Picture 86">
            <a:extLst>
              <a:ext uri="{FF2B5EF4-FFF2-40B4-BE49-F238E27FC236}">
                <a16:creationId xmlns:a16="http://schemas.microsoft.com/office/drawing/2014/main" id="{011B3F0B-FC41-468C-84FA-E0FB15035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08020" y="4528004"/>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0A727138-16D8-415E-86DE-2AD02BC36C9B}"/>
              </a:ext>
            </a:extLst>
          </p:cNvPr>
          <p:cNvSpPr txBox="1"/>
          <p:nvPr/>
        </p:nvSpPr>
        <p:spPr>
          <a:xfrm>
            <a:off x="2195308" y="4538525"/>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89" name="Picture 88" descr="Shape, arrow&#10;&#10;Description automatically generated">
            <a:extLst>
              <a:ext uri="{FF2B5EF4-FFF2-40B4-BE49-F238E27FC236}">
                <a16:creationId xmlns:a16="http://schemas.microsoft.com/office/drawing/2014/main" id="{493337B1-16FF-4AF7-85CE-C181E8C8CD01}"/>
              </a:ext>
            </a:extLst>
          </p:cNvPr>
          <p:cNvPicPr>
            <a:picLocks noChangeAspect="1"/>
          </p:cNvPicPr>
          <p:nvPr/>
        </p:nvPicPr>
        <p:blipFill>
          <a:blip r:embed="rId13"/>
          <a:stretch>
            <a:fillRect/>
          </a:stretch>
        </p:blipFill>
        <p:spPr>
          <a:xfrm>
            <a:off x="7972242" y="3140825"/>
            <a:ext cx="499512" cy="462829"/>
          </a:xfrm>
          <a:prstGeom prst="rect">
            <a:avLst/>
          </a:prstGeom>
        </p:spPr>
      </p:pic>
      <p:sp>
        <p:nvSpPr>
          <p:cNvPr id="90" name="TextBox 89">
            <a:extLst>
              <a:ext uri="{FF2B5EF4-FFF2-40B4-BE49-F238E27FC236}">
                <a16:creationId xmlns:a16="http://schemas.microsoft.com/office/drawing/2014/main" id="{5AD46E01-045E-4A57-BFA8-6CD121D6EA13}"/>
              </a:ext>
            </a:extLst>
          </p:cNvPr>
          <p:cNvSpPr txBox="1"/>
          <p:nvPr/>
        </p:nvSpPr>
        <p:spPr>
          <a:xfrm>
            <a:off x="2110823" y="320852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sp>
        <p:nvSpPr>
          <p:cNvPr id="91" name="TextBox 90">
            <a:extLst>
              <a:ext uri="{FF2B5EF4-FFF2-40B4-BE49-F238E27FC236}">
                <a16:creationId xmlns:a16="http://schemas.microsoft.com/office/drawing/2014/main" id="{4E04CE33-107B-498F-8037-8AA9610BF82D}"/>
              </a:ext>
            </a:extLst>
          </p:cNvPr>
          <p:cNvSpPr txBox="1"/>
          <p:nvPr/>
        </p:nvSpPr>
        <p:spPr>
          <a:xfrm>
            <a:off x="2082787" y="3878278"/>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92" name="Picture 91" descr="Shape, arrow&#10;&#10;Description automatically generated">
            <a:extLst>
              <a:ext uri="{FF2B5EF4-FFF2-40B4-BE49-F238E27FC236}">
                <a16:creationId xmlns:a16="http://schemas.microsoft.com/office/drawing/2014/main" id="{B1C9FB20-2800-4648-B7FA-11B3C123A1A6}"/>
              </a:ext>
            </a:extLst>
          </p:cNvPr>
          <p:cNvPicPr>
            <a:picLocks noChangeAspect="1"/>
          </p:cNvPicPr>
          <p:nvPr/>
        </p:nvPicPr>
        <p:blipFill>
          <a:blip r:embed="rId13"/>
          <a:stretch>
            <a:fillRect/>
          </a:stretch>
        </p:blipFill>
        <p:spPr>
          <a:xfrm>
            <a:off x="10412214" y="3849359"/>
            <a:ext cx="499512" cy="462829"/>
          </a:xfrm>
          <a:prstGeom prst="rect">
            <a:avLst/>
          </a:prstGeom>
        </p:spPr>
      </p:pic>
      <p:pic>
        <p:nvPicPr>
          <p:cNvPr id="93" name="Picture 92" descr="Shape, arrow&#10;&#10;Description automatically generated">
            <a:extLst>
              <a:ext uri="{FF2B5EF4-FFF2-40B4-BE49-F238E27FC236}">
                <a16:creationId xmlns:a16="http://schemas.microsoft.com/office/drawing/2014/main" id="{83457425-73B8-4AC0-9255-E6617A668EB1}"/>
              </a:ext>
            </a:extLst>
          </p:cNvPr>
          <p:cNvPicPr>
            <a:picLocks noChangeAspect="1"/>
          </p:cNvPicPr>
          <p:nvPr/>
        </p:nvPicPr>
        <p:blipFill>
          <a:blip r:embed="rId13"/>
          <a:stretch>
            <a:fillRect/>
          </a:stretch>
        </p:blipFill>
        <p:spPr>
          <a:xfrm>
            <a:off x="7924969" y="4556272"/>
            <a:ext cx="499512" cy="462829"/>
          </a:xfrm>
          <a:prstGeom prst="rect">
            <a:avLst/>
          </a:prstGeom>
        </p:spPr>
      </p:pic>
      <p:sp>
        <p:nvSpPr>
          <p:cNvPr id="94" name="TextBox 93">
            <a:extLst>
              <a:ext uri="{FF2B5EF4-FFF2-40B4-BE49-F238E27FC236}">
                <a16:creationId xmlns:a16="http://schemas.microsoft.com/office/drawing/2014/main" id="{5F22B23A-2EDF-4507-BC58-CD4DC7AA4EB4}"/>
              </a:ext>
            </a:extLst>
          </p:cNvPr>
          <p:cNvSpPr txBox="1"/>
          <p:nvPr/>
        </p:nvSpPr>
        <p:spPr>
          <a:xfrm>
            <a:off x="2052041" y="5282413"/>
            <a:ext cx="909987" cy="523220"/>
          </a:xfrm>
          <a:prstGeom prst="rect">
            <a:avLst/>
          </a:prstGeom>
          <a:noFill/>
        </p:spPr>
        <p:txBody>
          <a:bodyPr wrap="square" rtlCol="0">
            <a:spAutoFit/>
          </a:bodyPr>
          <a:lstStyle/>
          <a:p>
            <a:pPr algn="ctr"/>
            <a:r>
              <a:rPr lang="en-GB" sz="2800" b="1" dirty="0">
                <a:solidFill>
                  <a:srgbClr val="FF0066"/>
                </a:solidFill>
                <a:latin typeface="Century Gothic" panose="020B0502020202020204" pitchFamily="34" charset="0"/>
              </a:rPr>
              <a:t>una</a:t>
            </a:r>
          </a:p>
        </p:txBody>
      </p:sp>
      <p:pic>
        <p:nvPicPr>
          <p:cNvPr id="95" name="Picture 94" descr="Shape, arrow&#10;&#10;Description automatically generated">
            <a:extLst>
              <a:ext uri="{FF2B5EF4-FFF2-40B4-BE49-F238E27FC236}">
                <a16:creationId xmlns:a16="http://schemas.microsoft.com/office/drawing/2014/main" id="{F28D5B36-5E35-46E1-B6C6-F52C6D4C4115}"/>
              </a:ext>
            </a:extLst>
          </p:cNvPr>
          <p:cNvPicPr>
            <a:picLocks noChangeAspect="1"/>
          </p:cNvPicPr>
          <p:nvPr/>
        </p:nvPicPr>
        <p:blipFill>
          <a:blip r:embed="rId13"/>
          <a:stretch>
            <a:fillRect/>
          </a:stretch>
        </p:blipFill>
        <p:spPr>
          <a:xfrm>
            <a:off x="8002751" y="5228261"/>
            <a:ext cx="499512" cy="462829"/>
          </a:xfrm>
          <a:prstGeom prst="rect">
            <a:avLst/>
          </a:prstGeom>
        </p:spPr>
      </p:pic>
      <p:sp>
        <p:nvSpPr>
          <p:cNvPr id="96" name="TextBox 95">
            <a:extLst>
              <a:ext uri="{FF2B5EF4-FFF2-40B4-BE49-F238E27FC236}">
                <a16:creationId xmlns:a16="http://schemas.microsoft.com/office/drawing/2014/main" id="{0D54E5F6-18A8-4C1B-A73E-3EE0B76DBC41}"/>
              </a:ext>
            </a:extLst>
          </p:cNvPr>
          <p:cNvSpPr txBox="1"/>
          <p:nvPr/>
        </p:nvSpPr>
        <p:spPr>
          <a:xfrm>
            <a:off x="2288534" y="5917620"/>
            <a:ext cx="623455"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un</a:t>
            </a:r>
          </a:p>
        </p:txBody>
      </p:sp>
      <p:pic>
        <p:nvPicPr>
          <p:cNvPr id="97" name="Picture 96" descr="Shape, arrow&#10;&#10;Description automatically generated">
            <a:extLst>
              <a:ext uri="{FF2B5EF4-FFF2-40B4-BE49-F238E27FC236}">
                <a16:creationId xmlns:a16="http://schemas.microsoft.com/office/drawing/2014/main" id="{9CF8C3F2-AB77-4F02-85C7-788E6BA97635}"/>
              </a:ext>
            </a:extLst>
          </p:cNvPr>
          <p:cNvPicPr>
            <a:picLocks noChangeAspect="1"/>
          </p:cNvPicPr>
          <p:nvPr/>
        </p:nvPicPr>
        <p:blipFill>
          <a:blip r:embed="rId13"/>
          <a:stretch>
            <a:fillRect/>
          </a:stretch>
        </p:blipFill>
        <p:spPr>
          <a:xfrm>
            <a:off x="10481244" y="5839992"/>
            <a:ext cx="499512" cy="462829"/>
          </a:xfrm>
          <a:prstGeom prst="rect">
            <a:avLst/>
          </a:prstGeom>
        </p:spPr>
      </p:pic>
      <p:pic>
        <p:nvPicPr>
          <p:cNvPr id="3" name="Graphic 2" descr="Teacher">
            <a:extLst>
              <a:ext uri="{FF2B5EF4-FFF2-40B4-BE49-F238E27FC236}">
                <a16:creationId xmlns:a16="http://schemas.microsoft.com/office/drawing/2014/main" id="{3C519574-533C-AFA1-68BC-775C003CA2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659" y="52905"/>
            <a:ext cx="914400" cy="914400"/>
          </a:xfrm>
          <a:prstGeom prst="rect">
            <a:avLst/>
          </a:prstGeom>
        </p:spPr>
      </p:pic>
      <p:sp>
        <p:nvSpPr>
          <p:cNvPr id="6" name="TextBox 5">
            <a:extLst>
              <a:ext uri="{FF2B5EF4-FFF2-40B4-BE49-F238E27FC236}">
                <a16:creationId xmlns:a16="http://schemas.microsoft.com/office/drawing/2014/main" id="{9BE88708-9472-A566-4577-51245385A6E1}"/>
              </a:ext>
            </a:extLst>
          </p:cNvPr>
          <p:cNvSpPr txBox="1"/>
          <p:nvPr/>
        </p:nvSpPr>
        <p:spPr>
          <a:xfrm>
            <a:off x="924513" y="710255"/>
            <a:ext cx="3776996"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Check your answers.</a:t>
            </a:r>
          </a:p>
        </p:txBody>
      </p:sp>
      <p:sp>
        <p:nvSpPr>
          <p:cNvPr id="7" name="Title 2">
            <a:extLst>
              <a:ext uri="{FF2B5EF4-FFF2-40B4-BE49-F238E27FC236}">
                <a16:creationId xmlns:a16="http://schemas.microsoft.com/office/drawing/2014/main" id="{282A07A5-01C1-36E3-9BB8-0380FF5A71E0}"/>
              </a:ext>
            </a:extLst>
          </p:cNvPr>
          <p:cNvSpPr txBox="1">
            <a:spLocks/>
          </p:cNvSpPr>
          <p:nvPr/>
        </p:nvSpPr>
        <p:spPr>
          <a:xfrm>
            <a:off x="11002404" y="1080819"/>
            <a:ext cx="1034668" cy="358456"/>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rgbClr val="002060"/>
                </a:solidFill>
                <a:latin typeface="Century Gothic" panose="020B0502020202020204" pitchFamily="34" charset="0"/>
              </a:rPr>
              <a:t>hablar</a:t>
            </a:r>
            <a:endParaRPr lang="en-GB" sz="2000" b="1" kern="0" dirty="0">
              <a:solidFill>
                <a:srgbClr val="002060"/>
              </a:solidFill>
              <a:latin typeface="Century Gothic" panose="020B0502020202020204" pitchFamily="34" charset="0"/>
            </a:endParaRPr>
          </a:p>
        </p:txBody>
      </p:sp>
      <p:sp>
        <p:nvSpPr>
          <p:cNvPr id="8" name="Google Shape;307;p14">
            <a:extLst>
              <a:ext uri="{FF2B5EF4-FFF2-40B4-BE49-F238E27FC236}">
                <a16:creationId xmlns:a16="http://schemas.microsoft.com/office/drawing/2014/main" id="{8F7FF49A-C8CE-2574-079C-062EF06E1C1A}"/>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9" name="Picture 8">
            <a:extLst>
              <a:ext uri="{FF2B5EF4-FFF2-40B4-BE49-F238E27FC236}">
                <a16:creationId xmlns:a16="http://schemas.microsoft.com/office/drawing/2014/main" id="{BD5563DA-5608-C89A-B864-2BDEA50A4170}"/>
              </a:ext>
            </a:extLst>
          </p:cNvPr>
          <p:cNvPicPr>
            <a:picLocks noChangeAspect="1"/>
          </p:cNvPicPr>
          <p:nvPr/>
        </p:nvPicPr>
        <p:blipFill>
          <a:blip r:embed="rId16"/>
          <a:stretch>
            <a:fillRect/>
          </a:stretch>
        </p:blipFill>
        <p:spPr>
          <a:xfrm>
            <a:off x="11065810" y="26722"/>
            <a:ext cx="945328" cy="1000130"/>
          </a:xfrm>
          <a:prstGeom prst="rect">
            <a:avLst/>
          </a:prstGeom>
        </p:spPr>
      </p:pic>
      <p:sp>
        <p:nvSpPr>
          <p:cNvPr id="5" name="Speech Bubble: Rectangle with Corners Rounded 4">
            <a:hlinkClick r:id="" action="ppaction://noaction">
              <a:snd r:embed="rId17" name="t1_w9_s11_1.wav"/>
            </a:hlinkClick>
            <a:extLst>
              <a:ext uri="{FF2B5EF4-FFF2-40B4-BE49-F238E27FC236}">
                <a16:creationId xmlns:a16="http://schemas.microsoft.com/office/drawing/2014/main" id="{45E16286-9312-B1AF-0B29-28FED47CD941}"/>
              </a:ext>
            </a:extLst>
          </p:cNvPr>
          <p:cNvSpPr/>
          <p:nvPr/>
        </p:nvSpPr>
        <p:spPr>
          <a:xfrm>
            <a:off x="1027678" y="177562"/>
            <a:ext cx="2422888" cy="515134"/>
          </a:xfrm>
          <a:prstGeom prst="wedgeRoundRectCallout">
            <a:avLst>
              <a:gd name="adj1" fmla="val -62477"/>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Corrige</a:t>
            </a:r>
            <a:r>
              <a:rPr lang="en-GB" sz="2800" b="1" dirty="0">
                <a:solidFill>
                  <a:schemeClr val="bg1"/>
                </a:solidFill>
                <a:latin typeface="Century Gothic" panose="020B0502020202020204" pitchFamily="34" charset="0"/>
              </a:rPr>
              <a:t> ✅. </a:t>
            </a: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63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90" grpId="0"/>
      <p:bldP spid="91" grpId="0"/>
      <p:bldP spid="94" grpId="0"/>
      <p:bldP spid="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err="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estás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allí</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¿cómo?</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soy</a:t>
                      </a:r>
                    </a:p>
                  </a:txBody>
                  <a:tcPr/>
                </a:tc>
                <a:tc>
                  <a:txBody>
                    <a:bodyPr/>
                    <a:lstStyle/>
                    <a:p>
                      <a:r>
                        <a:rPr lang="en-GB" sz="2400" b="1" dirty="0">
                          <a:solidFill>
                            <a:srgbClr val="00B0F0"/>
                          </a:solidFill>
                          <a:latin typeface="Century Gothic" panose="020B0502020202020204" pitchFamily="34" charset="0"/>
                        </a:rPr>
                        <a:t>contento</a:t>
                      </a:r>
                    </a:p>
                  </a:txBody>
                  <a:tcPr/>
                </a:tc>
                <a:tc>
                  <a:txBody>
                    <a:bodyPr/>
                    <a:lstStyle/>
                    <a:p>
                      <a:r>
                        <a:rPr lang="en-GB" sz="2400" b="1" dirty="0">
                          <a:solidFill>
                            <a:srgbClr val="00B0F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732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ahora</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cansado</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estar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siempre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ser</a:t>
                      </a:r>
                    </a:p>
                  </a:txBody>
                  <a:tcPr/>
                </a:tc>
                <a:tc>
                  <a:txBody>
                    <a:bodyPr/>
                    <a:lstStyle/>
                    <a:p>
                      <a:r>
                        <a:rPr lang="en-GB" sz="2400" b="1" dirty="0">
                          <a:solidFill>
                            <a:srgbClr val="92D050"/>
                          </a:solidFill>
                          <a:latin typeface="Century Gothic" panose="020B0502020202020204" pitchFamily="34" charset="0"/>
                        </a:rPr>
                        <a:t>de1</a:t>
                      </a:r>
                    </a:p>
                  </a:txBody>
                  <a:tcPr/>
                </a:tc>
                <a:extLst>
                  <a:ext uri="{0D108BD9-81ED-4DB2-BD59-A6C34878D82A}">
                    <a16:rowId xmlns:a16="http://schemas.microsoft.com/office/drawing/2014/main" val="1047692962"/>
                  </a:ext>
                </a:extLst>
              </a:tr>
              <a:tr h="80732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FF0066"/>
                          </a:solidFill>
                          <a:latin typeface="Century Gothic" panose="020B0502020202020204" pitchFamily="34" charset="0"/>
                        </a:rPr>
                        <a:t>tener</a:t>
                      </a:r>
                      <a:endParaRPr lang="en-GB" sz="2400" b="1" dirty="0">
                        <a:solidFill>
                          <a:srgbClr val="FF0066"/>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 </a:t>
                      </a:r>
                      <a:r>
                        <a:rPr lang="en-GB" sz="2200" b="1" dirty="0" err="1">
                          <a:solidFill>
                            <a:srgbClr val="FF0066"/>
                          </a:solidFill>
                          <a:latin typeface="Century Gothic" panose="020B0502020202020204" pitchFamily="34" charset="0"/>
                        </a:rPr>
                        <a:t>cuaderno</a:t>
                      </a:r>
                      <a:endParaRPr lang="en-GB" sz="22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una</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 </a:t>
                      </a:r>
                      <a:r>
                        <a:rPr lang="en-GB" sz="2200" b="1" dirty="0" err="1">
                          <a:solidFill>
                            <a:srgbClr val="FF0066"/>
                          </a:solidFill>
                          <a:latin typeface="Century Gothic" panose="020B0502020202020204" pitchFamily="34" charset="0"/>
                        </a:rPr>
                        <a:t>bolígrafo</a:t>
                      </a:r>
                      <a:endParaRPr lang="en-GB" sz="2200" b="1" dirty="0">
                        <a:solidFill>
                          <a:srgbClr val="FF0066"/>
                        </a:solidFill>
                        <a:latin typeface="Century Gothic" panose="020B0502020202020204" pitchFamily="34" charset="0"/>
                      </a:endParaRPr>
                    </a:p>
                  </a:txBody>
                  <a:tcPr/>
                </a:tc>
                <a:tc>
                  <a:txBody>
                    <a:bodyPr/>
                    <a:lstStyle/>
                    <a:p>
                      <a:r>
                        <a:rPr lang="en-GB" sz="2400" b="1" dirty="0">
                          <a:solidFill>
                            <a:srgbClr val="FF0066"/>
                          </a:solidFill>
                          <a:latin typeface="Century Gothic" panose="020B0502020202020204" pitchFamily="34" charset="0"/>
                        </a:rPr>
                        <a:t>un </a:t>
                      </a:r>
                    </a:p>
                  </a:txBody>
                  <a:tcPr/>
                </a:tc>
                <a:tc>
                  <a:txBody>
                    <a:bodyPr/>
                    <a:lstStyle/>
                    <a:p>
                      <a:r>
                        <a:rPr lang="en-GB" sz="2200" b="1" dirty="0">
                          <a:solidFill>
                            <a:srgbClr val="FF0066"/>
                          </a:solidFill>
                          <a:latin typeface="Century Gothic" panose="020B0502020202020204" pitchFamily="34" charset="0"/>
                        </a:rPr>
                        <a:t>una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una pelota</a:t>
                      </a:r>
                    </a:p>
                  </a:txBody>
                  <a:tcPr/>
                </a:tc>
                <a:tc>
                  <a:txBody>
                    <a:bodyPr/>
                    <a:lstStyle/>
                    <a:p>
                      <a:r>
                        <a:rPr lang="en-GB" sz="2400" b="1" dirty="0" err="1">
                          <a:solidFill>
                            <a:srgbClr val="FF0066"/>
                          </a:solidFill>
                          <a:latin typeface="Century Gothic" panose="020B0502020202020204" pitchFamily="34" charset="0"/>
                        </a:rPr>
                        <a:t>tengo</a:t>
                      </a:r>
                      <a:endParaRPr lang="en-GB" sz="2400" b="1" dirty="0">
                        <a:solidFill>
                          <a:srgbClr val="FF0066"/>
                        </a:solidFill>
                        <a:latin typeface="Century Gothic" panose="020B0502020202020204" pitchFamily="34" charset="0"/>
                      </a:endParaRPr>
                    </a:p>
                  </a:txBody>
                  <a:tcPr/>
                </a:tc>
                <a:tc>
                  <a:txBody>
                    <a:bodyPr/>
                    <a:lstStyle/>
                    <a:p>
                      <a:r>
                        <a:rPr lang="en-GB" sz="2200" b="1" dirty="0">
                          <a:solidFill>
                            <a:srgbClr val="FF0066"/>
                          </a:solidFill>
                          <a:latin typeface="Century Gothic" panose="020B0502020202020204" pitchFamily="34" charset="0"/>
                        </a:rPr>
                        <a:t>una </a:t>
                      </a:r>
                      <a:r>
                        <a:rPr lang="en-GB" sz="2200" b="1" dirty="0" err="1">
                          <a:solidFill>
                            <a:srgbClr val="FF0066"/>
                          </a:solidFill>
                          <a:latin typeface="Century Gothic" panose="020B0502020202020204" pitchFamily="34" charset="0"/>
                        </a:rPr>
                        <a:t>cámara</a:t>
                      </a:r>
                      <a:endParaRPr lang="en-GB" sz="2200" b="1" dirty="0">
                        <a:solidFill>
                          <a:srgbClr val="FF0066"/>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hlinkClick r:id="" action="ppaction://noaction">
              <a:snd r:embed="rId10" name="t1_w9_s13_1.wav"/>
            </a:hlinkClick>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94" name="TextBox 93">
            <a:extLst>
              <a:ext uri="{FF2B5EF4-FFF2-40B4-BE49-F238E27FC236}">
                <a16:creationId xmlns:a16="http://schemas.microsoft.com/office/drawing/2014/main" id="{491E329E-717B-6FC2-F941-2CFCAA6DB44E}"/>
              </a:ext>
            </a:extLst>
          </p:cNvPr>
          <p:cNvSpPr txBox="1"/>
          <p:nvPr/>
        </p:nvSpPr>
        <p:spPr>
          <a:xfrm>
            <a:off x="1863784" y="62653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ball</a:t>
            </a:r>
          </a:p>
        </p:txBody>
      </p:sp>
      <p:sp>
        <p:nvSpPr>
          <p:cNvPr id="95" name="TextBox 94">
            <a:extLst>
              <a:ext uri="{FF2B5EF4-FFF2-40B4-BE49-F238E27FC236}">
                <a16:creationId xmlns:a16="http://schemas.microsoft.com/office/drawing/2014/main" id="{BF078E0F-EF1E-BCA2-E81B-88EE06282F99}"/>
              </a:ext>
            </a:extLst>
          </p:cNvPr>
          <p:cNvSpPr txBox="1"/>
          <p:nvPr/>
        </p:nvSpPr>
        <p:spPr>
          <a:xfrm>
            <a:off x="4678299" y="62653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96" name="TextBox 95">
            <a:extLst>
              <a:ext uri="{FF2B5EF4-FFF2-40B4-BE49-F238E27FC236}">
                <a16:creationId xmlns:a16="http://schemas.microsoft.com/office/drawing/2014/main" id="{AB523B6C-2F72-7511-FD40-5CA2E6473957}"/>
              </a:ext>
            </a:extLst>
          </p:cNvPr>
          <p:cNvSpPr txBox="1"/>
          <p:nvPr/>
        </p:nvSpPr>
        <p:spPr>
          <a:xfrm>
            <a:off x="7489034" y="62787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camera </a:t>
            </a:r>
          </a:p>
        </p:txBody>
      </p:sp>
      <p:sp>
        <p:nvSpPr>
          <p:cNvPr id="97" name="TextBox 96">
            <a:extLst>
              <a:ext uri="{FF2B5EF4-FFF2-40B4-BE49-F238E27FC236}">
                <a16:creationId xmlns:a16="http://schemas.microsoft.com/office/drawing/2014/main" id="{758308CE-304B-A6B3-B6AF-1BA41BA5707E}"/>
              </a:ext>
            </a:extLst>
          </p:cNvPr>
          <p:cNvSpPr txBox="1"/>
          <p:nvPr/>
        </p:nvSpPr>
        <p:spPr>
          <a:xfrm>
            <a:off x="1861583" y="54658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pen</a:t>
            </a:r>
          </a:p>
        </p:txBody>
      </p:sp>
      <p:sp>
        <p:nvSpPr>
          <p:cNvPr id="98" name="TextBox 97">
            <a:extLst>
              <a:ext uri="{FF2B5EF4-FFF2-40B4-BE49-F238E27FC236}">
                <a16:creationId xmlns:a16="http://schemas.microsoft.com/office/drawing/2014/main" id="{F92B8DA2-7400-5DE4-93F4-8A50EF8FF221}"/>
              </a:ext>
            </a:extLst>
          </p:cNvPr>
          <p:cNvSpPr txBox="1"/>
          <p:nvPr/>
        </p:nvSpPr>
        <p:spPr>
          <a:xfrm>
            <a:off x="4509685" y="5479404"/>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(masculine)</a:t>
            </a:r>
          </a:p>
        </p:txBody>
      </p:sp>
      <p:sp>
        <p:nvSpPr>
          <p:cNvPr id="99" name="TextBox 98">
            <a:extLst>
              <a:ext uri="{FF2B5EF4-FFF2-40B4-BE49-F238E27FC236}">
                <a16:creationId xmlns:a16="http://schemas.microsoft.com/office/drawing/2014/main" id="{DEAA523B-8AA9-B141-8548-04CB5F9FBD4B}"/>
              </a:ext>
            </a:extLst>
          </p:cNvPr>
          <p:cNvSpPr txBox="1"/>
          <p:nvPr/>
        </p:nvSpPr>
        <p:spPr>
          <a:xfrm>
            <a:off x="7475587" y="547000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school bag</a:t>
            </a:r>
          </a:p>
        </p:txBody>
      </p:sp>
      <p:sp>
        <p:nvSpPr>
          <p:cNvPr id="100" name="TextBox 99">
            <a:extLst>
              <a:ext uri="{FF2B5EF4-FFF2-40B4-BE49-F238E27FC236}">
                <a16:creationId xmlns:a16="http://schemas.microsoft.com/office/drawing/2014/main" id="{7A064F6B-C719-55E0-776E-3F14A752CD12}"/>
              </a:ext>
            </a:extLst>
          </p:cNvPr>
          <p:cNvSpPr txBox="1"/>
          <p:nvPr/>
        </p:nvSpPr>
        <p:spPr>
          <a:xfrm>
            <a:off x="2782630" y="4310525"/>
            <a:ext cx="2267779"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 having</a:t>
            </a:r>
          </a:p>
        </p:txBody>
      </p:sp>
      <p:sp>
        <p:nvSpPr>
          <p:cNvPr id="101" name="TextBox 100">
            <a:extLst>
              <a:ext uri="{FF2B5EF4-FFF2-40B4-BE49-F238E27FC236}">
                <a16:creationId xmlns:a16="http://schemas.microsoft.com/office/drawing/2014/main" id="{010DBE0A-7951-7940-3F3A-5B22AE9ABFEA}"/>
              </a:ext>
            </a:extLst>
          </p:cNvPr>
          <p:cNvSpPr txBox="1"/>
          <p:nvPr/>
        </p:nvSpPr>
        <p:spPr>
          <a:xfrm>
            <a:off x="4519512" y="4646435"/>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exercise book</a:t>
            </a:r>
          </a:p>
        </p:txBody>
      </p:sp>
      <p:sp>
        <p:nvSpPr>
          <p:cNvPr id="102" name="TextBox 101">
            <a:extLst>
              <a:ext uri="{FF2B5EF4-FFF2-40B4-BE49-F238E27FC236}">
                <a16:creationId xmlns:a16="http://schemas.microsoft.com/office/drawing/2014/main" id="{92E9D18C-CAE0-7C7F-9A5B-83685CA7F17F}"/>
              </a:ext>
            </a:extLst>
          </p:cNvPr>
          <p:cNvSpPr txBox="1"/>
          <p:nvPr/>
        </p:nvSpPr>
        <p:spPr>
          <a:xfrm>
            <a:off x="7568300" y="463406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 / an </a:t>
            </a:r>
            <a:r>
              <a:rPr lang="en-GB" sz="2000" dirty="0">
                <a:solidFill>
                  <a:srgbClr val="002060"/>
                </a:solidFill>
                <a:latin typeface="Century Gothic" panose="020B0502020202020204" pitchFamily="34" charset="0"/>
              </a:rPr>
              <a:t>(feminine)</a:t>
            </a:r>
            <a:endParaRPr lang="en-GB" sz="2400" dirty="0">
              <a:solidFill>
                <a:srgbClr val="002060"/>
              </a:solidFill>
              <a:latin typeface="Century Gothic" panose="020B0502020202020204" pitchFamily="34" charset="0"/>
            </a:endParaRPr>
          </a:p>
        </p:txBody>
      </p:sp>
      <p:sp>
        <p:nvSpPr>
          <p:cNvPr id="103" name="TextBox 102">
            <a:extLst>
              <a:ext uri="{FF2B5EF4-FFF2-40B4-BE49-F238E27FC236}">
                <a16:creationId xmlns:a16="http://schemas.microsoft.com/office/drawing/2014/main" id="{59AEFF1F-5D79-0E76-C2F2-916DBD817297}"/>
              </a:ext>
            </a:extLst>
          </p:cNvPr>
          <p:cNvSpPr txBox="1"/>
          <p:nvPr/>
        </p:nvSpPr>
        <p:spPr>
          <a:xfrm>
            <a:off x="1885646" y="386561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always</a:t>
            </a:r>
          </a:p>
        </p:txBody>
      </p:sp>
      <p:sp>
        <p:nvSpPr>
          <p:cNvPr id="104" name="TextBox 103">
            <a:extLst>
              <a:ext uri="{FF2B5EF4-FFF2-40B4-BE49-F238E27FC236}">
                <a16:creationId xmlns:a16="http://schemas.microsoft.com/office/drawing/2014/main" id="{264ED0AA-A207-844A-8C4C-899462320F03}"/>
              </a:ext>
            </a:extLst>
          </p:cNvPr>
          <p:cNvSpPr txBox="1"/>
          <p:nvPr/>
        </p:nvSpPr>
        <p:spPr>
          <a:xfrm>
            <a:off x="4292330" y="384688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(trait)</a:t>
            </a:r>
            <a:endParaRPr lang="en-GB" sz="2400" dirty="0">
              <a:solidFill>
                <a:srgbClr val="002060"/>
              </a:solidFill>
              <a:latin typeface="Century Gothic" panose="020B0502020202020204" pitchFamily="34" charset="0"/>
            </a:endParaRPr>
          </a:p>
        </p:txBody>
      </p:sp>
      <p:sp>
        <p:nvSpPr>
          <p:cNvPr id="105" name="TextBox 104">
            <a:extLst>
              <a:ext uri="{FF2B5EF4-FFF2-40B4-BE49-F238E27FC236}">
                <a16:creationId xmlns:a16="http://schemas.microsoft.com/office/drawing/2014/main" id="{E46B0BF7-8F33-D4D8-60EB-032BDD0FC908}"/>
              </a:ext>
            </a:extLst>
          </p:cNvPr>
          <p:cNvSpPr txBox="1"/>
          <p:nvPr/>
        </p:nvSpPr>
        <p:spPr>
          <a:xfrm>
            <a:off x="7493541" y="383541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from</a:t>
            </a:r>
          </a:p>
        </p:txBody>
      </p:sp>
      <p:sp>
        <p:nvSpPr>
          <p:cNvPr id="106" name="TextBox 105">
            <a:extLst>
              <a:ext uri="{FF2B5EF4-FFF2-40B4-BE49-F238E27FC236}">
                <a16:creationId xmlns:a16="http://schemas.microsoft.com/office/drawing/2014/main" id="{9A6CC66C-62BB-D178-C68B-98945421CDF5}"/>
              </a:ext>
            </a:extLst>
          </p:cNvPr>
          <p:cNvSpPr txBox="1"/>
          <p:nvPr/>
        </p:nvSpPr>
        <p:spPr>
          <a:xfrm>
            <a:off x="1932889" y="3051645"/>
            <a:ext cx="2666235" cy="461665"/>
          </a:xfrm>
          <a:prstGeom prst="rect">
            <a:avLst/>
          </a:prstGeom>
          <a:noFill/>
        </p:spPr>
        <p:txBody>
          <a:bodyPr wrap="square" rtlCol="0">
            <a:spAutoFit/>
          </a:bodyPr>
          <a:lstStyle/>
          <a:p>
            <a:r>
              <a:rPr lang="en-GB" sz="2400">
                <a:solidFill>
                  <a:srgbClr val="002060"/>
                </a:solidFill>
                <a:latin typeface="Century Gothic" panose="020B0502020202020204" pitchFamily="34" charset="0"/>
              </a:rPr>
              <a:t>now</a:t>
            </a:r>
            <a:endParaRPr lang="en-GB" sz="2400" dirty="0">
              <a:solidFill>
                <a:srgbClr val="002060"/>
              </a:solidFill>
              <a:latin typeface="Century Gothic" panose="020B0502020202020204" pitchFamily="34" charset="0"/>
            </a:endParaRPr>
          </a:p>
        </p:txBody>
      </p:sp>
      <p:sp>
        <p:nvSpPr>
          <p:cNvPr id="107" name="TextBox 106">
            <a:extLst>
              <a:ext uri="{FF2B5EF4-FFF2-40B4-BE49-F238E27FC236}">
                <a16:creationId xmlns:a16="http://schemas.microsoft.com/office/drawing/2014/main" id="{F0286A8C-4AA8-FB17-D321-E0BAC440B6DE}"/>
              </a:ext>
            </a:extLst>
          </p:cNvPr>
          <p:cNvSpPr txBox="1"/>
          <p:nvPr/>
        </p:nvSpPr>
        <p:spPr>
          <a:xfrm>
            <a:off x="4678299" y="30328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a:t>
            </a:r>
          </a:p>
        </p:txBody>
      </p:sp>
      <p:sp>
        <p:nvSpPr>
          <p:cNvPr id="108" name="TextBox 107">
            <a:extLst>
              <a:ext uri="{FF2B5EF4-FFF2-40B4-BE49-F238E27FC236}">
                <a16:creationId xmlns:a16="http://schemas.microsoft.com/office/drawing/2014/main" id="{BCB46A16-EA32-2E2A-F708-3129E9851A2D}"/>
              </a:ext>
            </a:extLst>
          </p:cNvPr>
          <p:cNvSpPr txBox="1"/>
          <p:nvPr/>
        </p:nvSpPr>
        <p:spPr>
          <a:xfrm>
            <a:off x="7174117" y="3063173"/>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be | being </a:t>
            </a:r>
            <a:r>
              <a:rPr lang="en-GB" sz="1800" dirty="0">
                <a:solidFill>
                  <a:srgbClr val="002060"/>
                </a:solidFill>
                <a:latin typeface="Century Gothic" panose="020B0502020202020204" pitchFamily="34" charset="0"/>
              </a:rPr>
              <a:t>(state)</a:t>
            </a:r>
            <a:endParaRPr lang="en-GB" sz="2400" dirty="0">
              <a:solidFill>
                <a:srgbClr val="002060"/>
              </a:solidFill>
              <a:latin typeface="Century Gothic" panose="020B0502020202020204" pitchFamily="34" charset="0"/>
            </a:endParaRPr>
          </a:p>
        </p:txBody>
      </p:sp>
      <p:sp>
        <p:nvSpPr>
          <p:cNvPr id="109" name="TextBox 108">
            <a:extLst>
              <a:ext uri="{FF2B5EF4-FFF2-40B4-BE49-F238E27FC236}">
                <a16:creationId xmlns:a16="http://schemas.microsoft.com/office/drawing/2014/main" id="{470E1EDB-16BC-1080-541E-F5C1DAF95F49}"/>
              </a:ext>
            </a:extLst>
          </p:cNvPr>
          <p:cNvSpPr txBox="1"/>
          <p:nvPr/>
        </p:nvSpPr>
        <p:spPr>
          <a:xfrm>
            <a:off x="1909711" y="221063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(trait)</a:t>
            </a:r>
          </a:p>
        </p:txBody>
      </p:sp>
      <p:sp>
        <p:nvSpPr>
          <p:cNvPr id="110" name="TextBox 109">
            <a:extLst>
              <a:ext uri="{FF2B5EF4-FFF2-40B4-BE49-F238E27FC236}">
                <a16:creationId xmlns:a16="http://schemas.microsoft.com/office/drawing/2014/main" id="{45807471-3588-BD85-645F-25E98FBD1AB5}"/>
              </a:ext>
            </a:extLst>
          </p:cNvPr>
          <p:cNvSpPr txBox="1"/>
          <p:nvPr/>
        </p:nvSpPr>
        <p:spPr>
          <a:xfrm>
            <a:off x="4709981" y="223708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a:t>
            </a:r>
          </a:p>
        </p:txBody>
      </p:sp>
      <p:sp>
        <p:nvSpPr>
          <p:cNvPr id="111" name="TextBox 110">
            <a:extLst>
              <a:ext uri="{FF2B5EF4-FFF2-40B4-BE49-F238E27FC236}">
                <a16:creationId xmlns:a16="http://schemas.microsoft.com/office/drawing/2014/main" id="{A158C886-219B-8268-0052-0DFD499987BA}"/>
              </a:ext>
            </a:extLst>
          </p:cNvPr>
          <p:cNvSpPr txBox="1"/>
          <p:nvPr/>
        </p:nvSpPr>
        <p:spPr>
          <a:xfrm>
            <a:off x="7541801" y="222920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am (state)</a:t>
            </a:r>
          </a:p>
        </p:txBody>
      </p:sp>
      <p:sp>
        <p:nvSpPr>
          <p:cNvPr id="112" name="TextBox 111">
            <a:extLst>
              <a:ext uri="{FF2B5EF4-FFF2-40B4-BE49-F238E27FC236}">
                <a16:creationId xmlns:a16="http://schemas.microsoft.com/office/drawing/2014/main" id="{4F0B0FE4-1585-2BD6-60D7-C03D84DF9AC6}"/>
              </a:ext>
            </a:extLst>
          </p:cNvPr>
          <p:cNvSpPr txBox="1"/>
          <p:nvPr/>
        </p:nvSpPr>
        <p:spPr>
          <a:xfrm>
            <a:off x="1909710" y="142160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(trait)</a:t>
            </a:r>
          </a:p>
        </p:txBody>
      </p:sp>
      <p:sp>
        <p:nvSpPr>
          <p:cNvPr id="113" name="TextBox 112">
            <a:extLst>
              <a:ext uri="{FF2B5EF4-FFF2-40B4-BE49-F238E27FC236}">
                <a16:creationId xmlns:a16="http://schemas.microsoft.com/office/drawing/2014/main" id="{FBF5F74F-EBF5-BA19-2F3A-1759543FBF0E}"/>
              </a:ext>
            </a:extLst>
          </p:cNvPr>
          <p:cNvSpPr txBox="1"/>
          <p:nvPr/>
        </p:nvSpPr>
        <p:spPr>
          <a:xfrm>
            <a:off x="4691175" y="1424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a:t>
            </a:r>
          </a:p>
        </p:txBody>
      </p:sp>
      <p:sp>
        <p:nvSpPr>
          <p:cNvPr id="114" name="TextBox 113">
            <a:extLst>
              <a:ext uri="{FF2B5EF4-FFF2-40B4-BE49-F238E27FC236}">
                <a16:creationId xmlns:a16="http://schemas.microsoft.com/office/drawing/2014/main" id="{6EB2F906-D1F4-1870-5117-41E284A25F88}"/>
              </a:ext>
            </a:extLst>
          </p:cNvPr>
          <p:cNvSpPr txBox="1"/>
          <p:nvPr/>
        </p:nvSpPr>
        <p:spPr>
          <a:xfrm>
            <a:off x="7484671" y="144494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a:t>
            </a:r>
          </a:p>
        </p:txBody>
      </p:sp>
    </p:spTree>
    <p:extLst>
      <p:ext uri="{BB962C8B-B14F-4D97-AF65-F5344CB8AC3E}">
        <p14:creationId xmlns:p14="http://schemas.microsoft.com/office/powerpoint/2010/main" val="23352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P spid="1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161405" y="17278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9692943" y="51275"/>
            <a:ext cx="2499057" cy="472364"/>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 speaking</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hablar</a:t>
            </a:r>
            <a:r>
              <a:rPr lang="en-GB" sz="2800" b="1"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762B5C09-2163-467C-B3E3-F86070EC2615}"/>
              </a:ext>
            </a:extLst>
          </p:cNvPr>
          <p:cNvSpPr txBox="1"/>
          <p:nvPr/>
        </p:nvSpPr>
        <p:spPr>
          <a:xfrm>
            <a:off x="141326" y="1120331"/>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1</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0062" y="2583174"/>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scuela, Libro De Ejercicios, Estudiar">
            <a:extLst>
              <a:ext uri="{FF2B5EF4-FFF2-40B4-BE49-F238E27FC236}">
                <a16:creationId xmlns:a16="http://schemas.microsoft.com/office/drawing/2014/main" id="{5A5BCF0D-A055-4529-8F57-7B20C16368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032" y="2719395"/>
            <a:ext cx="436861" cy="5847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9696" y="3383443"/>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7281" y="4097415"/>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208" y="4876741"/>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1195" y="2671244"/>
            <a:ext cx="357391" cy="5517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6590" y="5406516"/>
            <a:ext cx="528424" cy="531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Table 3">
            <a:extLst>
              <a:ext uri="{FF2B5EF4-FFF2-40B4-BE49-F238E27FC236}">
                <a16:creationId xmlns:a16="http://schemas.microsoft.com/office/drawing/2014/main" id="{8AC58580-60B9-448E-94A0-2373EB524204}"/>
              </a:ext>
            </a:extLst>
          </p:cNvPr>
          <p:cNvGraphicFramePr>
            <a:graphicFrameLocks noGrp="1"/>
          </p:cNvGraphicFramePr>
          <p:nvPr/>
        </p:nvGraphicFramePr>
        <p:xfrm>
          <a:off x="134520" y="1728290"/>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cuaderno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teléfono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oso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casa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1145" y="4799864"/>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7495309" y="27193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9978196" y="27078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7495309" y="34128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9978196" y="340129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7495309" y="412304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9978196" y="41114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7495309" y="479986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9978196" y="478828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7495309" y="54605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9978196" y="544897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5365" y="3386458"/>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10745376" y="5420746"/>
            <a:ext cx="762344" cy="485994"/>
          </a:xfrm>
          <a:prstGeom prst="rect">
            <a:avLst/>
          </a:prstGeom>
        </p:spPr>
      </p:pic>
      <p:pic>
        <p:nvPicPr>
          <p:cNvPr id="77" name="Picture 16" descr="Smartphone, Teléfono Móvil, Androide, Tecnología">
            <a:extLst>
              <a:ext uri="{FF2B5EF4-FFF2-40B4-BE49-F238E27FC236}">
                <a16:creationId xmlns:a16="http://schemas.microsoft.com/office/drawing/2014/main" id="{EA1A8914-2F4B-4373-BE6F-B2C4550EF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9450" y="3414232"/>
            <a:ext cx="378022" cy="584775"/>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Camara, Fotografia, Fotografía, Foto">
            <a:extLst>
              <a:ext uri="{FF2B5EF4-FFF2-40B4-BE49-F238E27FC236}">
                <a16:creationId xmlns:a16="http://schemas.microsoft.com/office/drawing/2014/main" id="{FD71F8AD-27BE-4EBB-B577-9749B263F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609" y="413540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Animal, Bear, Cartoon, Children, Kids, Toys">
            <a:extLst>
              <a:ext uri="{FF2B5EF4-FFF2-40B4-BE49-F238E27FC236}">
                <a16:creationId xmlns:a16="http://schemas.microsoft.com/office/drawing/2014/main" id="{14995C8F-4EE5-4EC7-A3EC-7945E76BAD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4131" y="4792448"/>
            <a:ext cx="404128" cy="52904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C1B40ADD-2BF8-45C9-AF98-7C212BDDB80C}"/>
              </a:ext>
            </a:extLst>
          </p:cNvPr>
          <p:cNvSpPr txBox="1"/>
          <p:nvPr/>
        </p:nvSpPr>
        <p:spPr>
          <a:xfrm>
            <a:off x="6365361" y="1143089"/>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A: Round 2</a:t>
            </a:r>
          </a:p>
        </p:txBody>
      </p:sp>
      <p:pic>
        <p:nvPicPr>
          <p:cNvPr id="82" name="Picture 81">
            <a:extLst>
              <a:ext uri="{FF2B5EF4-FFF2-40B4-BE49-F238E27FC236}">
                <a16:creationId xmlns:a16="http://schemas.microsoft.com/office/drawing/2014/main" id="{B95E118B-3B4B-4B20-BB97-2313BA1DBF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73023" y="4120340"/>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3" name="Picture 2" descr="Casa, Iconos, Tarjeta De Jims">
            <a:extLst>
              <a:ext uri="{FF2B5EF4-FFF2-40B4-BE49-F238E27FC236}">
                <a16:creationId xmlns:a16="http://schemas.microsoft.com/office/drawing/2014/main" id="{BBD1A444-56FA-4A88-B3D0-63F5C2A7D4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2523" y="5477383"/>
            <a:ext cx="528424" cy="53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0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3">
            <a:extLst>
              <a:ext uri="{FF2B5EF4-FFF2-40B4-BE49-F238E27FC236}">
                <a16:creationId xmlns:a16="http://schemas.microsoft.com/office/drawing/2014/main" id="{87D4A49A-6BE5-4877-9849-76F545C6522E}"/>
              </a:ext>
            </a:extLst>
          </p:cNvPr>
          <p:cNvGraphicFramePr>
            <a:graphicFrameLocks noGrp="1"/>
          </p:cNvGraphicFramePr>
          <p:nvPr/>
        </p:nvGraphicFramePr>
        <p:xfrm>
          <a:off x="65405" y="1880264"/>
          <a:ext cx="5567218" cy="4346301"/>
        </p:xfrm>
        <a:graphic>
          <a:graphicData uri="http://schemas.openxmlformats.org/drawingml/2006/table">
            <a:tbl>
              <a:tblPr firstRow="1" bandRow="1">
                <a:tableStyleId>{7FF5F828-6C90-4657-BD3A-750F5844F318}</a:tableStyleId>
              </a:tblPr>
              <a:tblGrid>
                <a:gridCol w="780767">
                  <a:extLst>
                    <a:ext uri="{9D8B030D-6E8A-4147-A177-3AD203B41FA5}">
                      <a16:colId xmlns:a16="http://schemas.microsoft.com/office/drawing/2014/main" val="2358909386"/>
                    </a:ext>
                  </a:extLst>
                </a:gridCol>
                <a:gridCol w="2355273">
                  <a:extLst>
                    <a:ext uri="{9D8B030D-6E8A-4147-A177-3AD203B41FA5}">
                      <a16:colId xmlns:a16="http://schemas.microsoft.com/office/drawing/2014/main" val="1738757276"/>
                    </a:ext>
                  </a:extLst>
                </a:gridCol>
                <a:gridCol w="2431178">
                  <a:extLst>
                    <a:ext uri="{9D8B030D-6E8A-4147-A177-3AD203B41FA5}">
                      <a16:colId xmlns:a16="http://schemas.microsoft.com/office/drawing/2014/main" val="3791761402"/>
                    </a:ext>
                  </a:extLst>
                </a:gridCol>
              </a:tblGrid>
              <a:tr h="949466">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2800" b="1" dirty="0">
                          <a:solidFill>
                            <a:srgbClr val="002060"/>
                          </a:solidFill>
                          <a:latin typeface="Century Gothic" panose="020B0502020202020204" pitchFamily="34" charset="0"/>
                        </a:rPr>
                        <a:t>Which noun must it be?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endParaRPr lang="en-GB" sz="280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34426320"/>
                  </a:ext>
                </a:extLst>
              </a:tr>
              <a:tr h="679367">
                <a:tc>
                  <a:txBody>
                    <a:bodyPr/>
                    <a:lstStyle/>
                    <a:p>
                      <a:pPr algn="ctr"/>
                      <a:r>
                        <a:rPr lang="en-GB" sz="2800" b="1" dirty="0">
                          <a:solidFill>
                            <a:srgbClr val="002060"/>
                          </a:solidFill>
                          <a:latin typeface="Century Gothic" panose="020B0502020202020204" pitchFamily="34" charset="0"/>
                        </a:rPr>
                        <a:t>1</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6803618"/>
                  </a:ext>
                </a:extLst>
              </a:tr>
              <a:tr h="679367">
                <a:tc>
                  <a:txBody>
                    <a:bodyPr/>
                    <a:lstStyle/>
                    <a:p>
                      <a:pPr algn="ctr"/>
                      <a:r>
                        <a:rPr lang="en-GB" sz="2800" b="1" dirty="0">
                          <a:solidFill>
                            <a:srgbClr val="002060"/>
                          </a:solidFill>
                          <a:latin typeface="Century Gothic" panose="020B0502020202020204" pitchFamily="34" charset="0"/>
                        </a:rPr>
                        <a:t>2</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2346946"/>
                  </a:ext>
                </a:extLst>
              </a:tr>
              <a:tr h="679367">
                <a:tc>
                  <a:txBody>
                    <a:bodyPr/>
                    <a:lstStyle/>
                    <a:p>
                      <a:pPr algn="ctr"/>
                      <a:r>
                        <a:rPr lang="en-GB" sz="2800" b="1" dirty="0">
                          <a:solidFill>
                            <a:srgbClr val="002060"/>
                          </a:solidFill>
                          <a:latin typeface="Century Gothic" panose="020B0502020202020204" pitchFamily="34" charset="0"/>
                        </a:rPr>
                        <a:t>3</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1552526"/>
                  </a:ext>
                </a:extLst>
              </a:tr>
              <a:tr h="679367">
                <a:tc>
                  <a:txBody>
                    <a:bodyPr/>
                    <a:lstStyle/>
                    <a:p>
                      <a:pPr algn="ctr"/>
                      <a:r>
                        <a:rPr lang="en-GB" sz="2800" b="1" dirty="0">
                          <a:solidFill>
                            <a:srgbClr val="002060"/>
                          </a:solidFill>
                          <a:latin typeface="Century Gothic" panose="020B0502020202020204" pitchFamily="34" charset="0"/>
                        </a:rPr>
                        <a:t>4</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3740151"/>
                  </a:ext>
                </a:extLst>
              </a:tr>
              <a:tr h="679367">
                <a:tc>
                  <a:txBody>
                    <a:bodyPr/>
                    <a:lstStyle/>
                    <a:p>
                      <a:pPr algn="ctr"/>
                      <a:r>
                        <a:rPr lang="en-GB" sz="2800" b="1" dirty="0">
                          <a:solidFill>
                            <a:srgbClr val="002060"/>
                          </a:solidFill>
                          <a:latin typeface="Century Gothic" panose="020B0502020202020204" pitchFamily="34" charset="0"/>
                        </a:rPr>
                        <a:t>5</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2800" dirty="0">
                        <a:solidFill>
                          <a:srgbClr val="002060"/>
                        </a:solidFill>
                        <a:latin typeface="Century Gothic" panose="020B050202020202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0420527" y="93578"/>
            <a:ext cx="1771473" cy="523219"/>
          </a:xfrm>
          <a:solidFill>
            <a:schemeClr val="bg1"/>
          </a:solidFill>
        </p:spPr>
        <p:txBody>
          <a:bodyPr>
            <a:noAutofit/>
          </a:bodyPr>
          <a:lstStyle/>
          <a:p>
            <a:pPr algn="ctr"/>
            <a:r>
              <a:rPr lang="en-GB" sz="2000" b="1" dirty="0">
                <a:solidFill>
                  <a:schemeClr val="bg1"/>
                </a:solidFill>
                <a:latin typeface="Century Gothic" panose="020B0502020202020204" pitchFamily="34" charset="0"/>
              </a:rPr>
              <a:t>Handout speaking</a:t>
            </a:r>
          </a:p>
        </p:txBody>
      </p:sp>
      <p:sp>
        <p:nvSpPr>
          <p:cNvPr id="31" name="TextBox 30">
            <a:extLst>
              <a:ext uri="{FF2B5EF4-FFF2-40B4-BE49-F238E27FC236}">
                <a16:creationId xmlns:a16="http://schemas.microsoft.com/office/drawing/2014/main" id="{552530EF-F0D4-4BAC-A3D7-93ECE5C0C0F5}"/>
              </a:ext>
            </a:extLst>
          </p:cNvPr>
          <p:cNvSpPr txBox="1"/>
          <p:nvPr/>
        </p:nvSpPr>
        <p:spPr>
          <a:xfrm>
            <a:off x="0" y="55334"/>
            <a:ext cx="188224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hablar</a:t>
            </a:r>
            <a:r>
              <a:rPr lang="en-GB" sz="2800" b="1" dirty="0">
                <a:solidFill>
                  <a:srgbClr val="002060"/>
                </a:solidFill>
                <a:latin typeface="Century Gothic" panose="020B0502020202020204" pitchFamily="34" charset="0"/>
              </a:rPr>
              <a:t>!</a:t>
            </a:r>
          </a:p>
        </p:txBody>
      </p:sp>
      <p:pic>
        <p:nvPicPr>
          <p:cNvPr id="23" name="Picture 2" descr="Bolsa, Escuela, Mochila">
            <a:extLst>
              <a:ext uri="{FF2B5EF4-FFF2-40B4-BE49-F238E27FC236}">
                <a16:creationId xmlns:a16="http://schemas.microsoft.com/office/drawing/2014/main" id="{4EE81E5F-9027-4FD4-8EF6-31F00725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3244" y="3463091"/>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Camara, Fotografia, Fotografía, Foto">
            <a:extLst>
              <a:ext uri="{FF2B5EF4-FFF2-40B4-BE49-F238E27FC236}">
                <a16:creationId xmlns:a16="http://schemas.microsoft.com/office/drawing/2014/main" id="{80627353-C56A-4BA3-9CC8-321ED5FDA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590" y="4313437"/>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Basketball, Ball, Sport, Orange Ball">
            <a:extLst>
              <a:ext uri="{FF2B5EF4-FFF2-40B4-BE49-F238E27FC236}">
                <a16:creationId xmlns:a16="http://schemas.microsoft.com/office/drawing/2014/main" id="{690AA02F-2B7B-4006-A407-7497ABA8B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078" y="2871795"/>
            <a:ext cx="565217" cy="5652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Plátano, Fruta, Comida, Fruta Amarilla">
            <a:extLst>
              <a:ext uri="{FF2B5EF4-FFF2-40B4-BE49-F238E27FC236}">
                <a16:creationId xmlns:a16="http://schemas.microsoft.com/office/drawing/2014/main" id="{FD37D21E-C89B-4594-813F-2699010E65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1649" y="5001673"/>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martphone, Teléfono Móvil, Androide, Tecnología">
            <a:extLst>
              <a:ext uri="{FF2B5EF4-FFF2-40B4-BE49-F238E27FC236}">
                <a16:creationId xmlns:a16="http://schemas.microsoft.com/office/drawing/2014/main" id="{AB568C54-D40F-477B-BA4C-903C63143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9423" y="3528694"/>
            <a:ext cx="319182" cy="6383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sa, Iconos, Tarjeta De Jims">
            <a:extLst>
              <a:ext uri="{FF2B5EF4-FFF2-40B4-BE49-F238E27FC236}">
                <a16:creationId xmlns:a16="http://schemas.microsoft.com/office/drawing/2014/main" id="{662BB55C-8360-4F55-A0FD-606E048E2A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5145" y="5587177"/>
            <a:ext cx="528424" cy="53155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Escuela, Libro De Ejercicios, Estudiar">
            <a:extLst>
              <a:ext uri="{FF2B5EF4-FFF2-40B4-BE49-F238E27FC236}">
                <a16:creationId xmlns:a16="http://schemas.microsoft.com/office/drawing/2014/main" id="{61FA194B-2D09-4537-87BE-DA93F6F3F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6708" y="2862017"/>
            <a:ext cx="436861" cy="5847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EFC600F-8923-4493-B04D-0155062F0A94}"/>
              </a:ext>
            </a:extLst>
          </p:cNvPr>
          <p:cNvSpPr/>
          <p:nvPr/>
        </p:nvSpPr>
        <p:spPr>
          <a:xfrm>
            <a:off x="1399309" y="2871795"/>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B4C6C0E1-82D9-48FF-AB24-B059537F08A3}"/>
              </a:ext>
            </a:extLst>
          </p:cNvPr>
          <p:cNvSpPr/>
          <p:nvPr/>
        </p:nvSpPr>
        <p:spPr>
          <a:xfrm>
            <a:off x="3882196" y="2860217"/>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19297C3B-98CA-401F-BD96-995265B121F1}"/>
              </a:ext>
            </a:extLst>
          </p:cNvPr>
          <p:cNvSpPr/>
          <p:nvPr/>
        </p:nvSpPr>
        <p:spPr>
          <a:xfrm>
            <a:off x="1399309" y="35652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87F4C002-8EB8-46A6-95CE-9DEB135F0863}"/>
              </a:ext>
            </a:extLst>
          </p:cNvPr>
          <p:cNvSpPr/>
          <p:nvPr/>
        </p:nvSpPr>
        <p:spPr>
          <a:xfrm>
            <a:off x="3882196" y="355369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17F0A722-6AE9-4B83-8C95-FEBE3330E92C}"/>
              </a:ext>
            </a:extLst>
          </p:cNvPr>
          <p:cNvSpPr/>
          <p:nvPr/>
        </p:nvSpPr>
        <p:spPr>
          <a:xfrm>
            <a:off x="1399309" y="427544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DDB7D0-99C6-4F25-87B1-A2F6094912EF}"/>
              </a:ext>
            </a:extLst>
          </p:cNvPr>
          <p:cNvSpPr/>
          <p:nvPr/>
        </p:nvSpPr>
        <p:spPr>
          <a:xfrm>
            <a:off x="3882196" y="4263868"/>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589E9090-072B-4A45-9C11-07C1ECB6332A}"/>
              </a:ext>
            </a:extLst>
          </p:cNvPr>
          <p:cNvSpPr/>
          <p:nvPr/>
        </p:nvSpPr>
        <p:spPr>
          <a:xfrm>
            <a:off x="1399309" y="4952264"/>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E4BAEB99-BFF5-47E9-B4AC-831447E98D75}"/>
              </a:ext>
            </a:extLst>
          </p:cNvPr>
          <p:cNvSpPr/>
          <p:nvPr/>
        </p:nvSpPr>
        <p:spPr>
          <a:xfrm>
            <a:off x="3882196" y="4940686"/>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E85B1E08-32E2-4D05-BEDE-B3EB3183D655}"/>
              </a:ext>
            </a:extLst>
          </p:cNvPr>
          <p:cNvSpPr/>
          <p:nvPr/>
        </p:nvSpPr>
        <p:spPr>
          <a:xfrm>
            <a:off x="1399309" y="5612950"/>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C08BC8A5-923B-4FE5-8094-B1C66FD6F90D}"/>
              </a:ext>
            </a:extLst>
          </p:cNvPr>
          <p:cNvSpPr/>
          <p:nvPr/>
        </p:nvSpPr>
        <p:spPr>
          <a:xfrm>
            <a:off x="3882196" y="5601372"/>
            <a:ext cx="565217" cy="56521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16" descr="Animal, Bear, Cartoon, Children, Kids, Toys">
            <a:extLst>
              <a:ext uri="{FF2B5EF4-FFF2-40B4-BE49-F238E27FC236}">
                <a16:creationId xmlns:a16="http://schemas.microsoft.com/office/drawing/2014/main" id="{E4A18EBE-A614-4E04-9F5B-A996DDF6A2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7293" y="4913012"/>
            <a:ext cx="404128" cy="52904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EAA7E34-B716-4093-BDB9-65776F79A738}"/>
              </a:ext>
            </a:extLst>
          </p:cNvPr>
          <p:cNvPicPr>
            <a:picLocks noChangeAspect="1"/>
          </p:cNvPicPr>
          <p:nvPr/>
        </p:nvPicPr>
        <p:blipFill>
          <a:blip r:embed="rId11"/>
          <a:stretch>
            <a:fillRect/>
          </a:stretch>
        </p:blipFill>
        <p:spPr>
          <a:xfrm rot="592391">
            <a:off x="4637692" y="4281331"/>
            <a:ext cx="762344" cy="485994"/>
          </a:xfrm>
          <a:prstGeom prst="rect">
            <a:avLst/>
          </a:prstGeom>
        </p:spPr>
      </p:pic>
      <p:sp>
        <p:nvSpPr>
          <p:cNvPr id="81" name="TextBox 80">
            <a:extLst>
              <a:ext uri="{FF2B5EF4-FFF2-40B4-BE49-F238E27FC236}">
                <a16:creationId xmlns:a16="http://schemas.microsoft.com/office/drawing/2014/main" id="{C1B40ADD-2BF8-45C9-AF98-7C212BDDB80C}"/>
              </a:ext>
            </a:extLst>
          </p:cNvPr>
          <p:cNvSpPr txBox="1"/>
          <p:nvPr/>
        </p:nvSpPr>
        <p:spPr>
          <a:xfrm>
            <a:off x="229111" y="1413085"/>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1</a:t>
            </a:r>
          </a:p>
        </p:txBody>
      </p:sp>
      <p:sp>
        <p:nvSpPr>
          <p:cNvPr id="33" name="TextBox 32">
            <a:extLst>
              <a:ext uri="{FF2B5EF4-FFF2-40B4-BE49-F238E27FC236}">
                <a16:creationId xmlns:a16="http://schemas.microsoft.com/office/drawing/2014/main" id="{309D16FF-545E-43F3-9BBA-05AB44009A9D}"/>
              </a:ext>
            </a:extLst>
          </p:cNvPr>
          <p:cNvSpPr txBox="1"/>
          <p:nvPr/>
        </p:nvSpPr>
        <p:spPr>
          <a:xfrm>
            <a:off x="6484834" y="1337798"/>
            <a:ext cx="3935693" cy="584775"/>
          </a:xfrm>
          <a:prstGeom prst="rect">
            <a:avLst/>
          </a:prstGeom>
          <a:noFill/>
        </p:spPr>
        <p:txBody>
          <a:bodyPr wrap="none" rtlCol="0">
            <a:spAutoFit/>
          </a:bodyPr>
          <a:lstStyle/>
          <a:p>
            <a:r>
              <a:rPr lang="en-GB" sz="3200" b="1" dirty="0">
                <a:solidFill>
                  <a:srgbClr val="002060"/>
                </a:solidFill>
                <a:latin typeface="Modern Love" panose="04090805081005020601" pitchFamily="82" charset="0"/>
              </a:rPr>
              <a:t>Persona B: Round 2</a:t>
            </a:r>
          </a:p>
        </p:txBody>
      </p:sp>
      <p:graphicFrame>
        <p:nvGraphicFramePr>
          <p:cNvPr id="35" name="Table 3">
            <a:extLst>
              <a:ext uri="{FF2B5EF4-FFF2-40B4-BE49-F238E27FC236}">
                <a16:creationId xmlns:a16="http://schemas.microsoft.com/office/drawing/2014/main" id="{9C63BC87-E577-464F-BA60-CBA831736EB0}"/>
              </a:ext>
            </a:extLst>
          </p:cNvPr>
          <p:cNvGraphicFramePr>
            <a:graphicFrameLocks noGrp="1"/>
          </p:cNvGraphicFramePr>
          <p:nvPr/>
        </p:nvGraphicFramePr>
        <p:xfrm>
          <a:off x="6478028" y="1945757"/>
          <a:ext cx="5567218" cy="4346300"/>
        </p:xfrm>
        <a:graphic>
          <a:graphicData uri="http://schemas.openxmlformats.org/drawingml/2006/table">
            <a:tbl>
              <a:tblPr firstRow="1" bandRow="1">
                <a:tableStyleId>{7FF5F828-6C90-4657-BD3A-750F5844F318}</a:tableStyleId>
              </a:tblPr>
              <a:tblGrid>
                <a:gridCol w="1800995">
                  <a:extLst>
                    <a:ext uri="{9D8B030D-6E8A-4147-A177-3AD203B41FA5}">
                      <a16:colId xmlns:a16="http://schemas.microsoft.com/office/drawing/2014/main" val="2358909386"/>
                    </a:ext>
                  </a:extLst>
                </a:gridCol>
                <a:gridCol w="898332">
                  <a:extLst>
                    <a:ext uri="{9D8B030D-6E8A-4147-A177-3AD203B41FA5}">
                      <a16:colId xmlns:a16="http://schemas.microsoft.com/office/drawing/2014/main" val="1738757276"/>
                    </a:ext>
                  </a:extLst>
                </a:gridCol>
                <a:gridCol w="2867891">
                  <a:extLst>
                    <a:ext uri="{9D8B030D-6E8A-4147-A177-3AD203B41FA5}">
                      <a16:colId xmlns:a16="http://schemas.microsoft.com/office/drawing/2014/main" val="3791761402"/>
                    </a:ext>
                  </a:extLst>
                </a:gridCol>
              </a:tblGrid>
              <a:tr h="680284">
                <a:tc>
                  <a:txBody>
                    <a:bodyPr/>
                    <a:lstStyle/>
                    <a:p>
                      <a:pPr algn="ct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 una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141051704"/>
                  </a:ext>
                </a:extLst>
              </a:tr>
              <a:tr h="680284">
                <a:tc>
                  <a:txBody>
                    <a:bodyPr/>
                    <a:lstStyle/>
                    <a:p>
                      <a:pPr algn="ctr"/>
                      <a:r>
                        <a:rPr lang="en-GB" sz="2800" b="1" dirty="0">
                          <a:solidFill>
                            <a:srgbClr val="002060"/>
                          </a:solidFill>
                          <a:latin typeface="Century Gothic" panose="020B0502020202020204" pitchFamily="34" charset="0"/>
                        </a:rPr>
                        <a:t>1.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a:solidFill>
                            <a:srgbClr val="002060"/>
                          </a:solidFill>
                          <a:latin typeface="Century Gothic" panose="020B0502020202020204" pitchFamily="34" charset="0"/>
                        </a:rPr>
                        <a:t>mochila</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80284">
                <a:tc>
                  <a:txBody>
                    <a:bodyPr/>
                    <a:lstStyle/>
                    <a:p>
                      <a:pPr algn="ctr"/>
                      <a:r>
                        <a:rPr lang="en-GB" sz="2800" b="1" dirty="0">
                          <a:solidFill>
                            <a:srgbClr val="002060"/>
                          </a:solidFill>
                          <a:latin typeface="Century Gothic" panose="020B0502020202020204" pitchFamily="34" charset="0"/>
                        </a:rPr>
                        <a:t>2.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cámara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80284">
                <a:tc>
                  <a:txBody>
                    <a:bodyPr/>
                    <a:lstStyle/>
                    <a:p>
                      <a:pPr algn="ctr"/>
                      <a:r>
                        <a:rPr lang="en-GB" sz="2800" b="1" dirty="0">
                          <a:solidFill>
                            <a:srgbClr val="002060"/>
                          </a:solidFill>
                          <a:latin typeface="Century Gothic" panose="020B0502020202020204" pitchFamily="34" charset="0"/>
                        </a:rPr>
                        <a:t>3.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universo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80284">
                <a:tc>
                  <a:txBody>
                    <a:bodyPr/>
                    <a:lstStyle/>
                    <a:p>
                      <a:pPr algn="ctr"/>
                      <a:r>
                        <a:rPr lang="en-GB" sz="2800" b="1" dirty="0">
                          <a:solidFill>
                            <a:srgbClr val="002060"/>
                          </a:solidFill>
                          <a:latin typeface="Century Gothic" panose="020B0502020202020204" pitchFamily="34" charset="0"/>
                        </a:rPr>
                        <a:t>4.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fruta</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80284">
                <a:tc>
                  <a:txBody>
                    <a:bodyPr/>
                    <a:lstStyle/>
                    <a:p>
                      <a:pPr algn="ctr"/>
                      <a:r>
                        <a:rPr lang="en-GB" sz="2800" b="1" dirty="0">
                          <a:solidFill>
                            <a:srgbClr val="002060"/>
                          </a:solidFill>
                          <a:latin typeface="Century Gothic" panose="020B0502020202020204" pitchFamily="34" charset="0"/>
                        </a:rPr>
                        <a:t>5. Tengo</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___</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l"/>
                      <a:r>
                        <a:rPr lang="en-GB" sz="2800" strike="sngStrike" dirty="0" err="1">
                          <a:solidFill>
                            <a:srgbClr val="002060"/>
                          </a:solidFill>
                          <a:latin typeface="Century Gothic" panose="020B0502020202020204" pitchFamily="34" charset="0"/>
                        </a:rPr>
                        <a:t>bolígrafo</a:t>
                      </a:r>
                      <a:endParaRPr lang="en-GB" sz="2800" strike="sngStrike"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pic>
        <p:nvPicPr>
          <p:cNvPr id="37" name="Picture 8" descr="Camara, Fotografia, Fotografía, Foto">
            <a:extLst>
              <a:ext uri="{FF2B5EF4-FFF2-40B4-BE49-F238E27FC236}">
                <a16:creationId xmlns:a16="http://schemas.microsoft.com/office/drawing/2014/main" id="{27395FE2-1434-4D79-B0FD-FE1B2A922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116" y="3667271"/>
            <a:ext cx="713705" cy="48923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olsa, Escuela, Mochila">
            <a:extLst>
              <a:ext uri="{FF2B5EF4-FFF2-40B4-BE49-F238E27FC236}">
                <a16:creationId xmlns:a16="http://schemas.microsoft.com/office/drawing/2014/main" id="{65C4E155-D5D0-428A-9E4A-392603275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595" y="2877241"/>
            <a:ext cx="530748" cy="6947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2CD21360-E723-4FD0-81FC-61E30B83E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8832" y="5587177"/>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14" descr="Plátano, Fruta, Comida, Fruta Amarilla">
            <a:extLst>
              <a:ext uri="{FF2B5EF4-FFF2-40B4-BE49-F238E27FC236}">
                <a16:creationId xmlns:a16="http://schemas.microsoft.com/office/drawing/2014/main" id="{4CE7FDA1-63E5-45C6-9CFA-8FD8461A9E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98371" y="5013251"/>
            <a:ext cx="779585" cy="4432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197E732D-39F3-460D-977F-E5A5D9933016}"/>
              </a:ext>
            </a:extLst>
          </p:cNvPr>
          <p:cNvPicPr>
            <a:picLocks noChangeAspect="1"/>
          </p:cNvPicPr>
          <p:nvPr/>
        </p:nvPicPr>
        <p:blipFill>
          <a:blip r:embed="rId11"/>
          <a:stretch>
            <a:fillRect/>
          </a:stretch>
        </p:blipFill>
        <p:spPr>
          <a:xfrm rot="592391">
            <a:off x="11142616" y="5678856"/>
            <a:ext cx="762344" cy="485994"/>
          </a:xfrm>
          <a:prstGeom prst="rect">
            <a:avLst/>
          </a:prstGeom>
        </p:spPr>
      </p:pic>
      <p:pic>
        <p:nvPicPr>
          <p:cNvPr id="43" name="Picture 42">
            <a:extLst>
              <a:ext uri="{FF2B5EF4-FFF2-40B4-BE49-F238E27FC236}">
                <a16:creationId xmlns:a16="http://schemas.microsoft.com/office/drawing/2014/main" id="{8F4136B9-B3CE-4AD0-A801-FFE00296F6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63604" y="4328260"/>
            <a:ext cx="565217" cy="5652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92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44058" y="704167"/>
            <a:ext cx="1698356" cy="403881"/>
          </a:xfrm>
          <a:solidFill>
            <a:schemeClr val="bg1"/>
          </a:solidFill>
        </p:spPr>
        <p:txBody>
          <a:bodyPr>
            <a:noAutofit/>
          </a:bodyPr>
          <a:lstStyle/>
          <a:p>
            <a:pPr algn="ctr"/>
            <a:r>
              <a:rPr lang="en-GB" sz="1000" b="1" dirty="0">
                <a:solidFill>
                  <a:schemeClr val="bg1"/>
                </a:solidFill>
                <a:latin typeface="Century Gothic" panose="020B0502020202020204" pitchFamily="34" charset="0"/>
              </a:rPr>
              <a:t>Handout vocabulario</a:t>
            </a:r>
          </a:p>
        </p:txBody>
      </p:sp>
      <p:graphicFrame>
        <p:nvGraphicFramePr>
          <p:cNvPr id="15" name="Table 4">
            <a:extLst>
              <a:ext uri="{FF2B5EF4-FFF2-40B4-BE49-F238E27FC236}">
                <a16:creationId xmlns:a16="http://schemas.microsoft.com/office/drawing/2014/main" id="{BB0ADCDC-8A90-4A15-96CB-0FFFA31DC487}"/>
              </a:ext>
            </a:extLst>
          </p:cNvPr>
          <p:cNvGraphicFramePr>
            <a:graphicFrameLocks noGrp="1"/>
          </p:cNvGraphicFramePr>
          <p:nvPr/>
        </p:nvGraphicFramePr>
        <p:xfrm>
          <a:off x="88475" y="1061448"/>
          <a:ext cx="10044737" cy="5651247"/>
        </p:xfrm>
        <a:graphic>
          <a:graphicData uri="http://schemas.openxmlformats.org/drawingml/2006/table">
            <a:tbl>
              <a:tblPr firstRow="1" bandRow="1">
                <a:tableStyleId>{5940675A-B579-460E-94D1-54222C63F5DA}</a:tableStyleId>
              </a:tblPr>
              <a:tblGrid>
                <a:gridCol w="1771713">
                  <a:extLst>
                    <a:ext uri="{9D8B030D-6E8A-4147-A177-3AD203B41FA5}">
                      <a16:colId xmlns:a16="http://schemas.microsoft.com/office/drawing/2014/main" val="1203737284"/>
                    </a:ext>
                  </a:extLst>
                </a:gridCol>
                <a:gridCol w="2455659">
                  <a:extLst>
                    <a:ext uri="{9D8B030D-6E8A-4147-A177-3AD203B41FA5}">
                      <a16:colId xmlns:a16="http://schemas.microsoft.com/office/drawing/2014/main" val="1810222861"/>
                    </a:ext>
                  </a:extLst>
                </a:gridCol>
                <a:gridCol w="2895836">
                  <a:extLst>
                    <a:ext uri="{9D8B030D-6E8A-4147-A177-3AD203B41FA5}">
                      <a16:colId xmlns:a16="http://schemas.microsoft.com/office/drawing/2014/main" val="274413866"/>
                    </a:ext>
                  </a:extLst>
                </a:gridCol>
                <a:gridCol w="2921529">
                  <a:extLst>
                    <a:ext uri="{9D8B030D-6E8A-4147-A177-3AD203B41FA5}">
                      <a16:colId xmlns:a16="http://schemas.microsoft.com/office/drawing/2014/main" val="2706468897"/>
                    </a:ext>
                  </a:extLst>
                </a:gridCol>
              </a:tblGrid>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estás</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allí</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¿cómo?</a:t>
                      </a:r>
                    </a:p>
                  </a:txBody>
                  <a:tcPr/>
                </a:tc>
                <a:extLst>
                  <a:ext uri="{0D108BD9-81ED-4DB2-BD59-A6C34878D82A}">
                    <a16:rowId xmlns:a16="http://schemas.microsoft.com/office/drawing/2014/main" val="1256656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soy</a:t>
                      </a:r>
                    </a:p>
                  </a:txBody>
                  <a:tcPr/>
                </a:tc>
                <a:tc>
                  <a:txBody>
                    <a:bodyPr/>
                    <a:lstStyle/>
                    <a:p>
                      <a:r>
                        <a:rPr lang="en-GB" sz="2400" b="0" dirty="0">
                          <a:solidFill>
                            <a:srgbClr val="002060"/>
                          </a:solidFill>
                          <a:latin typeface="Century Gothic" panose="020B0502020202020204" pitchFamily="34" charset="0"/>
                        </a:rPr>
                        <a:t>contento</a:t>
                      </a:r>
                    </a:p>
                  </a:txBody>
                  <a:tcPr/>
                </a:tc>
                <a:tc>
                  <a:txBody>
                    <a:bodyPr/>
                    <a:lstStyle/>
                    <a:p>
                      <a:r>
                        <a:rPr lang="en-GB" sz="2400" b="0" dirty="0">
                          <a:solidFill>
                            <a:srgbClr val="00206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732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ahora</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cansado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estar</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732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siempre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ser</a:t>
                      </a:r>
                    </a:p>
                  </a:txBody>
                  <a:tcPr/>
                </a:tc>
                <a:tc>
                  <a:txBody>
                    <a:bodyPr/>
                    <a:lstStyle/>
                    <a:p>
                      <a:r>
                        <a:rPr lang="en-GB" sz="2400" b="0" dirty="0">
                          <a:solidFill>
                            <a:srgbClr val="002060"/>
                          </a:solidFill>
                          <a:latin typeface="Century Gothic" panose="020B0502020202020204" pitchFamily="34" charset="0"/>
                        </a:rPr>
                        <a:t>de1</a:t>
                      </a:r>
                    </a:p>
                  </a:txBody>
                  <a:tcPr/>
                </a:tc>
                <a:extLst>
                  <a:ext uri="{0D108BD9-81ED-4DB2-BD59-A6C34878D82A}">
                    <a16:rowId xmlns:a16="http://schemas.microsoft.com/office/drawing/2014/main" val="1047692962"/>
                  </a:ext>
                </a:extLst>
              </a:tr>
              <a:tr h="807321">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tener</a:t>
                      </a:r>
                      <a:endParaRPr lang="en-GB" sz="24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cuaderno</a:t>
                      </a:r>
                      <a:endParaRPr lang="en-GB" sz="22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una</a:t>
                      </a:r>
                    </a:p>
                  </a:txBody>
                  <a:tcPr/>
                </a:tc>
                <a:extLst>
                  <a:ext uri="{0D108BD9-81ED-4DB2-BD59-A6C34878D82A}">
                    <a16:rowId xmlns:a16="http://schemas.microsoft.com/office/drawing/2014/main" val="3903794855"/>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bolígrafo</a:t>
                      </a:r>
                      <a:endParaRPr lang="en-GB" sz="22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un </a:t>
                      </a:r>
                    </a:p>
                  </a:txBody>
                  <a:tcPr/>
                </a:tc>
                <a:tc>
                  <a:txBody>
                    <a:bodyPr/>
                    <a:lstStyle/>
                    <a:p>
                      <a:r>
                        <a:rPr lang="en-GB" sz="2200" b="0" dirty="0">
                          <a:solidFill>
                            <a:srgbClr val="002060"/>
                          </a:solidFill>
                          <a:latin typeface="Century Gothic" panose="020B0502020202020204" pitchFamily="34" charset="0"/>
                        </a:rPr>
                        <a:t>una mochila</a:t>
                      </a:r>
                    </a:p>
                  </a:txBody>
                  <a:tcPr/>
                </a:tc>
                <a:extLst>
                  <a:ext uri="{0D108BD9-81ED-4DB2-BD59-A6C34878D82A}">
                    <a16:rowId xmlns:a16="http://schemas.microsoft.com/office/drawing/2014/main" val="3343226472"/>
                  </a:ext>
                </a:extLst>
              </a:tr>
              <a:tr h="80732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pelota</a:t>
                      </a:r>
                    </a:p>
                  </a:txBody>
                  <a:tcPr/>
                </a:tc>
                <a:tc>
                  <a:txBody>
                    <a:bodyPr/>
                    <a:lstStyle/>
                    <a:p>
                      <a:r>
                        <a:rPr lang="en-GB" sz="2400" b="0" dirty="0" err="1">
                          <a:solidFill>
                            <a:srgbClr val="002060"/>
                          </a:solidFill>
                          <a:latin typeface="Century Gothic" panose="020B0502020202020204" pitchFamily="34" charset="0"/>
                        </a:rPr>
                        <a:t>tengo</a:t>
                      </a:r>
                      <a:endParaRPr lang="en-GB" sz="24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cámara</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6" name="Picture 15">
            <a:extLst>
              <a:ext uri="{FF2B5EF4-FFF2-40B4-BE49-F238E27FC236}">
                <a16:creationId xmlns:a16="http://schemas.microsoft.com/office/drawing/2014/main" id="{78256151-E18B-4CAC-81D3-91C8C178824C}"/>
              </a:ext>
            </a:extLst>
          </p:cNvPr>
          <p:cNvPicPr>
            <a:picLocks noChangeAspect="1"/>
          </p:cNvPicPr>
          <p:nvPr/>
        </p:nvPicPr>
        <p:blipFill>
          <a:blip r:embed="rId3"/>
          <a:stretch>
            <a:fillRect/>
          </a:stretch>
        </p:blipFill>
        <p:spPr>
          <a:xfrm>
            <a:off x="228503" y="315751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398902F5-C20D-418C-ABFD-D7A5B53FD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45" y="1469863"/>
            <a:ext cx="1186070" cy="1186070"/>
          </a:xfrm>
          <a:prstGeom prst="rect">
            <a:avLst/>
          </a:prstGeom>
        </p:spPr>
      </p:pic>
      <p:pic>
        <p:nvPicPr>
          <p:cNvPr id="19" name="Picture 18">
            <a:extLst>
              <a:ext uri="{FF2B5EF4-FFF2-40B4-BE49-F238E27FC236}">
                <a16:creationId xmlns:a16="http://schemas.microsoft.com/office/drawing/2014/main" id="{EA87CE28-6B2C-4B39-9968-051F7571290B}"/>
              </a:ext>
            </a:extLst>
          </p:cNvPr>
          <p:cNvPicPr>
            <a:picLocks noChangeAspect="1"/>
          </p:cNvPicPr>
          <p:nvPr/>
        </p:nvPicPr>
        <p:blipFill>
          <a:blip r:embed="rId5"/>
          <a:stretch>
            <a:fillRect/>
          </a:stretch>
        </p:blipFill>
        <p:spPr>
          <a:xfrm>
            <a:off x="318448" y="5562222"/>
            <a:ext cx="1162417" cy="1101237"/>
          </a:xfrm>
          <a:prstGeom prst="rect">
            <a:avLst/>
          </a:prstGeom>
        </p:spPr>
      </p:pic>
      <p:sp>
        <p:nvSpPr>
          <p:cNvPr id="20" name="TextBox 19">
            <a:extLst>
              <a:ext uri="{FF2B5EF4-FFF2-40B4-BE49-F238E27FC236}">
                <a16:creationId xmlns:a16="http://schemas.microsoft.com/office/drawing/2014/main" id="{12285761-A3DE-4911-BCE1-F9813348294B}"/>
              </a:ext>
            </a:extLst>
          </p:cNvPr>
          <p:cNvSpPr txBox="1"/>
          <p:nvPr/>
        </p:nvSpPr>
        <p:spPr>
          <a:xfrm>
            <a:off x="1354741" y="626676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23" name="TextBox 22">
            <a:extLst>
              <a:ext uri="{FF2B5EF4-FFF2-40B4-BE49-F238E27FC236}">
                <a16:creationId xmlns:a16="http://schemas.microsoft.com/office/drawing/2014/main" id="{AFC3D3EB-F7F3-414E-BA85-89472C2B0C3A}"/>
              </a:ext>
            </a:extLst>
          </p:cNvPr>
          <p:cNvSpPr txBox="1"/>
          <p:nvPr/>
        </p:nvSpPr>
        <p:spPr>
          <a:xfrm>
            <a:off x="1206459" y="3846889"/>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24" name="TextBox 23">
            <a:extLst>
              <a:ext uri="{FF2B5EF4-FFF2-40B4-BE49-F238E27FC236}">
                <a16:creationId xmlns:a16="http://schemas.microsoft.com/office/drawing/2014/main" id="{4920F2F4-1463-4D0E-9F02-6A6A12402653}"/>
              </a:ext>
            </a:extLst>
          </p:cNvPr>
          <p:cNvSpPr txBox="1"/>
          <p:nvPr/>
        </p:nvSpPr>
        <p:spPr>
          <a:xfrm>
            <a:off x="1271570" y="2220095"/>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4" name="Title 1">
            <a:extLst>
              <a:ext uri="{FF2B5EF4-FFF2-40B4-BE49-F238E27FC236}">
                <a16:creationId xmlns:a16="http://schemas.microsoft.com/office/drawing/2014/main" id="{72EFD2E5-E776-ADC8-6EFF-0C1F7A1D2ADB}"/>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67392FD4-48C6-EC1E-66B0-47BA0AAE5ED7}"/>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A84F2E52-FB80-9A7A-F762-068A1A41AE48}"/>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7" name="Title 1">
            <a:extLst>
              <a:ext uri="{FF2B5EF4-FFF2-40B4-BE49-F238E27FC236}">
                <a16:creationId xmlns:a16="http://schemas.microsoft.com/office/drawing/2014/main" id="{2C4B396C-3675-CBE9-8199-9B46CD86F2FE}"/>
              </a:ext>
            </a:extLst>
          </p:cNvPr>
          <p:cNvSpPr txBox="1">
            <a:spLocks/>
          </p:cNvSpPr>
          <p:nvPr/>
        </p:nvSpPr>
        <p:spPr>
          <a:xfrm>
            <a:off x="103696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8" name="Picture 2" descr="Brain, Idea, Think, Creativity">
            <a:extLst>
              <a:ext uri="{FF2B5EF4-FFF2-40B4-BE49-F238E27FC236}">
                <a16:creationId xmlns:a16="http://schemas.microsoft.com/office/drawing/2014/main" id="{16231AF6-EFB1-088C-2286-6D26302FCF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BDC7A000-6C93-0F92-02A8-4F97119C84FB}"/>
              </a:ext>
            </a:extLst>
          </p:cNvPr>
          <p:cNvGrpSpPr/>
          <p:nvPr/>
        </p:nvGrpSpPr>
        <p:grpSpPr>
          <a:xfrm>
            <a:off x="11527676" y="122597"/>
            <a:ext cx="558874" cy="400110"/>
            <a:chOff x="9220105" y="1815321"/>
            <a:chExt cx="751629" cy="522707"/>
          </a:xfrm>
        </p:grpSpPr>
        <p:pic>
          <p:nvPicPr>
            <p:cNvPr id="10" name="Picture 22" descr="Free Bubble Speech vector and picture">
              <a:extLst>
                <a:ext uri="{FF2B5EF4-FFF2-40B4-BE49-F238E27FC236}">
                  <a16:creationId xmlns:a16="http://schemas.microsoft.com/office/drawing/2014/main" id="{4BB0685B-0453-0FF1-DB90-92E1792088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A3940E1-5654-7E51-9FC2-6E70F3440E18}"/>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4" name="Title 11">
            <a:extLst>
              <a:ext uri="{FF2B5EF4-FFF2-40B4-BE49-F238E27FC236}">
                <a16:creationId xmlns:a16="http://schemas.microsoft.com/office/drawing/2014/main" id="{C965A956-09D9-BE23-0EAA-F66E1A76EC4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21" name="Graphic 20" descr="Teacher">
            <a:extLst>
              <a:ext uri="{FF2B5EF4-FFF2-40B4-BE49-F238E27FC236}">
                <a16:creationId xmlns:a16="http://schemas.microsoft.com/office/drawing/2014/main" id="{874A7B86-ADC4-407E-0E62-0BF8EB373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942" y="37709"/>
            <a:ext cx="914400" cy="914400"/>
          </a:xfrm>
          <a:prstGeom prst="rect">
            <a:avLst/>
          </a:prstGeom>
        </p:spPr>
      </p:pic>
      <p:sp>
        <p:nvSpPr>
          <p:cNvPr id="22" name="Speech Bubble: Rectangle with Corners Rounded 21">
            <a:extLst>
              <a:ext uri="{FF2B5EF4-FFF2-40B4-BE49-F238E27FC236}">
                <a16:creationId xmlns:a16="http://schemas.microsoft.com/office/drawing/2014/main" id="{146590A5-B404-3970-B3FF-633D69ED9875}"/>
              </a:ext>
            </a:extLst>
          </p:cNvPr>
          <p:cNvSpPr/>
          <p:nvPr/>
        </p:nvSpPr>
        <p:spPr>
          <a:xfrm>
            <a:off x="1084267" y="178478"/>
            <a:ext cx="4041104" cy="533859"/>
          </a:xfrm>
          <a:prstGeom prst="wedgeRoundRectCallout">
            <a:avLst>
              <a:gd name="adj1" fmla="val -56616"/>
              <a:gd name="adj2" fmla="val 930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46" name="TextBox 45">
            <a:extLst>
              <a:ext uri="{FF2B5EF4-FFF2-40B4-BE49-F238E27FC236}">
                <a16:creationId xmlns:a16="http://schemas.microsoft.com/office/drawing/2014/main" id="{5FCE46C5-A1C8-5538-BA20-838D99782216}"/>
              </a:ext>
            </a:extLst>
          </p:cNvPr>
          <p:cNvSpPr txBox="1"/>
          <p:nvPr/>
        </p:nvSpPr>
        <p:spPr>
          <a:xfrm>
            <a:off x="5167169" y="351828"/>
            <a:ext cx="5592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Tree>
    <p:extLst>
      <p:ext uri="{BB962C8B-B14F-4D97-AF65-F5344CB8AC3E}">
        <p14:creationId xmlns:p14="http://schemas.microsoft.com/office/powerpoint/2010/main" val="42851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7" name="Picture 4" descr="Escuela, Libro De Ejercicios, Estudiar">
            <a:extLst>
              <a:ext uri="{FF2B5EF4-FFF2-40B4-BE49-F238E27FC236}">
                <a16:creationId xmlns:a16="http://schemas.microsoft.com/office/drawing/2014/main" id="{6F573E45-7EDD-9CA0-690C-0F53B11BE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01835">
            <a:off x="4930956" y="2885150"/>
            <a:ext cx="671808" cy="899271"/>
          </a:xfrm>
          <a:prstGeom prst="rect">
            <a:avLst/>
          </a:prstGeom>
          <a:noFill/>
          <a:extLst>
            <a:ext uri="{909E8E84-426E-40DD-AFC4-6F175D3DCCD1}">
              <a14:hiddenFill xmlns:a14="http://schemas.microsoft.com/office/drawing/2010/main">
                <a:solidFill>
                  <a:srgbClr val="FFFFFF"/>
                </a:solidFill>
              </a14:hiddenFill>
            </a:ext>
          </a:extLst>
        </p:spPr>
      </p:pic>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4">
            <a:alphaModFix/>
          </a:blip>
          <a:srcRect/>
          <a:stretch/>
        </p:blipFill>
        <p:spPr>
          <a:xfrm>
            <a:off x="5938891"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604415"/>
            <a:ext cx="4350984"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ea typeface="Century Gothic"/>
                <a:cs typeface="Century Gothic"/>
                <a:sym typeface="Century Gothic"/>
              </a:rPr>
              <a:t>Gender &amp; indefinite articles un / una </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err="1">
                <a:solidFill>
                  <a:srgbClr val="FFFFFF"/>
                </a:solidFill>
                <a:latin typeface="Century Gothic"/>
                <a:ea typeface="Century Gothic"/>
                <a:cs typeface="Century Gothic"/>
                <a:sym typeface="Century Gothic"/>
              </a:rPr>
              <a:t>tener</a:t>
            </a:r>
            <a:r>
              <a:rPr lang="en-GB" sz="2800" b="1" dirty="0">
                <a:solidFill>
                  <a:srgbClr val="FFFFFF"/>
                </a:solidFill>
                <a:latin typeface="Century Gothic"/>
                <a:ea typeface="Century Gothic"/>
                <a:cs typeface="Century Gothic"/>
                <a:sym typeface="Century Gothic"/>
              </a:rPr>
              <a:t> (to have); </a:t>
            </a:r>
            <a:r>
              <a:rPr lang="en-GB" sz="2800" b="1" dirty="0" err="1">
                <a:solidFill>
                  <a:srgbClr val="FFFFFF"/>
                </a:solidFill>
                <a:latin typeface="Century Gothic"/>
                <a:ea typeface="Century Gothic"/>
                <a:cs typeface="Century Gothic"/>
                <a:sym typeface="Century Gothic"/>
              </a:rPr>
              <a:t>tengo</a:t>
            </a:r>
            <a:r>
              <a:rPr lang="en-GB" sz="2800" b="1" dirty="0">
                <a:solidFill>
                  <a:srgbClr val="FFFFFF"/>
                </a:solidFill>
                <a:latin typeface="Century Gothic"/>
                <a:ea typeface="Century Gothic"/>
                <a:cs typeface="Century Gothic"/>
                <a:sym typeface="Century Gothic"/>
              </a:rPr>
              <a:t> (I have)</a:t>
            </a:r>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a:t>
            </a:r>
            <a:r>
              <a:rPr lang="en-GB" sz="2800" b="1" i="0" u="none" strike="noStrike" cap="none" dirty="0" err="1">
                <a:solidFill>
                  <a:srgbClr val="FFFFFF"/>
                </a:solidFill>
                <a:latin typeface="Century Gothic"/>
                <a:ea typeface="Century Gothic"/>
                <a:cs typeface="Century Gothic"/>
                <a:sym typeface="Century Gothic"/>
              </a:rPr>
              <a:t>ce</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Saying what I and others have</a:t>
            </a:r>
            <a:endParaRPr lang="en-GB" sz="4000" dirty="0">
              <a:solidFill>
                <a:schemeClr val="bg1"/>
              </a:solidFill>
            </a:endParaRPr>
          </a:p>
        </p:txBody>
      </p:sp>
      <p:grpSp>
        <p:nvGrpSpPr>
          <p:cNvPr id="3" name="Group 2">
            <a:extLst>
              <a:ext uri="{FF2B5EF4-FFF2-40B4-BE49-F238E27FC236}">
                <a16:creationId xmlns:a16="http://schemas.microsoft.com/office/drawing/2014/main" id="{E85FE498-AC9C-91C6-D0C1-9B6F4B724B18}"/>
              </a:ext>
            </a:extLst>
          </p:cNvPr>
          <p:cNvGrpSpPr/>
          <p:nvPr/>
        </p:nvGrpSpPr>
        <p:grpSpPr>
          <a:xfrm flipH="1">
            <a:off x="505119" y="2347577"/>
            <a:ext cx="3077021" cy="1372022"/>
            <a:chOff x="2506647" y="1903302"/>
            <a:chExt cx="2346244" cy="1372022"/>
          </a:xfrm>
        </p:grpSpPr>
        <p:pic>
          <p:nvPicPr>
            <p:cNvPr id="4" name="Picture 3" descr="Free Bubble Speech vector and picture">
              <a:extLst>
                <a:ext uri="{FF2B5EF4-FFF2-40B4-BE49-F238E27FC236}">
                  <a16:creationId xmlns:a16="http://schemas.microsoft.com/office/drawing/2014/main" id="{3E15B126-17D5-4AA7-A4F6-DE8AE3CAF8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6357" y="1903302"/>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CB89C2C-9700-5E33-61DD-C7D157D2D6AA}"/>
                </a:ext>
              </a:extLst>
            </p:cNvPr>
            <p:cNvSpPr txBox="1"/>
            <p:nvPr/>
          </p:nvSpPr>
          <p:spPr>
            <a:xfrm>
              <a:off x="2506647" y="2006501"/>
              <a:ext cx="2346244" cy="101566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6000" b="1" dirty="0">
                  <a:ln w="22225">
                    <a:solidFill>
                      <a:srgbClr val="0070C0"/>
                    </a:solidFill>
                    <a:prstDash val="solid"/>
                  </a:ln>
                  <a:solidFill>
                    <a:srgbClr val="94E3FE"/>
                  </a:solidFill>
                  <a:latin typeface="Dreaming Outloud Pro" panose="03050502040302030504" pitchFamily="66" charset="0"/>
                  <a:cs typeface="Dreaming Outloud Pro" panose="03050502040302030504" pitchFamily="66" charset="0"/>
                </a:rPr>
                <a:t>Tengo…</a:t>
              </a:r>
            </a:p>
          </p:txBody>
        </p:sp>
      </p:grpSp>
      <p:pic>
        <p:nvPicPr>
          <p:cNvPr id="6" name="Picture 2" descr="Bolsa, Escuela, Mochila">
            <a:extLst>
              <a:ext uri="{FF2B5EF4-FFF2-40B4-BE49-F238E27FC236}">
                <a16:creationId xmlns:a16="http://schemas.microsoft.com/office/drawing/2014/main" id="{A4E69FBF-D31B-5356-DF57-EFE6166175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2813" y="2393484"/>
            <a:ext cx="1856193" cy="2429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asketball, Ball, Sport, Orange Ball">
            <a:extLst>
              <a:ext uri="{FF2B5EF4-FFF2-40B4-BE49-F238E27FC236}">
                <a16:creationId xmlns:a16="http://schemas.microsoft.com/office/drawing/2014/main" id="{6A73230B-676F-8F5F-BF0F-0F7DE232F3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821" y="3636047"/>
            <a:ext cx="1024116" cy="10241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3899F0E-7F80-368E-6C86-BE92ABBD5F87}"/>
              </a:ext>
            </a:extLst>
          </p:cNvPr>
          <p:cNvPicPr>
            <a:picLocks noChangeAspect="1"/>
          </p:cNvPicPr>
          <p:nvPr/>
        </p:nvPicPr>
        <p:blipFill>
          <a:blip r:embed="rId8"/>
          <a:stretch>
            <a:fillRect/>
          </a:stretch>
        </p:blipFill>
        <p:spPr>
          <a:xfrm rot="20373402">
            <a:off x="5388527" y="4079608"/>
            <a:ext cx="1004717" cy="640507"/>
          </a:xfrm>
          <a:prstGeom prst="rect">
            <a:avLst/>
          </a:prstGeom>
        </p:spPr>
      </p:pic>
      <p:pic>
        <p:nvPicPr>
          <p:cNvPr id="8" name="Picture 8" descr="Camara, Fotografia, Fotografía, Foto">
            <a:extLst>
              <a:ext uri="{FF2B5EF4-FFF2-40B4-BE49-F238E27FC236}">
                <a16:creationId xmlns:a16="http://schemas.microsoft.com/office/drawing/2014/main" id="{24C2939B-438D-9AE2-DB12-2BD0A6A2AC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3050" y="4399862"/>
            <a:ext cx="939977" cy="644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20" name="Google Shape;108;p3">
            <a:extLst>
              <a:ext uri="{FF2B5EF4-FFF2-40B4-BE49-F238E27FC236}">
                <a16:creationId xmlns:a16="http://schemas.microsoft.com/office/drawing/2014/main" id="{1FBC0FDA-5EED-4EEB-8C36-681F2D0CB094}"/>
              </a:ext>
            </a:extLst>
          </p:cNvPr>
          <p:cNvSpPr txBox="1"/>
          <p:nvPr/>
        </p:nvSpPr>
        <p:spPr>
          <a:xfrm>
            <a:off x="146255" y="240202"/>
            <a:ext cx="457200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11500" b="1" i="0" u="none" strike="noStrike" cap="none" dirty="0">
                <a:solidFill>
                  <a:srgbClr val="002060"/>
                </a:solidFill>
                <a:latin typeface="Century Gothic"/>
                <a:ea typeface="Century Gothic"/>
                <a:cs typeface="Century Gothic"/>
                <a:sym typeface="Century Gothic"/>
              </a:rPr>
              <a:t>[</a:t>
            </a:r>
            <a:r>
              <a:rPr lang="en-GB" sz="11500" b="1" i="0" u="none" strike="noStrike" cap="none" dirty="0" err="1">
                <a:solidFill>
                  <a:srgbClr val="002060"/>
                </a:solidFill>
                <a:latin typeface="Century Gothic"/>
                <a:ea typeface="Century Gothic"/>
                <a:cs typeface="Century Gothic"/>
                <a:sym typeface="Century Gothic"/>
              </a:rPr>
              <a:t>ce</a:t>
            </a:r>
            <a:r>
              <a:rPr lang="en-GB" sz="11500" b="1" i="0" u="none" strike="noStrike" cap="none" dirty="0">
                <a:solidFill>
                  <a:srgbClr val="002060"/>
                </a:solidFill>
                <a:latin typeface="Century Gothic"/>
                <a:ea typeface="Century Gothic"/>
                <a:cs typeface="Century Gothic"/>
                <a:sym typeface="Century Gothic"/>
              </a:rPr>
              <a:t>]</a:t>
            </a:r>
            <a:endParaRPr sz="11500" b="1" i="0" u="none" strike="noStrike" cap="none" dirty="0">
              <a:solidFill>
                <a:srgbClr val="000000"/>
              </a:solidFill>
              <a:latin typeface="Calibri"/>
              <a:ea typeface="Calibri"/>
              <a:cs typeface="Calibri"/>
              <a:sym typeface="Calibri"/>
            </a:endParaRPr>
          </a:p>
        </p:txBody>
      </p:sp>
      <p:sp>
        <p:nvSpPr>
          <p:cNvPr id="21" name="Google Shape;110;p3">
            <a:extLst>
              <a:ext uri="{FF2B5EF4-FFF2-40B4-BE49-F238E27FC236}">
                <a16:creationId xmlns:a16="http://schemas.microsoft.com/office/drawing/2014/main" id="{6475E183-D09A-48FB-AA85-BDB9DF51E03B}"/>
              </a:ext>
            </a:extLst>
          </p:cNvPr>
          <p:cNvSpPr txBox="1"/>
          <p:nvPr/>
        </p:nvSpPr>
        <p:spPr>
          <a:xfrm>
            <a:off x="2856570" y="240202"/>
            <a:ext cx="7125988" cy="1862008"/>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11500" b="1" dirty="0">
                <a:solidFill>
                  <a:srgbClr val="FF0066"/>
                </a:solidFill>
                <a:latin typeface="Century Gothic"/>
                <a:ea typeface="Century Gothic"/>
                <a:cs typeface="Century Gothic"/>
                <a:sym typeface="Century Gothic"/>
              </a:rPr>
              <a:t> </a:t>
            </a:r>
            <a:r>
              <a:rPr lang="en-GB" sz="11500" b="1" dirty="0" err="1">
                <a:solidFill>
                  <a:srgbClr val="FF0066"/>
                </a:solidFill>
                <a:latin typeface="Century Gothic"/>
                <a:ea typeface="Century Gothic"/>
                <a:cs typeface="Century Gothic"/>
                <a:sym typeface="Century Gothic"/>
              </a:rPr>
              <a:t>ce</a:t>
            </a:r>
            <a:r>
              <a:rPr lang="en-GB" sz="11500" b="1" dirty="0" err="1">
                <a:solidFill>
                  <a:srgbClr val="002060"/>
                </a:solidFill>
                <a:latin typeface="Century Gothic"/>
                <a:ea typeface="Century Gothic"/>
                <a:cs typeface="Century Gothic"/>
                <a:sym typeface="Century Gothic"/>
              </a:rPr>
              <a:t>ntro</a:t>
            </a:r>
            <a:endParaRPr sz="11500" b="1" i="0" u="none" strike="noStrike" cap="none" dirty="0">
              <a:solidFill>
                <a:srgbClr val="00206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51D407F6-D131-4F28-ABC7-AEB2985D1819}"/>
              </a:ext>
            </a:extLst>
          </p:cNvPr>
          <p:cNvPicPr>
            <a:picLocks noChangeAspect="1"/>
          </p:cNvPicPr>
          <p:nvPr/>
        </p:nvPicPr>
        <p:blipFill>
          <a:blip r:embed="rId6"/>
          <a:stretch>
            <a:fillRect/>
          </a:stretch>
        </p:blipFill>
        <p:spPr>
          <a:xfrm>
            <a:off x="4718255" y="2851688"/>
            <a:ext cx="2682472" cy="2694666"/>
          </a:xfrm>
          <a:prstGeom prst="rect">
            <a:avLst/>
          </a:prstGeom>
        </p:spPr>
      </p:pic>
    </p:spTree>
    <p:extLst>
      <p:ext uri="{BB962C8B-B14F-4D97-AF65-F5344CB8AC3E}">
        <p14:creationId xmlns:p14="http://schemas.microsoft.com/office/powerpoint/2010/main" val="29664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Antecedentes, Frontera, Hierba, Verde, Paisaje">
            <a:extLst>
              <a:ext uri="{FF2B5EF4-FFF2-40B4-BE49-F238E27FC236}">
                <a16:creationId xmlns:a16="http://schemas.microsoft.com/office/drawing/2014/main" id="{C9A6E243-C434-412C-ADDD-853B1515F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5724950"/>
            <a:ext cx="6283823" cy="14350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22952" y="980854"/>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6">
            <a:alphaModFix/>
          </a:blip>
          <a:srcRect/>
          <a:stretch/>
        </p:blipFill>
        <p:spPr>
          <a:xfrm>
            <a:off x="11074287" y="152022"/>
            <a:ext cx="776168" cy="776168"/>
          </a:xfrm>
          <a:prstGeom prst="rect">
            <a:avLst/>
          </a:prstGeom>
          <a:noFill/>
          <a:ln>
            <a:noFill/>
          </a:ln>
        </p:spPr>
      </p:pic>
      <p:sp>
        <p:nvSpPr>
          <p:cNvPr id="6" name="TextBox 5">
            <a:extLst>
              <a:ext uri="{FF2B5EF4-FFF2-40B4-BE49-F238E27FC236}">
                <a16:creationId xmlns:a16="http://schemas.microsoft.com/office/drawing/2014/main" id="{A1966E81-56C9-47C1-B011-5DE07C3812B9}"/>
              </a:ext>
            </a:extLst>
          </p:cNvPr>
          <p:cNvSpPr txBox="1"/>
          <p:nvPr/>
        </p:nvSpPr>
        <p:spPr>
          <a:xfrm>
            <a:off x="505326" y="2583296"/>
            <a:ext cx="10258409" cy="646331"/>
          </a:xfrm>
          <a:prstGeom prst="rect">
            <a:avLst/>
          </a:prstGeom>
          <a:noFill/>
          <a:ln>
            <a:noFill/>
          </a:ln>
        </p:spPr>
        <p:txBody>
          <a:bodyPr wrap="square" rtlCol="0">
            <a:spAutoFit/>
          </a:bodyPr>
          <a:lstStyle/>
          <a:p>
            <a:r>
              <a:rPr lang="en-GB" sz="3600" dirty="0">
                <a:solidFill>
                  <a:srgbClr val="002060"/>
                </a:solidFill>
                <a:latin typeface="Century Gothic" panose="020B0502020202020204" pitchFamily="34" charset="0"/>
              </a:rPr>
              <a:t>La </a:t>
            </a:r>
            <a:r>
              <a:rPr lang="en-GB" sz="3600" b="1" dirty="0" err="1">
                <a:solidFill>
                  <a:srgbClr val="FF0066"/>
                </a:solidFill>
                <a:latin typeface="Century Gothic" panose="020B0502020202020204" pitchFamily="34" charset="0"/>
              </a:rPr>
              <a:t>ce</a:t>
            </a:r>
            <a:r>
              <a:rPr lang="en-GB" sz="3600" dirty="0" err="1">
                <a:solidFill>
                  <a:srgbClr val="002060"/>
                </a:solidFill>
                <a:latin typeface="Century Gothic" panose="020B0502020202020204" pitchFamily="34" charset="0"/>
              </a:rPr>
              <a:t>bra</a:t>
            </a:r>
            <a:r>
              <a:rPr lang="en-GB" sz="3600" dirty="0">
                <a:solidFill>
                  <a:srgbClr val="002060"/>
                </a:solidFill>
                <a:latin typeface="Century Gothic" panose="020B0502020202020204" pitchFamily="34" charset="0"/>
              </a:rPr>
              <a:t> Mer</a:t>
            </a:r>
            <a:r>
              <a:rPr lang="en-GB" sz="3600" b="1" dirty="0">
                <a:solidFill>
                  <a:srgbClr val="FF0066"/>
                </a:solidFill>
                <a:latin typeface="Century Gothic" panose="020B0502020202020204" pitchFamily="34" charset="0"/>
              </a:rPr>
              <a:t>ce</a:t>
            </a:r>
            <a:r>
              <a:rPr lang="en-GB" sz="3600" dirty="0">
                <a:solidFill>
                  <a:srgbClr val="002060"/>
                </a:solidFill>
                <a:latin typeface="Century Gothic" panose="020B0502020202020204" pitchFamily="34" charset="0"/>
              </a:rPr>
              <a:t> come </a:t>
            </a:r>
            <a:r>
              <a:rPr lang="en-GB" sz="3600" b="1" dirty="0" err="1">
                <a:solidFill>
                  <a:srgbClr val="FF0066"/>
                </a:solidFill>
                <a:latin typeface="Century Gothic" panose="020B0502020202020204" pitchFamily="34" charset="0"/>
              </a:rPr>
              <a:t>cé</a:t>
            </a:r>
            <a:r>
              <a:rPr lang="en-GB" sz="3600" dirty="0" err="1">
                <a:solidFill>
                  <a:srgbClr val="002060"/>
                </a:solidFill>
                <a:latin typeface="Century Gothic" panose="020B0502020202020204" pitchFamily="34" charset="0"/>
              </a:rPr>
              <a:t>sped</a:t>
            </a:r>
            <a:r>
              <a:rPr lang="en-GB" sz="3600" dirty="0">
                <a:solidFill>
                  <a:srgbClr val="002060"/>
                </a:solidFill>
                <a:latin typeface="Century Gothic" panose="020B0502020202020204" pitchFamily="34" charset="0"/>
              </a:rPr>
              <a:t> caliente.</a:t>
            </a:r>
          </a:p>
        </p:txBody>
      </p:sp>
      <p:sp>
        <p:nvSpPr>
          <p:cNvPr id="7" name="Rectangle: Rounded Corners 6">
            <a:extLst>
              <a:ext uri="{FF2B5EF4-FFF2-40B4-BE49-F238E27FC236}">
                <a16:creationId xmlns:a16="http://schemas.microsoft.com/office/drawing/2014/main" id="{E0AB2172-59DD-45B6-80BC-E88D254323E1}"/>
              </a:ext>
            </a:extLst>
          </p:cNvPr>
          <p:cNvSpPr/>
          <p:nvPr/>
        </p:nvSpPr>
        <p:spPr>
          <a:xfrm>
            <a:off x="2743201" y="2446175"/>
            <a:ext cx="7046858"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58BA9ED-1B18-4F08-B330-25B3534E015E}"/>
              </a:ext>
            </a:extLst>
          </p:cNvPr>
          <p:cNvSpPr/>
          <p:nvPr/>
        </p:nvSpPr>
        <p:spPr>
          <a:xfrm>
            <a:off x="481238" y="2466515"/>
            <a:ext cx="7046858"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descr="Check Mark, Checkbox, Check, Tick, Yes">
            <a:extLst>
              <a:ext uri="{FF2B5EF4-FFF2-40B4-BE49-F238E27FC236}">
                <a16:creationId xmlns:a16="http://schemas.microsoft.com/office/drawing/2014/main" id="{A364A506-FF38-42E6-BA9D-2F8BA7BE0D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4348" y="1874849"/>
            <a:ext cx="492214" cy="4510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eck Mark, Checkbox, Check, Tick, Yes">
            <a:extLst>
              <a:ext uri="{FF2B5EF4-FFF2-40B4-BE49-F238E27FC236}">
                <a16:creationId xmlns:a16="http://schemas.microsoft.com/office/drawing/2014/main" id="{89C5E6B4-9579-4DED-B6FC-2D65C0EF7A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748" y="192991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3F146236-880A-459E-8B51-1DDB7FDD346A}"/>
              </a:ext>
            </a:extLst>
          </p:cNvPr>
          <p:cNvSpPr/>
          <p:nvPr/>
        </p:nvSpPr>
        <p:spPr>
          <a:xfrm>
            <a:off x="4306043" y="2446175"/>
            <a:ext cx="6097414"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601D6A0C-66A6-435A-96A2-2EE680A5B4EC}"/>
              </a:ext>
            </a:extLst>
          </p:cNvPr>
          <p:cNvSpPr/>
          <p:nvPr/>
        </p:nvSpPr>
        <p:spPr>
          <a:xfrm>
            <a:off x="5678385" y="2446175"/>
            <a:ext cx="4604302"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Check Mark, Checkbox, Check, Tick, Yes">
            <a:extLst>
              <a:ext uri="{FF2B5EF4-FFF2-40B4-BE49-F238E27FC236}">
                <a16:creationId xmlns:a16="http://schemas.microsoft.com/office/drawing/2014/main" id="{0DCB3D69-CF21-489A-9F36-FC252B3AA3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527" y="1929917"/>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7A3D1C02-FA5B-4E48-9D61-CDCFEF30D9A6}"/>
              </a:ext>
            </a:extLst>
          </p:cNvPr>
          <p:cNvSpPr/>
          <p:nvPr/>
        </p:nvSpPr>
        <p:spPr>
          <a:xfrm>
            <a:off x="7532938" y="2446175"/>
            <a:ext cx="2749749" cy="914400"/>
          </a:xfrm>
          <a:prstGeom prst="roundRect">
            <a:avLst/>
          </a:prstGeom>
          <a:solidFill>
            <a:srgbClr val="B9E5EE"/>
          </a:solidFill>
          <a:ln>
            <a:solidFill>
              <a:srgbClr val="B9E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descr="Cebra, África, Animal, En Blanco Y Negro">
            <a:extLst>
              <a:ext uri="{FF2B5EF4-FFF2-40B4-BE49-F238E27FC236}">
                <a16:creationId xmlns:a16="http://schemas.microsoft.com/office/drawing/2014/main" id="{F1E53239-0D9B-46D5-AB35-33F57A9BAC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6469" y="4432920"/>
            <a:ext cx="3130054" cy="21157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Antecedentes, Frontera, Hierba, Verde, Paisaje">
            <a:extLst>
              <a:ext uri="{FF2B5EF4-FFF2-40B4-BE49-F238E27FC236}">
                <a16:creationId xmlns:a16="http://schemas.microsoft.com/office/drawing/2014/main" id="{027C7767-8A62-4DC7-8A5E-D05652AA5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08177" y="5724950"/>
            <a:ext cx="6283823" cy="143507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aliente, La Temperatura, Termómetro, Tiempo">
            <a:extLst>
              <a:ext uri="{FF2B5EF4-FFF2-40B4-BE49-F238E27FC236}">
                <a16:creationId xmlns:a16="http://schemas.microsoft.com/office/drawing/2014/main" id="{4FF16E5A-F83E-4C68-9CD3-81C9243C34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91687" y="5338550"/>
            <a:ext cx="717536" cy="1435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F7013B-6FE7-4805-A704-BFBB14FB1D78}"/>
              </a:ext>
            </a:extLst>
          </p:cNvPr>
          <p:cNvSpPr txBox="1"/>
          <p:nvPr/>
        </p:nvSpPr>
        <p:spPr>
          <a:xfrm>
            <a:off x="505326" y="3360575"/>
            <a:ext cx="10847575" cy="461665"/>
          </a:xfrm>
          <a:prstGeom prst="rect">
            <a:avLst/>
          </a:prstGeom>
          <a:noFill/>
        </p:spPr>
        <p:txBody>
          <a:bodyPr wrap="square" rtlCol="0">
            <a:spAutoFit/>
          </a:bodyPr>
          <a:lstStyle/>
          <a:p>
            <a:r>
              <a:rPr lang="en-GB" sz="2400" i="1" dirty="0">
                <a:solidFill>
                  <a:srgbClr val="002060"/>
                </a:solidFill>
                <a:latin typeface="Century Gothic" panose="020B0502020202020204" pitchFamily="34" charset="0"/>
              </a:rPr>
              <a:t>The zebra Merce eats hots grass.</a:t>
            </a:r>
          </a:p>
        </p:txBody>
      </p:sp>
      <p:sp>
        <p:nvSpPr>
          <p:cNvPr id="8" name="Action Button: Sound 7">
            <a:hlinkClick r:id="" action="ppaction://noaction" highlightClick="1">
              <a:snd r:embed="rId10" name="4_4.wav"/>
            </a:hlinkClick>
            <a:extLst>
              <a:ext uri="{FF2B5EF4-FFF2-40B4-BE49-F238E27FC236}">
                <a16:creationId xmlns:a16="http://schemas.microsoft.com/office/drawing/2014/main" id="{365C95A6-8CD9-4A1B-B00F-C490317CD241}"/>
              </a:ext>
            </a:extLst>
          </p:cNvPr>
          <p:cNvSpPr/>
          <p:nvPr/>
        </p:nvSpPr>
        <p:spPr>
          <a:xfrm>
            <a:off x="227854" y="1782188"/>
            <a:ext cx="492214" cy="506078"/>
          </a:xfrm>
          <a:prstGeom prst="actionButtonSound">
            <a:avLst/>
          </a:prstGeom>
          <a:solidFill>
            <a:schemeClr val="accent3">
              <a:lumMod val="60000"/>
              <a:lumOff val="4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Graphic 8" descr="Teacher">
            <a:extLst>
              <a:ext uri="{FF2B5EF4-FFF2-40B4-BE49-F238E27FC236}">
                <a16:creationId xmlns:a16="http://schemas.microsoft.com/office/drawing/2014/main" id="{ADE25CCF-9C89-68C7-93E0-3DD7B71D4C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270" y="86156"/>
            <a:ext cx="914400" cy="914400"/>
          </a:xfrm>
          <a:prstGeom prst="rect">
            <a:avLst/>
          </a:prstGeom>
        </p:spPr>
      </p:pic>
      <p:sp>
        <p:nvSpPr>
          <p:cNvPr id="10" name="Speech Bubble: Rectangle with Corners Rounded 9">
            <a:extLst>
              <a:ext uri="{FF2B5EF4-FFF2-40B4-BE49-F238E27FC236}">
                <a16:creationId xmlns:a16="http://schemas.microsoft.com/office/drawing/2014/main" id="{50541F3F-C125-0E6D-559E-F13CDBB0BF69}"/>
              </a:ext>
            </a:extLst>
          </p:cNvPr>
          <p:cNvSpPr/>
          <p:nvPr/>
        </p:nvSpPr>
        <p:spPr>
          <a:xfrm>
            <a:off x="1045949" y="229635"/>
            <a:ext cx="9159991" cy="515134"/>
          </a:xfrm>
          <a:prstGeom prst="wedgeRoundRectCallout">
            <a:avLst>
              <a:gd name="adj1" fmla="val -53735"/>
              <a:gd name="adj2" fmla="val 621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bg1"/>
              </a:solidFill>
            </a:endParaRPr>
          </a:p>
        </p:txBody>
      </p:sp>
      <p:sp>
        <p:nvSpPr>
          <p:cNvPr id="19" name="TextBox 18">
            <a:extLst>
              <a:ext uri="{FF2B5EF4-FFF2-40B4-BE49-F238E27FC236}">
                <a16:creationId xmlns:a16="http://schemas.microsoft.com/office/drawing/2014/main" id="{A7008208-AE17-5B0F-E114-808554DE07DB}"/>
              </a:ext>
            </a:extLst>
          </p:cNvPr>
          <p:cNvSpPr txBox="1"/>
          <p:nvPr/>
        </p:nvSpPr>
        <p:spPr>
          <a:xfrm>
            <a:off x="1024261" y="807250"/>
            <a:ext cx="7046857"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How many times can you hear </a:t>
            </a:r>
            <a:r>
              <a:rPr lang="en-GB" sz="2800" b="1" dirty="0">
                <a:solidFill>
                  <a:srgbClr val="FF0066"/>
                </a:solidFill>
                <a:latin typeface="Century Gothic" panose="020B0502020202020204" pitchFamily="34" charset="0"/>
              </a:rPr>
              <a:t>[</a:t>
            </a:r>
            <a:r>
              <a:rPr lang="en-GB" sz="2800" b="1" dirty="0" err="1">
                <a:solidFill>
                  <a:srgbClr val="FF0066"/>
                </a:solidFill>
                <a:latin typeface="Century Gothic" panose="020B0502020202020204" pitchFamily="34" charset="0"/>
              </a:rPr>
              <a:t>ce</a:t>
            </a:r>
            <a:r>
              <a:rPr lang="en-GB" sz="2800" b="1" dirty="0">
                <a:solidFill>
                  <a:srgbClr val="FF0066"/>
                </a:solidFill>
                <a:latin typeface="Century Gothic" panose="020B0502020202020204" pitchFamily="34" charset="0"/>
              </a:rPr>
              <a:t>]</a:t>
            </a:r>
            <a:r>
              <a:rPr lang="en-GB" sz="2800" dirty="0">
                <a:solidFill>
                  <a:srgbClr val="002060"/>
                </a:solidFill>
                <a:latin typeface="Century Gothic" panose="020B0502020202020204" pitchFamily="34" charset="0"/>
              </a:rPr>
              <a:t>?</a:t>
            </a:r>
          </a:p>
        </p:txBody>
      </p:sp>
      <p:sp>
        <p:nvSpPr>
          <p:cNvPr id="20" name="Google Shape;222;p10">
            <a:extLst>
              <a:ext uri="{FF2B5EF4-FFF2-40B4-BE49-F238E27FC236}">
                <a16:creationId xmlns:a16="http://schemas.microsoft.com/office/drawing/2014/main" id="{74E40142-1A79-DE45-1F77-83FC1632DADC}"/>
              </a:ext>
            </a:extLst>
          </p:cNvPr>
          <p:cNvSpPr txBox="1"/>
          <p:nvPr/>
        </p:nvSpPr>
        <p:spPr>
          <a:xfrm>
            <a:off x="10618831" y="2196937"/>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21" name="Group 20">
            <a:extLst>
              <a:ext uri="{FF2B5EF4-FFF2-40B4-BE49-F238E27FC236}">
                <a16:creationId xmlns:a16="http://schemas.microsoft.com/office/drawing/2014/main" id="{F855E136-68E0-1622-F5C1-74DC3F4A6823}"/>
              </a:ext>
            </a:extLst>
          </p:cNvPr>
          <p:cNvGrpSpPr/>
          <p:nvPr/>
        </p:nvGrpSpPr>
        <p:grpSpPr>
          <a:xfrm>
            <a:off x="10971245" y="1450784"/>
            <a:ext cx="691095" cy="701024"/>
            <a:chOff x="11059045" y="145038"/>
            <a:chExt cx="945328" cy="980949"/>
          </a:xfrm>
          <a:solidFill>
            <a:srgbClr val="B9E5EE"/>
          </a:solidFill>
        </p:grpSpPr>
        <p:sp>
          <p:nvSpPr>
            <p:cNvPr id="27" name="Oval 26">
              <a:extLst>
                <a:ext uri="{FF2B5EF4-FFF2-40B4-BE49-F238E27FC236}">
                  <a16:creationId xmlns:a16="http://schemas.microsoft.com/office/drawing/2014/main" id="{CD6203E5-9481-D0BB-A9FA-D038988C5154}"/>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28" name="Picture 27" descr="Free speaker sound loud vector">
              <a:extLst>
                <a:ext uri="{FF2B5EF4-FFF2-40B4-BE49-F238E27FC236}">
                  <a16:creationId xmlns:a16="http://schemas.microsoft.com/office/drawing/2014/main" id="{440A5902-03B5-51DE-8597-A8A6E3895331}"/>
                </a:ext>
              </a:extLst>
            </p:cNvPr>
            <p:cNvPicPr>
              <a:picLocks noChangeAspect="1" noChangeArrowheads="1"/>
            </p:cNvPicPr>
            <p:nvPr/>
          </p:nvPicPr>
          <p:blipFill>
            <a:blip r:embed="rId13">
              <a:duotone>
                <a:prstClr val="black"/>
                <a:schemeClr val="accent4">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29" name="Graphic 28" descr="Teacher">
            <a:extLst>
              <a:ext uri="{FF2B5EF4-FFF2-40B4-BE49-F238E27FC236}">
                <a16:creationId xmlns:a16="http://schemas.microsoft.com/office/drawing/2014/main" id="{44BA6888-9795-43D6-F191-4F56C964EF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369423" y="4144443"/>
            <a:ext cx="914400" cy="914400"/>
          </a:xfrm>
          <a:prstGeom prst="rect">
            <a:avLst/>
          </a:prstGeom>
        </p:spPr>
      </p:pic>
      <p:sp>
        <p:nvSpPr>
          <p:cNvPr id="30" name="Speech Bubble: Rectangle with Corners Rounded 29">
            <a:extLst>
              <a:ext uri="{FF2B5EF4-FFF2-40B4-BE49-F238E27FC236}">
                <a16:creationId xmlns:a16="http://schemas.microsoft.com/office/drawing/2014/main" id="{D6CB3E5E-873D-1E8C-FFCF-E9081CBB3E2F}"/>
              </a:ext>
            </a:extLst>
          </p:cNvPr>
          <p:cNvSpPr/>
          <p:nvPr/>
        </p:nvSpPr>
        <p:spPr>
          <a:xfrm>
            <a:off x="6364597" y="4223947"/>
            <a:ext cx="5782354" cy="651028"/>
          </a:xfrm>
          <a:prstGeom prst="wedgeRoundRectCallout">
            <a:avLst>
              <a:gd name="adj1" fmla="val -56872"/>
              <a:gd name="adj2" fmla="val 285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dirty="0">
              <a:solidFill>
                <a:schemeClr val="bg1"/>
              </a:solidFill>
              <a:latin typeface="Century Gothic" panose="020B0502020202020204" pitchFamily="34" charset="0"/>
            </a:endParaRPr>
          </a:p>
        </p:txBody>
      </p:sp>
      <p:pic>
        <p:nvPicPr>
          <p:cNvPr id="31" name="Picture 2" descr="Check Mark, Checkbox, Check, Tick, Yes">
            <a:extLst>
              <a:ext uri="{FF2B5EF4-FFF2-40B4-BE49-F238E27FC236}">
                <a16:creationId xmlns:a16="http://schemas.microsoft.com/office/drawing/2014/main" id="{199B9F08-AEFA-26D4-1968-5E74B3A77A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7901" y="302169"/>
            <a:ext cx="403875" cy="37006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B9CF15B-715A-A750-5EEC-16F4D55F2296}"/>
              </a:ext>
            </a:extLst>
          </p:cNvPr>
          <p:cNvSpPr txBox="1"/>
          <p:nvPr/>
        </p:nvSpPr>
        <p:spPr>
          <a:xfrm>
            <a:off x="8095487" y="5195232"/>
            <a:ext cx="3468704" cy="830997"/>
          </a:xfrm>
          <a:prstGeom prst="rect">
            <a:avLst/>
          </a:prstGeom>
          <a:solidFill>
            <a:srgbClr val="C0E399"/>
          </a:solidFill>
        </p:spPr>
        <p:txBody>
          <a:bodyPr wrap="square" rtlCol="0">
            <a:spAutoFit/>
          </a:bodyPr>
          <a:lstStyle/>
          <a:p>
            <a:pPr algn="ctr"/>
            <a:r>
              <a:rPr lang="en-GB" sz="2400" b="1" dirty="0" err="1">
                <a:solidFill>
                  <a:srgbClr val="002060"/>
                </a:solidFill>
                <a:latin typeface="Century Gothic" panose="020B0502020202020204" pitchFamily="34" charset="0"/>
              </a:rPr>
              <a:t>practica</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 practise</a:t>
            </a:r>
          </a:p>
          <a:p>
            <a:pPr algn="ctr"/>
            <a:r>
              <a:rPr lang="en-GB" sz="2400" b="1" dirty="0" err="1">
                <a:solidFill>
                  <a:srgbClr val="002060"/>
                </a:solidFill>
                <a:latin typeface="Century Gothic" panose="020B0502020202020204" pitchFamily="34" charset="0"/>
              </a:rPr>
              <a:t>compañero</a:t>
            </a:r>
            <a:r>
              <a:rPr lang="en-GB" sz="2400" dirty="0">
                <a:solidFill>
                  <a:srgbClr val="002060"/>
                </a:solidFill>
                <a:latin typeface="Century Gothic" panose="020B0502020202020204" pitchFamily="34" charset="0"/>
              </a:rPr>
              <a:t> = partner</a:t>
            </a:r>
            <a:endParaRPr lang="en-GB" sz="2400" dirty="0">
              <a:solidFill>
                <a:srgbClr val="002060"/>
              </a:solidFill>
            </a:endParaRPr>
          </a:p>
        </p:txBody>
      </p:sp>
      <p:pic>
        <p:nvPicPr>
          <p:cNvPr id="4" name="Picture 3">
            <a:extLst>
              <a:ext uri="{FF2B5EF4-FFF2-40B4-BE49-F238E27FC236}">
                <a16:creationId xmlns:a16="http://schemas.microsoft.com/office/drawing/2014/main" id="{216B6AFA-ECE7-BD9F-3E73-3EF8051AF9A2}"/>
              </a:ext>
            </a:extLst>
          </p:cNvPr>
          <p:cNvPicPr>
            <a:picLocks noChangeAspect="1"/>
          </p:cNvPicPr>
          <p:nvPr/>
        </p:nvPicPr>
        <p:blipFill>
          <a:blip r:embed="rId15"/>
          <a:stretch>
            <a:fillRect/>
          </a:stretch>
        </p:blipFill>
        <p:spPr>
          <a:xfrm>
            <a:off x="7297530" y="801922"/>
            <a:ext cx="1091279" cy="749873"/>
          </a:xfrm>
          <a:prstGeom prst="rect">
            <a:avLst/>
          </a:prstGeom>
        </p:spPr>
      </p:pic>
      <p:sp>
        <p:nvSpPr>
          <p:cNvPr id="18" name="TextBox 17">
            <a:hlinkClick r:id="" action="ppaction://noaction">
              <a:snd r:embed="rId16" name="4_1.wav"/>
            </a:hlinkClick>
            <a:extLst>
              <a:ext uri="{FF2B5EF4-FFF2-40B4-BE49-F238E27FC236}">
                <a16:creationId xmlns:a16="http://schemas.microsoft.com/office/drawing/2014/main" id="{F7C71E9F-00C8-D302-BD11-7DD58312776C}"/>
              </a:ext>
            </a:extLst>
          </p:cNvPr>
          <p:cNvSpPr txBox="1"/>
          <p:nvPr/>
        </p:nvSpPr>
        <p:spPr>
          <a:xfrm>
            <a:off x="1049237" y="255611"/>
            <a:ext cx="7981641"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Escucha: ¿</a:t>
            </a:r>
            <a:r>
              <a:rPr lang="en-GB" sz="2800" b="1" dirty="0" err="1">
                <a:solidFill>
                  <a:schemeClr val="bg1"/>
                </a:solidFill>
                <a:latin typeface="Century Gothic" panose="020B0502020202020204" pitchFamily="34" charset="0"/>
              </a:rPr>
              <a:t>Cuántas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veces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escuchas</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ce</a:t>
            </a:r>
            <a:r>
              <a:rPr lang="en-GB" sz="2800" b="1" dirty="0">
                <a:solidFill>
                  <a:schemeClr val="bg1"/>
                </a:solidFill>
                <a:latin typeface="Century Gothic" panose="020B0502020202020204" pitchFamily="34" charset="0"/>
              </a:rPr>
              <a:t>]? </a:t>
            </a:r>
          </a:p>
        </p:txBody>
      </p:sp>
      <p:sp>
        <p:nvSpPr>
          <p:cNvPr id="24" name="TextBox 23">
            <a:extLst>
              <a:ext uri="{FF2B5EF4-FFF2-40B4-BE49-F238E27FC236}">
                <a16:creationId xmlns:a16="http://schemas.microsoft.com/office/drawing/2014/main" id="{CC296317-A91E-C55A-6C55-317FF1536BD6}"/>
              </a:ext>
            </a:extLst>
          </p:cNvPr>
          <p:cNvSpPr txBox="1"/>
          <p:nvPr/>
        </p:nvSpPr>
        <p:spPr>
          <a:xfrm>
            <a:off x="8277201" y="258044"/>
            <a:ext cx="2028060"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Marca    .</a:t>
            </a:r>
            <a:endParaRPr lang="en-GB" sz="2800" dirty="0">
              <a:solidFill>
                <a:schemeClr val="bg1"/>
              </a:solidFill>
              <a:latin typeface="Century Gothic" panose="020B0502020202020204" pitchFamily="34" charset="0"/>
            </a:endParaRPr>
          </a:p>
        </p:txBody>
      </p:sp>
      <p:sp>
        <p:nvSpPr>
          <p:cNvPr id="25" name="TextBox 24">
            <a:extLst>
              <a:ext uri="{FF2B5EF4-FFF2-40B4-BE49-F238E27FC236}">
                <a16:creationId xmlns:a16="http://schemas.microsoft.com/office/drawing/2014/main" id="{CA9B8A73-92C7-52E7-43FD-CA88C8D9490D}"/>
              </a:ext>
            </a:extLst>
          </p:cNvPr>
          <p:cNvSpPr txBox="1"/>
          <p:nvPr/>
        </p:nvSpPr>
        <p:spPr>
          <a:xfrm>
            <a:off x="6483885" y="4278477"/>
            <a:ext cx="5589992" cy="523220"/>
          </a:xfrm>
          <a:prstGeom prst="rect">
            <a:avLst/>
          </a:prstGeom>
          <a:noFill/>
        </p:spPr>
        <p:txBody>
          <a:bodyPr wrap="none" rtlCol="0">
            <a:spAutoFit/>
          </a:bodyPr>
          <a:lstStyle/>
          <a:p>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con </a:t>
            </a:r>
            <a:r>
              <a:rPr lang="en-GB" sz="2800" b="1" dirty="0" err="1">
                <a:solidFill>
                  <a:schemeClr val="bg1"/>
                </a:solidFill>
                <a:latin typeface="Century Gothic" panose="020B0502020202020204" pitchFamily="34" charset="0"/>
              </a:rPr>
              <a:t>tu</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compa؜ñero</a:t>
            </a:r>
            <a:r>
              <a:rPr lang="en-GB" sz="2800" b="1" dirty="0">
                <a:solidFill>
                  <a:schemeClr val="bg1"/>
                </a:solidFill>
                <a:latin typeface="Century Gothic" panose="020B0502020202020204" pitchFamily="34" charset="0"/>
              </a:rPr>
              <a:t> /a.</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7411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2" presetClass="entr" presetSubtype="4"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12294"/>
                                        </p:tgtEl>
                                        <p:attrNameLst>
                                          <p:attrName>style.visibility</p:attrName>
                                        </p:attrNameLst>
                                      </p:cBhvr>
                                      <p:to>
                                        <p:strVal val="visible"/>
                                      </p:to>
                                    </p:set>
                                    <p:animEffect transition="in" filter="fade">
                                      <p:cBhvr>
                                        <p:cTn id="55" dur="500"/>
                                        <p:tgtEl>
                                          <p:spTgt spid="12294"/>
                                        </p:tgtEl>
                                      </p:cBhvr>
                                    </p:animEffect>
                                  </p:childTnLst>
                                </p:cTn>
                              </p:par>
                              <p:par>
                                <p:cTn id="56" presetID="10" presetClass="entr" presetSubtype="0" fill="hold" nodeType="withEffect">
                                  <p:stCondLst>
                                    <p:cond delay="0"/>
                                  </p:stCondLst>
                                  <p:childTnLst>
                                    <p:set>
                                      <p:cBhvr>
                                        <p:cTn id="57" dur="1" fill="hold">
                                          <p:stCondLst>
                                            <p:cond delay="0"/>
                                          </p:stCondLst>
                                        </p:cTn>
                                        <p:tgtEl>
                                          <p:spTgt spid="12290"/>
                                        </p:tgtEl>
                                        <p:attrNameLst>
                                          <p:attrName>style.visibility</p:attrName>
                                        </p:attrNameLst>
                                      </p:cBhvr>
                                      <p:to>
                                        <p:strVal val="visible"/>
                                      </p:to>
                                    </p:set>
                                    <p:animEffect transition="in" filter="fade">
                                      <p:cBhvr>
                                        <p:cTn id="58" dur="500"/>
                                        <p:tgtEl>
                                          <p:spTgt spid="12290"/>
                                        </p:tgtEl>
                                      </p:cBhvr>
                                    </p:animEffect>
                                  </p:childTnLst>
                                </p:cTn>
                              </p:par>
                              <p:par>
                                <p:cTn id="59" presetID="10"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xEl>
                                              <p:pRg st="0" end="0"/>
                                            </p:txEl>
                                          </p:spTgt>
                                        </p:tgtEl>
                                        <p:attrNameLst>
                                          <p:attrName>style.visibility</p:attrName>
                                        </p:attrNameLst>
                                      </p:cBhvr>
                                      <p:to>
                                        <p:strVal val="visible"/>
                                      </p:to>
                                    </p:set>
                                    <p:animEffect transition="in" filter="fade">
                                      <p:cBhvr>
                                        <p:cTn id="75" dur="500"/>
                                        <p:tgtEl>
                                          <p:spTgt spid="25">
                                            <p:txEl>
                                              <p:pRg st="0" end="0"/>
                                            </p:txEl>
                                          </p:spTgt>
                                        </p:tgtEl>
                                      </p:cBhvr>
                                    </p:animEffect>
                                  </p:childTnLst>
                                  <p:subTnLst>
                                    <p:audio>
                                      <p:cMediaNode>
                                        <p:cTn display="0" masterRel="sameClick">
                                          <p:stCondLst>
                                            <p:cond evt="begin" delay="0">
                                              <p:tn val="73"/>
                                            </p:cond>
                                          </p:stCondLst>
                                          <p:endCondLst>
                                            <p:cond evt="onStopAudio" delay="0">
                                              <p:tgtEl>
                                                <p:sldTgt/>
                                              </p:tgtEl>
                                            </p:cond>
                                          </p:endCondLst>
                                        </p:cTn>
                                        <p:tgtEl>
                                          <p:sndTgt r:embed="rId4" name="4_3.wav"/>
                                        </p:tgtEl>
                                      </p:cMediaNode>
                                    </p:audio>
                                  </p:subTnLst>
                                </p:cTn>
                              </p:par>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5" grpId="0" animBg="1"/>
      <p:bldP spid="17" grpId="0" animBg="1"/>
      <p:bldP spid="5" grpId="0"/>
      <p:bldP spid="30" grpId="0" animBg="1"/>
      <p:bldP spid="32" grpId="0" animBg="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a:ea typeface="Century Gothic"/>
                <a:cs typeface="Century Gothic"/>
                <a:sym typeface="Century Gothic"/>
              </a:rPr>
              <a:t>Gender in Spanish</a:t>
            </a:r>
            <a:endParaRPr lang="en-GB" sz="3600" i="0" u="none" strike="noStrike" cap="none" dirty="0">
              <a:solidFill>
                <a:srgbClr val="002060"/>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82562" y="9244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Indefinite articles: a/an</a:t>
            </a:r>
            <a:endParaRPr sz="2800" b="0" i="0" u="none" strike="noStrike" cap="none" dirty="0">
              <a:solidFill>
                <a:srgbClr val="1E4E79"/>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74554" y="1456697"/>
            <a:ext cx="11713210" cy="954067"/>
          </a:xfrm>
          <a:prstGeom prst="rect">
            <a:avLst/>
          </a:prstGeom>
          <a:noFill/>
          <a:ln>
            <a:noFill/>
          </a:ln>
        </p:spPr>
        <p:txBody>
          <a:bodyPr spcFirstLastPara="1" wrap="square" lIns="91425" tIns="45700" rIns="91425" bIns="45700" anchor="t" anchorCtr="0">
            <a:spAutoFit/>
          </a:bodyPr>
          <a:lstStyle/>
          <a:p>
            <a:pPr lvl="0">
              <a:buClrTx/>
              <a:defRPr/>
            </a:pPr>
            <a:r>
              <a:rPr lang="en-GB" sz="2800" kern="1200" dirty="0">
                <a:solidFill>
                  <a:srgbClr val="002060"/>
                </a:solidFill>
                <a:latin typeface="Century Gothic" panose="020B0502020202020204" pitchFamily="34" charset="0"/>
              </a:rPr>
              <a:t>In Spanish, </a:t>
            </a:r>
            <a:r>
              <a:rPr lang="en-GB" sz="2800" b="1" kern="1200" dirty="0">
                <a:solidFill>
                  <a:srgbClr val="002060"/>
                </a:solidFill>
                <a:latin typeface="Century Gothic" panose="020B0502020202020204" pitchFamily="34" charset="0"/>
              </a:rPr>
              <a:t>things</a:t>
            </a:r>
            <a:r>
              <a:rPr lang="en-GB" sz="2800" kern="1200" dirty="0">
                <a:solidFill>
                  <a:srgbClr val="002060"/>
                </a:solidFill>
                <a:latin typeface="Century Gothic" panose="020B0502020202020204" pitchFamily="34" charset="0"/>
              </a:rPr>
              <a:t>, as well as people and animals, are either </a:t>
            </a:r>
            <a:r>
              <a:rPr lang="en-GB" sz="2800" b="1" kern="1200" dirty="0">
                <a:solidFill>
                  <a:srgbClr val="002060"/>
                </a:solidFill>
                <a:latin typeface="Century Gothic" panose="020B0502020202020204" pitchFamily="34" charset="0"/>
              </a:rPr>
              <a:t>masculine</a:t>
            </a:r>
            <a:r>
              <a:rPr lang="en-GB" sz="2800" kern="1200" dirty="0">
                <a:solidFill>
                  <a:srgbClr val="002060"/>
                </a:solidFill>
                <a:latin typeface="Century Gothic" panose="020B0502020202020204" pitchFamily="34" charset="0"/>
              </a:rPr>
              <a:t> or </a:t>
            </a:r>
            <a:r>
              <a:rPr lang="en-GB" sz="2800" b="1" kern="1200" dirty="0">
                <a:solidFill>
                  <a:srgbClr val="002060"/>
                </a:solidFill>
                <a:latin typeface="Century Gothic" panose="020B0502020202020204" pitchFamily="34" charset="0"/>
              </a:rPr>
              <a:t>feminine</a:t>
            </a:r>
            <a:r>
              <a:rPr lang="en-GB" sz="2800" kern="1200" dirty="0">
                <a:solidFill>
                  <a:srgbClr val="002060"/>
                </a:solidFill>
                <a:latin typeface="Century Gothic" panose="020B0502020202020204" pitchFamily="34" charset="0"/>
              </a:rPr>
              <a:t>. We say that they have </a:t>
            </a:r>
            <a:r>
              <a:rPr lang="en-GB" sz="2800" b="1" kern="1200" dirty="0">
                <a:solidFill>
                  <a:srgbClr val="002060"/>
                </a:solidFill>
                <a:latin typeface="Century Gothic" panose="020B0502020202020204" pitchFamily="34" charset="0"/>
              </a:rPr>
              <a:t>gender</a:t>
            </a:r>
            <a:r>
              <a:rPr lang="en-GB" sz="2800" kern="1200" dirty="0">
                <a:solidFill>
                  <a:srgbClr val="002060"/>
                </a:solidFill>
                <a:latin typeface="Century Gothic" panose="020B0502020202020204" pitchFamily="34" charset="0"/>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2237694" y="4058062"/>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strike="noStrike" kern="1200" spc="50" normalizeH="0" baseline="0" noProof="0" dirty="0">
                <a:ln w="0"/>
                <a:solidFill>
                  <a:schemeClr val="bg2"/>
                </a:solidFill>
                <a:effectLst>
                  <a:innerShdw blurRad="63500" dist="50800" dir="13500000">
                    <a:srgbClr val="000000">
                      <a:alpha val="50000"/>
                    </a:srgbClr>
                  </a:innerShdw>
                </a:effectLst>
                <a:uLnTx/>
                <a:uFillTx/>
                <a:latin typeface="Century Gothic" panose="020B0502020202020204" pitchFamily="34" charset="0"/>
                <a:ea typeface="+mn-ea"/>
                <a:cs typeface="+mn-cs"/>
              </a:rPr>
              <a:t>Masculine</a:t>
            </a:r>
            <a:endParaRPr kumimoji="0" lang="en-US" sz="3000" b="1" strike="noStrike" kern="1200" cap="none" spc="0" normalizeH="0" baseline="0" noProof="0" dirty="0">
              <a:ln w="9525">
                <a:solidFill>
                  <a:prstClr val="white"/>
                </a:solidFill>
                <a:prstDash val="solid"/>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9EAE7C2-F637-454A-8493-C0E1BF163299}"/>
              </a:ext>
            </a:extLst>
          </p:cNvPr>
          <p:cNvSpPr txBox="1"/>
          <p:nvPr/>
        </p:nvSpPr>
        <p:spPr>
          <a:xfrm>
            <a:off x="508791" y="4764336"/>
            <a:ext cx="25073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universo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508791" y="543415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teléfono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462455" y="617774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oso</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76C7F20A-B802-4532-99B9-895A8AD06B08}"/>
              </a:ext>
            </a:extLst>
          </p:cNvPr>
          <p:cNvSpPr txBox="1"/>
          <p:nvPr/>
        </p:nvSpPr>
        <p:spPr>
          <a:xfrm>
            <a:off x="6131159" y="4782837"/>
            <a:ext cx="32869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casa</a:t>
            </a:r>
          </a:p>
        </p:txBody>
      </p:sp>
      <p:sp>
        <p:nvSpPr>
          <p:cNvPr id="59" name="TextBox 58">
            <a:extLst>
              <a:ext uri="{FF2B5EF4-FFF2-40B4-BE49-F238E27FC236}">
                <a16:creationId xmlns:a16="http://schemas.microsoft.com/office/drawing/2014/main" id="{4B186702-B248-494E-B7D0-58BC34944536}"/>
              </a:ext>
            </a:extLst>
          </p:cNvPr>
          <p:cNvSpPr txBox="1"/>
          <p:nvPr/>
        </p:nvSpPr>
        <p:spPr>
          <a:xfrm>
            <a:off x="6131159" y="5514718"/>
            <a:ext cx="23958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idea</a:t>
            </a:r>
          </a:p>
        </p:txBody>
      </p:sp>
      <p:sp>
        <p:nvSpPr>
          <p:cNvPr id="60" name="Rectangle 59">
            <a:extLst>
              <a:ext uri="{FF2B5EF4-FFF2-40B4-BE49-F238E27FC236}">
                <a16:creationId xmlns:a16="http://schemas.microsoft.com/office/drawing/2014/main" id="{D14743D7-B2B9-4654-9C27-7C8D8E734E4F}"/>
              </a:ext>
            </a:extLst>
          </p:cNvPr>
          <p:cNvSpPr/>
          <p:nvPr/>
        </p:nvSpPr>
        <p:spPr>
          <a:xfrm>
            <a:off x="7405621" y="4103030"/>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1" name="TextBox 60">
            <a:extLst>
              <a:ext uri="{FF2B5EF4-FFF2-40B4-BE49-F238E27FC236}">
                <a16:creationId xmlns:a16="http://schemas.microsoft.com/office/drawing/2014/main" id="{7D85322B-28A9-48E8-ABD0-ECD25F7BA6C7}"/>
              </a:ext>
            </a:extLst>
          </p:cNvPr>
          <p:cNvSpPr txBox="1"/>
          <p:nvPr/>
        </p:nvSpPr>
        <p:spPr>
          <a:xfrm>
            <a:off x="6131160" y="6160576"/>
            <a:ext cx="239583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cama</a:t>
            </a:r>
            <a:endPar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532E39CC-3DFE-45F7-8B23-9BC65B1938EC}"/>
              </a:ext>
            </a:extLst>
          </p:cNvPr>
          <p:cNvSpPr txBox="1"/>
          <p:nvPr/>
        </p:nvSpPr>
        <p:spPr>
          <a:xfrm>
            <a:off x="490089" y="4764335"/>
            <a:ext cx="66451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B6537967-FDF7-4722-8A0E-83429F855E90}"/>
              </a:ext>
            </a:extLst>
          </p:cNvPr>
          <p:cNvSpPr txBox="1"/>
          <p:nvPr/>
        </p:nvSpPr>
        <p:spPr>
          <a:xfrm>
            <a:off x="462455" y="5413349"/>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19476" y="6160576"/>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un</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6089274" y="47764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6076574" y="5497550"/>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06627AB6-99FF-48DE-8988-FE7D4F48B2E2}"/>
              </a:ext>
            </a:extLst>
          </p:cNvPr>
          <p:cNvSpPr txBox="1"/>
          <p:nvPr/>
        </p:nvSpPr>
        <p:spPr>
          <a:xfrm>
            <a:off x="6092128" y="616057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F0000"/>
                </a:solidFill>
                <a:effectLst/>
                <a:uLnTx/>
                <a:uFillTx/>
                <a:latin typeface="Century Gothic" panose="020B0502020202020204" pitchFamily="34" charset="0"/>
                <a:ea typeface="+mn-ea"/>
                <a:cs typeface="+mn-cs"/>
              </a:rPr>
              <a:t>una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FA73843-7770-48F0-8E5A-D3F70106DADF}"/>
              </a:ext>
            </a:extLst>
          </p:cNvPr>
          <p:cNvSpPr txBox="1"/>
          <p:nvPr/>
        </p:nvSpPr>
        <p:spPr>
          <a:xfrm>
            <a:off x="3049281" y="4785140"/>
            <a:ext cx="25478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universe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43303" y="5477267"/>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phone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70117" y="6138878"/>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a:t>
            </a:r>
            <a:r>
              <a:rPr kumimoji="0" lang="en-GB" sz="30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bear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9150792" y="4803202"/>
            <a:ext cx="25324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house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9150792" y="5477006"/>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 idea</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35D8F9A2-A91B-4320-BF83-27A117671BC0}"/>
              </a:ext>
            </a:extLst>
          </p:cNvPr>
          <p:cNvSpPr txBox="1"/>
          <p:nvPr/>
        </p:nvSpPr>
        <p:spPr>
          <a:xfrm>
            <a:off x="9177573" y="6128551"/>
            <a:ext cx="17336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bed</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74554" y="2599044"/>
            <a:ext cx="11379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Spanish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masculine noun and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feminine noun.</a:t>
            </a:r>
          </a:p>
        </p:txBody>
      </p:sp>
      <p:sp>
        <p:nvSpPr>
          <p:cNvPr id="75" name="Speech Bubble: Rectangle with Corners Rounded 74">
            <a:extLst>
              <a:ext uri="{FF2B5EF4-FFF2-40B4-BE49-F238E27FC236}">
                <a16:creationId xmlns:a16="http://schemas.microsoft.com/office/drawing/2014/main" id="{D07D06A3-CAA1-4848-B4F3-8C81645CDF00}"/>
              </a:ext>
            </a:extLst>
          </p:cNvPr>
          <p:cNvSpPr/>
          <p:nvPr/>
        </p:nvSpPr>
        <p:spPr>
          <a:xfrm>
            <a:off x="72465" y="3627865"/>
            <a:ext cx="12004335" cy="390002"/>
          </a:xfrm>
          <a:prstGeom prst="wedgeRoundRectCallout">
            <a:avLst>
              <a:gd name="adj1" fmla="val 13990"/>
              <a:gd name="adj2" fmla="val 489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Most </a:t>
            </a:r>
            <a:r>
              <a:rPr lang="en-GB" sz="2800" b="1" dirty="0">
                <a:solidFill>
                  <a:srgbClr val="002060"/>
                </a:solidFill>
                <a:latin typeface="Century Gothic" panose="020B0502020202020204" pitchFamily="34" charset="0"/>
              </a:rPr>
              <a:t>masculine</a:t>
            </a:r>
            <a:r>
              <a:rPr lang="en-GB" sz="2800" dirty="0">
                <a:solidFill>
                  <a:srgbClr val="002060"/>
                </a:solidFill>
                <a:latin typeface="Century Gothic" panose="020B0502020202020204" pitchFamily="34" charset="0"/>
              </a:rPr>
              <a:t> nouns end in</a:t>
            </a:r>
            <a:r>
              <a:rPr lang="en-GB" sz="2800" b="1" dirty="0">
                <a:solidFill>
                  <a:srgbClr val="002060"/>
                </a:solidFill>
                <a:latin typeface="Century Gothic" panose="020B0502020202020204" pitchFamily="34" charset="0"/>
              </a:rPr>
              <a:t> –o</a:t>
            </a:r>
            <a:r>
              <a:rPr lang="en-GB" sz="2800" dirty="0">
                <a:solidFill>
                  <a:srgbClr val="002060"/>
                </a:solidFill>
                <a:latin typeface="Century Gothic" panose="020B0502020202020204" pitchFamily="34" charset="0"/>
              </a:rPr>
              <a:t> and most </a:t>
            </a:r>
            <a:r>
              <a:rPr lang="en-GB" sz="2800" b="1" dirty="0">
                <a:solidFill>
                  <a:srgbClr val="FF0000"/>
                </a:solidFill>
                <a:effectLst>
                  <a:outerShdw blurRad="38100" dist="38100" dir="2700000" algn="tl">
                    <a:srgbClr val="000000">
                      <a:alpha val="43137"/>
                    </a:srgbClr>
                  </a:outerShdw>
                </a:effectLst>
                <a:latin typeface="Century Gothic" panose="020B0502020202020204" pitchFamily="34" charset="0"/>
              </a:rPr>
              <a:t>feminine</a:t>
            </a:r>
            <a:r>
              <a:rPr lang="en-GB" sz="2800" dirty="0">
                <a:solidFill>
                  <a:srgbClr val="002060"/>
                </a:solidFill>
                <a:latin typeface="Century Gothic" panose="020B0502020202020204" pitchFamily="34" charset="0"/>
              </a:rPr>
              <a:t> nouns end in</a:t>
            </a:r>
            <a:r>
              <a:rPr lang="en-GB" sz="2800" b="1" dirty="0">
                <a:solidFill>
                  <a:srgbClr val="002060"/>
                </a:solidFill>
                <a:latin typeface="Century Gothic" panose="020B0502020202020204" pitchFamily="34" charset="0"/>
              </a:rPr>
              <a:t> –a</a:t>
            </a:r>
            <a:r>
              <a:rPr lang="en-GB" sz="2800" dirty="0">
                <a:solidFill>
                  <a:srgbClr val="002060"/>
                </a:solidFill>
                <a:latin typeface="Century Gothic" panose="020B0502020202020204" pitchFamily="34" charset="0"/>
              </a:rPr>
              <a:t>.</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320617" y="76217"/>
            <a:ext cx="5272352"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This is </a:t>
            </a:r>
            <a:r>
              <a:rPr lang="en-GB" sz="2400" b="1" u="sng" dirty="0">
                <a:solidFill>
                  <a:srgbClr val="002060"/>
                </a:solidFill>
                <a:latin typeface="Century Gothic" panose="020B0502020202020204" pitchFamily="34" charset="0"/>
              </a:rPr>
              <a:t>grammatical</a:t>
            </a:r>
            <a:r>
              <a:rPr lang="en-GB" sz="2400" dirty="0">
                <a:solidFill>
                  <a:srgbClr val="002060"/>
                </a:solidFill>
                <a:latin typeface="Century Gothic" panose="020B0502020202020204" pitchFamily="34" charset="0"/>
              </a:rPr>
              <a:t>, not biological gender! A house (</a:t>
            </a:r>
            <a:r>
              <a:rPr lang="en-GB" sz="2400" b="1" dirty="0">
                <a:solidFill>
                  <a:srgbClr val="002060"/>
                </a:solidFill>
                <a:latin typeface="Century Gothic" panose="020B0502020202020204" pitchFamily="34" charset="0"/>
              </a:rPr>
              <a:t>una casa</a:t>
            </a:r>
            <a:r>
              <a:rPr lang="en-GB" sz="2400" dirty="0">
                <a:solidFill>
                  <a:srgbClr val="002060"/>
                </a:solidFill>
                <a:latin typeface="Century Gothic" panose="020B0502020202020204" pitchFamily="34" charset="0"/>
              </a:rPr>
              <a:t>) is not female, it is a </a:t>
            </a:r>
            <a:r>
              <a:rPr lang="en-GB" sz="2400" b="1" u="sng" dirty="0">
                <a:solidFill>
                  <a:srgbClr val="002060"/>
                </a:solidFill>
                <a:latin typeface="Century Gothic" panose="020B0502020202020204" pitchFamily="34" charset="0"/>
              </a:rPr>
              <a:t>feminine noun.</a:t>
            </a: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5_1.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5_2.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5_3.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6" name="5_4.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5_5.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8" name="5_6.wav"/>
                                        </p:tgtEl>
                                      </p:cMediaNode>
                                    </p:audio>
                                  </p:sub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75"/>
                                        </p:tgtEl>
                                        <p:attrNameLst>
                                          <p:attrName>style.visibility</p:attrName>
                                        </p:attrNameLst>
                                      </p:cBhvr>
                                      <p:to>
                                        <p:strVal val="visible"/>
                                      </p:to>
                                    </p:set>
                                    <p:anim calcmode="lin" valueType="num">
                                      <p:cBhvr additive="base">
                                        <p:cTn id="102" dur="500" fill="hold"/>
                                        <p:tgtEl>
                                          <p:spTgt spid="75"/>
                                        </p:tgtEl>
                                        <p:attrNameLst>
                                          <p:attrName>ppt_x</p:attrName>
                                        </p:attrNameLst>
                                      </p:cBhvr>
                                      <p:tavLst>
                                        <p:tav tm="0">
                                          <p:val>
                                            <p:strVal val="#ppt_x"/>
                                          </p:val>
                                        </p:tav>
                                        <p:tav tm="100000">
                                          <p:val>
                                            <p:strVal val="#ppt_x"/>
                                          </p:val>
                                        </p:tav>
                                      </p:tavLst>
                                    </p:anim>
                                    <p:anim calcmode="lin" valueType="num">
                                      <p:cBhvr additive="base">
                                        <p:cTn id="10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431110" y="1019429"/>
            <a:ext cx="1698356" cy="403881"/>
          </a:xfrm>
          <a:solidFill>
            <a:schemeClr val="bg1"/>
          </a:solidFill>
        </p:spPr>
        <p:txBody>
          <a:bodyPr>
            <a:noAutofit/>
          </a:bodyPr>
          <a:lstStyle/>
          <a:p>
            <a:pPr algn="ctr"/>
            <a:r>
              <a:rPr lang="en-GB" sz="200" b="1" dirty="0" err="1">
                <a:solidFill>
                  <a:schemeClr val="bg1"/>
                </a:solidFill>
                <a:latin typeface="Century Gothic" panose="020B0502020202020204" pitchFamily="34" charset="0"/>
              </a:rPr>
              <a:t>vocabulario</a:t>
            </a:r>
            <a:endParaRPr lang="en-GB" sz="200" b="1" dirty="0">
              <a:solidFill>
                <a:schemeClr val="bg1"/>
              </a:solidFill>
              <a:latin typeface="Century Gothic" panose="020B0502020202020204" pitchFamily="34" charset="0"/>
            </a:endParaRPr>
          </a:p>
        </p:txBody>
      </p:sp>
      <p:sp>
        <p:nvSpPr>
          <p:cNvPr id="2" name="Title 1">
            <a:extLst>
              <a:ext uri="{FF2B5EF4-FFF2-40B4-BE49-F238E27FC236}">
                <a16:creationId xmlns:a16="http://schemas.microsoft.com/office/drawing/2014/main" id="{68AF82B4-B071-97A4-893B-A74E79B86212}"/>
              </a:ext>
            </a:extLst>
          </p:cNvPr>
          <p:cNvSpPr txBox="1">
            <a:spLocks/>
          </p:cNvSpPr>
          <p:nvPr/>
        </p:nvSpPr>
        <p:spPr>
          <a:xfrm>
            <a:off x="10367858" y="704167"/>
            <a:ext cx="1698356" cy="40388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1000" b="1">
                <a:solidFill>
                  <a:schemeClr val="bg1"/>
                </a:solidFill>
                <a:latin typeface="Century Gothic" panose="020B0502020202020204" pitchFamily="34" charset="0"/>
              </a:rPr>
              <a:t>vocabulario</a:t>
            </a:r>
            <a:endParaRPr lang="en-GB" sz="1000" b="1" dirty="0">
              <a:solidFill>
                <a:schemeClr val="bg1"/>
              </a:solidFill>
              <a:latin typeface="Century Gothic" panose="020B0502020202020204" pitchFamily="34" charset="0"/>
            </a:endParaRPr>
          </a:p>
        </p:txBody>
      </p:sp>
      <p:sp>
        <p:nvSpPr>
          <p:cNvPr id="3" name="Title 1">
            <a:extLst>
              <a:ext uri="{FF2B5EF4-FFF2-40B4-BE49-F238E27FC236}">
                <a16:creationId xmlns:a16="http://schemas.microsoft.com/office/drawing/2014/main" id="{AF36DFBB-F2A5-CE16-DCBE-56C9D3F45A8B}"/>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800">
                <a:solidFill>
                  <a:schemeClr val="bg1"/>
                </a:solidFill>
                <a:latin typeface="Century Gothic" panose="020B0502020202020204" pitchFamily="34" charset="0"/>
              </a:rPr>
              <a:t>vocabulario</a:t>
            </a:r>
            <a:endParaRPr lang="en-GB" sz="800" dirty="0">
              <a:solidFill>
                <a:schemeClr val="bg1"/>
              </a:solidFill>
              <a:latin typeface="Century Gothic" panose="020B0502020202020204" pitchFamily="34" charset="0"/>
            </a:endParaRPr>
          </a:p>
        </p:txBody>
      </p:sp>
      <p:sp>
        <p:nvSpPr>
          <p:cNvPr id="4" name="Title 1">
            <a:extLst>
              <a:ext uri="{FF2B5EF4-FFF2-40B4-BE49-F238E27FC236}">
                <a16:creationId xmlns:a16="http://schemas.microsoft.com/office/drawing/2014/main" id="{6263D3EE-3F16-9DF0-EFAC-6A7F94C6E0B2}"/>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78450A0A-0C7F-F485-BC23-0EF640528C4F}"/>
              </a:ext>
            </a:extLst>
          </p:cNvPr>
          <p:cNvSpPr txBox="1">
            <a:spLocks/>
          </p:cNvSpPr>
          <p:nvPr/>
        </p:nvSpPr>
        <p:spPr>
          <a:xfrm>
            <a:off x="103914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4EBB58EE-04C8-9E10-B2D6-E06B5C96ED20}"/>
              </a:ext>
            </a:extLst>
          </p:cNvPr>
          <p:cNvSpPr txBox="1">
            <a:spLocks/>
          </p:cNvSpPr>
          <p:nvPr/>
        </p:nvSpPr>
        <p:spPr>
          <a:xfrm>
            <a:off x="10293466" y="1113811"/>
            <a:ext cx="1690854" cy="30689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7" name="Picture 2" descr="Brain, Idea, Think, Creativity">
            <a:extLst>
              <a:ext uri="{FF2B5EF4-FFF2-40B4-BE49-F238E27FC236}">
                <a16:creationId xmlns:a16="http://schemas.microsoft.com/office/drawing/2014/main" id="{2046CE7D-BEEC-4D34-3979-B09C9E6505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556" t="10325" r="10357" b="12587"/>
          <a:stretch/>
        </p:blipFill>
        <p:spPr bwMode="auto">
          <a:xfrm>
            <a:off x="108985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2B6C334B-A0AC-E3AA-A233-E3756939ABA3}"/>
              </a:ext>
            </a:extLst>
          </p:cNvPr>
          <p:cNvGrpSpPr/>
          <p:nvPr/>
        </p:nvGrpSpPr>
        <p:grpSpPr>
          <a:xfrm>
            <a:off x="11451476" y="122597"/>
            <a:ext cx="558874" cy="400110"/>
            <a:chOff x="9220105" y="1815321"/>
            <a:chExt cx="751629" cy="522707"/>
          </a:xfrm>
        </p:grpSpPr>
        <p:pic>
          <p:nvPicPr>
            <p:cNvPr id="9" name="Picture 22" descr="Free Bubble Speech vector and picture">
              <a:extLst>
                <a:ext uri="{FF2B5EF4-FFF2-40B4-BE49-F238E27FC236}">
                  <a16:creationId xmlns:a16="http://schemas.microsoft.com/office/drawing/2014/main" id="{58607B64-DC65-007E-EBDA-E75FDEAAF4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92069D-8A3D-6EAC-6308-2F511BCE677A}"/>
                </a:ext>
              </a:extLst>
            </p:cNvPr>
            <p:cNvSpPr txBox="1"/>
            <p:nvPr/>
          </p:nvSpPr>
          <p:spPr>
            <a:xfrm>
              <a:off x="9230353" y="1855140"/>
              <a:ext cx="609462" cy="307777"/>
            </a:xfrm>
            <a:prstGeom prst="rect">
              <a:avLst/>
            </a:prstGeom>
            <a:noFill/>
          </p:spPr>
          <p:txBody>
            <a:bodyPr wrap="none" rtlCol="0">
              <a:spAutoFit/>
            </a:bodyPr>
            <a:lstStyle/>
            <a:p>
              <a:r>
                <a:rPr lang="en-GB" dirty="0">
                  <a:latin typeface="Dreaming Outloud Script Pro" panose="03050502040304050704" pitchFamily="66" charset="0"/>
                  <a:cs typeface="Dreaming Outloud Script Pro" panose="03050502040304050704" pitchFamily="66" charset="0"/>
                </a:rPr>
                <a:t>a </a:t>
              </a:r>
              <a:r>
                <a:rPr lang="en-GB" dirty="0">
                  <a:latin typeface="Dreaming Outloud Pro" panose="03050502040302030504" pitchFamily="66" charset="0"/>
                  <a:cs typeface="Dreaming Outloud Pro" panose="03050502040302030504" pitchFamily="66" charset="0"/>
                </a:rPr>
                <a:t>b</a:t>
              </a:r>
              <a:r>
                <a:rPr lang="en-GB" dirty="0">
                  <a:latin typeface="Dreaming Outloud Script Pro" panose="03050502040304050704" pitchFamily="66" charset="0"/>
                  <a:cs typeface="Dreaming Outloud Script Pro" panose="03050502040304050704" pitchFamily="66" charset="0"/>
                </a:rPr>
                <a:t> ñ</a:t>
              </a:r>
            </a:p>
          </p:txBody>
        </p:sp>
      </p:grpSp>
      <p:sp>
        <p:nvSpPr>
          <p:cNvPr id="12" name="Title 11">
            <a:extLst>
              <a:ext uri="{FF2B5EF4-FFF2-40B4-BE49-F238E27FC236}">
                <a16:creationId xmlns:a16="http://schemas.microsoft.com/office/drawing/2014/main" id="{92182999-BD87-4250-428C-FE5EFA7EEFFD}"/>
              </a:ext>
            </a:extLst>
          </p:cNvPr>
          <p:cNvSpPr txBox="1">
            <a:spLocks/>
          </p:cNvSpPr>
          <p:nvPr/>
        </p:nvSpPr>
        <p:spPr>
          <a:xfrm>
            <a:off x="10367858" y="1061448"/>
            <a:ext cx="1735668"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grpSp>
        <p:nvGrpSpPr>
          <p:cNvPr id="16" name="Group 15">
            <a:extLst>
              <a:ext uri="{FF2B5EF4-FFF2-40B4-BE49-F238E27FC236}">
                <a16:creationId xmlns:a16="http://schemas.microsoft.com/office/drawing/2014/main" id="{68591A3A-E5C8-716F-BDA6-E790E1798C6B}"/>
              </a:ext>
            </a:extLst>
          </p:cNvPr>
          <p:cNvGrpSpPr/>
          <p:nvPr/>
        </p:nvGrpSpPr>
        <p:grpSpPr>
          <a:xfrm>
            <a:off x="3959925" y="2771268"/>
            <a:ext cx="3894355" cy="2361163"/>
            <a:chOff x="4181824" y="2554947"/>
            <a:chExt cx="3894355" cy="2361163"/>
          </a:xfrm>
        </p:grpSpPr>
        <p:pic>
          <p:nvPicPr>
            <p:cNvPr id="17" name="Picture 14" descr="Plátano, Fruta, Comida, Fruta Amarilla">
              <a:extLst>
                <a:ext uri="{FF2B5EF4-FFF2-40B4-BE49-F238E27FC236}">
                  <a16:creationId xmlns:a16="http://schemas.microsoft.com/office/drawing/2014/main" id="{20855A41-D2CA-28F8-4B82-B27670B1FE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22610" y="2554947"/>
              <a:ext cx="2456907" cy="13969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9485FF2-E002-CB42-A448-D3A12B2105A1}"/>
                </a:ext>
              </a:extLst>
            </p:cNvPr>
            <p:cNvSpPr txBox="1"/>
            <p:nvPr/>
          </p:nvSpPr>
          <p:spPr>
            <a:xfrm>
              <a:off x="4181824" y="3900447"/>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fruta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(piece of) fruit</a:t>
              </a:r>
              <a:endParaRPr lang="en-GB" sz="3600" dirty="0">
                <a:solidFill>
                  <a:srgbClr val="002060"/>
                </a:solidFill>
                <a:latin typeface="Century Gothic" panose="020B0502020202020204" pitchFamily="34" charset="0"/>
              </a:endParaRPr>
            </a:p>
          </p:txBody>
        </p:sp>
      </p:grpSp>
      <p:grpSp>
        <p:nvGrpSpPr>
          <p:cNvPr id="19" name="Group 18">
            <a:extLst>
              <a:ext uri="{FF2B5EF4-FFF2-40B4-BE49-F238E27FC236}">
                <a16:creationId xmlns:a16="http://schemas.microsoft.com/office/drawing/2014/main" id="{2520D619-416A-8D64-04AC-280CEDF9E1D4}"/>
              </a:ext>
            </a:extLst>
          </p:cNvPr>
          <p:cNvGrpSpPr/>
          <p:nvPr/>
        </p:nvGrpSpPr>
        <p:grpSpPr>
          <a:xfrm>
            <a:off x="4035323" y="3382695"/>
            <a:ext cx="3894355" cy="1890530"/>
            <a:chOff x="4160780" y="365677"/>
            <a:chExt cx="3894355" cy="1890530"/>
          </a:xfrm>
        </p:grpSpPr>
        <p:pic>
          <p:nvPicPr>
            <p:cNvPr id="20" name="Picture 8" descr="Camara, Fotografia, Fotografía, Foto">
              <a:extLst>
                <a:ext uri="{FF2B5EF4-FFF2-40B4-BE49-F238E27FC236}">
                  <a16:creationId xmlns:a16="http://schemas.microsoft.com/office/drawing/2014/main" id="{4C63BDDD-8303-2DE1-80CF-3F5EDC9869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7244" y="365677"/>
              <a:ext cx="1377250" cy="94408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12B4F6D-C3AE-8EE7-A848-12FD932F1D51}"/>
                </a:ext>
              </a:extLst>
            </p:cNvPr>
            <p:cNvSpPr txBox="1"/>
            <p:nvPr/>
          </p:nvSpPr>
          <p:spPr>
            <a:xfrm>
              <a:off x="4160780" y="1240544"/>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cámara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camera</a:t>
              </a:r>
              <a:endParaRPr lang="en-GB" sz="3600" dirty="0">
                <a:solidFill>
                  <a:srgbClr val="002060"/>
                </a:solidFill>
                <a:latin typeface="Century Gothic" panose="020B0502020202020204" pitchFamily="34" charset="0"/>
              </a:endParaRPr>
            </a:p>
          </p:txBody>
        </p:sp>
      </p:grpSp>
      <p:grpSp>
        <p:nvGrpSpPr>
          <p:cNvPr id="22" name="Group 21">
            <a:extLst>
              <a:ext uri="{FF2B5EF4-FFF2-40B4-BE49-F238E27FC236}">
                <a16:creationId xmlns:a16="http://schemas.microsoft.com/office/drawing/2014/main" id="{8030D84D-0192-4D06-4E4A-93275B9A27CE}"/>
              </a:ext>
            </a:extLst>
          </p:cNvPr>
          <p:cNvGrpSpPr/>
          <p:nvPr/>
        </p:nvGrpSpPr>
        <p:grpSpPr>
          <a:xfrm>
            <a:off x="4148822" y="2812193"/>
            <a:ext cx="3894355" cy="2540958"/>
            <a:chOff x="4361635" y="368383"/>
            <a:chExt cx="3894355" cy="2540958"/>
          </a:xfrm>
        </p:grpSpPr>
        <p:pic>
          <p:nvPicPr>
            <p:cNvPr id="23" name="Picture 16" descr="Smartphone, Teléfono Móvil, Androide, Tecnología">
              <a:extLst>
                <a:ext uri="{FF2B5EF4-FFF2-40B4-BE49-F238E27FC236}">
                  <a16:creationId xmlns:a16="http://schemas.microsoft.com/office/drawing/2014/main" id="{2F346659-9462-31BC-347D-B8907AB188F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61937" y="368383"/>
              <a:ext cx="775499" cy="155099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4681647-5AE5-B03D-9C2E-457F96B707C1}"/>
                </a:ext>
              </a:extLst>
            </p:cNvPr>
            <p:cNvSpPr txBox="1"/>
            <p:nvPr/>
          </p:nvSpPr>
          <p:spPr>
            <a:xfrm>
              <a:off x="4361635" y="1893678"/>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teléfono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phone</a:t>
              </a:r>
              <a:endParaRPr lang="en-GB" sz="3600" dirty="0">
                <a:solidFill>
                  <a:srgbClr val="002060"/>
                </a:solidFill>
                <a:latin typeface="Century Gothic" panose="020B0502020202020204" pitchFamily="34" charset="0"/>
              </a:endParaRPr>
            </a:p>
          </p:txBody>
        </p:sp>
      </p:grpSp>
      <p:grpSp>
        <p:nvGrpSpPr>
          <p:cNvPr id="25" name="Group 24">
            <a:extLst>
              <a:ext uri="{FF2B5EF4-FFF2-40B4-BE49-F238E27FC236}">
                <a16:creationId xmlns:a16="http://schemas.microsoft.com/office/drawing/2014/main" id="{60E66939-B412-FCD7-EF66-2D12E6F02AC1}"/>
              </a:ext>
            </a:extLst>
          </p:cNvPr>
          <p:cNvGrpSpPr/>
          <p:nvPr/>
        </p:nvGrpSpPr>
        <p:grpSpPr>
          <a:xfrm>
            <a:off x="3941000" y="3367439"/>
            <a:ext cx="3894355" cy="2073349"/>
            <a:chOff x="4219326" y="-27035"/>
            <a:chExt cx="3894355" cy="2073349"/>
          </a:xfrm>
        </p:grpSpPr>
        <p:pic>
          <p:nvPicPr>
            <p:cNvPr id="26" name="Picture 10" descr="Basketball, Ball, Sport, Orange Ball">
              <a:extLst>
                <a:ext uri="{FF2B5EF4-FFF2-40B4-BE49-F238E27FC236}">
                  <a16:creationId xmlns:a16="http://schemas.microsoft.com/office/drawing/2014/main" id="{074301FA-8AFB-AF34-899B-A5B309F001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9172" y="-27035"/>
              <a:ext cx="1101799" cy="11017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D23D46B-A461-EF2E-D8F0-EBE238C2B875}"/>
                </a:ext>
              </a:extLst>
            </p:cNvPr>
            <p:cNvSpPr txBox="1"/>
            <p:nvPr/>
          </p:nvSpPr>
          <p:spPr>
            <a:xfrm>
              <a:off x="4219326" y="1030651"/>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pelota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ball</a:t>
              </a:r>
              <a:endParaRPr lang="en-GB" sz="3600" dirty="0">
                <a:solidFill>
                  <a:srgbClr val="002060"/>
                </a:solidFill>
                <a:latin typeface="Century Gothic" panose="020B0502020202020204" pitchFamily="34" charset="0"/>
              </a:endParaRPr>
            </a:p>
          </p:txBody>
        </p:sp>
      </p:grpSp>
      <p:grpSp>
        <p:nvGrpSpPr>
          <p:cNvPr id="28" name="Group 27">
            <a:extLst>
              <a:ext uri="{FF2B5EF4-FFF2-40B4-BE49-F238E27FC236}">
                <a16:creationId xmlns:a16="http://schemas.microsoft.com/office/drawing/2014/main" id="{1A4D0E33-7D32-23AD-A7C7-40EC3233BA1B}"/>
              </a:ext>
            </a:extLst>
          </p:cNvPr>
          <p:cNvGrpSpPr/>
          <p:nvPr/>
        </p:nvGrpSpPr>
        <p:grpSpPr>
          <a:xfrm>
            <a:off x="4123473" y="3005997"/>
            <a:ext cx="3894355" cy="2493665"/>
            <a:chOff x="4295353" y="-103680"/>
            <a:chExt cx="3894355" cy="2493665"/>
          </a:xfrm>
        </p:grpSpPr>
        <p:pic>
          <p:nvPicPr>
            <p:cNvPr id="29" name="Picture 2" descr="Bolsa, Escuela, Mochila">
              <a:extLst>
                <a:ext uri="{FF2B5EF4-FFF2-40B4-BE49-F238E27FC236}">
                  <a16:creationId xmlns:a16="http://schemas.microsoft.com/office/drawing/2014/main" id="{E79D549A-614E-CBA5-91EB-20394E28CC8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49124" y="-103680"/>
              <a:ext cx="1228738" cy="160852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2E3CD6E-EC7C-DA5D-F75E-4DC6FDFCD905}"/>
                </a:ext>
              </a:extLst>
            </p:cNvPr>
            <p:cNvSpPr txBox="1"/>
            <p:nvPr/>
          </p:nvSpPr>
          <p:spPr>
            <a:xfrm>
              <a:off x="4295353" y="1374322"/>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mochila</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rucksack</a:t>
              </a:r>
              <a:endParaRPr lang="en-GB" sz="3600" dirty="0">
                <a:solidFill>
                  <a:srgbClr val="002060"/>
                </a:solidFill>
                <a:latin typeface="Century Gothic" panose="020B0502020202020204" pitchFamily="34" charset="0"/>
              </a:endParaRPr>
            </a:p>
          </p:txBody>
        </p:sp>
      </p:grpSp>
      <p:grpSp>
        <p:nvGrpSpPr>
          <p:cNvPr id="31" name="Group 30">
            <a:extLst>
              <a:ext uri="{FF2B5EF4-FFF2-40B4-BE49-F238E27FC236}">
                <a16:creationId xmlns:a16="http://schemas.microsoft.com/office/drawing/2014/main" id="{5D33D551-A99E-EE28-AE20-A5359EC3B63B}"/>
              </a:ext>
            </a:extLst>
          </p:cNvPr>
          <p:cNvGrpSpPr/>
          <p:nvPr/>
        </p:nvGrpSpPr>
        <p:grpSpPr>
          <a:xfrm>
            <a:off x="4142398" y="3372807"/>
            <a:ext cx="3894355" cy="1864580"/>
            <a:chOff x="4244435" y="24192"/>
            <a:chExt cx="3894355" cy="1864580"/>
          </a:xfrm>
        </p:grpSpPr>
        <p:pic>
          <p:nvPicPr>
            <p:cNvPr id="32" name="Picture 16" descr="Animal, Bear, Cartoon, Children, Kids, Toys">
              <a:extLst>
                <a:ext uri="{FF2B5EF4-FFF2-40B4-BE49-F238E27FC236}">
                  <a16:creationId xmlns:a16="http://schemas.microsoft.com/office/drawing/2014/main" id="{BDFE5812-10A8-43F8-04CF-B7F4A9181A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75520" y="24192"/>
              <a:ext cx="796300" cy="104242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0251E28-6138-07AC-7180-F3FDDFE8FFD6}"/>
                </a:ext>
              </a:extLst>
            </p:cNvPr>
            <p:cNvSpPr txBox="1"/>
            <p:nvPr/>
          </p:nvSpPr>
          <p:spPr>
            <a:xfrm>
              <a:off x="4244435" y="873109"/>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oso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bear</a:t>
              </a:r>
              <a:endParaRPr lang="en-GB" sz="3600" dirty="0">
                <a:solidFill>
                  <a:srgbClr val="002060"/>
                </a:solidFill>
                <a:latin typeface="Century Gothic" panose="020B0502020202020204" pitchFamily="34" charset="0"/>
              </a:endParaRPr>
            </a:p>
          </p:txBody>
        </p:sp>
      </p:grpSp>
      <p:grpSp>
        <p:nvGrpSpPr>
          <p:cNvPr id="34" name="Group 33">
            <a:extLst>
              <a:ext uri="{FF2B5EF4-FFF2-40B4-BE49-F238E27FC236}">
                <a16:creationId xmlns:a16="http://schemas.microsoft.com/office/drawing/2014/main" id="{D72A6824-ADE6-94E0-DC2E-1254404A7C61}"/>
              </a:ext>
            </a:extLst>
          </p:cNvPr>
          <p:cNvGrpSpPr/>
          <p:nvPr/>
        </p:nvGrpSpPr>
        <p:grpSpPr>
          <a:xfrm>
            <a:off x="4132935" y="2996150"/>
            <a:ext cx="3894355" cy="1915982"/>
            <a:chOff x="4224455" y="26798"/>
            <a:chExt cx="3894355" cy="1915982"/>
          </a:xfrm>
        </p:grpSpPr>
        <p:sp>
          <p:nvSpPr>
            <p:cNvPr id="35" name="TextBox 34">
              <a:extLst>
                <a:ext uri="{FF2B5EF4-FFF2-40B4-BE49-F238E27FC236}">
                  <a16:creationId xmlns:a16="http://schemas.microsoft.com/office/drawing/2014/main" id="{79497E8C-6504-3D3D-F142-4EB17B79BDCA}"/>
                </a:ext>
              </a:extLst>
            </p:cNvPr>
            <p:cNvSpPr txBox="1"/>
            <p:nvPr/>
          </p:nvSpPr>
          <p:spPr>
            <a:xfrm>
              <a:off x="4224455" y="927117"/>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bolígrafo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pen</a:t>
              </a:r>
              <a:endParaRPr lang="en-GB" sz="3600" dirty="0">
                <a:solidFill>
                  <a:srgbClr val="002060"/>
                </a:solidFill>
                <a:latin typeface="Century Gothic" panose="020B0502020202020204" pitchFamily="34" charset="0"/>
              </a:endParaRPr>
            </a:p>
          </p:txBody>
        </p:sp>
        <p:pic>
          <p:nvPicPr>
            <p:cNvPr id="36" name="Picture 35">
              <a:extLst>
                <a:ext uri="{FF2B5EF4-FFF2-40B4-BE49-F238E27FC236}">
                  <a16:creationId xmlns:a16="http://schemas.microsoft.com/office/drawing/2014/main" id="{0CA24DE4-DF60-82DA-1340-552CDBEA12FF}"/>
                </a:ext>
              </a:extLst>
            </p:cNvPr>
            <p:cNvPicPr>
              <a:picLocks noChangeAspect="1"/>
            </p:cNvPicPr>
            <p:nvPr/>
          </p:nvPicPr>
          <p:blipFill>
            <a:blip r:embed="rId19"/>
            <a:stretch>
              <a:fillRect/>
            </a:stretch>
          </p:blipFill>
          <p:spPr>
            <a:xfrm rot="1201438">
              <a:off x="5432296" y="26798"/>
              <a:ext cx="2011609" cy="1282401"/>
            </a:xfrm>
            <a:prstGeom prst="rect">
              <a:avLst/>
            </a:prstGeom>
          </p:spPr>
        </p:pic>
      </p:grpSp>
      <p:grpSp>
        <p:nvGrpSpPr>
          <p:cNvPr id="37" name="Group 36">
            <a:extLst>
              <a:ext uri="{FF2B5EF4-FFF2-40B4-BE49-F238E27FC236}">
                <a16:creationId xmlns:a16="http://schemas.microsoft.com/office/drawing/2014/main" id="{F1D03AEA-107E-A77E-12E6-9BF5098AC6D4}"/>
              </a:ext>
            </a:extLst>
          </p:cNvPr>
          <p:cNvGrpSpPr/>
          <p:nvPr/>
        </p:nvGrpSpPr>
        <p:grpSpPr>
          <a:xfrm>
            <a:off x="4103777" y="3208181"/>
            <a:ext cx="3894355" cy="2258614"/>
            <a:chOff x="4422488" y="124985"/>
            <a:chExt cx="3894355" cy="2258614"/>
          </a:xfrm>
        </p:grpSpPr>
        <p:pic>
          <p:nvPicPr>
            <p:cNvPr id="38" name="Picture 4" descr="Escuela, Libro De Ejercicios, Estudiar">
              <a:extLst>
                <a:ext uri="{FF2B5EF4-FFF2-40B4-BE49-F238E27FC236}">
                  <a16:creationId xmlns:a16="http://schemas.microsoft.com/office/drawing/2014/main" id="{B83697DD-BD6D-BEE2-4D5C-5EC53F8BF7F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35910" y="124985"/>
              <a:ext cx="977425" cy="130836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820B252-3B5F-93E8-44D2-E8E4AB097DAF}"/>
                </a:ext>
              </a:extLst>
            </p:cNvPr>
            <p:cNvSpPr txBox="1"/>
            <p:nvPr/>
          </p:nvSpPr>
          <p:spPr>
            <a:xfrm>
              <a:off x="4422488" y="1367936"/>
              <a:ext cx="3894355" cy="1015663"/>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__ </a:t>
              </a:r>
              <a:r>
                <a:rPr lang="en-GB" sz="3600" b="1" dirty="0" err="1">
                  <a:solidFill>
                    <a:srgbClr val="002060"/>
                  </a:solidFill>
                  <a:latin typeface="Century Gothic" panose="020B0502020202020204" pitchFamily="34" charset="0"/>
                </a:rPr>
                <a:t>cuaderno</a:t>
              </a:r>
              <a:br>
                <a:rPr lang="en-GB" sz="3600" b="1"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an exercise book</a:t>
              </a:r>
              <a:endParaRPr lang="en-GB" sz="3600" dirty="0">
                <a:solidFill>
                  <a:srgbClr val="002060"/>
                </a:solidFill>
                <a:latin typeface="Century Gothic" panose="020B0502020202020204" pitchFamily="34" charset="0"/>
              </a:endParaRPr>
            </a:p>
          </p:txBody>
        </p:sp>
      </p:grpSp>
      <p:grpSp>
        <p:nvGrpSpPr>
          <p:cNvPr id="40" name="Group 39">
            <a:extLst>
              <a:ext uri="{FF2B5EF4-FFF2-40B4-BE49-F238E27FC236}">
                <a16:creationId xmlns:a16="http://schemas.microsoft.com/office/drawing/2014/main" id="{4DEA7090-59C0-7BFE-DCE1-93ABEF91ECC2}"/>
              </a:ext>
            </a:extLst>
          </p:cNvPr>
          <p:cNvGrpSpPr/>
          <p:nvPr/>
        </p:nvGrpSpPr>
        <p:grpSpPr>
          <a:xfrm>
            <a:off x="-24821" y="1911997"/>
            <a:ext cx="3894355" cy="4446426"/>
            <a:chOff x="-24821" y="1911997"/>
            <a:chExt cx="3894355" cy="4446426"/>
          </a:xfrm>
        </p:grpSpPr>
        <p:pic>
          <p:nvPicPr>
            <p:cNvPr id="41" name="Picture 40">
              <a:extLst>
                <a:ext uri="{FF2B5EF4-FFF2-40B4-BE49-F238E27FC236}">
                  <a16:creationId xmlns:a16="http://schemas.microsoft.com/office/drawing/2014/main" id="{A021AC9A-2638-A924-E276-B1F0337D939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821" y="1911997"/>
              <a:ext cx="3894355" cy="4446426"/>
            </a:xfrm>
            <a:prstGeom prst="rect">
              <a:avLst/>
            </a:prstGeom>
          </p:spPr>
        </p:pic>
        <p:sp>
          <p:nvSpPr>
            <p:cNvPr id="42" name="Rectangle 41">
              <a:extLst>
                <a:ext uri="{FF2B5EF4-FFF2-40B4-BE49-F238E27FC236}">
                  <a16:creationId xmlns:a16="http://schemas.microsoft.com/office/drawing/2014/main" id="{097E61B9-D4E6-D742-A182-7E408986C7AE}"/>
                </a:ext>
              </a:extLst>
            </p:cNvPr>
            <p:cNvSpPr/>
            <p:nvPr/>
          </p:nvSpPr>
          <p:spPr>
            <a:xfrm>
              <a:off x="287469" y="3351686"/>
              <a:ext cx="1883849"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t>
              </a:r>
            </a:p>
          </p:txBody>
        </p:sp>
      </p:grpSp>
      <p:grpSp>
        <p:nvGrpSpPr>
          <p:cNvPr id="43" name="Group 42">
            <a:extLst>
              <a:ext uri="{FF2B5EF4-FFF2-40B4-BE49-F238E27FC236}">
                <a16:creationId xmlns:a16="http://schemas.microsoft.com/office/drawing/2014/main" id="{5B5034D9-D11E-5E39-F765-0823A1C5FF39}"/>
              </a:ext>
            </a:extLst>
          </p:cNvPr>
          <p:cNvGrpSpPr/>
          <p:nvPr/>
        </p:nvGrpSpPr>
        <p:grpSpPr>
          <a:xfrm>
            <a:off x="8346381" y="1911997"/>
            <a:ext cx="4026717" cy="4492395"/>
            <a:chOff x="8346381" y="1911997"/>
            <a:chExt cx="4026717" cy="4492395"/>
          </a:xfrm>
        </p:grpSpPr>
        <p:pic>
          <p:nvPicPr>
            <p:cNvPr id="44" name="Picture 43">
              <a:extLst>
                <a:ext uri="{FF2B5EF4-FFF2-40B4-BE49-F238E27FC236}">
                  <a16:creationId xmlns:a16="http://schemas.microsoft.com/office/drawing/2014/main" id="{ACED6D0B-EC62-2678-73C3-2C8F4B150EC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346381" y="1911997"/>
              <a:ext cx="3894355" cy="4492395"/>
            </a:xfrm>
            <a:prstGeom prst="rect">
              <a:avLst/>
            </a:prstGeom>
          </p:spPr>
        </p:pic>
        <p:sp>
          <p:nvSpPr>
            <p:cNvPr id="45" name="Rectangle 44">
              <a:extLst>
                <a:ext uri="{FF2B5EF4-FFF2-40B4-BE49-F238E27FC236}">
                  <a16:creationId xmlns:a16="http://schemas.microsoft.com/office/drawing/2014/main" id="{F49987CF-1FF1-BE17-6839-B733DEA5A6DA}"/>
                </a:ext>
              </a:extLst>
            </p:cNvPr>
            <p:cNvSpPr/>
            <p:nvPr/>
          </p:nvSpPr>
          <p:spPr>
            <a:xfrm>
              <a:off x="9880108" y="3351686"/>
              <a:ext cx="249299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[una]</a:t>
              </a:r>
            </a:p>
          </p:txBody>
        </p:sp>
      </p:grpSp>
      <p:sp>
        <p:nvSpPr>
          <p:cNvPr id="47" name="Speech Bubble: Rectangle with Corners Rounded 46">
            <a:extLst>
              <a:ext uri="{FF2B5EF4-FFF2-40B4-BE49-F238E27FC236}">
                <a16:creationId xmlns:a16="http://schemas.microsoft.com/office/drawing/2014/main" id="{BE39FCFA-55C6-4A53-607F-57122836FD38}"/>
              </a:ext>
            </a:extLst>
          </p:cNvPr>
          <p:cNvSpPr/>
          <p:nvPr/>
        </p:nvSpPr>
        <p:spPr>
          <a:xfrm>
            <a:off x="4454866" y="382367"/>
            <a:ext cx="3701813" cy="1577829"/>
          </a:xfrm>
          <a:prstGeom prst="wedgeRoundRectCallout">
            <a:avLst>
              <a:gd name="adj1" fmla="val -36"/>
              <a:gd name="adj2" fmla="val 829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It’s common to say ‘</a:t>
            </a:r>
            <a:r>
              <a:rPr lang="en-GB" sz="2800" b="1" dirty="0" err="1">
                <a:solidFill>
                  <a:srgbClr val="002060"/>
                </a:solidFill>
                <a:latin typeface="Century Gothic" panose="020B0502020202020204" pitchFamily="34" charset="0"/>
              </a:rPr>
              <a:t>boli</a:t>
            </a:r>
            <a:r>
              <a:rPr lang="en-GB" sz="2800" dirty="0">
                <a:solidFill>
                  <a:srgbClr val="002060"/>
                </a:solidFill>
                <a:latin typeface="Century Gothic" panose="020B0502020202020204" pitchFamily="34" charset="0"/>
              </a:rPr>
              <a:t>’ instead of ‘</a:t>
            </a:r>
            <a:r>
              <a:rPr lang="en-GB" sz="2800" dirty="0" err="1">
                <a:solidFill>
                  <a:srgbClr val="002060"/>
                </a:solidFill>
                <a:latin typeface="Century Gothic" panose="020B0502020202020204" pitchFamily="34" charset="0"/>
              </a:rPr>
              <a:t>bolígrafo</a:t>
            </a:r>
            <a:r>
              <a:rPr lang="en-GB" sz="2800" dirty="0">
                <a:solidFill>
                  <a:srgbClr val="002060"/>
                </a:solidFill>
                <a:latin typeface="Century Gothic" panose="020B0502020202020204" pitchFamily="34" charset="0"/>
              </a:rPr>
              <a:t>’.</a:t>
            </a:r>
          </a:p>
        </p:txBody>
      </p:sp>
      <p:pic>
        <p:nvPicPr>
          <p:cNvPr id="75" name="Graphic 74" descr="Teacher">
            <a:extLst>
              <a:ext uri="{FF2B5EF4-FFF2-40B4-BE49-F238E27FC236}">
                <a16:creationId xmlns:a16="http://schemas.microsoft.com/office/drawing/2014/main" id="{27021262-E270-8709-195E-3629378750F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5270" y="86156"/>
            <a:ext cx="914400" cy="914400"/>
          </a:xfrm>
          <a:prstGeom prst="rect">
            <a:avLst/>
          </a:prstGeom>
        </p:spPr>
      </p:pic>
      <p:sp>
        <p:nvSpPr>
          <p:cNvPr id="76" name="Speech Bubble: Rectangle with Corners Rounded 75">
            <a:extLst>
              <a:ext uri="{FF2B5EF4-FFF2-40B4-BE49-F238E27FC236}">
                <a16:creationId xmlns:a16="http://schemas.microsoft.com/office/drawing/2014/main" id="{D117FB5A-4F52-9267-025F-BD18FE4100E6}"/>
              </a:ext>
            </a:extLst>
          </p:cNvPr>
          <p:cNvSpPr/>
          <p:nvPr/>
        </p:nvSpPr>
        <p:spPr>
          <a:xfrm>
            <a:off x="1045950" y="229635"/>
            <a:ext cx="2989373"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 ‘un’ o ‘</a:t>
            </a:r>
            <a:r>
              <a:rPr lang="en-GB" sz="2800" b="1" dirty="0" err="1">
                <a:solidFill>
                  <a:schemeClr val="bg1"/>
                </a:solidFill>
                <a:latin typeface="Century Gothic" panose="020B0502020202020204" pitchFamily="34" charset="0"/>
              </a:rPr>
              <a:t>una</a:t>
            </a:r>
            <a:r>
              <a:rPr lang="en-GB" sz="2800" b="1" dirty="0">
                <a:solidFill>
                  <a:schemeClr val="bg1"/>
                </a:solidFill>
                <a:latin typeface="Century Gothic" panose="020B0502020202020204" pitchFamily="34" charset="0"/>
              </a:rPr>
              <a:t>? </a:t>
            </a:r>
            <a:endParaRPr lang="en-GB" sz="2800" dirty="0">
              <a:solidFill>
                <a:schemeClr val="bg1"/>
              </a:solidFill>
            </a:endParaRPr>
          </a:p>
        </p:txBody>
      </p:sp>
    </p:spTree>
    <p:extLst>
      <p:ext uri="{BB962C8B-B14F-4D97-AF65-F5344CB8AC3E}">
        <p14:creationId xmlns:p14="http://schemas.microsoft.com/office/powerpoint/2010/main" val="141926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6_1.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79167E-6 2.59259E-6 L 0.72109 -0.00741 " pathEditMode="relative" rAng="0" ptsTypes="AA">
                                      <p:cBhvr>
                                        <p:cTn id="13" dur="2000" fill="hold"/>
                                        <p:tgtEl>
                                          <p:spTgt spid="16"/>
                                        </p:tgtEl>
                                        <p:attrNameLst>
                                          <p:attrName>ppt_x</p:attrName>
                                          <p:attrName>ppt_y</p:attrName>
                                        </p:attrNameLst>
                                      </p:cBhvr>
                                      <p:rCtr x="36055" y="-370"/>
                                    </p:animMotion>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2000" fill="hold"/>
                                        <p:tgtEl>
                                          <p:spTgt spid="22"/>
                                        </p:tgtEl>
                                        <p:attrNameLst>
                                          <p:attrName>ppt_w</p:attrName>
                                        </p:attrNameLst>
                                      </p:cBhvr>
                                      <p:tavLst>
                                        <p:tav tm="0">
                                          <p:val>
                                            <p:fltVal val="0"/>
                                          </p:val>
                                        </p:tav>
                                        <p:tav tm="100000">
                                          <p:val>
                                            <p:strVal val="#ppt_w"/>
                                          </p:val>
                                        </p:tav>
                                      </p:tavLst>
                                    </p:anim>
                                    <p:anim calcmode="lin" valueType="num">
                                      <p:cBhvr>
                                        <p:cTn id="19" dur="2000" fill="hold"/>
                                        <p:tgtEl>
                                          <p:spTgt spid="22"/>
                                        </p:tgtEl>
                                        <p:attrNameLst>
                                          <p:attrName>ppt_h</p:attrName>
                                        </p:attrNameLst>
                                      </p:cBhvr>
                                      <p:tavLst>
                                        <p:tav tm="0">
                                          <p:val>
                                            <p:fltVal val="0"/>
                                          </p:val>
                                        </p:tav>
                                        <p:tav tm="100000">
                                          <p:val>
                                            <p:strVal val="#ppt_h"/>
                                          </p:val>
                                        </p:tav>
                                      </p:tavLst>
                                    </p:anim>
                                    <p:animEffect transition="in" filter="fade">
                                      <p:cBhvr>
                                        <p:cTn id="20" dur="2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6_2.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1.11111E-6 L -0.67513 -0.06875 " pathEditMode="relative" rAng="0" ptsTypes="AA">
                                      <p:cBhvr>
                                        <p:cTn id="24" dur="2000" fill="hold"/>
                                        <p:tgtEl>
                                          <p:spTgt spid="22"/>
                                        </p:tgtEl>
                                        <p:attrNameLst>
                                          <p:attrName>ppt_x</p:attrName>
                                          <p:attrName>ppt_y</p:attrName>
                                        </p:attrNameLst>
                                      </p:cBhvr>
                                      <p:rCtr x="-33763" y="-3449"/>
                                    </p:animMotion>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2000" fill="hold"/>
                                        <p:tgtEl>
                                          <p:spTgt spid="25"/>
                                        </p:tgtEl>
                                        <p:attrNameLst>
                                          <p:attrName>ppt_w</p:attrName>
                                        </p:attrNameLst>
                                      </p:cBhvr>
                                      <p:tavLst>
                                        <p:tav tm="0">
                                          <p:val>
                                            <p:fltVal val="0"/>
                                          </p:val>
                                        </p:tav>
                                        <p:tav tm="100000">
                                          <p:val>
                                            <p:strVal val="#ppt_w"/>
                                          </p:val>
                                        </p:tav>
                                      </p:tavLst>
                                    </p:anim>
                                    <p:anim calcmode="lin" valueType="num">
                                      <p:cBhvr>
                                        <p:cTn id="30" dur="2000" fill="hold"/>
                                        <p:tgtEl>
                                          <p:spTgt spid="25"/>
                                        </p:tgtEl>
                                        <p:attrNameLst>
                                          <p:attrName>ppt_h</p:attrName>
                                        </p:attrNameLst>
                                      </p:cBhvr>
                                      <p:tavLst>
                                        <p:tav tm="0">
                                          <p:val>
                                            <p:fltVal val="0"/>
                                          </p:val>
                                        </p:tav>
                                        <p:tav tm="100000">
                                          <p:val>
                                            <p:strVal val="#ppt_h"/>
                                          </p:val>
                                        </p:tav>
                                      </p:tavLst>
                                    </p:anim>
                                    <p:animEffect transition="in" filter="fade">
                                      <p:cBhvr>
                                        <p:cTn id="31" dur="2000"/>
                                        <p:tgtEl>
                                          <p:spTgt spid="25"/>
                                        </p:tgtEl>
                                      </p:cBhvr>
                                    </p:animEffect>
                                  </p:childTnLst>
                                  <p:subTnLst>
                                    <p:audio>
                                      <p:cMediaNode>
                                        <p:cTn display="0" masterRel="sameClick">
                                          <p:stCondLst>
                                            <p:cond evt="begin" delay="0">
                                              <p:tn val="27"/>
                                            </p:cond>
                                          </p:stCondLst>
                                          <p:endCondLst>
                                            <p:cond evt="onStopAudio" delay="0">
                                              <p:tgtEl>
                                                <p:sldTgt/>
                                              </p:tgtEl>
                                            </p:cond>
                                          </p:endCondLst>
                                        </p:cTn>
                                        <p:tgtEl>
                                          <p:sndTgt r:embed="rId5" name="6_3.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70833E-6 3.7037E-7 L 0.72409 -0.05463 " pathEditMode="relative" rAng="0" ptsTypes="AA">
                                      <p:cBhvr>
                                        <p:cTn id="35" dur="2000" fill="hold"/>
                                        <p:tgtEl>
                                          <p:spTgt spid="25"/>
                                        </p:tgtEl>
                                        <p:attrNameLst>
                                          <p:attrName>ppt_x</p:attrName>
                                          <p:attrName>ppt_y</p:attrName>
                                        </p:attrNameLst>
                                      </p:cBhvr>
                                      <p:rCtr x="36198" y="-2731"/>
                                    </p:animMotion>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2000" fill="hold"/>
                                        <p:tgtEl>
                                          <p:spTgt spid="28"/>
                                        </p:tgtEl>
                                        <p:attrNameLst>
                                          <p:attrName>ppt_w</p:attrName>
                                        </p:attrNameLst>
                                      </p:cBhvr>
                                      <p:tavLst>
                                        <p:tav tm="0">
                                          <p:val>
                                            <p:fltVal val="0"/>
                                          </p:val>
                                        </p:tav>
                                        <p:tav tm="100000">
                                          <p:val>
                                            <p:strVal val="#ppt_w"/>
                                          </p:val>
                                        </p:tav>
                                      </p:tavLst>
                                    </p:anim>
                                    <p:anim calcmode="lin" valueType="num">
                                      <p:cBhvr>
                                        <p:cTn id="41" dur="2000" fill="hold"/>
                                        <p:tgtEl>
                                          <p:spTgt spid="28"/>
                                        </p:tgtEl>
                                        <p:attrNameLst>
                                          <p:attrName>ppt_h</p:attrName>
                                        </p:attrNameLst>
                                      </p:cBhvr>
                                      <p:tavLst>
                                        <p:tav tm="0">
                                          <p:val>
                                            <p:fltVal val="0"/>
                                          </p:val>
                                        </p:tav>
                                        <p:tav tm="100000">
                                          <p:val>
                                            <p:strVal val="#ppt_h"/>
                                          </p:val>
                                        </p:tav>
                                      </p:tavLst>
                                    </p:anim>
                                    <p:animEffect transition="in" filter="fade">
                                      <p:cBhvr>
                                        <p:cTn id="42" dur="2000"/>
                                        <p:tgtEl>
                                          <p:spTgt spid="28"/>
                                        </p:tgtEl>
                                      </p:cBhvr>
                                    </p:animEffect>
                                  </p:childTnLst>
                                  <p:subTnLst>
                                    <p:audio>
                                      <p:cMediaNode>
                                        <p:cTn display="0" masterRel="sameClick">
                                          <p:stCondLst>
                                            <p:cond evt="begin" delay="0">
                                              <p:tn val="38"/>
                                            </p:cond>
                                          </p:stCondLst>
                                          <p:endCondLst>
                                            <p:cond evt="onStopAudio" delay="0">
                                              <p:tgtEl>
                                                <p:sldTgt/>
                                              </p:tgtEl>
                                            </p:cond>
                                          </p:endCondLst>
                                        </p:cTn>
                                        <p:tgtEl>
                                          <p:sndTgt r:embed="rId6" name="6_4.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1.11111E-6 L 0.74596 -0.01227 " pathEditMode="relative" rAng="0" ptsTypes="AA">
                                      <p:cBhvr>
                                        <p:cTn id="46" dur="2000" fill="hold"/>
                                        <p:tgtEl>
                                          <p:spTgt spid="28"/>
                                        </p:tgtEl>
                                        <p:attrNameLst>
                                          <p:attrName>ppt_x</p:attrName>
                                          <p:attrName>ppt_y</p:attrName>
                                        </p:attrNameLst>
                                      </p:cBhvr>
                                      <p:rCtr x="37292" y="-625"/>
                                    </p:animMotion>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2000" fill="hold"/>
                                        <p:tgtEl>
                                          <p:spTgt spid="31"/>
                                        </p:tgtEl>
                                        <p:attrNameLst>
                                          <p:attrName>ppt_w</p:attrName>
                                        </p:attrNameLst>
                                      </p:cBhvr>
                                      <p:tavLst>
                                        <p:tav tm="0">
                                          <p:val>
                                            <p:fltVal val="0"/>
                                          </p:val>
                                        </p:tav>
                                        <p:tav tm="100000">
                                          <p:val>
                                            <p:strVal val="#ppt_w"/>
                                          </p:val>
                                        </p:tav>
                                      </p:tavLst>
                                    </p:anim>
                                    <p:anim calcmode="lin" valueType="num">
                                      <p:cBhvr>
                                        <p:cTn id="52" dur="2000" fill="hold"/>
                                        <p:tgtEl>
                                          <p:spTgt spid="31"/>
                                        </p:tgtEl>
                                        <p:attrNameLst>
                                          <p:attrName>ppt_h</p:attrName>
                                        </p:attrNameLst>
                                      </p:cBhvr>
                                      <p:tavLst>
                                        <p:tav tm="0">
                                          <p:val>
                                            <p:fltVal val="0"/>
                                          </p:val>
                                        </p:tav>
                                        <p:tav tm="100000">
                                          <p:val>
                                            <p:strVal val="#ppt_h"/>
                                          </p:val>
                                        </p:tav>
                                      </p:tavLst>
                                    </p:anim>
                                    <p:animEffect transition="in" filter="fade">
                                      <p:cBhvr>
                                        <p:cTn id="53" dur="2000"/>
                                        <p:tgtEl>
                                          <p:spTgt spid="31"/>
                                        </p:tgtEl>
                                      </p:cBhvr>
                                    </p:animEffect>
                                  </p:childTnLst>
                                  <p:subTnLst>
                                    <p:audio>
                                      <p:cMediaNode>
                                        <p:cTn display="0" masterRel="sameClick">
                                          <p:stCondLst>
                                            <p:cond evt="begin" delay="0">
                                              <p:tn val="49"/>
                                            </p:cond>
                                          </p:stCondLst>
                                          <p:endCondLst>
                                            <p:cond evt="onStopAudio" delay="0">
                                              <p:tgtEl>
                                                <p:sldTgt/>
                                              </p:tgtEl>
                                            </p:cond>
                                          </p:endCondLst>
                                        </p:cTn>
                                        <p:tgtEl>
                                          <p:sndTgt r:embed="rId7" name="6_5.wav"/>
                                        </p:tgtEl>
                                      </p:cMediaNode>
                                    </p:audio>
                                  </p:sub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8.33333E-7 2.22222E-6 L -0.70326 -0.05903 " pathEditMode="relative" rAng="0" ptsTypes="AA">
                                      <p:cBhvr>
                                        <p:cTn id="57" dur="2000" fill="hold"/>
                                        <p:tgtEl>
                                          <p:spTgt spid="31"/>
                                        </p:tgtEl>
                                        <p:attrNameLst>
                                          <p:attrName>ppt_x</p:attrName>
                                          <p:attrName>ppt_y</p:attrName>
                                        </p:attrNameLst>
                                      </p:cBhvr>
                                      <p:rCtr x="-35169" y="-2963"/>
                                    </p:animMotion>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2000" fill="hold"/>
                                        <p:tgtEl>
                                          <p:spTgt spid="34"/>
                                        </p:tgtEl>
                                        <p:attrNameLst>
                                          <p:attrName>ppt_w</p:attrName>
                                        </p:attrNameLst>
                                      </p:cBhvr>
                                      <p:tavLst>
                                        <p:tav tm="0">
                                          <p:val>
                                            <p:fltVal val="0"/>
                                          </p:val>
                                        </p:tav>
                                        <p:tav tm="100000">
                                          <p:val>
                                            <p:strVal val="#ppt_w"/>
                                          </p:val>
                                        </p:tav>
                                      </p:tavLst>
                                    </p:anim>
                                    <p:anim calcmode="lin" valueType="num">
                                      <p:cBhvr>
                                        <p:cTn id="63" dur="2000" fill="hold"/>
                                        <p:tgtEl>
                                          <p:spTgt spid="34"/>
                                        </p:tgtEl>
                                        <p:attrNameLst>
                                          <p:attrName>ppt_h</p:attrName>
                                        </p:attrNameLst>
                                      </p:cBhvr>
                                      <p:tavLst>
                                        <p:tav tm="0">
                                          <p:val>
                                            <p:fltVal val="0"/>
                                          </p:val>
                                        </p:tav>
                                        <p:tav tm="100000">
                                          <p:val>
                                            <p:strVal val="#ppt_h"/>
                                          </p:val>
                                        </p:tav>
                                      </p:tavLst>
                                    </p:anim>
                                    <p:animEffect transition="in" filter="fade">
                                      <p:cBhvr>
                                        <p:cTn id="64" dur="2000"/>
                                        <p:tgtEl>
                                          <p:spTgt spid="34"/>
                                        </p:tgtEl>
                                      </p:cBhvr>
                                    </p:animEffect>
                                  </p:childTnLst>
                                  <p:subTnLst>
                                    <p:audio>
                                      <p:cMediaNode>
                                        <p:cTn display="0" masterRel="sameClick">
                                          <p:stCondLst>
                                            <p:cond evt="begin" delay="0">
                                              <p:tn val="60"/>
                                            </p:cond>
                                          </p:stCondLst>
                                          <p:endCondLst>
                                            <p:cond evt="onStopAudio" delay="0">
                                              <p:tgtEl>
                                                <p:sldTgt/>
                                              </p:tgtEl>
                                            </p:cond>
                                          </p:endCondLst>
                                        </p:cTn>
                                        <p:tgtEl>
                                          <p:sndTgt r:embed="rId8" name="6_6.wav"/>
                                        </p:tgtEl>
                                      </p:cMediaNode>
                                    </p:audio>
                                  </p:sub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4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08333E-6 1.11111E-6 L -0.78555 -0.00417 " pathEditMode="relative" rAng="0" ptsTypes="AA">
                                      <p:cBhvr>
                                        <p:cTn id="78" dur="2000" fill="hold"/>
                                        <p:tgtEl>
                                          <p:spTgt spid="34"/>
                                        </p:tgtEl>
                                        <p:attrNameLst>
                                          <p:attrName>ppt_x</p:attrName>
                                          <p:attrName>ppt_y</p:attrName>
                                        </p:attrNameLst>
                                      </p:cBhvr>
                                      <p:rCtr x="-39284" y="-208"/>
                                    </p:animMotion>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2000" fill="hold"/>
                                        <p:tgtEl>
                                          <p:spTgt spid="37"/>
                                        </p:tgtEl>
                                        <p:attrNameLst>
                                          <p:attrName>ppt_w</p:attrName>
                                        </p:attrNameLst>
                                      </p:cBhvr>
                                      <p:tavLst>
                                        <p:tav tm="0">
                                          <p:val>
                                            <p:fltVal val="0"/>
                                          </p:val>
                                        </p:tav>
                                        <p:tav tm="100000">
                                          <p:val>
                                            <p:strVal val="#ppt_w"/>
                                          </p:val>
                                        </p:tav>
                                      </p:tavLst>
                                    </p:anim>
                                    <p:anim calcmode="lin" valueType="num">
                                      <p:cBhvr>
                                        <p:cTn id="84" dur="2000" fill="hold"/>
                                        <p:tgtEl>
                                          <p:spTgt spid="37"/>
                                        </p:tgtEl>
                                        <p:attrNameLst>
                                          <p:attrName>ppt_h</p:attrName>
                                        </p:attrNameLst>
                                      </p:cBhvr>
                                      <p:tavLst>
                                        <p:tav tm="0">
                                          <p:val>
                                            <p:fltVal val="0"/>
                                          </p:val>
                                        </p:tav>
                                        <p:tav tm="100000">
                                          <p:val>
                                            <p:strVal val="#ppt_h"/>
                                          </p:val>
                                        </p:tav>
                                      </p:tavLst>
                                    </p:anim>
                                    <p:animEffect transition="in" filter="fade">
                                      <p:cBhvr>
                                        <p:cTn id="85" dur="2000"/>
                                        <p:tgtEl>
                                          <p:spTgt spid="37"/>
                                        </p:tgtEl>
                                      </p:cBhvr>
                                    </p:animEffect>
                                  </p:childTnLst>
                                  <p:subTnLst>
                                    <p:audio>
                                      <p:cMediaNode>
                                        <p:cTn display="0" masterRel="sameClick">
                                          <p:stCondLst>
                                            <p:cond evt="begin" delay="0">
                                              <p:tn val="81"/>
                                            </p:cond>
                                          </p:stCondLst>
                                          <p:endCondLst>
                                            <p:cond evt="onStopAudio" delay="0">
                                              <p:tgtEl>
                                                <p:sldTgt/>
                                              </p:tgtEl>
                                            </p:cond>
                                          </p:endCondLst>
                                        </p:cTn>
                                        <p:tgtEl>
                                          <p:sndTgt r:embed="rId9" name="6_7.wav"/>
                                        </p:tgtEl>
                                      </p:cMediaNode>
                                    </p:audio>
                                  </p:sub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3.95833E-6 2.59259E-6 L -0.73997 -0.08102 " pathEditMode="relative" rAng="0" ptsTypes="AA">
                                      <p:cBhvr>
                                        <p:cTn id="89" dur="2000" fill="hold"/>
                                        <p:tgtEl>
                                          <p:spTgt spid="37"/>
                                        </p:tgtEl>
                                        <p:attrNameLst>
                                          <p:attrName>ppt_x</p:attrName>
                                          <p:attrName>ppt_y</p:attrName>
                                        </p:attrNameLst>
                                      </p:cBhvr>
                                      <p:rCtr x="-37005" y="-4051"/>
                                    </p:animMotion>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p:cTn id="94" dur="2000" fill="hold"/>
                                        <p:tgtEl>
                                          <p:spTgt spid="19"/>
                                        </p:tgtEl>
                                        <p:attrNameLst>
                                          <p:attrName>ppt_w</p:attrName>
                                        </p:attrNameLst>
                                      </p:cBhvr>
                                      <p:tavLst>
                                        <p:tav tm="0">
                                          <p:val>
                                            <p:fltVal val="0"/>
                                          </p:val>
                                        </p:tav>
                                        <p:tav tm="100000">
                                          <p:val>
                                            <p:strVal val="#ppt_w"/>
                                          </p:val>
                                        </p:tav>
                                      </p:tavLst>
                                    </p:anim>
                                    <p:anim calcmode="lin" valueType="num">
                                      <p:cBhvr>
                                        <p:cTn id="95" dur="2000" fill="hold"/>
                                        <p:tgtEl>
                                          <p:spTgt spid="19"/>
                                        </p:tgtEl>
                                        <p:attrNameLst>
                                          <p:attrName>ppt_h</p:attrName>
                                        </p:attrNameLst>
                                      </p:cBhvr>
                                      <p:tavLst>
                                        <p:tav tm="0">
                                          <p:val>
                                            <p:fltVal val="0"/>
                                          </p:val>
                                        </p:tav>
                                        <p:tav tm="100000">
                                          <p:val>
                                            <p:strVal val="#ppt_h"/>
                                          </p:val>
                                        </p:tav>
                                      </p:tavLst>
                                    </p:anim>
                                    <p:animEffect transition="in" filter="fade">
                                      <p:cBhvr>
                                        <p:cTn id="96" dur="2000"/>
                                        <p:tgtEl>
                                          <p:spTgt spid="19"/>
                                        </p:tgtEl>
                                      </p:cBhvr>
                                    </p:animEffect>
                                  </p:childTnLst>
                                  <p:subTnLst>
                                    <p:audio>
                                      <p:cMediaNode>
                                        <p:cTn display="0" masterRel="sameClick">
                                          <p:stCondLst>
                                            <p:cond evt="begin" delay="0">
                                              <p:tn val="92"/>
                                            </p:cond>
                                          </p:stCondLst>
                                          <p:endCondLst>
                                            <p:cond evt="onStopAudio" delay="0">
                                              <p:tgtEl>
                                                <p:sldTgt/>
                                              </p:tgtEl>
                                            </p:cond>
                                          </p:endCondLst>
                                        </p:cTn>
                                        <p:tgtEl>
                                          <p:sndTgt r:embed="rId10" name="6_8.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nodeType="clickEffect">
                                  <p:stCondLst>
                                    <p:cond delay="0"/>
                                  </p:stCondLst>
                                  <p:childTnLst>
                                    <p:animMotion origin="layout" path="M 5E-6 1.48148E-6 L 0.84441 0.02292 " pathEditMode="relative" rAng="0" ptsTypes="AA">
                                      <p:cBhvr>
                                        <p:cTn id="100" dur="2000" fill="hold"/>
                                        <p:tgtEl>
                                          <p:spTgt spid="19"/>
                                        </p:tgtEl>
                                        <p:attrNameLst>
                                          <p:attrName>ppt_x</p:attrName>
                                          <p:attrName>ppt_y</p:attrName>
                                        </p:attrNameLst>
                                      </p:cBhvr>
                                      <p:rCtr x="42214"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42B01A7-EC57-4743-B44D-D99D9F8FEBF6}"/>
              </a:ext>
            </a:extLst>
          </p:cNvPr>
          <p:cNvGraphicFramePr>
            <a:graphicFrameLocks noGrp="1"/>
          </p:cNvGraphicFramePr>
          <p:nvPr/>
        </p:nvGraphicFramePr>
        <p:xfrm>
          <a:off x="351520" y="2565756"/>
          <a:ext cx="9567180" cy="4110940"/>
        </p:xfrm>
        <a:graphic>
          <a:graphicData uri="http://schemas.openxmlformats.org/drawingml/2006/table">
            <a:tbl>
              <a:tblPr firstRow="1" bandRow="1">
                <a:tableStyleId>{7FF5F828-6C90-4657-BD3A-750F5844F318}</a:tableStyleId>
              </a:tblPr>
              <a:tblGrid>
                <a:gridCol w="1248680">
                  <a:extLst>
                    <a:ext uri="{9D8B030D-6E8A-4147-A177-3AD203B41FA5}">
                      <a16:colId xmlns:a16="http://schemas.microsoft.com/office/drawing/2014/main" val="2446177157"/>
                    </a:ext>
                  </a:extLst>
                </a:gridCol>
                <a:gridCol w="2933700">
                  <a:extLst>
                    <a:ext uri="{9D8B030D-6E8A-4147-A177-3AD203B41FA5}">
                      <a16:colId xmlns:a16="http://schemas.microsoft.com/office/drawing/2014/main" val="1738757276"/>
                    </a:ext>
                  </a:extLst>
                </a:gridCol>
                <a:gridCol w="2832100">
                  <a:extLst>
                    <a:ext uri="{9D8B030D-6E8A-4147-A177-3AD203B41FA5}">
                      <a16:colId xmlns:a16="http://schemas.microsoft.com/office/drawing/2014/main" val="3791761402"/>
                    </a:ext>
                  </a:extLst>
                </a:gridCol>
                <a:gridCol w="2552700">
                  <a:extLst>
                    <a:ext uri="{9D8B030D-6E8A-4147-A177-3AD203B41FA5}">
                      <a16:colId xmlns:a16="http://schemas.microsoft.com/office/drawing/2014/main" val="2641158905"/>
                    </a:ext>
                  </a:extLst>
                </a:gridCol>
              </a:tblGrid>
              <a:tr h="822188">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cuaderno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656803618"/>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  </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a:solidFill>
                            <a:srgbClr val="002060"/>
                          </a:solidFill>
                          <a:latin typeface="Century Gothic" panose="020B0502020202020204" pitchFamily="34" charset="0"/>
                        </a:rPr>
                        <a:t>pelota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052346946"/>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731552526"/>
                  </a:ext>
                </a:extLst>
              </a:tr>
              <a:tr h="822188">
                <a:tc>
                  <a:txBody>
                    <a:bodyPr/>
                    <a:lstStyle/>
                    <a:p>
                      <a:pPr algn="ctr"/>
                      <a:endParaRPr lang="en-GB" sz="28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oso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fruta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2963740151"/>
                  </a:ext>
                </a:extLst>
              </a:tr>
              <a:tr h="822188">
                <a:tc>
                  <a:txBody>
                    <a:bodyPr/>
                    <a:lstStyle/>
                    <a:p>
                      <a:pPr algn="ctr"/>
                      <a:endParaRPr lang="en-GB" sz="28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   </a:t>
                      </a:r>
                      <a:r>
                        <a:rPr lang="en-GB" sz="2800" b="1" dirty="0">
                          <a:solidFill>
                            <a:srgbClr val="002060"/>
                          </a:solidFill>
                          <a:latin typeface="Century Gothic" panose="020B0502020202020204" pitchFamily="34" charset="0"/>
                        </a:rPr>
                        <a:t>una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a:solidFill>
                            <a:srgbClr val="002060"/>
                          </a:solidFill>
                          <a:latin typeface="Century Gothic" panose="020B0502020202020204" pitchFamily="34" charset="0"/>
                        </a:rPr>
                        <a:t>mochila</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ct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chemeClr val="bg1">
                        <a:alpha val="0"/>
                      </a:schemeClr>
                    </a:solidFill>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chemeClr val="bg1"/>
          </a:solidFill>
        </p:spPr>
        <p:txBody>
          <a:bodyPr>
            <a:normAutofit/>
          </a:bodyPr>
          <a:lstStyle/>
          <a:p>
            <a:pPr algn="ctr"/>
            <a:r>
              <a:rPr lang="en-GB" sz="1100" b="1" dirty="0" err="1">
                <a:solidFill>
                  <a:schemeClr val="bg1"/>
                </a:solidFill>
                <a:latin typeface="Century Gothic" panose="020B0502020202020204" pitchFamily="34" charset="0"/>
              </a:rPr>
              <a:t>escuchar</a:t>
            </a:r>
            <a:endParaRPr lang="en-GB" sz="1100" b="1" dirty="0">
              <a:solidFill>
                <a:schemeClr val="bg1"/>
              </a:solidFill>
              <a:latin typeface="Century Gothic" panose="020B0502020202020204" pitchFamily="34" charset="0"/>
            </a:endParaRPr>
          </a:p>
        </p:txBody>
      </p:sp>
      <p:sp>
        <p:nvSpPr>
          <p:cNvPr id="75" name="TextBox 74">
            <a:hlinkClick r:id="" action="ppaction://noaction">
              <a:snd r:embed="rId5" name="7_1.wav"/>
            </a:hlinkClick>
            <a:extLst>
              <a:ext uri="{FF2B5EF4-FFF2-40B4-BE49-F238E27FC236}">
                <a16:creationId xmlns:a16="http://schemas.microsoft.com/office/drawing/2014/main" id="{9B9CC56A-5FD9-45FF-9854-F30D2E782177}"/>
              </a:ext>
            </a:extLst>
          </p:cNvPr>
          <p:cNvSpPr txBox="1"/>
          <p:nvPr/>
        </p:nvSpPr>
        <p:spPr>
          <a:xfrm>
            <a:off x="151172" y="253995"/>
            <a:ext cx="5088252"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excursión</a:t>
            </a:r>
            <a:r>
              <a:rPr lang="en-GB" sz="2800" b="1" dirty="0">
                <a:solidFill>
                  <a:srgbClr val="002060"/>
                </a:solidFill>
                <a:latin typeface="Century Gothic" panose="020B0502020202020204" pitchFamily="34" charset="0"/>
              </a:rPr>
              <a:t> a la </a:t>
            </a:r>
            <a:r>
              <a:rPr lang="en-GB" sz="2800" b="1" dirty="0" err="1">
                <a:solidFill>
                  <a:srgbClr val="002060"/>
                </a:solidFill>
                <a:latin typeface="Century Gothic" panose="020B0502020202020204" pitchFamily="34" charset="0"/>
              </a:rPr>
              <a:t>montaña</a:t>
            </a:r>
            <a:endParaRPr lang="en-GB" sz="2800" b="1" dirty="0">
              <a:solidFill>
                <a:srgbClr val="002060"/>
              </a:solidFill>
              <a:latin typeface="Century Gothic" panose="020B0502020202020204" pitchFamily="34" charset="0"/>
            </a:endParaRPr>
          </a:p>
        </p:txBody>
      </p:sp>
      <p:sp>
        <p:nvSpPr>
          <p:cNvPr id="43" name="Rectangle 42">
            <a:hlinkClick r:id="" action="ppaction://noaction">
              <a:snd r:embed="rId6" name="7_4beep.wav"/>
            </a:hlinkClick>
            <a:extLst>
              <a:ext uri="{FF2B5EF4-FFF2-40B4-BE49-F238E27FC236}">
                <a16:creationId xmlns:a16="http://schemas.microsoft.com/office/drawing/2014/main" id="{DA4C1365-5E8F-4FE5-A3A5-B5303206C875}"/>
              </a:ext>
            </a:extLst>
          </p:cNvPr>
          <p:cNvSpPr/>
          <p:nvPr/>
        </p:nvSpPr>
        <p:spPr>
          <a:xfrm>
            <a:off x="589650" y="2724946"/>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49" name="Rectangle 48">
            <a:hlinkClick r:id="" action="ppaction://noaction">
              <a:snd r:embed="rId7" name="7_5beep.wav"/>
            </a:hlinkClick>
            <a:extLst>
              <a:ext uri="{FF2B5EF4-FFF2-40B4-BE49-F238E27FC236}">
                <a16:creationId xmlns:a16="http://schemas.microsoft.com/office/drawing/2014/main" id="{E28D5A53-71C1-4968-9AA5-BA652A94B34D}"/>
              </a:ext>
            </a:extLst>
          </p:cNvPr>
          <p:cNvSpPr/>
          <p:nvPr/>
        </p:nvSpPr>
        <p:spPr>
          <a:xfrm>
            <a:off x="589651" y="3534949"/>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0" name="Rectangle 49">
            <a:hlinkClick r:id="" action="ppaction://noaction">
              <a:snd r:embed="rId6" name="7_4beep.wav"/>
            </a:hlinkClick>
            <a:extLst>
              <a:ext uri="{FF2B5EF4-FFF2-40B4-BE49-F238E27FC236}">
                <a16:creationId xmlns:a16="http://schemas.microsoft.com/office/drawing/2014/main" id="{014495B3-79CB-4D6B-B551-3169B8B701CA}"/>
              </a:ext>
            </a:extLst>
          </p:cNvPr>
          <p:cNvSpPr/>
          <p:nvPr/>
        </p:nvSpPr>
        <p:spPr>
          <a:xfrm>
            <a:off x="589651" y="4357650"/>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1" name="Rectangle 50">
            <a:hlinkClick r:id="" action="ppaction://noaction">
              <a:snd r:embed="rId7" name="7_5beep.wav"/>
            </a:hlinkClick>
            <a:extLst>
              <a:ext uri="{FF2B5EF4-FFF2-40B4-BE49-F238E27FC236}">
                <a16:creationId xmlns:a16="http://schemas.microsoft.com/office/drawing/2014/main" id="{5A07054D-9643-4B0A-B5CF-2E03219D7C4B}"/>
              </a:ext>
            </a:extLst>
          </p:cNvPr>
          <p:cNvSpPr/>
          <p:nvPr/>
        </p:nvSpPr>
        <p:spPr>
          <a:xfrm>
            <a:off x="601171" y="5145203"/>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2" name="Rectangle 51">
            <a:hlinkClick r:id="" action="ppaction://noaction">
              <a:snd r:embed="rId7" name="7_5beep.wav"/>
            </a:hlinkClick>
            <a:extLst>
              <a:ext uri="{FF2B5EF4-FFF2-40B4-BE49-F238E27FC236}">
                <a16:creationId xmlns:a16="http://schemas.microsoft.com/office/drawing/2014/main" id="{60718FC6-70AC-4DA6-938F-56AC5BFBBC60}"/>
              </a:ext>
            </a:extLst>
          </p:cNvPr>
          <p:cNvSpPr/>
          <p:nvPr/>
        </p:nvSpPr>
        <p:spPr>
          <a:xfrm>
            <a:off x="589649" y="5994538"/>
            <a:ext cx="746057" cy="523220"/>
          </a:xfrm>
          <a:prstGeom prst="rect">
            <a:avLst/>
          </a:prstGeom>
          <a:solidFill>
            <a:srgbClr val="B9E5EE"/>
          </a:solidFill>
          <a:ln w="28575">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pic>
        <p:nvPicPr>
          <p:cNvPr id="2052" name="Picture 4" descr="Montaña, Icono, Firmar, Diseño, Símbolo">
            <a:extLst>
              <a:ext uri="{FF2B5EF4-FFF2-40B4-BE49-F238E27FC236}">
                <a16:creationId xmlns:a16="http://schemas.microsoft.com/office/drawing/2014/main" id="{1CFB5D51-9912-4870-A15A-46349B705CD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416" t="27510" r="11041" b="23899"/>
          <a:stretch/>
        </p:blipFill>
        <p:spPr bwMode="auto">
          <a:xfrm>
            <a:off x="5239425" y="69878"/>
            <a:ext cx="1123276" cy="742164"/>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EE6A9F3E-B399-4743-A66E-A6942D39DF86}"/>
              </a:ext>
            </a:extLst>
          </p:cNvPr>
          <p:cNvSpPr/>
          <p:nvPr/>
        </p:nvSpPr>
        <p:spPr>
          <a:xfrm>
            <a:off x="1990541" y="2601219"/>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DE668166-14CE-424E-BEA7-647C50B25BAA}"/>
              </a:ext>
            </a:extLst>
          </p:cNvPr>
          <p:cNvSpPr/>
          <p:nvPr/>
        </p:nvSpPr>
        <p:spPr>
          <a:xfrm>
            <a:off x="3264197" y="3437259"/>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2B16CE19-7F75-4F36-94F9-E147C3E03A83}"/>
              </a:ext>
            </a:extLst>
          </p:cNvPr>
          <p:cNvSpPr/>
          <p:nvPr/>
        </p:nvSpPr>
        <p:spPr>
          <a:xfrm>
            <a:off x="1990540" y="4269933"/>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ECEC813F-DBE9-4C48-BAC0-4A2504784442}"/>
              </a:ext>
            </a:extLst>
          </p:cNvPr>
          <p:cNvSpPr/>
          <p:nvPr/>
        </p:nvSpPr>
        <p:spPr>
          <a:xfrm>
            <a:off x="3264197" y="5064235"/>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C391A713-20FB-4852-B4D7-A1C9A9AF6C79}"/>
              </a:ext>
            </a:extLst>
          </p:cNvPr>
          <p:cNvSpPr/>
          <p:nvPr/>
        </p:nvSpPr>
        <p:spPr>
          <a:xfrm>
            <a:off x="3264196" y="5887124"/>
            <a:ext cx="746057"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9D1A274F-9229-4A24-8B47-896FE77D4752}"/>
              </a:ext>
            </a:extLst>
          </p:cNvPr>
          <p:cNvSpPr txBox="1"/>
          <p:nvPr/>
        </p:nvSpPr>
        <p:spPr>
          <a:xfrm>
            <a:off x="151172" y="759689"/>
            <a:ext cx="10536811"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Quique and his friends are going on a school trip to the mountains.</a:t>
            </a:r>
            <a:endParaRPr lang="en-US" sz="2400" dirty="0">
              <a:solidFill>
                <a:srgbClr val="002060"/>
              </a:solidFill>
              <a:latin typeface="Century Gothic" panose="020B0502020202020204" pitchFamily="34" charset="0"/>
            </a:endParaRPr>
          </a:p>
        </p:txBody>
      </p:sp>
      <p:sp>
        <p:nvSpPr>
          <p:cNvPr id="23" name="Rectangle 22">
            <a:hlinkClick r:id="" action="ppaction://noaction">
              <a:snd r:embed="rId9" name="7_6.wav"/>
            </a:hlinkClick>
            <a:extLst>
              <a:ext uri="{FF2B5EF4-FFF2-40B4-BE49-F238E27FC236}">
                <a16:creationId xmlns:a16="http://schemas.microsoft.com/office/drawing/2014/main" id="{F123782F-2FF5-4F7B-93F3-D649FA321E88}"/>
              </a:ext>
            </a:extLst>
          </p:cNvPr>
          <p:cNvSpPr/>
          <p:nvPr/>
        </p:nvSpPr>
        <p:spPr>
          <a:xfrm>
            <a:off x="9755080" y="2724946"/>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24" name="Rectangle 23">
            <a:hlinkClick r:id="" action="ppaction://noaction">
              <a:snd r:embed="rId10" name="7_7.wav"/>
            </a:hlinkClick>
            <a:extLst>
              <a:ext uri="{FF2B5EF4-FFF2-40B4-BE49-F238E27FC236}">
                <a16:creationId xmlns:a16="http://schemas.microsoft.com/office/drawing/2014/main" id="{4CC2429F-CE3C-4DD6-ACEF-D482742E3E18}"/>
              </a:ext>
            </a:extLst>
          </p:cNvPr>
          <p:cNvSpPr/>
          <p:nvPr/>
        </p:nvSpPr>
        <p:spPr>
          <a:xfrm>
            <a:off x="9755081" y="3534949"/>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25" name="Rectangle 24">
            <a:hlinkClick r:id="" action="ppaction://noaction">
              <a:snd r:embed="rId11" name="7_8.wav"/>
            </a:hlinkClick>
            <a:extLst>
              <a:ext uri="{FF2B5EF4-FFF2-40B4-BE49-F238E27FC236}">
                <a16:creationId xmlns:a16="http://schemas.microsoft.com/office/drawing/2014/main" id="{16FE441A-787A-4DF8-81D0-9E2CB2EFF9A4}"/>
              </a:ext>
            </a:extLst>
          </p:cNvPr>
          <p:cNvSpPr/>
          <p:nvPr/>
        </p:nvSpPr>
        <p:spPr>
          <a:xfrm>
            <a:off x="9755081" y="4357650"/>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26" name="Rectangle 25">
            <a:hlinkClick r:id="" action="ppaction://noaction">
              <a:snd r:embed="rId12" name="7_9.wav"/>
            </a:hlinkClick>
            <a:extLst>
              <a:ext uri="{FF2B5EF4-FFF2-40B4-BE49-F238E27FC236}">
                <a16:creationId xmlns:a16="http://schemas.microsoft.com/office/drawing/2014/main" id="{E1CA17D9-148A-4D33-9997-2A885D904F9C}"/>
              </a:ext>
            </a:extLst>
          </p:cNvPr>
          <p:cNvSpPr/>
          <p:nvPr/>
        </p:nvSpPr>
        <p:spPr>
          <a:xfrm>
            <a:off x="9766601" y="5145203"/>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27" name="Rectangle 26">
            <a:hlinkClick r:id="" action="ppaction://noaction">
              <a:snd r:embed="rId13" name="7_10.wav"/>
            </a:hlinkClick>
            <a:extLst>
              <a:ext uri="{FF2B5EF4-FFF2-40B4-BE49-F238E27FC236}">
                <a16:creationId xmlns:a16="http://schemas.microsoft.com/office/drawing/2014/main" id="{B7CFFF3F-4191-42B5-A2EC-22BE1549E2DC}"/>
              </a:ext>
            </a:extLst>
          </p:cNvPr>
          <p:cNvSpPr/>
          <p:nvPr/>
        </p:nvSpPr>
        <p:spPr>
          <a:xfrm>
            <a:off x="9755079" y="5994538"/>
            <a:ext cx="746057" cy="523220"/>
          </a:xfrm>
          <a:prstGeom prst="rect">
            <a:avLst/>
          </a:prstGeom>
          <a:solidFill>
            <a:schemeClr val="accent6">
              <a:lumMod val="40000"/>
              <a:lumOff val="6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28" name="Rectangle: Rounded Corners 27">
            <a:extLst>
              <a:ext uri="{FF2B5EF4-FFF2-40B4-BE49-F238E27FC236}">
                <a16:creationId xmlns:a16="http://schemas.microsoft.com/office/drawing/2014/main" id="{8104F749-565E-4C07-8E60-34304A1B33B3}"/>
              </a:ext>
            </a:extLst>
          </p:cNvPr>
          <p:cNvSpPr/>
          <p:nvPr/>
        </p:nvSpPr>
        <p:spPr>
          <a:xfrm>
            <a:off x="4924241" y="2601219"/>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2C11D1D2-2482-4E9B-8639-52CC258723BB}"/>
              </a:ext>
            </a:extLst>
          </p:cNvPr>
          <p:cNvSpPr/>
          <p:nvPr/>
        </p:nvSpPr>
        <p:spPr>
          <a:xfrm>
            <a:off x="7616641" y="3427535"/>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Rounded Corners 30">
            <a:extLst>
              <a:ext uri="{FF2B5EF4-FFF2-40B4-BE49-F238E27FC236}">
                <a16:creationId xmlns:a16="http://schemas.microsoft.com/office/drawing/2014/main" id="{21F9A280-852A-4D83-886F-852AAEA9AE1B}"/>
              </a:ext>
            </a:extLst>
          </p:cNvPr>
          <p:cNvSpPr/>
          <p:nvPr/>
        </p:nvSpPr>
        <p:spPr>
          <a:xfrm>
            <a:off x="7613242" y="4265018"/>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EC99DD70-2A56-44D7-8643-38C26C1FAED9}"/>
              </a:ext>
            </a:extLst>
          </p:cNvPr>
          <p:cNvSpPr/>
          <p:nvPr/>
        </p:nvSpPr>
        <p:spPr>
          <a:xfrm>
            <a:off x="7613241" y="5076672"/>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B8A2C8BD-372C-4134-AECA-E9FD2F62F176}"/>
              </a:ext>
            </a:extLst>
          </p:cNvPr>
          <p:cNvSpPr/>
          <p:nvPr/>
        </p:nvSpPr>
        <p:spPr>
          <a:xfrm>
            <a:off x="4954517" y="5887124"/>
            <a:ext cx="2009959" cy="738048"/>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Google Shape;222;p10">
            <a:extLst>
              <a:ext uri="{FF2B5EF4-FFF2-40B4-BE49-F238E27FC236}">
                <a16:creationId xmlns:a16="http://schemas.microsoft.com/office/drawing/2014/main" id="{F70B40E7-8D2C-F33A-A9A6-19E877143D22}"/>
              </a:ext>
            </a:extLst>
          </p:cNvPr>
          <p:cNvSpPr txBox="1"/>
          <p:nvPr/>
        </p:nvSpPr>
        <p:spPr>
          <a:xfrm>
            <a:off x="10818635" y="82402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grpSp>
        <p:nvGrpSpPr>
          <p:cNvPr id="5" name="Group 4">
            <a:extLst>
              <a:ext uri="{FF2B5EF4-FFF2-40B4-BE49-F238E27FC236}">
                <a16:creationId xmlns:a16="http://schemas.microsoft.com/office/drawing/2014/main" id="{53656098-4E89-C32F-74F6-200E78ABA390}"/>
              </a:ext>
            </a:extLst>
          </p:cNvPr>
          <p:cNvGrpSpPr/>
          <p:nvPr/>
        </p:nvGrpSpPr>
        <p:grpSpPr>
          <a:xfrm>
            <a:off x="11171049" y="77867"/>
            <a:ext cx="691095" cy="701024"/>
            <a:chOff x="11059045" y="145038"/>
            <a:chExt cx="945328" cy="980949"/>
          </a:xfrm>
          <a:solidFill>
            <a:srgbClr val="B9E5EE"/>
          </a:solidFill>
        </p:grpSpPr>
        <p:sp>
          <p:nvSpPr>
            <p:cNvPr id="6" name="Oval 5">
              <a:extLst>
                <a:ext uri="{FF2B5EF4-FFF2-40B4-BE49-F238E27FC236}">
                  <a16:creationId xmlns:a16="http://schemas.microsoft.com/office/drawing/2014/main" id="{D2000505-E4CB-6482-7F1D-3D986E104AD3}"/>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8" name="Picture 7" descr="Free speaker sound loud vector">
              <a:extLst>
                <a:ext uri="{FF2B5EF4-FFF2-40B4-BE49-F238E27FC236}">
                  <a16:creationId xmlns:a16="http://schemas.microsoft.com/office/drawing/2014/main" id="{2E884012-E66A-4874-77E0-1B00160313B1}"/>
                </a:ext>
              </a:extLst>
            </p:cNvPr>
            <p:cNvPicPr>
              <a:picLocks noChangeAspect="1" noChangeArrowheads="1"/>
            </p:cNvPicPr>
            <p:nvPr/>
          </p:nvPicPr>
          <p:blipFill>
            <a:blip r:embed="rId14">
              <a:duotone>
                <a:prstClr val="black"/>
                <a:schemeClr val="accent4">
                  <a:tint val="45000"/>
                  <a:satMod val="400000"/>
                </a:scheme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pic>
        <p:nvPicPr>
          <p:cNvPr id="13" name="Graphic 12" descr="Teacher">
            <a:extLst>
              <a:ext uri="{FF2B5EF4-FFF2-40B4-BE49-F238E27FC236}">
                <a16:creationId xmlns:a16="http://schemas.microsoft.com/office/drawing/2014/main" id="{6E5F299B-2B00-1367-D72E-87BD81C3EC9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331" y="1157537"/>
            <a:ext cx="914400" cy="914400"/>
          </a:xfrm>
          <a:prstGeom prst="rect">
            <a:avLst/>
          </a:prstGeom>
        </p:spPr>
      </p:pic>
      <p:sp>
        <p:nvSpPr>
          <p:cNvPr id="14" name="Speech Bubble: Rectangle with Corners Rounded 13">
            <a:extLst>
              <a:ext uri="{FF2B5EF4-FFF2-40B4-BE49-F238E27FC236}">
                <a16:creationId xmlns:a16="http://schemas.microsoft.com/office/drawing/2014/main" id="{11A012A2-B6BB-AC55-CA4D-898858A94EB5}"/>
              </a:ext>
            </a:extLst>
          </p:cNvPr>
          <p:cNvSpPr/>
          <p:nvPr/>
        </p:nvSpPr>
        <p:spPr>
          <a:xfrm>
            <a:off x="1052349" y="1282194"/>
            <a:ext cx="5558001"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a:solidFill>
                <a:schemeClr val="bg1"/>
              </a:solidFill>
              <a:latin typeface="Century Gothic" panose="020B0502020202020204" pitchFamily="34" charset="0"/>
            </a:endParaRPr>
          </a:p>
        </p:txBody>
      </p:sp>
      <p:pic>
        <p:nvPicPr>
          <p:cNvPr id="15" name="Google Shape;232;p10">
            <a:extLst>
              <a:ext uri="{FF2B5EF4-FFF2-40B4-BE49-F238E27FC236}">
                <a16:creationId xmlns:a16="http://schemas.microsoft.com/office/drawing/2014/main" id="{943CE798-F070-D607-4EB0-8831241D7012}"/>
              </a:ext>
            </a:extLst>
          </p:cNvPr>
          <p:cNvPicPr preferRelativeResize="0"/>
          <p:nvPr/>
        </p:nvPicPr>
        <p:blipFill rotWithShape="1">
          <a:blip r:embed="rId18">
            <a:alphaModFix/>
          </a:blip>
          <a:srcRect/>
          <a:stretch/>
        </p:blipFill>
        <p:spPr>
          <a:xfrm>
            <a:off x="10818635" y="4675259"/>
            <a:ext cx="1564178" cy="1978618"/>
          </a:xfrm>
          <a:prstGeom prst="rect">
            <a:avLst/>
          </a:prstGeom>
          <a:noFill/>
          <a:ln>
            <a:noFill/>
          </a:ln>
        </p:spPr>
      </p:pic>
      <p:pic>
        <p:nvPicPr>
          <p:cNvPr id="1028" name="Picture 4" descr="Free checklist check marketing illustration">
            <a:extLst>
              <a:ext uri="{FF2B5EF4-FFF2-40B4-BE49-F238E27FC236}">
                <a16:creationId xmlns:a16="http://schemas.microsoft.com/office/drawing/2014/main" id="{43825FCF-11CC-E758-CBE3-9E81F08BDF9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23547" y="6096694"/>
            <a:ext cx="568510" cy="727693"/>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with Corners Rounded 15">
            <a:extLst>
              <a:ext uri="{FF2B5EF4-FFF2-40B4-BE49-F238E27FC236}">
                <a16:creationId xmlns:a16="http://schemas.microsoft.com/office/drawing/2014/main" id="{25D34838-3EF8-CF9B-C1F5-33B51E11307F}"/>
              </a:ext>
            </a:extLst>
          </p:cNvPr>
          <p:cNvSpPr/>
          <p:nvPr/>
        </p:nvSpPr>
        <p:spPr>
          <a:xfrm>
            <a:off x="1052348" y="1882540"/>
            <a:ext cx="2957905" cy="515134"/>
          </a:xfrm>
          <a:prstGeom prst="wedgeRoundRectCallout">
            <a:avLst>
              <a:gd name="adj1" fmla="val -57234"/>
              <a:gd name="adj2" fmla="val -5224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rgbClr val="002060"/>
                </a:solidFill>
                <a:latin typeface="Century Gothic" panose="020B0502020202020204" pitchFamily="34" charset="0"/>
              </a:rPr>
              <a:t>¿Es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o </a:t>
            </a:r>
            <a:r>
              <a:rPr lang="en-GB" sz="2800" b="1"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a:t>
            </a:r>
            <a:endParaRPr lang="en-US" sz="28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4BE50496-28EE-1361-2595-7E6DD92DED3D}"/>
              </a:ext>
            </a:extLst>
          </p:cNvPr>
          <p:cNvSpPr txBox="1"/>
          <p:nvPr/>
        </p:nvSpPr>
        <p:spPr>
          <a:xfrm>
            <a:off x="8856789" y="1712492"/>
            <a:ext cx="3468704" cy="707886"/>
          </a:xfrm>
          <a:prstGeom prst="rect">
            <a:avLst/>
          </a:prstGeom>
          <a:solidFill>
            <a:srgbClr val="C0E399"/>
          </a:solidFill>
        </p:spPr>
        <p:txBody>
          <a:bodyPr wrap="square" rtlCol="0">
            <a:spAutoFit/>
          </a:bodyPr>
          <a:lstStyle/>
          <a:p>
            <a:pPr algn="ctr"/>
            <a:r>
              <a:rPr lang="en-GB" sz="2000" b="1" dirty="0" err="1">
                <a:solidFill>
                  <a:srgbClr val="002060"/>
                </a:solidFill>
                <a:latin typeface="Century Gothic" panose="020B0502020202020204" pitchFamily="34" charset="0"/>
              </a:rPr>
              <a:t>excursión</a:t>
            </a:r>
            <a:r>
              <a:rPr lang="en-GB" sz="2000" dirty="0">
                <a:solidFill>
                  <a:srgbClr val="002060"/>
                </a:solidFill>
                <a:latin typeface="Century Gothic" panose="020B0502020202020204" pitchFamily="34" charset="0"/>
              </a:rPr>
              <a:t>= excursion</a:t>
            </a:r>
          </a:p>
          <a:p>
            <a:pPr algn="ctr"/>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montaña</a:t>
            </a:r>
            <a:r>
              <a:rPr lang="en-GB" sz="2000" dirty="0">
                <a:solidFill>
                  <a:srgbClr val="002060"/>
                </a:solidFill>
                <a:latin typeface="Century Gothic" panose="020B0502020202020204" pitchFamily="34" charset="0"/>
              </a:rPr>
              <a:t> = mountain</a:t>
            </a:r>
          </a:p>
        </p:txBody>
      </p:sp>
      <p:sp>
        <p:nvSpPr>
          <p:cNvPr id="7" name="TextBox 6">
            <a:extLst>
              <a:ext uri="{FF2B5EF4-FFF2-40B4-BE49-F238E27FC236}">
                <a16:creationId xmlns:a16="http://schemas.microsoft.com/office/drawing/2014/main" id="{DDC4881D-3B2B-3057-7C46-C889F7F7B646}"/>
              </a:ext>
            </a:extLst>
          </p:cNvPr>
          <p:cNvSpPr txBox="1"/>
          <p:nvPr/>
        </p:nvSpPr>
        <p:spPr>
          <a:xfrm>
            <a:off x="1089547" y="1296330"/>
            <a:ext cx="6044606" cy="523220"/>
          </a:xfrm>
          <a:prstGeom prst="rect">
            <a:avLst/>
          </a:prstGeom>
          <a:noFill/>
        </p:spPr>
        <p:txBody>
          <a:bodyPr wrap="square">
            <a:spAutoFit/>
          </a:bodyPr>
          <a:lstStyle/>
          <a:p>
            <a:r>
              <a:rPr lang="en-GB" sz="2800" b="1" dirty="0">
                <a:solidFill>
                  <a:schemeClr val="bg1"/>
                </a:solidFill>
                <a:latin typeface="Century Gothic" panose="020B0502020202020204" pitchFamily="34" charset="0"/>
              </a:rPr>
              <a:t>La </a:t>
            </a:r>
            <a:r>
              <a:rPr lang="en-GB" sz="2800" b="1" dirty="0" err="1">
                <a:solidFill>
                  <a:schemeClr val="bg1"/>
                </a:solidFill>
                <a:latin typeface="Century Gothic" panose="020B0502020202020204" pitchFamily="34" charset="0"/>
              </a:rPr>
              <a:t>señora</a:t>
            </a:r>
            <a:r>
              <a:rPr lang="en-GB" sz="2800" b="1" dirty="0">
                <a:solidFill>
                  <a:schemeClr val="bg1"/>
                </a:solidFill>
                <a:latin typeface="Century Gothic" panose="020B0502020202020204" pitchFamily="34" charset="0"/>
              </a:rPr>
              <a:t> Cano lee la </a:t>
            </a:r>
            <a:r>
              <a:rPr lang="en-GB" sz="2800" b="1" dirty="0" err="1">
                <a:solidFill>
                  <a:schemeClr val="bg1"/>
                </a:solidFill>
                <a:latin typeface="Century Gothic" panose="020B0502020202020204" pitchFamily="34" charset="0"/>
              </a:rPr>
              <a:t>lista</a:t>
            </a:r>
            <a:r>
              <a:rPr lang="en-GB" sz="2800" b="1" dirty="0">
                <a:solidFill>
                  <a:schemeClr val="bg1"/>
                </a:solidFill>
                <a:latin typeface="Century Gothic" panose="020B0502020202020204" pitchFamily="34" charset="0"/>
              </a:rPr>
              <a:t>       .</a:t>
            </a:r>
            <a:endParaRPr lang="en-US" sz="2800" b="1" dirty="0">
              <a:solidFill>
                <a:schemeClr val="bg1"/>
              </a:solidFill>
              <a:latin typeface="Century Gothic" panose="020B0502020202020204" pitchFamily="34" charset="0"/>
            </a:endParaRPr>
          </a:p>
        </p:txBody>
      </p:sp>
      <p:pic>
        <p:nvPicPr>
          <p:cNvPr id="10" name="Picture 4" descr="Free checklist check marketing illustration">
            <a:extLst>
              <a:ext uri="{FF2B5EF4-FFF2-40B4-BE49-F238E27FC236}">
                <a16:creationId xmlns:a16="http://schemas.microsoft.com/office/drawing/2014/main" id="{ACB993F7-4750-E3C4-583B-0D330EE97C4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65011" y="1362077"/>
            <a:ext cx="297664" cy="381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1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7_2.wav"/>
                                        </p:tgtEl>
                                      </p:cMediaNode>
                                    </p:audio>
                                  </p:sub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subTnLst>
                                    <p:audio>
                                      <p:cMediaNode>
                                        <p:cTn display="0" masterRel="sameClick">
                                          <p:stCondLst>
                                            <p:cond evt="begin" delay="0">
                                              <p:tn val="26"/>
                                            </p:cond>
                                          </p:stCondLst>
                                          <p:endCondLst>
                                            <p:cond evt="onStopAudio" delay="0">
                                              <p:tgtEl>
                                                <p:sldTgt/>
                                              </p:tgtEl>
                                            </p:cond>
                                          </p:endCondLst>
                                        </p:cTn>
                                        <p:tgtEl>
                                          <p:sndTgt r:embed="rId4" name="t1_w9_s7_1.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500" fill="hold"/>
                                        <p:tgtEl>
                                          <p:spTgt spid="55"/>
                                        </p:tgtEl>
                                        <p:attrNameLst>
                                          <p:attrName>ppt_x</p:attrName>
                                        </p:attrNameLst>
                                      </p:cBhvr>
                                      <p:tavLst>
                                        <p:tav tm="0">
                                          <p:val>
                                            <p:strVal val="#ppt_x"/>
                                          </p:val>
                                        </p:tav>
                                        <p:tav tm="100000">
                                          <p:val>
                                            <p:strVal val="#ppt_x"/>
                                          </p:val>
                                        </p:tav>
                                      </p:tavLst>
                                    </p:anim>
                                    <p:anim calcmode="lin" valueType="num">
                                      <p:cBhvr additive="base">
                                        <p:cTn id="3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additive="base">
                                        <p:cTn id="39" dur="500" fill="hold"/>
                                        <p:tgtEl>
                                          <p:spTgt spid="60"/>
                                        </p:tgtEl>
                                        <p:attrNameLst>
                                          <p:attrName>ppt_x</p:attrName>
                                        </p:attrNameLst>
                                      </p:cBhvr>
                                      <p:tavLst>
                                        <p:tav tm="0">
                                          <p:val>
                                            <p:strVal val="#ppt_x"/>
                                          </p:val>
                                        </p:tav>
                                        <p:tav tm="100000">
                                          <p:val>
                                            <p:strVal val="#ppt_x"/>
                                          </p:val>
                                        </p:tav>
                                      </p:tavLst>
                                    </p:anim>
                                    <p:anim calcmode="lin" valueType="num">
                                      <p:cBhvr additive="base">
                                        <p:cTn id="4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500" fill="hold"/>
                                        <p:tgtEl>
                                          <p:spTgt spid="61"/>
                                        </p:tgtEl>
                                        <p:attrNameLst>
                                          <p:attrName>ppt_x</p:attrName>
                                        </p:attrNameLst>
                                      </p:cBhvr>
                                      <p:tavLst>
                                        <p:tav tm="0">
                                          <p:val>
                                            <p:strVal val="#ppt_x"/>
                                          </p:val>
                                        </p:tav>
                                        <p:tav tm="100000">
                                          <p:val>
                                            <p:strVal val="#ppt_x"/>
                                          </p:val>
                                        </p:tav>
                                      </p:tavLst>
                                    </p:anim>
                                    <p:anim calcmode="lin" valueType="num">
                                      <p:cBhvr additive="base">
                                        <p:cTn id="4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fill="hold"/>
                                        <p:tgtEl>
                                          <p:spTgt spid="29"/>
                                        </p:tgtEl>
                                        <p:attrNameLst>
                                          <p:attrName>ppt_x</p:attrName>
                                        </p:attrNameLst>
                                      </p:cBhvr>
                                      <p:tavLst>
                                        <p:tav tm="0">
                                          <p:val>
                                            <p:strVal val="#ppt_x"/>
                                          </p:val>
                                        </p:tav>
                                        <p:tav tm="100000">
                                          <p:val>
                                            <p:strVal val="#ppt_x"/>
                                          </p:val>
                                        </p:tav>
                                      </p:tavLst>
                                    </p:anim>
                                    <p:anim calcmode="lin" valueType="num">
                                      <p:cBhvr additive="base">
                                        <p:cTn id="8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additive="base">
                                        <p:cTn id="93" dur="500" fill="hold"/>
                                        <p:tgtEl>
                                          <p:spTgt spid="32"/>
                                        </p:tgtEl>
                                        <p:attrNameLst>
                                          <p:attrName>ppt_x</p:attrName>
                                        </p:attrNameLst>
                                      </p:cBhvr>
                                      <p:tavLst>
                                        <p:tav tm="0">
                                          <p:val>
                                            <p:strVal val="#ppt_x"/>
                                          </p:val>
                                        </p:tav>
                                        <p:tav tm="100000">
                                          <p:val>
                                            <p:strVal val="#ppt_x"/>
                                          </p:val>
                                        </p:tav>
                                      </p:tavLst>
                                    </p:anim>
                                    <p:anim calcmode="lin" valueType="num">
                                      <p:cBhvr additive="base">
                                        <p:cTn id="9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ppt_x"/>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1" grpId="0" animBg="1"/>
      <p:bldP spid="62" grpId="0" animBg="1"/>
      <p:bldP spid="63" grpId="0" animBg="1"/>
      <p:bldP spid="66" grpId="0"/>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14" grpId="0" animBg="1"/>
      <p:bldP spid="1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 name="Table 88">
            <a:extLst>
              <a:ext uri="{FF2B5EF4-FFF2-40B4-BE49-F238E27FC236}">
                <a16:creationId xmlns:a16="http://schemas.microsoft.com/office/drawing/2014/main" id="{894D9235-4A7F-41DC-8945-8974794264FC}"/>
              </a:ext>
            </a:extLst>
          </p:cNvPr>
          <p:cNvGraphicFramePr>
            <a:graphicFrameLocks noGrp="1"/>
          </p:cNvGraphicFramePr>
          <p:nvPr>
            <p:extLst>
              <p:ext uri="{D42A27DB-BD31-4B8C-83A1-F6EECF244321}">
                <p14:modId xmlns:p14="http://schemas.microsoft.com/office/powerpoint/2010/main" val="1104520491"/>
              </p:ext>
            </p:extLst>
          </p:nvPr>
        </p:nvGraphicFramePr>
        <p:xfrm>
          <a:off x="7331685" y="3960858"/>
          <a:ext cx="4784568" cy="2738798"/>
        </p:xfrm>
        <a:graphic>
          <a:graphicData uri="http://schemas.openxmlformats.org/drawingml/2006/table">
            <a:tbl>
              <a:tblPr firstRow="1" bandRow="1">
                <a:tableStyleId>{7FF5F828-6C90-4657-BD3A-750F5844F318}</a:tableStyleId>
              </a:tblPr>
              <a:tblGrid>
                <a:gridCol w="1196142">
                  <a:extLst>
                    <a:ext uri="{9D8B030D-6E8A-4147-A177-3AD203B41FA5}">
                      <a16:colId xmlns:a16="http://schemas.microsoft.com/office/drawing/2014/main" val="3200254025"/>
                    </a:ext>
                  </a:extLst>
                </a:gridCol>
                <a:gridCol w="1196142">
                  <a:extLst>
                    <a:ext uri="{9D8B030D-6E8A-4147-A177-3AD203B41FA5}">
                      <a16:colId xmlns:a16="http://schemas.microsoft.com/office/drawing/2014/main" val="2871538056"/>
                    </a:ext>
                  </a:extLst>
                </a:gridCol>
                <a:gridCol w="1196142">
                  <a:extLst>
                    <a:ext uri="{9D8B030D-6E8A-4147-A177-3AD203B41FA5}">
                      <a16:colId xmlns:a16="http://schemas.microsoft.com/office/drawing/2014/main" val="2567405659"/>
                    </a:ext>
                  </a:extLst>
                </a:gridCol>
                <a:gridCol w="1196142">
                  <a:extLst>
                    <a:ext uri="{9D8B030D-6E8A-4147-A177-3AD203B41FA5}">
                      <a16:colId xmlns:a16="http://schemas.microsoft.com/office/drawing/2014/main" val="3762141730"/>
                    </a:ext>
                  </a:extLst>
                </a:gridCol>
              </a:tblGrid>
              <a:tr h="136939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8286236"/>
                  </a:ext>
                </a:extLst>
              </a:tr>
              <a:tr h="136939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7725196"/>
                  </a:ext>
                </a:extLst>
              </a:tr>
            </a:tbl>
          </a:graphicData>
        </a:graphic>
      </p:graphicFrame>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7" name="TextBox 6">
            <a:extLst>
              <a:ext uri="{FF2B5EF4-FFF2-40B4-BE49-F238E27FC236}">
                <a16:creationId xmlns:a16="http://schemas.microsoft.com/office/drawing/2014/main" id="{7297BBFE-A572-48B2-9690-BAF202AE34BF}"/>
              </a:ext>
            </a:extLst>
          </p:cNvPr>
          <p:cNvSpPr txBox="1"/>
          <p:nvPr/>
        </p:nvSpPr>
        <p:spPr>
          <a:xfrm>
            <a:off x="3462731" y="754868"/>
            <a:ext cx="7543800" cy="461665"/>
          </a:xfrm>
          <a:prstGeom prst="rect">
            <a:avLst/>
          </a:prstGeom>
          <a:noFill/>
        </p:spPr>
        <p:txBody>
          <a:bodyPr wrap="square">
            <a:spAutoFit/>
          </a:bodyPr>
          <a:lstStyle/>
          <a:p>
            <a:r>
              <a:rPr lang="en-GB" sz="2400" dirty="0">
                <a:solidFill>
                  <a:srgbClr val="002060"/>
                </a:solidFill>
                <a:latin typeface="Century Gothic" panose="020B0502020202020204" pitchFamily="34" charset="0"/>
              </a:rPr>
              <a:t>What do they need for the school trip?</a:t>
            </a:r>
            <a:endParaRPr lang="en-US" sz="2400" dirty="0">
              <a:solidFill>
                <a:srgbClr val="002060"/>
              </a:solidFill>
              <a:latin typeface="Century Gothic" panose="020B0502020202020204" pitchFamily="34" charset="0"/>
            </a:endParaRPr>
          </a:p>
        </p:txBody>
      </p:sp>
      <p:pic>
        <p:nvPicPr>
          <p:cNvPr id="54" name="Picture 4" descr="Montaña, Icono, Firmar, Diseño, Símbolo">
            <a:extLst>
              <a:ext uri="{FF2B5EF4-FFF2-40B4-BE49-F238E27FC236}">
                <a16:creationId xmlns:a16="http://schemas.microsoft.com/office/drawing/2014/main" id="{B4CDAFBD-6652-4B3C-BBEC-D5BED73E7A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16" t="27510" r="11041" b="23899"/>
          <a:stretch/>
        </p:blipFill>
        <p:spPr bwMode="auto">
          <a:xfrm>
            <a:off x="9391666" y="391330"/>
            <a:ext cx="1261729" cy="8336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8" name="Table 3">
            <a:extLst>
              <a:ext uri="{FF2B5EF4-FFF2-40B4-BE49-F238E27FC236}">
                <a16:creationId xmlns:a16="http://schemas.microsoft.com/office/drawing/2014/main" id="{4EFCD4F9-EE1B-4F2C-990B-0EFDA727F725}"/>
              </a:ext>
            </a:extLst>
          </p:cNvPr>
          <p:cNvGraphicFramePr>
            <a:graphicFrameLocks noGrp="1"/>
          </p:cNvGraphicFramePr>
          <p:nvPr/>
        </p:nvGraphicFramePr>
        <p:xfrm>
          <a:off x="1781440" y="1458215"/>
          <a:ext cx="7696614" cy="2084568"/>
        </p:xfrm>
        <a:graphic>
          <a:graphicData uri="http://schemas.openxmlformats.org/drawingml/2006/table">
            <a:tbl>
              <a:tblPr firstRow="1" bandRow="1">
                <a:tableStyleId>{7FF5F828-6C90-4657-BD3A-750F5844F318}</a:tableStyleId>
              </a:tblPr>
              <a:tblGrid>
                <a:gridCol w="4047983">
                  <a:extLst>
                    <a:ext uri="{9D8B030D-6E8A-4147-A177-3AD203B41FA5}">
                      <a16:colId xmlns:a16="http://schemas.microsoft.com/office/drawing/2014/main" val="3791761402"/>
                    </a:ext>
                  </a:extLst>
                </a:gridCol>
                <a:gridCol w="3648631">
                  <a:extLst>
                    <a:ext uri="{9D8B030D-6E8A-4147-A177-3AD203B41FA5}">
                      <a16:colId xmlns:a16="http://schemas.microsoft.com/office/drawing/2014/main" val="2641158905"/>
                    </a:ext>
                  </a:extLst>
                </a:gridCol>
              </a:tblGrid>
              <a:tr h="521142">
                <a:tc>
                  <a:txBody>
                    <a:bodyPr/>
                    <a:lstStyle/>
                    <a:p>
                      <a:pPr algn="ctr"/>
                      <a:r>
                        <a:rPr lang="en-GB" sz="2800" b="1" dirty="0">
                          <a:solidFill>
                            <a:srgbClr val="002060"/>
                          </a:solidFill>
                          <a:latin typeface="Century Gothic" panose="020B0502020202020204" pitchFamily="34" charset="0"/>
                        </a:rPr>
                        <a:t> un </a:t>
                      </a:r>
                      <a:r>
                        <a:rPr lang="en-GB" sz="2800" dirty="0">
                          <a:solidFill>
                            <a:srgbClr val="002060"/>
                          </a:solidFill>
                          <a:latin typeface="Century Gothic" panose="020B0502020202020204" pitchFamily="34" charset="0"/>
                        </a:rPr>
                        <a:t>cuaderno</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pelota</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656803618"/>
                  </a:ext>
                </a:extLst>
              </a:tr>
              <a:tr h="521142">
                <a:tc>
                  <a:txBody>
                    <a:bodyPr/>
                    <a:lstStyle/>
                    <a:p>
                      <a:pPr algn="ctr"/>
                      <a:r>
                        <a:rPr lang="en-GB" sz="2800" b="1"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teléfono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un </a:t>
                      </a:r>
                      <a:r>
                        <a:rPr lang="en-GB" sz="2800" dirty="0" err="1">
                          <a:solidFill>
                            <a:srgbClr val="002060"/>
                          </a:solidFill>
                          <a:latin typeface="Century Gothic" panose="020B0502020202020204" pitchFamily="34" charset="0"/>
                        </a:rPr>
                        <a:t>bolígrafo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052346946"/>
                  </a:ext>
                </a:extLst>
              </a:tr>
              <a:tr h="521142">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cámara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fruta</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731552526"/>
                  </a:ext>
                </a:extLst>
              </a:tr>
              <a:tr h="521142">
                <a:tc>
                  <a:txBody>
                    <a:bodyPr/>
                    <a:lstStyle/>
                    <a:p>
                      <a:pPr algn="ct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una</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mochila</a:t>
                      </a: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oso</a:t>
                      </a:r>
                      <a:endParaRPr lang="en-GB" sz="2800" dirty="0">
                        <a:solidFill>
                          <a:srgbClr val="002060"/>
                        </a:solidFill>
                        <a:latin typeface="Century Gothic" panose="020B0502020202020204" pitchFamily="34" charset="0"/>
                      </a:endParaRPr>
                    </a:p>
                  </a:txBody>
                  <a:tcPr anchor="ctr">
                    <a:lnL w="19050" cap="flat" cmpd="sng" algn="ctr">
                      <a:solidFill>
                        <a:srgbClr val="002060"/>
                      </a:solidFill>
                      <a:prstDash val="dash"/>
                      <a:round/>
                      <a:headEnd type="none" w="med" len="med"/>
                      <a:tailEnd type="none" w="med" len="med"/>
                    </a:lnL>
                    <a:lnR w="19050" cap="flat" cmpd="sng" algn="ctr">
                      <a:solidFill>
                        <a:srgbClr val="002060"/>
                      </a:solidFill>
                      <a:prstDash val="dash"/>
                      <a:round/>
                      <a:headEnd type="none" w="med" len="med"/>
                      <a:tailEnd type="none" w="med" len="med"/>
                    </a:lnR>
                    <a:lnT w="19050" cap="flat" cmpd="sng" algn="ctr">
                      <a:solidFill>
                        <a:srgbClr val="002060"/>
                      </a:solidFill>
                      <a:prstDash val="dash"/>
                      <a:round/>
                      <a:headEnd type="none" w="med" len="med"/>
                      <a:tailEnd type="none" w="med" len="med"/>
                    </a:lnT>
                    <a:lnB w="1905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963740151"/>
                  </a:ext>
                </a:extLst>
              </a:tr>
            </a:tbl>
          </a:graphicData>
        </a:graphic>
      </p:graphicFrame>
      <p:grpSp>
        <p:nvGrpSpPr>
          <p:cNvPr id="87" name="Group 86">
            <a:extLst>
              <a:ext uri="{FF2B5EF4-FFF2-40B4-BE49-F238E27FC236}">
                <a16:creationId xmlns:a16="http://schemas.microsoft.com/office/drawing/2014/main" id="{4B5354ED-CC4C-47FB-838B-6F7350CAF188}"/>
              </a:ext>
            </a:extLst>
          </p:cNvPr>
          <p:cNvGrpSpPr/>
          <p:nvPr/>
        </p:nvGrpSpPr>
        <p:grpSpPr>
          <a:xfrm>
            <a:off x="3875743" y="4391275"/>
            <a:ext cx="3372947" cy="1813753"/>
            <a:chOff x="5621042" y="4715692"/>
            <a:chExt cx="3372947" cy="1813753"/>
          </a:xfrm>
        </p:grpSpPr>
        <p:sp>
          <p:nvSpPr>
            <p:cNvPr id="90" name="Rounded Rectangle 11">
              <a:extLst>
                <a:ext uri="{FF2B5EF4-FFF2-40B4-BE49-F238E27FC236}">
                  <a16:creationId xmlns:a16="http://schemas.microsoft.com/office/drawing/2014/main" id="{CCC74152-D849-48AA-A8A4-791775A00704}"/>
                </a:ext>
              </a:extLst>
            </p:cNvPr>
            <p:cNvSpPr/>
            <p:nvPr/>
          </p:nvSpPr>
          <p:spPr>
            <a:xfrm>
              <a:off x="5621042" y="4715692"/>
              <a:ext cx="3372947" cy="1813753"/>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91" name="Straight Connector 90">
              <a:extLst>
                <a:ext uri="{FF2B5EF4-FFF2-40B4-BE49-F238E27FC236}">
                  <a16:creationId xmlns:a16="http://schemas.microsoft.com/office/drawing/2014/main" id="{C7E94823-791C-474F-B959-72FF07CEE8FB}"/>
                </a:ext>
              </a:extLst>
            </p:cNvPr>
            <p:cNvCxnSpPr>
              <a:cxnSpLocks/>
            </p:cNvCxnSpPr>
            <p:nvPr/>
          </p:nvCxnSpPr>
          <p:spPr>
            <a:xfrm>
              <a:off x="6484941" y="5278516"/>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24C6653-2394-4DED-AE01-6ED993BD7FDD}"/>
                </a:ext>
              </a:extLst>
            </p:cNvPr>
            <p:cNvCxnSpPr>
              <a:cxnSpLocks/>
            </p:cNvCxnSpPr>
            <p:nvPr/>
          </p:nvCxnSpPr>
          <p:spPr>
            <a:xfrm>
              <a:off x="6484941" y="580394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10A298E-C3C5-4A36-BC09-274A895D2950}"/>
                </a:ext>
              </a:extLst>
            </p:cNvPr>
            <p:cNvCxnSpPr>
              <a:cxnSpLocks/>
            </p:cNvCxnSpPr>
            <p:nvPr/>
          </p:nvCxnSpPr>
          <p:spPr>
            <a:xfrm>
              <a:off x="6484941" y="6312141"/>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93494A5-A09D-4E5C-82A9-68C2324853F1}"/>
                </a:ext>
              </a:extLst>
            </p:cNvPr>
            <p:cNvSpPr/>
            <p:nvPr/>
          </p:nvSpPr>
          <p:spPr>
            <a:xfrm>
              <a:off x="5836661" y="4881909"/>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5" name="Rectangle 94">
              <a:extLst>
                <a:ext uri="{FF2B5EF4-FFF2-40B4-BE49-F238E27FC236}">
                  <a16:creationId xmlns:a16="http://schemas.microsoft.com/office/drawing/2014/main" id="{B0E71ECF-D74A-4865-82CF-9D46C18FACC1}"/>
                </a:ext>
              </a:extLst>
            </p:cNvPr>
            <p:cNvSpPr/>
            <p:nvPr/>
          </p:nvSpPr>
          <p:spPr>
            <a:xfrm>
              <a:off x="5834128" y="540734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96" name="Rectangle 95">
              <a:extLst>
                <a:ext uri="{FF2B5EF4-FFF2-40B4-BE49-F238E27FC236}">
                  <a16:creationId xmlns:a16="http://schemas.microsoft.com/office/drawing/2014/main" id="{2DEE08BA-6087-44A3-BAFD-0AD50EFDF368}"/>
                </a:ext>
              </a:extLst>
            </p:cNvPr>
            <p:cNvSpPr/>
            <p:nvPr/>
          </p:nvSpPr>
          <p:spPr>
            <a:xfrm>
              <a:off x="5834127" y="5980574"/>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pic>
          <p:nvPicPr>
            <p:cNvPr id="106" name="Picture 105" descr="Shape, arrow&#10;&#10;Description automatically generated">
              <a:extLst>
                <a:ext uri="{FF2B5EF4-FFF2-40B4-BE49-F238E27FC236}">
                  <a16:creationId xmlns:a16="http://schemas.microsoft.com/office/drawing/2014/main" id="{731027DD-195F-4141-ABAE-BBA935F6F295}"/>
                </a:ext>
              </a:extLst>
            </p:cNvPr>
            <p:cNvPicPr>
              <a:picLocks noChangeAspect="1"/>
            </p:cNvPicPr>
            <p:nvPr/>
          </p:nvPicPr>
          <p:blipFill>
            <a:blip r:embed="rId6"/>
            <a:stretch>
              <a:fillRect/>
            </a:stretch>
          </p:blipFill>
          <p:spPr>
            <a:xfrm>
              <a:off x="5828816" y="4925952"/>
              <a:ext cx="509859" cy="346545"/>
            </a:xfrm>
            <a:prstGeom prst="rect">
              <a:avLst/>
            </a:prstGeom>
          </p:spPr>
        </p:pic>
        <p:pic>
          <p:nvPicPr>
            <p:cNvPr id="107" name="Picture 106" descr="Shape, arrow&#10;&#10;Description automatically generated">
              <a:extLst>
                <a:ext uri="{FF2B5EF4-FFF2-40B4-BE49-F238E27FC236}">
                  <a16:creationId xmlns:a16="http://schemas.microsoft.com/office/drawing/2014/main" id="{216FEB4D-C5FA-49E2-B0C2-80E5087294E9}"/>
                </a:ext>
              </a:extLst>
            </p:cNvPr>
            <p:cNvPicPr>
              <a:picLocks noChangeAspect="1"/>
            </p:cNvPicPr>
            <p:nvPr/>
          </p:nvPicPr>
          <p:blipFill>
            <a:blip r:embed="rId6"/>
            <a:stretch>
              <a:fillRect/>
            </a:stretch>
          </p:blipFill>
          <p:spPr>
            <a:xfrm>
              <a:off x="5828816" y="5456272"/>
              <a:ext cx="509859" cy="346545"/>
            </a:xfrm>
            <a:prstGeom prst="rect">
              <a:avLst/>
            </a:prstGeom>
          </p:spPr>
        </p:pic>
        <p:pic>
          <p:nvPicPr>
            <p:cNvPr id="108" name="Picture 107" descr="Shape, arrow&#10;&#10;Description automatically generated">
              <a:extLst>
                <a:ext uri="{FF2B5EF4-FFF2-40B4-BE49-F238E27FC236}">
                  <a16:creationId xmlns:a16="http://schemas.microsoft.com/office/drawing/2014/main" id="{08179605-7C71-4DB9-B3B0-AF45DB67DA76}"/>
                </a:ext>
              </a:extLst>
            </p:cNvPr>
            <p:cNvPicPr>
              <a:picLocks noChangeAspect="1"/>
            </p:cNvPicPr>
            <p:nvPr/>
          </p:nvPicPr>
          <p:blipFill>
            <a:blip r:embed="rId6"/>
            <a:stretch>
              <a:fillRect/>
            </a:stretch>
          </p:blipFill>
          <p:spPr>
            <a:xfrm>
              <a:off x="5828816" y="6032218"/>
              <a:ext cx="509859" cy="346545"/>
            </a:xfrm>
            <a:prstGeom prst="rect">
              <a:avLst/>
            </a:prstGeom>
          </p:spPr>
        </p:pic>
      </p:grpSp>
      <p:grpSp>
        <p:nvGrpSpPr>
          <p:cNvPr id="132" name="Group 131">
            <a:extLst>
              <a:ext uri="{FF2B5EF4-FFF2-40B4-BE49-F238E27FC236}">
                <a16:creationId xmlns:a16="http://schemas.microsoft.com/office/drawing/2014/main" id="{3BAAB2B4-80F5-43DA-BD5C-AA9A61169C39}"/>
              </a:ext>
            </a:extLst>
          </p:cNvPr>
          <p:cNvGrpSpPr/>
          <p:nvPr/>
        </p:nvGrpSpPr>
        <p:grpSpPr>
          <a:xfrm>
            <a:off x="321737" y="3796756"/>
            <a:ext cx="3372947" cy="2913590"/>
            <a:chOff x="322001" y="3821932"/>
            <a:chExt cx="3372947" cy="2913590"/>
          </a:xfrm>
        </p:grpSpPr>
        <p:grpSp>
          <p:nvGrpSpPr>
            <p:cNvPr id="109" name="Group 108">
              <a:extLst>
                <a:ext uri="{FF2B5EF4-FFF2-40B4-BE49-F238E27FC236}">
                  <a16:creationId xmlns:a16="http://schemas.microsoft.com/office/drawing/2014/main" id="{E078DA59-313B-4531-A52F-D4DF4A96B9E3}"/>
                </a:ext>
              </a:extLst>
            </p:cNvPr>
            <p:cNvGrpSpPr/>
            <p:nvPr/>
          </p:nvGrpSpPr>
          <p:grpSpPr>
            <a:xfrm>
              <a:off x="322001" y="3821932"/>
              <a:ext cx="3372947" cy="2913590"/>
              <a:chOff x="322001" y="3821932"/>
              <a:chExt cx="3372947" cy="2913590"/>
            </a:xfrm>
          </p:grpSpPr>
          <p:sp>
            <p:nvSpPr>
              <p:cNvPr id="67" name="Rounded Rectangle 11">
                <a:extLst>
                  <a:ext uri="{FF2B5EF4-FFF2-40B4-BE49-F238E27FC236}">
                    <a16:creationId xmlns:a16="http://schemas.microsoft.com/office/drawing/2014/main" id="{DD7D8E12-45DA-437A-A7BF-0AF9DE43A4A7}"/>
                  </a:ext>
                </a:extLst>
              </p:cNvPr>
              <p:cNvSpPr/>
              <p:nvPr/>
            </p:nvSpPr>
            <p:spPr>
              <a:xfrm>
                <a:off x="322001" y="3821932"/>
                <a:ext cx="3372947" cy="2913590"/>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cxnSp>
            <p:nvCxnSpPr>
              <p:cNvPr id="68" name="Straight Connector 67">
                <a:extLst>
                  <a:ext uri="{FF2B5EF4-FFF2-40B4-BE49-F238E27FC236}">
                    <a16:creationId xmlns:a16="http://schemas.microsoft.com/office/drawing/2014/main" id="{8B1CBF38-A7A0-4D7A-9893-2D8C1BDF219C}"/>
                  </a:ext>
                </a:extLst>
              </p:cNvPr>
              <p:cNvCxnSpPr>
                <a:cxnSpLocks/>
              </p:cNvCxnSpPr>
              <p:nvPr/>
            </p:nvCxnSpPr>
            <p:spPr>
              <a:xfrm>
                <a:off x="1102293" y="4937664"/>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CE468D-0694-4032-BCE8-D33B1EA10BF9}"/>
                  </a:ext>
                </a:extLst>
              </p:cNvPr>
              <p:cNvCxnSpPr>
                <a:cxnSpLocks/>
              </p:cNvCxnSpPr>
              <p:nvPr/>
            </p:nvCxnSpPr>
            <p:spPr>
              <a:xfrm>
                <a:off x="1102293" y="5463097"/>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791CB4A-CC7E-4882-A13D-9F74C11C89C4}"/>
                  </a:ext>
                </a:extLst>
              </p:cNvPr>
              <p:cNvCxnSpPr>
                <a:cxnSpLocks/>
              </p:cNvCxnSpPr>
              <p:nvPr/>
            </p:nvCxnSpPr>
            <p:spPr>
              <a:xfrm>
                <a:off x="1102293" y="5971289"/>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226EAA5-FBDC-4CE5-BA1C-F17EF6DC5B9A}"/>
                  </a:ext>
                </a:extLst>
              </p:cNvPr>
              <p:cNvSpPr/>
              <p:nvPr/>
            </p:nvSpPr>
            <p:spPr>
              <a:xfrm>
                <a:off x="510657" y="4541057"/>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0E1F273A-C73A-452B-A8B3-3100E6E1F715}"/>
                  </a:ext>
                </a:extLst>
              </p:cNvPr>
              <p:cNvSpPr/>
              <p:nvPr/>
            </p:nvSpPr>
            <p:spPr>
              <a:xfrm>
                <a:off x="508124" y="5066490"/>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4" name="Rectangle 73">
                <a:extLst>
                  <a:ext uri="{FF2B5EF4-FFF2-40B4-BE49-F238E27FC236}">
                    <a16:creationId xmlns:a16="http://schemas.microsoft.com/office/drawing/2014/main" id="{8EB71186-5A53-4B83-9836-BD82CDAEC621}"/>
                  </a:ext>
                </a:extLst>
              </p:cNvPr>
              <p:cNvSpPr/>
              <p:nvPr/>
            </p:nvSpPr>
            <p:spPr>
              <a:xfrm>
                <a:off x="508123" y="5639722"/>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sp>
            <p:nvSpPr>
              <p:cNvPr id="75" name="Rectangle 74">
                <a:extLst>
                  <a:ext uri="{FF2B5EF4-FFF2-40B4-BE49-F238E27FC236}">
                    <a16:creationId xmlns:a16="http://schemas.microsoft.com/office/drawing/2014/main" id="{ECA6B04C-6EC5-4462-943A-E4C355870934}"/>
                  </a:ext>
                </a:extLst>
              </p:cNvPr>
              <p:cNvSpPr/>
              <p:nvPr/>
            </p:nvSpPr>
            <p:spPr>
              <a:xfrm>
                <a:off x="508124" y="400084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6" name="Straight Connector 75">
                <a:extLst>
                  <a:ext uri="{FF2B5EF4-FFF2-40B4-BE49-F238E27FC236}">
                    <a16:creationId xmlns:a16="http://schemas.microsoft.com/office/drawing/2014/main" id="{7A64296D-C40D-4E71-A3E5-A8009627A496}"/>
                  </a:ext>
                </a:extLst>
              </p:cNvPr>
              <p:cNvCxnSpPr>
                <a:cxnSpLocks/>
              </p:cNvCxnSpPr>
              <p:nvPr/>
            </p:nvCxnSpPr>
            <p:spPr>
              <a:xfrm>
                <a:off x="1110751" y="4381086"/>
                <a:ext cx="230130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8" name="Picture 77" descr="Shape, arrow&#10;&#10;Description automatically generated">
                <a:extLst>
                  <a:ext uri="{FF2B5EF4-FFF2-40B4-BE49-F238E27FC236}">
                    <a16:creationId xmlns:a16="http://schemas.microsoft.com/office/drawing/2014/main" id="{28A0F39D-5E2E-4184-B0F9-7375D1311EE0}"/>
                  </a:ext>
                </a:extLst>
              </p:cNvPr>
              <p:cNvPicPr>
                <a:picLocks noChangeAspect="1"/>
              </p:cNvPicPr>
              <p:nvPr/>
            </p:nvPicPr>
            <p:blipFill>
              <a:blip r:embed="rId7"/>
              <a:stretch>
                <a:fillRect/>
              </a:stretch>
            </p:blipFill>
            <p:spPr>
              <a:xfrm>
                <a:off x="599923" y="4973701"/>
                <a:ext cx="462709" cy="428729"/>
              </a:xfrm>
              <a:prstGeom prst="rect">
                <a:avLst/>
              </a:prstGeom>
            </p:spPr>
          </p:pic>
          <p:pic>
            <p:nvPicPr>
              <p:cNvPr id="79" name="Picture 78" descr="Shape, arrow&#10;&#10;Description automatically generated">
                <a:extLst>
                  <a:ext uri="{FF2B5EF4-FFF2-40B4-BE49-F238E27FC236}">
                    <a16:creationId xmlns:a16="http://schemas.microsoft.com/office/drawing/2014/main" id="{BFC390E1-3033-4D0F-8A95-EF6085B9652C}"/>
                  </a:ext>
                </a:extLst>
              </p:cNvPr>
              <p:cNvPicPr>
                <a:picLocks noChangeAspect="1"/>
              </p:cNvPicPr>
              <p:nvPr/>
            </p:nvPicPr>
            <p:blipFill>
              <a:blip r:embed="rId7"/>
              <a:stretch>
                <a:fillRect/>
              </a:stretch>
            </p:blipFill>
            <p:spPr>
              <a:xfrm>
                <a:off x="599923" y="4480257"/>
                <a:ext cx="462709" cy="428729"/>
              </a:xfrm>
              <a:prstGeom prst="rect">
                <a:avLst/>
              </a:prstGeom>
            </p:spPr>
          </p:pic>
          <p:pic>
            <p:nvPicPr>
              <p:cNvPr id="80" name="Picture 79" descr="Shape, arrow&#10;&#10;Description automatically generated">
                <a:extLst>
                  <a:ext uri="{FF2B5EF4-FFF2-40B4-BE49-F238E27FC236}">
                    <a16:creationId xmlns:a16="http://schemas.microsoft.com/office/drawing/2014/main" id="{02D2527E-689B-47E4-97C6-55DF3FBC7E8A}"/>
                  </a:ext>
                </a:extLst>
              </p:cNvPr>
              <p:cNvPicPr>
                <a:picLocks noChangeAspect="1"/>
              </p:cNvPicPr>
              <p:nvPr/>
            </p:nvPicPr>
            <p:blipFill>
              <a:blip r:embed="rId7"/>
              <a:stretch>
                <a:fillRect/>
              </a:stretch>
            </p:blipFill>
            <p:spPr>
              <a:xfrm>
                <a:off x="599922" y="3919049"/>
                <a:ext cx="462709" cy="428729"/>
              </a:xfrm>
              <a:prstGeom prst="rect">
                <a:avLst/>
              </a:prstGeom>
            </p:spPr>
          </p:pic>
          <p:pic>
            <p:nvPicPr>
              <p:cNvPr id="81" name="Picture 80" descr="Shape, arrow&#10;&#10;Description automatically generated">
                <a:extLst>
                  <a:ext uri="{FF2B5EF4-FFF2-40B4-BE49-F238E27FC236}">
                    <a16:creationId xmlns:a16="http://schemas.microsoft.com/office/drawing/2014/main" id="{90C57809-325B-45B2-B5D8-EA15DF171E4D}"/>
                  </a:ext>
                </a:extLst>
              </p:cNvPr>
              <p:cNvPicPr>
                <a:picLocks noChangeAspect="1"/>
              </p:cNvPicPr>
              <p:nvPr/>
            </p:nvPicPr>
            <p:blipFill>
              <a:blip r:embed="rId7"/>
              <a:stretch>
                <a:fillRect/>
              </a:stretch>
            </p:blipFill>
            <p:spPr>
              <a:xfrm>
                <a:off x="599922" y="5542560"/>
                <a:ext cx="462709" cy="428729"/>
              </a:xfrm>
              <a:prstGeom prst="rect">
                <a:avLst/>
              </a:prstGeom>
            </p:spPr>
          </p:pic>
        </p:grpSp>
        <p:cxnSp>
          <p:nvCxnSpPr>
            <p:cNvPr id="113" name="Straight Connector 112">
              <a:extLst>
                <a:ext uri="{FF2B5EF4-FFF2-40B4-BE49-F238E27FC236}">
                  <a16:creationId xmlns:a16="http://schemas.microsoft.com/office/drawing/2014/main" id="{8329859B-DB6C-4948-BD89-477E9836F51C}"/>
                </a:ext>
              </a:extLst>
            </p:cNvPr>
            <p:cNvCxnSpPr>
              <a:cxnSpLocks/>
            </p:cNvCxnSpPr>
            <p:nvPr/>
          </p:nvCxnSpPr>
          <p:spPr>
            <a:xfrm>
              <a:off x="1102293" y="6495120"/>
              <a:ext cx="230976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6F7497D5-6549-4755-AB90-99291A819A50}"/>
                </a:ext>
              </a:extLst>
            </p:cNvPr>
            <p:cNvSpPr/>
            <p:nvPr/>
          </p:nvSpPr>
          <p:spPr>
            <a:xfrm>
              <a:off x="508123" y="6163553"/>
              <a:ext cx="462709" cy="396607"/>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Tw Cen MT" panose="020B0602020104020603"/>
                <a:ea typeface="+mn-ea"/>
                <a:cs typeface="+mn-cs"/>
              </a:endParaRPr>
            </a:p>
          </p:txBody>
        </p:sp>
        <p:pic>
          <p:nvPicPr>
            <p:cNvPr id="115" name="Picture 114" descr="Shape, arrow&#10;&#10;Description automatically generated">
              <a:extLst>
                <a:ext uri="{FF2B5EF4-FFF2-40B4-BE49-F238E27FC236}">
                  <a16:creationId xmlns:a16="http://schemas.microsoft.com/office/drawing/2014/main" id="{759DDF44-4B23-435B-BF66-CFCE20C6AF97}"/>
                </a:ext>
              </a:extLst>
            </p:cNvPr>
            <p:cNvPicPr>
              <a:picLocks noChangeAspect="1"/>
            </p:cNvPicPr>
            <p:nvPr/>
          </p:nvPicPr>
          <p:blipFill>
            <a:blip r:embed="rId7"/>
            <a:stretch>
              <a:fillRect/>
            </a:stretch>
          </p:blipFill>
          <p:spPr>
            <a:xfrm>
              <a:off x="573853" y="6091571"/>
              <a:ext cx="462709" cy="428729"/>
            </a:xfrm>
            <a:prstGeom prst="rect">
              <a:avLst/>
            </a:prstGeom>
          </p:spPr>
        </p:pic>
      </p:grpSp>
      <p:sp>
        <p:nvSpPr>
          <p:cNvPr id="134" name="TextBox 133">
            <a:extLst>
              <a:ext uri="{FF2B5EF4-FFF2-40B4-BE49-F238E27FC236}">
                <a16:creationId xmlns:a16="http://schemas.microsoft.com/office/drawing/2014/main" id="{E1B90584-FAEF-4CD6-A90A-5DB938ABB698}"/>
              </a:ext>
            </a:extLst>
          </p:cNvPr>
          <p:cNvSpPr txBox="1"/>
          <p:nvPr/>
        </p:nvSpPr>
        <p:spPr>
          <a:xfrm>
            <a:off x="4637066" y="455352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phone</a:t>
            </a:r>
          </a:p>
        </p:txBody>
      </p:sp>
      <p:sp>
        <p:nvSpPr>
          <p:cNvPr id="135" name="TextBox 134">
            <a:extLst>
              <a:ext uri="{FF2B5EF4-FFF2-40B4-BE49-F238E27FC236}">
                <a16:creationId xmlns:a16="http://schemas.microsoft.com/office/drawing/2014/main" id="{AED6A926-A6B8-406E-9439-200E01D11AB0}"/>
              </a:ext>
            </a:extLst>
          </p:cNvPr>
          <p:cNvSpPr txBox="1"/>
          <p:nvPr/>
        </p:nvSpPr>
        <p:spPr>
          <a:xfrm>
            <a:off x="4637066" y="5081429"/>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camera</a:t>
            </a:r>
          </a:p>
        </p:txBody>
      </p:sp>
      <p:sp>
        <p:nvSpPr>
          <p:cNvPr id="136" name="TextBox 135">
            <a:extLst>
              <a:ext uri="{FF2B5EF4-FFF2-40B4-BE49-F238E27FC236}">
                <a16:creationId xmlns:a16="http://schemas.microsoft.com/office/drawing/2014/main" id="{507782CF-AA23-44DD-8A3D-0C1970482D47}"/>
              </a:ext>
            </a:extLst>
          </p:cNvPr>
          <p:cNvSpPr txBox="1"/>
          <p:nvPr/>
        </p:nvSpPr>
        <p:spPr>
          <a:xfrm>
            <a:off x="4636712" y="5605708"/>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bear</a:t>
            </a:r>
          </a:p>
        </p:txBody>
      </p:sp>
      <p:grpSp>
        <p:nvGrpSpPr>
          <p:cNvPr id="105" name="Group 104">
            <a:extLst>
              <a:ext uri="{FF2B5EF4-FFF2-40B4-BE49-F238E27FC236}">
                <a16:creationId xmlns:a16="http://schemas.microsoft.com/office/drawing/2014/main" id="{A01D0304-7C69-4466-A881-9C58A3AC3047}"/>
              </a:ext>
            </a:extLst>
          </p:cNvPr>
          <p:cNvGrpSpPr/>
          <p:nvPr/>
        </p:nvGrpSpPr>
        <p:grpSpPr>
          <a:xfrm>
            <a:off x="7411904" y="4140524"/>
            <a:ext cx="4554314" cy="2285349"/>
            <a:chOff x="7411904" y="4140524"/>
            <a:chExt cx="4554314" cy="2285349"/>
          </a:xfrm>
        </p:grpSpPr>
        <p:pic>
          <p:nvPicPr>
            <p:cNvPr id="3074" name="Picture 2" descr="Bolsa, Escuela, Mochila">
              <a:extLst>
                <a:ext uri="{FF2B5EF4-FFF2-40B4-BE49-F238E27FC236}">
                  <a16:creationId xmlns:a16="http://schemas.microsoft.com/office/drawing/2014/main" id="{F2F52C3C-2360-41C3-B1A5-D1B34620F9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82565" y="4140524"/>
              <a:ext cx="783653" cy="10258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scuela, Libro De Ejercicios, Estudiar">
              <a:extLst>
                <a:ext uri="{FF2B5EF4-FFF2-40B4-BE49-F238E27FC236}">
                  <a16:creationId xmlns:a16="http://schemas.microsoft.com/office/drawing/2014/main" id="{16957E9E-74B4-451F-BFE4-9F2A195737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5888" y="5661900"/>
              <a:ext cx="499487" cy="6686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mara, Fotografia, Fotografía, Foto">
              <a:extLst>
                <a:ext uri="{FF2B5EF4-FFF2-40B4-BE49-F238E27FC236}">
                  <a16:creationId xmlns:a16="http://schemas.microsoft.com/office/drawing/2014/main" id="{0F717EEE-47F3-4DA9-AD4D-8A26962835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43062" y="5661596"/>
              <a:ext cx="939977" cy="64433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asketball, Ball, Sport, Orange Ball">
              <a:extLst>
                <a:ext uri="{FF2B5EF4-FFF2-40B4-BE49-F238E27FC236}">
                  <a16:creationId xmlns:a16="http://schemas.microsoft.com/office/drawing/2014/main" id="{8056DAEF-2E83-498D-91E7-1F364FDD6C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60599" y="5757268"/>
              <a:ext cx="668605" cy="66860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látano, Fruta, Comida, Fruta Amarilla">
              <a:extLst>
                <a:ext uri="{FF2B5EF4-FFF2-40B4-BE49-F238E27FC236}">
                  <a16:creationId xmlns:a16="http://schemas.microsoft.com/office/drawing/2014/main" id="{FFD862A6-95E0-4E18-8841-66D74F16E8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90576" y="5636987"/>
              <a:ext cx="1092628" cy="62122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Smartphone, Teléfono Móvil, Androide, Tecnología">
              <a:extLst>
                <a:ext uri="{FF2B5EF4-FFF2-40B4-BE49-F238E27FC236}">
                  <a16:creationId xmlns:a16="http://schemas.microsoft.com/office/drawing/2014/main" id="{AC602389-F272-4949-9C7B-C95EC6350C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98705" y="4294191"/>
              <a:ext cx="594650" cy="8556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Animal, Bear, Cartoon, Children, Kids, Toys">
              <a:extLst>
                <a:ext uri="{FF2B5EF4-FFF2-40B4-BE49-F238E27FC236}">
                  <a16:creationId xmlns:a16="http://schemas.microsoft.com/office/drawing/2014/main" id="{F18FC583-FAAF-4581-A92B-E3DC5F3F5C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28690" y="4240985"/>
              <a:ext cx="649364" cy="85007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a:extLst>
                <a:ext uri="{FF2B5EF4-FFF2-40B4-BE49-F238E27FC236}">
                  <a16:creationId xmlns:a16="http://schemas.microsoft.com/office/drawing/2014/main" id="{7D91FC33-FA15-4342-8C1C-64F497A016E6}"/>
                </a:ext>
              </a:extLst>
            </p:cNvPr>
            <p:cNvPicPr>
              <a:picLocks noChangeAspect="1"/>
            </p:cNvPicPr>
            <p:nvPr/>
          </p:nvPicPr>
          <p:blipFill>
            <a:blip r:embed="rId15"/>
            <a:stretch>
              <a:fillRect/>
            </a:stretch>
          </p:blipFill>
          <p:spPr>
            <a:xfrm rot="20373402">
              <a:off x="7411904" y="4342931"/>
              <a:ext cx="1004717" cy="640507"/>
            </a:xfrm>
            <a:prstGeom prst="rect">
              <a:avLst/>
            </a:prstGeom>
          </p:spPr>
        </p:pic>
      </p:grpSp>
      <p:sp>
        <p:nvSpPr>
          <p:cNvPr id="17" name="TextBox 16">
            <a:extLst>
              <a:ext uri="{FF2B5EF4-FFF2-40B4-BE49-F238E27FC236}">
                <a16:creationId xmlns:a16="http://schemas.microsoft.com/office/drawing/2014/main" id="{632D8B6D-A941-4D56-90A5-CF0249B88DBF}"/>
              </a:ext>
            </a:extLst>
          </p:cNvPr>
          <p:cNvSpPr txBox="1"/>
          <p:nvPr/>
        </p:nvSpPr>
        <p:spPr>
          <a:xfrm>
            <a:off x="1068265" y="3941085"/>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an exercise book</a:t>
            </a:r>
          </a:p>
        </p:txBody>
      </p:sp>
      <p:sp>
        <p:nvSpPr>
          <p:cNvPr id="110" name="TextBox 109">
            <a:extLst>
              <a:ext uri="{FF2B5EF4-FFF2-40B4-BE49-F238E27FC236}">
                <a16:creationId xmlns:a16="http://schemas.microsoft.com/office/drawing/2014/main" id="{8407FAFD-6CA2-4425-ABFC-5A4A91C36FA8}"/>
              </a:ext>
            </a:extLst>
          </p:cNvPr>
          <p:cNvSpPr txBox="1"/>
          <p:nvPr/>
        </p:nvSpPr>
        <p:spPr>
          <a:xfrm>
            <a:off x="1115152" y="4465540"/>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ball</a:t>
            </a:r>
          </a:p>
        </p:txBody>
      </p:sp>
      <p:sp>
        <p:nvSpPr>
          <p:cNvPr id="111" name="TextBox 110">
            <a:extLst>
              <a:ext uri="{FF2B5EF4-FFF2-40B4-BE49-F238E27FC236}">
                <a16:creationId xmlns:a16="http://schemas.microsoft.com/office/drawing/2014/main" id="{6698A892-F65E-464B-B45F-7E931EC093DA}"/>
              </a:ext>
            </a:extLst>
          </p:cNvPr>
          <p:cNvSpPr txBox="1"/>
          <p:nvPr/>
        </p:nvSpPr>
        <p:spPr>
          <a:xfrm>
            <a:off x="1062631" y="5017865"/>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pen</a:t>
            </a:r>
          </a:p>
        </p:txBody>
      </p:sp>
      <p:sp>
        <p:nvSpPr>
          <p:cNvPr id="112" name="TextBox 111">
            <a:extLst>
              <a:ext uri="{FF2B5EF4-FFF2-40B4-BE49-F238E27FC236}">
                <a16:creationId xmlns:a16="http://schemas.microsoft.com/office/drawing/2014/main" id="{7D116FAC-3141-46B9-8FFD-1A6C518E2842}"/>
              </a:ext>
            </a:extLst>
          </p:cNvPr>
          <p:cNvSpPr txBox="1"/>
          <p:nvPr/>
        </p:nvSpPr>
        <p:spPr>
          <a:xfrm>
            <a:off x="1068265" y="5530464"/>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piece of fruit</a:t>
            </a:r>
          </a:p>
        </p:txBody>
      </p:sp>
      <p:sp>
        <p:nvSpPr>
          <p:cNvPr id="133" name="TextBox 132">
            <a:extLst>
              <a:ext uri="{FF2B5EF4-FFF2-40B4-BE49-F238E27FC236}">
                <a16:creationId xmlns:a16="http://schemas.microsoft.com/office/drawing/2014/main" id="{977A3325-74A5-42E2-9EB4-EC34BA3EECC0}"/>
              </a:ext>
            </a:extLst>
          </p:cNvPr>
          <p:cNvSpPr txBox="1"/>
          <p:nvPr/>
        </p:nvSpPr>
        <p:spPr>
          <a:xfrm>
            <a:off x="1115152" y="6074172"/>
            <a:ext cx="275590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a rucksack, bag</a:t>
            </a:r>
          </a:p>
        </p:txBody>
      </p:sp>
      <p:pic>
        <p:nvPicPr>
          <p:cNvPr id="140" name="Picture 139" descr="Shape, arrow&#10;&#10;Description automatically generated">
            <a:extLst>
              <a:ext uri="{FF2B5EF4-FFF2-40B4-BE49-F238E27FC236}">
                <a16:creationId xmlns:a16="http://schemas.microsoft.com/office/drawing/2014/main" id="{6DF1D1B0-D66B-4A2A-BC96-991A188EB970}"/>
              </a:ext>
            </a:extLst>
          </p:cNvPr>
          <p:cNvPicPr>
            <a:picLocks noChangeAspect="1"/>
          </p:cNvPicPr>
          <p:nvPr/>
        </p:nvPicPr>
        <p:blipFill>
          <a:blip r:embed="rId7"/>
          <a:stretch>
            <a:fillRect/>
          </a:stretch>
        </p:blipFill>
        <p:spPr>
          <a:xfrm>
            <a:off x="5094938" y="1540107"/>
            <a:ext cx="397018" cy="367862"/>
          </a:xfrm>
          <a:prstGeom prst="rect">
            <a:avLst/>
          </a:prstGeom>
        </p:spPr>
      </p:pic>
      <p:pic>
        <p:nvPicPr>
          <p:cNvPr id="148" name="Picture 147" descr="Shape, arrow&#10;&#10;Description automatically generated">
            <a:extLst>
              <a:ext uri="{FF2B5EF4-FFF2-40B4-BE49-F238E27FC236}">
                <a16:creationId xmlns:a16="http://schemas.microsoft.com/office/drawing/2014/main" id="{E001951C-90F9-4DE5-B8C9-8031C4714B78}"/>
              </a:ext>
            </a:extLst>
          </p:cNvPr>
          <p:cNvPicPr>
            <a:picLocks noChangeAspect="1"/>
          </p:cNvPicPr>
          <p:nvPr/>
        </p:nvPicPr>
        <p:blipFill>
          <a:blip r:embed="rId7"/>
          <a:stretch>
            <a:fillRect/>
          </a:stretch>
        </p:blipFill>
        <p:spPr>
          <a:xfrm>
            <a:off x="8828690" y="1432663"/>
            <a:ext cx="499512" cy="462829"/>
          </a:xfrm>
          <a:prstGeom prst="rect">
            <a:avLst/>
          </a:prstGeom>
        </p:spPr>
      </p:pic>
      <p:pic>
        <p:nvPicPr>
          <p:cNvPr id="149" name="Picture 148" descr="Shape, arrow&#10;&#10;Description automatically generated">
            <a:extLst>
              <a:ext uri="{FF2B5EF4-FFF2-40B4-BE49-F238E27FC236}">
                <a16:creationId xmlns:a16="http://schemas.microsoft.com/office/drawing/2014/main" id="{87ADB838-833B-4F8F-A559-3A02C55B064C}"/>
              </a:ext>
            </a:extLst>
          </p:cNvPr>
          <p:cNvPicPr>
            <a:picLocks noChangeAspect="1"/>
          </p:cNvPicPr>
          <p:nvPr/>
        </p:nvPicPr>
        <p:blipFill>
          <a:blip r:embed="rId7"/>
          <a:stretch>
            <a:fillRect/>
          </a:stretch>
        </p:blipFill>
        <p:spPr>
          <a:xfrm>
            <a:off x="8828690" y="1973953"/>
            <a:ext cx="499512" cy="462829"/>
          </a:xfrm>
          <a:prstGeom prst="rect">
            <a:avLst/>
          </a:prstGeom>
        </p:spPr>
      </p:pic>
      <p:pic>
        <p:nvPicPr>
          <p:cNvPr id="150" name="Picture 149" descr="Shape, arrow&#10;&#10;Description automatically generated">
            <a:extLst>
              <a:ext uri="{FF2B5EF4-FFF2-40B4-BE49-F238E27FC236}">
                <a16:creationId xmlns:a16="http://schemas.microsoft.com/office/drawing/2014/main" id="{4EEE7B30-1D82-4129-855B-E5D60EB92A85}"/>
              </a:ext>
            </a:extLst>
          </p:cNvPr>
          <p:cNvPicPr>
            <a:picLocks noChangeAspect="1"/>
          </p:cNvPicPr>
          <p:nvPr/>
        </p:nvPicPr>
        <p:blipFill>
          <a:blip r:embed="rId7"/>
          <a:stretch>
            <a:fillRect/>
          </a:stretch>
        </p:blipFill>
        <p:spPr>
          <a:xfrm>
            <a:off x="8707916" y="2518377"/>
            <a:ext cx="499512" cy="462829"/>
          </a:xfrm>
          <a:prstGeom prst="rect">
            <a:avLst/>
          </a:prstGeom>
        </p:spPr>
      </p:pic>
      <p:pic>
        <p:nvPicPr>
          <p:cNvPr id="151" name="Picture 150" descr="Shape, arrow&#10;&#10;Description automatically generated">
            <a:extLst>
              <a:ext uri="{FF2B5EF4-FFF2-40B4-BE49-F238E27FC236}">
                <a16:creationId xmlns:a16="http://schemas.microsoft.com/office/drawing/2014/main" id="{C5AEB1B1-376A-444C-95AB-CDCCC27A5A6B}"/>
              </a:ext>
            </a:extLst>
          </p:cNvPr>
          <p:cNvPicPr>
            <a:picLocks noChangeAspect="1"/>
          </p:cNvPicPr>
          <p:nvPr/>
        </p:nvPicPr>
        <p:blipFill>
          <a:blip r:embed="rId7"/>
          <a:stretch>
            <a:fillRect/>
          </a:stretch>
        </p:blipFill>
        <p:spPr>
          <a:xfrm>
            <a:off x="5049634" y="3070668"/>
            <a:ext cx="432980" cy="401183"/>
          </a:xfrm>
          <a:prstGeom prst="rect">
            <a:avLst/>
          </a:prstGeom>
        </p:spPr>
      </p:pic>
      <p:pic>
        <p:nvPicPr>
          <p:cNvPr id="152" name="Picture 151" descr="Shape, arrow&#10;&#10;Description automatically generated">
            <a:extLst>
              <a:ext uri="{FF2B5EF4-FFF2-40B4-BE49-F238E27FC236}">
                <a16:creationId xmlns:a16="http://schemas.microsoft.com/office/drawing/2014/main" id="{0EB7EF25-0AFC-4DD9-8B11-5379DD4819B6}"/>
              </a:ext>
            </a:extLst>
          </p:cNvPr>
          <p:cNvPicPr>
            <a:picLocks noChangeAspect="1"/>
          </p:cNvPicPr>
          <p:nvPr/>
        </p:nvPicPr>
        <p:blipFill>
          <a:blip r:embed="rId6"/>
          <a:stretch>
            <a:fillRect/>
          </a:stretch>
        </p:blipFill>
        <p:spPr>
          <a:xfrm>
            <a:off x="4930348" y="2146064"/>
            <a:ext cx="391400" cy="266030"/>
          </a:xfrm>
          <a:prstGeom prst="rect">
            <a:avLst/>
          </a:prstGeom>
        </p:spPr>
      </p:pic>
      <p:pic>
        <p:nvPicPr>
          <p:cNvPr id="153" name="Picture 152" descr="Shape, arrow&#10;&#10;Description automatically generated">
            <a:extLst>
              <a:ext uri="{FF2B5EF4-FFF2-40B4-BE49-F238E27FC236}">
                <a16:creationId xmlns:a16="http://schemas.microsoft.com/office/drawing/2014/main" id="{328476DF-1A18-45EF-8929-736F728046AA}"/>
              </a:ext>
            </a:extLst>
          </p:cNvPr>
          <p:cNvPicPr>
            <a:picLocks noChangeAspect="1"/>
          </p:cNvPicPr>
          <p:nvPr/>
        </p:nvPicPr>
        <p:blipFill>
          <a:blip r:embed="rId6"/>
          <a:stretch>
            <a:fillRect/>
          </a:stretch>
        </p:blipFill>
        <p:spPr>
          <a:xfrm>
            <a:off x="8816028" y="3160340"/>
            <a:ext cx="391400" cy="266030"/>
          </a:xfrm>
          <a:prstGeom prst="rect">
            <a:avLst/>
          </a:prstGeom>
        </p:spPr>
      </p:pic>
      <p:pic>
        <p:nvPicPr>
          <p:cNvPr id="3" name="Graphic 2" descr="Teacher">
            <a:extLst>
              <a:ext uri="{FF2B5EF4-FFF2-40B4-BE49-F238E27FC236}">
                <a16:creationId xmlns:a16="http://schemas.microsoft.com/office/drawing/2014/main" id="{CD30247B-42B3-7FB2-EC4E-4606C6C3A4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659" y="-35995"/>
            <a:ext cx="914400" cy="914400"/>
          </a:xfrm>
          <a:prstGeom prst="rect">
            <a:avLst/>
          </a:prstGeom>
        </p:spPr>
      </p:pic>
      <p:sp>
        <p:nvSpPr>
          <p:cNvPr id="4" name="Speech Bubble: Rectangle with Corners Rounded 3">
            <a:hlinkClick r:id="" action="ppaction://noaction">
              <a:snd r:embed="rId18" name="t1_w9_s8_1.wav"/>
            </a:hlinkClick>
            <a:extLst>
              <a:ext uri="{FF2B5EF4-FFF2-40B4-BE49-F238E27FC236}">
                <a16:creationId xmlns:a16="http://schemas.microsoft.com/office/drawing/2014/main" id="{4BCD96B4-6694-8E28-F509-18753E918DE3}"/>
              </a:ext>
            </a:extLst>
          </p:cNvPr>
          <p:cNvSpPr/>
          <p:nvPr/>
        </p:nvSpPr>
        <p:spPr>
          <a:xfrm>
            <a:off x="1027678" y="88662"/>
            <a:ext cx="6550806" cy="515134"/>
          </a:xfrm>
          <a:prstGeom prst="wedgeRoundRectCallout">
            <a:avLst>
              <a:gd name="adj1" fmla="val -55461"/>
              <a:gd name="adj2" fmla="val 164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Lee y escribe dos </a:t>
            </a:r>
            <a:r>
              <a:rPr lang="en-GB" sz="2800" b="1" dirty="0" err="1">
                <a:solidFill>
                  <a:schemeClr val="bg1"/>
                </a:solidFill>
                <a:latin typeface="Century Gothic" panose="020B0502020202020204" pitchFamily="34" charset="0"/>
              </a:rPr>
              <a:t>listas</a:t>
            </a:r>
            <a:r>
              <a:rPr lang="en-GB" sz="2800" b="1" dirty="0">
                <a:solidFill>
                  <a:schemeClr val="bg1"/>
                </a:solidFill>
                <a:latin typeface="Century Gothic" panose="020B0502020202020204" pitchFamily="34" charset="0"/>
              </a:rPr>
              <a:t> en inglés      .</a:t>
            </a:r>
            <a:endParaRPr lang="en-US" sz="2800" b="1" dirty="0">
              <a:solidFill>
                <a:schemeClr val="bg1"/>
              </a:solidFill>
              <a:latin typeface="Century Gothic" panose="020B0502020202020204" pitchFamily="34" charset="0"/>
            </a:endParaRPr>
          </a:p>
        </p:txBody>
      </p:sp>
      <p:pic>
        <p:nvPicPr>
          <p:cNvPr id="5" name="Picture 2" descr="Free United Flag vector and picture">
            <a:extLst>
              <a:ext uri="{FF2B5EF4-FFF2-40B4-BE49-F238E27FC236}">
                <a16:creationId xmlns:a16="http://schemas.microsoft.com/office/drawing/2014/main" id="{95557D0F-FC4F-4795-D162-CD8C8394AE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16474" y="264200"/>
            <a:ext cx="457214" cy="228607"/>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25868-4E67-CD93-D013-7E5A67BC8A28}"/>
              </a:ext>
            </a:extLst>
          </p:cNvPr>
          <p:cNvSpPr txBox="1"/>
          <p:nvPr/>
        </p:nvSpPr>
        <p:spPr>
          <a:xfrm>
            <a:off x="10789247" y="1712492"/>
            <a:ext cx="1501739" cy="707886"/>
          </a:xfrm>
          <a:prstGeom prst="rect">
            <a:avLst/>
          </a:prstGeom>
          <a:solidFill>
            <a:srgbClr val="C0E399"/>
          </a:solidFill>
        </p:spPr>
        <p:txBody>
          <a:bodyPr wrap="square" rtlCol="0">
            <a:spAutoFit/>
          </a:bodyPr>
          <a:lstStyle/>
          <a:p>
            <a:pPr algn="ctr"/>
            <a:r>
              <a:rPr lang="en-GB" sz="2000" b="1" dirty="0">
                <a:solidFill>
                  <a:srgbClr val="002060"/>
                </a:solidFill>
                <a:latin typeface="Century Gothic" panose="020B0502020202020204" pitchFamily="34" charset="0"/>
              </a:rPr>
              <a:t>dos </a:t>
            </a:r>
            <a:r>
              <a:rPr lang="en-GB" sz="2000" dirty="0">
                <a:solidFill>
                  <a:srgbClr val="002060"/>
                </a:solidFill>
                <a:latin typeface="Century Gothic" panose="020B0502020202020204" pitchFamily="34" charset="0"/>
              </a:rPr>
              <a:t>= two</a:t>
            </a:r>
          </a:p>
          <a:p>
            <a:pPr algn="ctr"/>
            <a:r>
              <a:rPr lang="en-GB" sz="2000" b="1" dirty="0" err="1">
                <a:solidFill>
                  <a:srgbClr val="002060"/>
                </a:solidFill>
                <a:latin typeface="Century Gothic" panose="020B0502020202020204" pitchFamily="34" charset="0"/>
              </a:rPr>
              <a:t>lista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list</a:t>
            </a:r>
          </a:p>
        </p:txBody>
      </p:sp>
      <p:pic>
        <p:nvPicPr>
          <p:cNvPr id="10" name="Picture 9" descr="Shape, arrow&#10;&#10;Description automatically generated">
            <a:extLst>
              <a:ext uri="{FF2B5EF4-FFF2-40B4-BE49-F238E27FC236}">
                <a16:creationId xmlns:a16="http://schemas.microsoft.com/office/drawing/2014/main" id="{008EAAF6-4282-428A-DA9D-F71C78B7F101}"/>
              </a:ext>
            </a:extLst>
          </p:cNvPr>
          <p:cNvPicPr>
            <a:picLocks noChangeAspect="1"/>
          </p:cNvPicPr>
          <p:nvPr/>
        </p:nvPicPr>
        <p:blipFill>
          <a:blip r:embed="rId6"/>
          <a:stretch>
            <a:fillRect/>
          </a:stretch>
        </p:blipFill>
        <p:spPr>
          <a:xfrm>
            <a:off x="5009831" y="2667657"/>
            <a:ext cx="391400" cy="266030"/>
          </a:xfrm>
          <a:prstGeom prst="rect">
            <a:avLst/>
          </a:prstGeom>
        </p:spPr>
      </p:pic>
    </p:spTree>
    <p:extLst>
      <p:ext uri="{BB962C8B-B14F-4D97-AF65-F5344CB8AC3E}">
        <p14:creationId xmlns:p14="http://schemas.microsoft.com/office/powerpoint/2010/main" val="5124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fill="hold"/>
                                        <p:tgtEl>
                                          <p:spTgt spid="54"/>
                                        </p:tgtEl>
                                        <p:attrNameLst>
                                          <p:attrName>ppt_x</p:attrName>
                                        </p:attrNameLst>
                                      </p:cBhvr>
                                      <p:tavLst>
                                        <p:tav tm="0">
                                          <p:val>
                                            <p:strVal val="#ppt_x"/>
                                          </p:val>
                                        </p:tav>
                                        <p:tav tm="100000">
                                          <p:val>
                                            <p:strVal val="#ppt_x"/>
                                          </p:val>
                                        </p:tav>
                                      </p:tavLst>
                                    </p:anim>
                                    <p:anim calcmode="lin" valueType="num">
                                      <p:cBhvr additive="base">
                                        <p:cTn id="1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4" grpId="0"/>
      <p:bldP spid="135" grpId="0"/>
      <p:bldP spid="136" grpId="0"/>
      <p:bldP spid="17" grpId="0"/>
      <p:bldP spid="110" grpId="0"/>
      <p:bldP spid="111" grpId="0"/>
      <p:bldP spid="112" grpId="0"/>
      <p:bldP spid="1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48961" y="784569"/>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have | having]</a:t>
            </a:r>
            <a:endParaRPr sz="2800" b="0" i="0" u="none" strike="noStrike" cap="none" dirty="0">
              <a:solidFill>
                <a:srgbClr val="002060"/>
              </a:solidFill>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204236" y="1595645"/>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In Spanish the verb </a:t>
            </a:r>
            <a:r>
              <a:rPr lang="en-GB" sz="3200" b="1" i="0" u="none" strike="noStrike" cap="none" dirty="0" err="1">
                <a:solidFill>
                  <a:srgbClr val="002060"/>
                </a:solidFill>
                <a:latin typeface="Century Gothic"/>
                <a:ea typeface="Century Gothic"/>
                <a:cs typeface="Century Gothic"/>
                <a:sym typeface="Century Gothic"/>
              </a:rPr>
              <a:t>tener</a:t>
            </a:r>
            <a:r>
              <a:rPr lang="en-GB" sz="3200" b="0" i="0" u="none" strike="noStrike" cap="none" dirty="0">
                <a:solidFill>
                  <a:srgbClr val="002060"/>
                </a:solidFill>
                <a:latin typeface="Century Gothic"/>
                <a:ea typeface="Century Gothic"/>
                <a:cs typeface="Century Gothic"/>
                <a:sym typeface="Century Gothic"/>
              </a:rPr>
              <a:t> means ‘</a:t>
            </a:r>
            <a:r>
              <a:rPr lang="en-GB" sz="3200" b="1" i="1" u="none" strike="noStrike" cap="none" dirty="0">
                <a:solidFill>
                  <a:srgbClr val="002060"/>
                </a:solidFill>
                <a:latin typeface="Century Gothic"/>
                <a:ea typeface="Century Gothic"/>
                <a:cs typeface="Century Gothic"/>
                <a:sym typeface="Century Gothic"/>
              </a:rPr>
              <a:t>to have’.</a:t>
            </a:r>
            <a:endParaRPr sz="1600" dirty="0"/>
          </a:p>
        </p:txBody>
      </p:sp>
      <p:sp>
        <p:nvSpPr>
          <p:cNvPr id="18" name="Google Shape;172;p8">
            <a:hlinkClick r:id="" action="ppaction://noaction">
              <a:snd r:embed="rId3" name="9_3.wav"/>
            </a:hlinkClick>
            <a:extLst>
              <a:ext uri="{FF2B5EF4-FFF2-40B4-BE49-F238E27FC236}">
                <a16:creationId xmlns:a16="http://schemas.microsoft.com/office/drawing/2014/main" id="{2C1556CA-9677-45AC-BD8D-77DEB937E4F8}"/>
              </a:ext>
            </a:extLst>
          </p:cNvPr>
          <p:cNvSpPr txBox="1"/>
          <p:nvPr/>
        </p:nvSpPr>
        <p:spPr>
          <a:xfrm>
            <a:off x="937274" y="3664338"/>
            <a:ext cx="477497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3200" b="1" i="0" u="none" strike="noStrike" cap="none" dirty="0">
                <a:solidFill>
                  <a:srgbClr val="92D050"/>
                </a:solidFill>
                <a:latin typeface="Century Gothic"/>
                <a:ea typeface="Century Gothic"/>
                <a:cs typeface="Century Gothic"/>
                <a:sym typeface="Century Gothic"/>
              </a:rPr>
              <a:t>Tengo </a:t>
            </a:r>
            <a:r>
              <a:rPr lang="en-GB" sz="3200" i="0" u="none" strike="noStrike" cap="none" dirty="0">
                <a:solidFill>
                  <a:srgbClr val="002060"/>
                </a:solidFill>
                <a:latin typeface="Century Gothic"/>
                <a:ea typeface="Century Gothic"/>
                <a:cs typeface="Century Gothic"/>
                <a:sym typeface="Century Gothic"/>
              </a:rPr>
              <a:t> un </a:t>
            </a:r>
            <a:r>
              <a:rPr lang="en-GB" sz="3200" i="0" u="none" strike="noStrike" cap="none" dirty="0" err="1">
                <a:solidFill>
                  <a:srgbClr val="002060"/>
                </a:solidFill>
                <a:latin typeface="Century Gothic"/>
                <a:ea typeface="Century Gothic"/>
                <a:cs typeface="Century Gothic"/>
                <a:sym typeface="Century Gothic"/>
              </a:rPr>
              <a:t>cuaderno</a:t>
            </a:r>
            <a:r>
              <a:rPr lang="en-GB" sz="3200" i="0" u="none" strike="noStrike" cap="none" dirty="0">
                <a:solidFill>
                  <a:srgbClr val="002060"/>
                </a:solidFill>
                <a:latin typeface="Century Gothic"/>
                <a:ea typeface="Century Gothic"/>
                <a:cs typeface="Century Gothic"/>
                <a:sym typeface="Century Gothic"/>
              </a:rPr>
              <a:t>.</a:t>
            </a:r>
            <a:endParaRPr sz="1600" dirty="0">
              <a:solidFill>
                <a:srgbClr val="002060"/>
              </a:solidFill>
            </a:endParaRPr>
          </a:p>
        </p:txBody>
      </p:sp>
      <p:sp>
        <p:nvSpPr>
          <p:cNvPr id="19" name="Google Shape;174;p8">
            <a:hlinkClick r:id="" action="ppaction://noaction">
              <a:snd r:embed="rId4" name="9_4.wav"/>
            </a:hlinkClick>
            <a:extLst>
              <a:ext uri="{FF2B5EF4-FFF2-40B4-BE49-F238E27FC236}">
                <a16:creationId xmlns:a16="http://schemas.microsoft.com/office/drawing/2014/main" id="{541993BB-DCE2-49BE-AB57-5D9B3C76A930}"/>
              </a:ext>
            </a:extLst>
          </p:cNvPr>
          <p:cNvSpPr txBox="1"/>
          <p:nvPr/>
        </p:nvSpPr>
        <p:spPr>
          <a:xfrm>
            <a:off x="6096000" y="3675340"/>
            <a:ext cx="7981508"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Tengo</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una </a:t>
            </a:r>
            <a:r>
              <a:rPr lang="en-GB" sz="3200" dirty="0" err="1">
                <a:solidFill>
                  <a:srgbClr val="002060"/>
                </a:solidFill>
                <a:latin typeface="Century Gothic"/>
                <a:ea typeface="Century Gothic"/>
                <a:cs typeface="Century Gothic"/>
                <a:sym typeface="Century Gothic"/>
              </a:rPr>
              <a:t>fruta</a:t>
            </a:r>
            <a:r>
              <a:rPr lang="en-GB" sz="3200" dirty="0">
                <a:solidFill>
                  <a:srgbClr val="002060"/>
                </a:solidFill>
                <a:latin typeface="Century Gothic"/>
                <a:ea typeface="Century Gothic"/>
                <a:cs typeface="Century Gothic"/>
                <a:sym typeface="Century Gothic"/>
              </a:rPr>
              <a:t>.</a:t>
            </a:r>
            <a:endParaRPr sz="1600" dirty="0">
              <a:solidFill>
                <a:srgbClr val="002060"/>
              </a:solidFill>
            </a:endParaRPr>
          </a:p>
        </p:txBody>
      </p:sp>
      <p:pic>
        <p:nvPicPr>
          <p:cNvPr id="20" name="Google Shape;183;p8">
            <a:extLst>
              <a:ext uri="{FF2B5EF4-FFF2-40B4-BE49-F238E27FC236}">
                <a16:creationId xmlns:a16="http://schemas.microsoft.com/office/drawing/2014/main" id="{9C6773CA-773F-4918-BDD9-85D198E94D16}"/>
              </a:ext>
            </a:extLst>
          </p:cNvPr>
          <p:cNvPicPr preferRelativeResize="0"/>
          <p:nvPr/>
        </p:nvPicPr>
        <p:blipFill rotWithShape="1">
          <a:blip r:embed="rId6">
            <a:alphaModFix/>
          </a:blip>
          <a:srcRect/>
          <a:stretch/>
        </p:blipFill>
        <p:spPr>
          <a:xfrm>
            <a:off x="370652" y="4397233"/>
            <a:ext cx="634523" cy="671647"/>
          </a:xfrm>
          <a:prstGeom prst="rect">
            <a:avLst/>
          </a:prstGeom>
          <a:noFill/>
          <a:ln>
            <a:noFill/>
          </a:ln>
        </p:spPr>
      </p:pic>
      <p:sp>
        <p:nvSpPr>
          <p:cNvPr id="21" name="Google Shape;172;p8">
            <a:extLst>
              <a:ext uri="{FF2B5EF4-FFF2-40B4-BE49-F238E27FC236}">
                <a16:creationId xmlns:a16="http://schemas.microsoft.com/office/drawing/2014/main" id="{4263359B-22E2-4EE4-84ED-D82204034A92}"/>
              </a:ext>
            </a:extLst>
          </p:cNvPr>
          <p:cNvSpPr txBox="1"/>
          <p:nvPr/>
        </p:nvSpPr>
        <p:spPr>
          <a:xfrm>
            <a:off x="933365" y="4486811"/>
            <a:ext cx="46789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 </a:t>
            </a:r>
            <a:r>
              <a:rPr lang="en-GB" sz="2800" i="1" u="none" strike="noStrike" cap="none" dirty="0">
                <a:solidFill>
                  <a:srgbClr val="002060"/>
                </a:solidFill>
                <a:latin typeface="Century Gothic"/>
                <a:ea typeface="Century Gothic"/>
                <a:cs typeface="Century Gothic"/>
                <a:sym typeface="Century Gothic"/>
              </a:rPr>
              <a:t>an exercise book.</a:t>
            </a:r>
            <a:endParaRPr i="1" dirty="0"/>
          </a:p>
        </p:txBody>
      </p:sp>
      <p:pic>
        <p:nvPicPr>
          <p:cNvPr id="23" name="Google Shape;183;p8">
            <a:extLst>
              <a:ext uri="{FF2B5EF4-FFF2-40B4-BE49-F238E27FC236}">
                <a16:creationId xmlns:a16="http://schemas.microsoft.com/office/drawing/2014/main" id="{82C533B4-0D74-4970-857E-6792EA438B48}"/>
              </a:ext>
            </a:extLst>
          </p:cNvPr>
          <p:cNvPicPr preferRelativeResize="0"/>
          <p:nvPr/>
        </p:nvPicPr>
        <p:blipFill rotWithShape="1">
          <a:blip r:embed="rId6">
            <a:alphaModFix/>
          </a:blip>
          <a:srcRect/>
          <a:stretch/>
        </p:blipFill>
        <p:spPr>
          <a:xfrm>
            <a:off x="5540481" y="4413666"/>
            <a:ext cx="634523" cy="671647"/>
          </a:xfrm>
          <a:prstGeom prst="rect">
            <a:avLst/>
          </a:prstGeom>
          <a:noFill/>
          <a:ln>
            <a:noFill/>
          </a:ln>
        </p:spPr>
      </p:pic>
      <p:sp>
        <p:nvSpPr>
          <p:cNvPr id="24" name="Google Shape;172;p8">
            <a:extLst>
              <a:ext uri="{FF2B5EF4-FFF2-40B4-BE49-F238E27FC236}">
                <a16:creationId xmlns:a16="http://schemas.microsoft.com/office/drawing/2014/main" id="{6F9F7B5F-A492-43C6-B9DE-1AA20510DD47}"/>
              </a:ext>
            </a:extLst>
          </p:cNvPr>
          <p:cNvSpPr txBox="1"/>
          <p:nvPr/>
        </p:nvSpPr>
        <p:spPr>
          <a:xfrm>
            <a:off x="6175004" y="4447258"/>
            <a:ext cx="655732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1" dirty="0">
                <a:solidFill>
                  <a:srgbClr val="92D050"/>
                </a:solidFill>
                <a:latin typeface="Century Gothic"/>
                <a:ea typeface="Century Gothic"/>
                <a:cs typeface="Century Gothic"/>
                <a:sym typeface="Century Gothic"/>
              </a:rPr>
              <a:t>I have</a:t>
            </a:r>
            <a:r>
              <a:rPr lang="en-GB" sz="2800" i="1" u="none" strike="noStrike" cap="none" dirty="0">
                <a:solidFill>
                  <a:srgbClr val="002060"/>
                </a:solidFill>
                <a:latin typeface="Century Gothic"/>
                <a:ea typeface="Century Gothic"/>
                <a:cs typeface="Century Gothic"/>
                <a:sym typeface="Century Gothic"/>
              </a:rPr>
              <a:t> a (piece of) fruit.</a:t>
            </a:r>
            <a:endParaRPr i="1" dirty="0"/>
          </a:p>
        </p:txBody>
      </p:sp>
      <p:sp>
        <p:nvSpPr>
          <p:cNvPr id="15" name="Google Shape;169;p8">
            <a:extLst>
              <a:ext uri="{FF2B5EF4-FFF2-40B4-BE49-F238E27FC236}">
                <a16:creationId xmlns:a16="http://schemas.microsoft.com/office/drawing/2014/main" id="{EFFCBDA3-6E18-41C8-B7A0-0C9B37DE7431}"/>
              </a:ext>
            </a:extLst>
          </p:cNvPr>
          <p:cNvSpPr txBox="1"/>
          <p:nvPr/>
        </p:nvSpPr>
        <p:spPr>
          <a:xfrm>
            <a:off x="3627013" y="784569"/>
            <a:ext cx="161000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[I have]</a:t>
            </a:r>
            <a:endParaRPr sz="2800" b="0" i="0" u="none" strike="noStrike" cap="none" dirty="0">
              <a:solidFill>
                <a:srgbClr val="1E4E79"/>
              </a:solidFill>
              <a:latin typeface="Century Gothic"/>
              <a:ea typeface="Century Gothic"/>
              <a:cs typeface="Century Gothic"/>
              <a:sym typeface="Century Gothic"/>
            </a:endParaRPr>
          </a:p>
        </p:txBody>
      </p:sp>
      <p:sp>
        <p:nvSpPr>
          <p:cNvPr id="22" name="Google Shape;171;p8">
            <a:extLst>
              <a:ext uri="{FF2B5EF4-FFF2-40B4-BE49-F238E27FC236}">
                <a16:creationId xmlns:a16="http://schemas.microsoft.com/office/drawing/2014/main" id="{08F17AB7-B6A0-4BD1-839F-8E62C48D457E}"/>
              </a:ext>
            </a:extLst>
          </p:cNvPr>
          <p:cNvSpPr txBox="1"/>
          <p:nvPr/>
        </p:nvSpPr>
        <p:spPr>
          <a:xfrm>
            <a:off x="148961" y="2333971"/>
            <a:ext cx="1146408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3200" b="0" i="0" u="none" strike="noStrike" cap="none" dirty="0">
                <a:solidFill>
                  <a:srgbClr val="002060"/>
                </a:solidFill>
                <a:latin typeface="Century Gothic"/>
                <a:ea typeface="Century Gothic"/>
                <a:cs typeface="Century Gothic"/>
                <a:sym typeface="Century Gothic"/>
              </a:rPr>
              <a:t>To say ‘I have’ we say ‘</a:t>
            </a:r>
            <a:r>
              <a:rPr lang="en-GB" sz="3200" b="1" i="0" u="none" strike="noStrike" cap="none" dirty="0" err="1">
                <a:solidFill>
                  <a:srgbClr val="002060"/>
                </a:solidFill>
                <a:latin typeface="Century Gothic"/>
                <a:ea typeface="Century Gothic"/>
                <a:cs typeface="Century Gothic"/>
                <a:sym typeface="Century Gothic"/>
              </a:rPr>
              <a:t>tengo</a:t>
            </a:r>
            <a:r>
              <a:rPr lang="en-GB" sz="3200" b="0" i="0" u="none" strike="noStrike" cap="none" dirty="0">
                <a:solidFill>
                  <a:srgbClr val="002060"/>
                </a:solidFill>
                <a:latin typeface="Century Gothic"/>
                <a:ea typeface="Century Gothic"/>
                <a:cs typeface="Century Gothic"/>
                <a:sym typeface="Century Gothic"/>
              </a:rPr>
              <a:t>’.</a:t>
            </a:r>
            <a:endParaRPr sz="1600" dirty="0"/>
          </a:p>
        </p:txBody>
      </p:sp>
      <p:pic>
        <p:nvPicPr>
          <p:cNvPr id="28" name="Picture 4" descr="Escuela, Libro De Ejercicios, Estudiar">
            <a:extLst>
              <a:ext uri="{FF2B5EF4-FFF2-40B4-BE49-F238E27FC236}">
                <a16:creationId xmlns:a16="http://schemas.microsoft.com/office/drawing/2014/main" id="{EC39955A-9F72-42B8-AAE4-526371CCF0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550" y="5063037"/>
            <a:ext cx="900486" cy="12053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8" name="9_2.wav"/>
            </a:hlinkClick>
            <a:extLst>
              <a:ext uri="{FF2B5EF4-FFF2-40B4-BE49-F238E27FC236}">
                <a16:creationId xmlns:a16="http://schemas.microsoft.com/office/drawing/2014/main" id="{ABB2A2E4-6076-4D47-A314-BDE623EBBC70}"/>
              </a:ext>
            </a:extLst>
          </p:cNvPr>
          <p:cNvSpPr/>
          <p:nvPr/>
        </p:nvSpPr>
        <p:spPr>
          <a:xfrm>
            <a:off x="1879994" y="246413"/>
            <a:ext cx="1385316" cy="584775"/>
          </a:xfrm>
          <a:prstGeom prst="rect">
            <a:avLst/>
          </a:prstGeom>
        </p:spPr>
        <p:txBody>
          <a:bodyPr wrap="none">
            <a:spAutoFit/>
          </a:bodyPr>
          <a:lstStyle/>
          <a:p>
            <a:r>
              <a:rPr lang="en-GB" sz="3200" dirty="0" err="1">
                <a:solidFill>
                  <a:srgbClr val="002060"/>
                </a:solidFill>
                <a:latin typeface="Century Gothic"/>
                <a:ea typeface="Century Gothic"/>
                <a:cs typeface="Century Gothic"/>
                <a:sym typeface="Century Gothic"/>
              </a:rPr>
              <a:t>tengo</a:t>
            </a:r>
            <a:endParaRPr lang="en-GB" dirty="0">
              <a:solidFill>
                <a:srgbClr val="002060"/>
              </a:solidFill>
            </a:endParaRPr>
          </a:p>
        </p:txBody>
      </p:sp>
      <p:grpSp>
        <p:nvGrpSpPr>
          <p:cNvPr id="4" name="Group 3">
            <a:extLst>
              <a:ext uri="{FF2B5EF4-FFF2-40B4-BE49-F238E27FC236}">
                <a16:creationId xmlns:a16="http://schemas.microsoft.com/office/drawing/2014/main" id="{68FAB1F2-48EC-431F-843C-06FDE72B0486}"/>
              </a:ext>
            </a:extLst>
          </p:cNvPr>
          <p:cNvGrpSpPr/>
          <p:nvPr/>
        </p:nvGrpSpPr>
        <p:grpSpPr>
          <a:xfrm>
            <a:off x="8682776" y="4946320"/>
            <a:ext cx="1171347" cy="1736931"/>
            <a:chOff x="8682776" y="4946320"/>
            <a:chExt cx="1171347" cy="1736931"/>
          </a:xfrm>
        </p:grpSpPr>
        <p:pic>
          <p:nvPicPr>
            <p:cNvPr id="27" name="Picture 2" descr="Bolsa, Escuela, Mochila">
              <a:extLst>
                <a:ext uri="{FF2B5EF4-FFF2-40B4-BE49-F238E27FC236}">
                  <a16:creationId xmlns:a16="http://schemas.microsoft.com/office/drawing/2014/main" id="{0E0EAA64-C0B0-4793-9867-B579FA76A9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2776" y="4946320"/>
              <a:ext cx="1171347" cy="173693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Plátano, Fruta, Comida, Fruta Amarilla">
              <a:extLst>
                <a:ext uri="{FF2B5EF4-FFF2-40B4-BE49-F238E27FC236}">
                  <a16:creationId xmlns:a16="http://schemas.microsoft.com/office/drawing/2014/main" id="{38562F29-3308-45CF-A968-9F46EBDA66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96778" y="5959486"/>
              <a:ext cx="543343" cy="30892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03234AEA-61E1-B637-F878-FEF683D097FF}"/>
              </a:ext>
            </a:extLst>
          </p:cNvPr>
          <p:cNvSpPr>
            <a:spLocks noGrp="1"/>
          </p:cNvSpPr>
          <p:nvPr>
            <p:ph type="title"/>
          </p:nvPr>
        </p:nvSpPr>
        <p:spPr>
          <a:xfrm>
            <a:off x="207518" y="124070"/>
            <a:ext cx="3651024" cy="829462"/>
          </a:xfrm>
        </p:spPr>
        <p:txBody>
          <a:bodyPr/>
          <a:lstStyle/>
          <a:p>
            <a:r>
              <a:rPr lang="en-GB" b="1" dirty="0" err="1">
                <a:solidFill>
                  <a:srgbClr val="002060"/>
                </a:solidFill>
                <a:latin typeface="Century Gothic" panose="020B0502020202020204" pitchFamily="34" charset="0"/>
              </a:rPr>
              <a:t>tener</a:t>
            </a:r>
            <a:r>
              <a:rPr lang="en-GB" b="1"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72329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9_3.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9_4.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7161</TotalTime>
  <Words>2553</Words>
  <Application>Microsoft Office PowerPoint</Application>
  <PresentationFormat>Widescreen</PresentationFormat>
  <Paragraphs>522</Paragraphs>
  <Slides>17</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Segoe Print</vt:lpstr>
      <vt:lpstr>Modern Love</vt:lpstr>
      <vt:lpstr>Arial</vt:lpstr>
      <vt:lpstr>Tw Cen MT</vt:lpstr>
      <vt:lpstr>Calibri</vt:lpstr>
      <vt:lpstr>docs-Century Gothic</vt:lpstr>
      <vt:lpstr>Century Gothic</vt:lpstr>
      <vt:lpstr>Dreaming Outloud Script Pro</vt:lpstr>
      <vt:lpstr>Dreaming Outloud Pro</vt:lpstr>
      <vt:lpstr>Office Theme</vt:lpstr>
      <vt:lpstr>español, con Sofía</vt:lpstr>
      <vt:lpstr>Saying what I and others have</vt:lpstr>
      <vt:lpstr>pronunciar</vt:lpstr>
      <vt:lpstr>pronunciar</vt:lpstr>
      <vt:lpstr>Gender in Spanish</vt:lpstr>
      <vt:lpstr>vocabulario</vt:lpstr>
      <vt:lpstr>escuchar</vt:lpstr>
      <vt:lpstr>leer</vt:lpstr>
      <vt:lpstr>tener:</vt:lpstr>
      <vt:lpstr>hablar y escuchar</vt:lpstr>
      <vt:lpstr>hablar y escuchar</vt:lpstr>
      <vt:lpstr>hablar y escuchar</vt:lpstr>
      <vt:lpstr>vocabulario</vt:lpstr>
      <vt:lpstr>¡adiós!</vt:lpstr>
      <vt:lpstr>Handout speaking</vt:lpstr>
      <vt:lpstr>Handout speaking</vt:lpstr>
      <vt:lpstr>Handout 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Vazquez-Valero</dc:creator>
  <cp:lastModifiedBy>Tom Dawes</cp:lastModifiedBy>
  <cp:revision>49</cp:revision>
  <dcterms:created xsi:type="dcterms:W3CDTF">2021-02-10T11:12:47Z</dcterms:created>
  <dcterms:modified xsi:type="dcterms:W3CDTF">2023-07-17T14:13:32Z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