
<file path=[Content_Types].xml><?xml version="1.0" encoding="utf-8"?>
<Types xmlns="http://schemas.openxmlformats.org/package/2006/content-types">
  <Default Extension="fntdata" ContentType="application/x-fontdata"/>
  <Default Extension="gif" ContentType="image/gif"/>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9"/>
  </p:notesMasterIdLst>
  <p:sldIdLst>
    <p:sldId id="349" r:id="rId2"/>
    <p:sldId id="391" r:id="rId3"/>
    <p:sldId id="321" r:id="rId4"/>
    <p:sldId id="498" r:id="rId5"/>
    <p:sldId id="486" r:id="rId6"/>
    <p:sldId id="519" r:id="rId7"/>
    <p:sldId id="501" r:id="rId8"/>
    <p:sldId id="502" r:id="rId9"/>
    <p:sldId id="469" r:id="rId10"/>
    <p:sldId id="517" r:id="rId11"/>
    <p:sldId id="515" r:id="rId12"/>
    <p:sldId id="513" r:id="rId13"/>
    <p:sldId id="520" r:id="rId14"/>
    <p:sldId id="389" r:id="rId15"/>
    <p:sldId id="511" r:id="rId16"/>
    <p:sldId id="516" r:id="rId17"/>
    <p:sldId id="521" r:id="rId18"/>
  </p:sldIdLst>
  <p:sldSz cx="12192000" cy="6858000"/>
  <p:notesSz cx="6858000" cy="9144000"/>
  <p:embeddedFontLst>
    <p:embeddedFont>
      <p:font typeface="Calibri" panose="020F0502020204030204" pitchFamily="34" charset="0"/>
      <p:regular r:id="rId20"/>
      <p:bold r:id="rId21"/>
      <p:italic r:id="rId22"/>
      <p:boldItalic r:id="rId23"/>
    </p:embeddedFont>
    <p:embeddedFont>
      <p:font typeface="Century Gothic" panose="020B0502020202020204" pitchFamily="34" charset="0"/>
      <p:regular r:id="rId24"/>
      <p:bold r:id="rId25"/>
      <p:italic r:id="rId26"/>
      <p:boldItalic r:id="rId27"/>
    </p:embeddedFont>
    <p:embeddedFont>
      <p:font typeface="Dreaming Outloud Pro" panose="03050502040302030504" pitchFamily="66" charset="0"/>
      <p:regular r:id="rId28"/>
      <p:italic r:id="rId29"/>
    </p:embeddedFont>
    <p:embeddedFont>
      <p:font typeface="Dreaming Outloud Script Pro" panose="03050502040304050704" pitchFamily="66" charset="0"/>
      <p:regular r:id="rId30"/>
      <p:italic r:id="rId31"/>
    </p:embeddedFont>
    <p:embeddedFont>
      <p:font typeface="Modern Love" panose="04090805081005020601" pitchFamily="82" charset="0"/>
      <p:regular r:id="rId32"/>
    </p:embeddedFont>
    <p:embeddedFont>
      <p:font typeface="Segoe Print" panose="02000600000000000000" pitchFamily="2" charset="0"/>
      <p:regular r:id="rId33"/>
      <p:bold r:id="rId34"/>
    </p:embeddedFont>
    <p:embeddedFont>
      <p:font typeface="Tw Cen MT" panose="020B0602020104020603" pitchFamily="34"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9" roundtripDataSignature="AMtx7mgfAoGAkQLPovnmz22uWfrGTLQuH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ula Vazquez-Valero" initials="PV" lastIdx="1" clrIdx="0">
    <p:extLst>
      <p:ext uri="{19B8F6BF-5375-455C-9EA6-DF929625EA0E}">
        <p15:presenceInfo xmlns:p15="http://schemas.microsoft.com/office/powerpoint/2012/main" userId="S::PVazquez-Valero@combertonvc.org::3a0e46d7-2099-40af-a155-aa45b68bfff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E3FE"/>
    <a:srgbClr val="FF0066"/>
    <a:srgbClr val="B9E5EE"/>
    <a:srgbClr val="3B3838"/>
    <a:srgbClr val="C5F5E8"/>
    <a:srgbClr val="99FF33"/>
    <a:srgbClr val="00FFCC"/>
    <a:srgbClr val="86CFE2"/>
    <a:srgbClr val="B2DE82"/>
    <a:srgbClr val="6FDC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6707A1-3685-4969-8968-17E3B30F199A}" v="502" dt="2023-06-30T15:59:55.741"/>
  </p1510:revLst>
</p1510:revInfo>
</file>

<file path=ppt/tableStyles.xml><?xml version="1.0" encoding="utf-8"?>
<a:tblStyleLst xmlns:a="http://schemas.openxmlformats.org/drawingml/2006/main" def="{7FF5F828-6C90-4657-BD3A-750F5844F318}">
  <a:tblStyle styleId="{7FF5F828-6C90-4657-BD3A-750F5844F318}"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611" autoAdjust="0"/>
    <p:restoredTop sz="80705" autoAdjust="0"/>
  </p:normalViewPr>
  <p:slideViewPr>
    <p:cSldViewPr snapToGrid="0" showGuides="1">
      <p:cViewPr varScale="1">
        <p:scale>
          <a:sx n="58" d="100"/>
          <a:sy n="58" d="100"/>
        </p:scale>
        <p:origin x="420" y="66"/>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57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21" Type="http://schemas.openxmlformats.org/officeDocument/2006/relationships/font" Target="fonts/font2.fntdata"/><Relationship Id="rId34" Type="http://schemas.openxmlformats.org/officeDocument/2006/relationships/font" Target="fonts/font15.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font" Target="fonts/font18.fntdata"/><Relationship Id="rId66"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60" Type="http://schemas.openxmlformats.org/officeDocument/2006/relationships/commentAuthors" Target="commentAuthors.xml"/><Relationship Id="rId65"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64"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font" Target="fonts/font19.fntdata"/><Relationship Id="rId59" Type="http://customschemas.google.com/relationships/presentationmetadata" Target="metadata"/><Relationship Id="rId20" Type="http://schemas.openxmlformats.org/officeDocument/2006/relationships/font" Target="fonts/font1.fntdata"/><Relationship Id="rId6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a Vázquez-Valero" userId="3a0e46d7-2099-40af-a155-aa45b68bfff3" providerId="ADAL" clId="{226707A1-3685-4969-8968-17E3B30F199A}"/>
    <pc:docChg chg="undo custSel addSld delSld modSld delMainMaster">
      <pc:chgData name="Paula Vázquez-Valero" userId="3a0e46d7-2099-40af-a155-aa45b68bfff3" providerId="ADAL" clId="{226707A1-3685-4969-8968-17E3B30F199A}" dt="2023-06-30T15:59:55.741" v="1592" actId="20577"/>
      <pc:docMkLst>
        <pc:docMk/>
      </pc:docMkLst>
      <pc:sldChg chg="modNotes">
        <pc:chgData name="Paula Vázquez-Valero" userId="3a0e46d7-2099-40af-a155-aa45b68bfff3" providerId="ADAL" clId="{226707A1-3685-4969-8968-17E3B30F199A}" dt="2023-06-30T15:03:23.474" v="49"/>
        <pc:sldMkLst>
          <pc:docMk/>
          <pc:sldMk cId="2966449331" sldId="321"/>
        </pc:sldMkLst>
      </pc:sldChg>
      <pc:sldChg chg="addSp delSp del mod addAnim delAnim">
        <pc:chgData name="Paula Vázquez-Valero" userId="3a0e46d7-2099-40af-a155-aa45b68bfff3" providerId="ADAL" clId="{226707A1-3685-4969-8968-17E3B30F199A}" dt="2023-06-30T15:43:26.416" v="1180" actId="47"/>
        <pc:sldMkLst>
          <pc:docMk/>
          <pc:sldMk cId="3275586859" sldId="387"/>
        </pc:sldMkLst>
        <pc:spChg chg="add del">
          <ac:chgData name="Paula Vázquez-Valero" userId="3a0e46d7-2099-40af-a155-aa45b68bfff3" providerId="ADAL" clId="{226707A1-3685-4969-8968-17E3B30F199A}" dt="2023-06-30T15:41:31.213" v="1132" actId="21"/>
          <ac:spMkLst>
            <pc:docMk/>
            <pc:sldMk cId="3275586859" sldId="387"/>
            <ac:spMk id="48" creationId="{EFEBDCED-BC82-4B59-B245-0197464C55D1}"/>
          </ac:spMkLst>
        </pc:spChg>
        <pc:spChg chg="add del">
          <ac:chgData name="Paula Vázquez-Valero" userId="3a0e46d7-2099-40af-a155-aa45b68bfff3" providerId="ADAL" clId="{226707A1-3685-4969-8968-17E3B30F199A}" dt="2023-06-30T15:41:31.213" v="1132" actId="21"/>
          <ac:spMkLst>
            <pc:docMk/>
            <pc:sldMk cId="3275586859" sldId="387"/>
            <ac:spMk id="55" creationId="{B2A7F59B-6D77-4029-9F05-9C241F57C178}"/>
          </ac:spMkLst>
        </pc:spChg>
        <pc:spChg chg="add del">
          <ac:chgData name="Paula Vázquez-Valero" userId="3a0e46d7-2099-40af-a155-aa45b68bfff3" providerId="ADAL" clId="{226707A1-3685-4969-8968-17E3B30F199A}" dt="2023-06-30T15:41:31.213" v="1132" actId="21"/>
          <ac:spMkLst>
            <pc:docMk/>
            <pc:sldMk cId="3275586859" sldId="387"/>
            <ac:spMk id="56" creationId="{8B315500-E2B5-4847-A5E6-DE88ED0F8B03}"/>
          </ac:spMkLst>
        </pc:spChg>
        <pc:spChg chg="add del">
          <ac:chgData name="Paula Vázquez-Valero" userId="3a0e46d7-2099-40af-a155-aa45b68bfff3" providerId="ADAL" clId="{226707A1-3685-4969-8968-17E3B30F199A}" dt="2023-06-30T15:41:31.213" v="1132" actId="21"/>
          <ac:spMkLst>
            <pc:docMk/>
            <pc:sldMk cId="3275586859" sldId="387"/>
            <ac:spMk id="57" creationId="{39A368AA-618A-4D3D-ABD9-524E74DC7B06}"/>
          </ac:spMkLst>
        </pc:spChg>
        <pc:spChg chg="add del">
          <ac:chgData name="Paula Vázquez-Valero" userId="3a0e46d7-2099-40af-a155-aa45b68bfff3" providerId="ADAL" clId="{226707A1-3685-4969-8968-17E3B30F199A}" dt="2023-06-30T15:41:31.213" v="1132" actId="21"/>
          <ac:spMkLst>
            <pc:docMk/>
            <pc:sldMk cId="3275586859" sldId="387"/>
            <ac:spMk id="58" creationId="{41895BFA-B21D-452B-9F62-FFC22CD3DFE4}"/>
          </ac:spMkLst>
        </pc:spChg>
        <pc:spChg chg="add del">
          <ac:chgData name="Paula Vázquez-Valero" userId="3a0e46d7-2099-40af-a155-aa45b68bfff3" providerId="ADAL" clId="{226707A1-3685-4969-8968-17E3B30F199A}" dt="2023-06-30T15:41:31.213" v="1132" actId="21"/>
          <ac:spMkLst>
            <pc:docMk/>
            <pc:sldMk cId="3275586859" sldId="387"/>
            <ac:spMk id="59" creationId="{87383278-898D-4FDB-A175-9F2FE65471E2}"/>
          </ac:spMkLst>
        </pc:spChg>
        <pc:spChg chg="add del">
          <ac:chgData name="Paula Vázquez-Valero" userId="3a0e46d7-2099-40af-a155-aa45b68bfff3" providerId="ADAL" clId="{226707A1-3685-4969-8968-17E3B30F199A}" dt="2023-06-30T15:41:31.213" v="1132" actId="21"/>
          <ac:spMkLst>
            <pc:docMk/>
            <pc:sldMk cId="3275586859" sldId="387"/>
            <ac:spMk id="60" creationId="{8DD38733-EF38-499D-BA75-E782CAD63F81}"/>
          </ac:spMkLst>
        </pc:spChg>
        <pc:spChg chg="add del">
          <ac:chgData name="Paula Vázquez-Valero" userId="3a0e46d7-2099-40af-a155-aa45b68bfff3" providerId="ADAL" clId="{226707A1-3685-4969-8968-17E3B30F199A}" dt="2023-06-30T15:41:31.213" v="1132" actId="21"/>
          <ac:spMkLst>
            <pc:docMk/>
            <pc:sldMk cId="3275586859" sldId="387"/>
            <ac:spMk id="61" creationId="{76167289-8294-4FA0-9F3E-BF0D36E604FA}"/>
          </ac:spMkLst>
        </pc:spChg>
        <pc:spChg chg="add del">
          <ac:chgData name="Paula Vázquez-Valero" userId="3a0e46d7-2099-40af-a155-aa45b68bfff3" providerId="ADAL" clId="{226707A1-3685-4969-8968-17E3B30F199A}" dt="2023-06-30T15:41:31.213" v="1132" actId="21"/>
          <ac:spMkLst>
            <pc:docMk/>
            <pc:sldMk cId="3275586859" sldId="387"/>
            <ac:spMk id="62" creationId="{FBC57473-E3A2-435E-A055-42C4F8EE2643}"/>
          </ac:spMkLst>
        </pc:spChg>
        <pc:spChg chg="add del">
          <ac:chgData name="Paula Vázquez-Valero" userId="3a0e46d7-2099-40af-a155-aa45b68bfff3" providerId="ADAL" clId="{226707A1-3685-4969-8968-17E3B30F199A}" dt="2023-06-30T15:41:31.213" v="1132" actId="21"/>
          <ac:spMkLst>
            <pc:docMk/>
            <pc:sldMk cId="3275586859" sldId="387"/>
            <ac:spMk id="63" creationId="{FA16178E-0402-4BF6-B3F2-A9D713ECDA2C}"/>
          </ac:spMkLst>
        </pc:spChg>
        <pc:spChg chg="add del">
          <ac:chgData name="Paula Vázquez-Valero" userId="3a0e46d7-2099-40af-a155-aa45b68bfff3" providerId="ADAL" clId="{226707A1-3685-4969-8968-17E3B30F199A}" dt="2023-06-30T15:41:31.213" v="1132" actId="21"/>
          <ac:spMkLst>
            <pc:docMk/>
            <pc:sldMk cId="3275586859" sldId="387"/>
            <ac:spMk id="64" creationId="{58418F5C-B43A-4423-942B-911AD170E6A3}"/>
          </ac:spMkLst>
        </pc:spChg>
        <pc:spChg chg="add del">
          <ac:chgData name="Paula Vázquez-Valero" userId="3a0e46d7-2099-40af-a155-aa45b68bfff3" providerId="ADAL" clId="{226707A1-3685-4969-8968-17E3B30F199A}" dt="2023-06-30T15:41:31.213" v="1132" actId="21"/>
          <ac:spMkLst>
            <pc:docMk/>
            <pc:sldMk cId="3275586859" sldId="387"/>
            <ac:spMk id="65" creationId="{C3233C84-FF70-4599-B928-36B7AE435A89}"/>
          </ac:spMkLst>
        </pc:spChg>
        <pc:spChg chg="add del">
          <ac:chgData name="Paula Vázquez-Valero" userId="3a0e46d7-2099-40af-a155-aa45b68bfff3" providerId="ADAL" clId="{226707A1-3685-4969-8968-17E3B30F199A}" dt="2023-06-30T15:41:31.213" v="1132" actId="21"/>
          <ac:spMkLst>
            <pc:docMk/>
            <pc:sldMk cId="3275586859" sldId="387"/>
            <ac:spMk id="66" creationId="{A8861461-4CFE-4483-A6E9-86D0F6B03705}"/>
          </ac:spMkLst>
        </pc:spChg>
        <pc:spChg chg="add del">
          <ac:chgData name="Paula Vázquez-Valero" userId="3a0e46d7-2099-40af-a155-aa45b68bfff3" providerId="ADAL" clId="{226707A1-3685-4969-8968-17E3B30F199A}" dt="2023-06-30T15:41:31.213" v="1132" actId="21"/>
          <ac:spMkLst>
            <pc:docMk/>
            <pc:sldMk cId="3275586859" sldId="387"/>
            <ac:spMk id="67" creationId="{55F70AD6-29C0-4F2C-857D-0A521A6D66A1}"/>
          </ac:spMkLst>
        </pc:spChg>
        <pc:spChg chg="add del">
          <ac:chgData name="Paula Vázquez-Valero" userId="3a0e46d7-2099-40af-a155-aa45b68bfff3" providerId="ADAL" clId="{226707A1-3685-4969-8968-17E3B30F199A}" dt="2023-06-30T15:41:31.213" v="1132" actId="21"/>
          <ac:spMkLst>
            <pc:docMk/>
            <pc:sldMk cId="3275586859" sldId="387"/>
            <ac:spMk id="68" creationId="{DD928161-E94E-4EB1-8FEE-20C90FBC56F1}"/>
          </ac:spMkLst>
        </pc:spChg>
        <pc:spChg chg="add del">
          <ac:chgData name="Paula Vázquez-Valero" userId="3a0e46d7-2099-40af-a155-aa45b68bfff3" providerId="ADAL" clId="{226707A1-3685-4969-8968-17E3B30F199A}" dt="2023-06-30T15:41:31.213" v="1132" actId="21"/>
          <ac:spMkLst>
            <pc:docMk/>
            <pc:sldMk cId="3275586859" sldId="387"/>
            <ac:spMk id="69" creationId="{56DBEF87-D4F2-43C9-8141-8F055EECADD4}"/>
          </ac:spMkLst>
        </pc:spChg>
        <pc:spChg chg="add del">
          <ac:chgData name="Paula Vázquez-Valero" userId="3a0e46d7-2099-40af-a155-aa45b68bfff3" providerId="ADAL" clId="{226707A1-3685-4969-8968-17E3B30F199A}" dt="2023-06-30T15:41:31.213" v="1132" actId="21"/>
          <ac:spMkLst>
            <pc:docMk/>
            <pc:sldMk cId="3275586859" sldId="387"/>
            <ac:spMk id="70" creationId="{5127D2B7-769C-489F-B9C0-0F47DDDA2AF8}"/>
          </ac:spMkLst>
        </pc:spChg>
        <pc:spChg chg="del">
          <ac:chgData name="Paula Vázquez-Valero" userId="3a0e46d7-2099-40af-a155-aa45b68bfff3" providerId="ADAL" clId="{226707A1-3685-4969-8968-17E3B30F199A}" dt="2023-06-30T15:41:31.213" v="1132" actId="21"/>
          <ac:spMkLst>
            <pc:docMk/>
            <pc:sldMk cId="3275586859" sldId="387"/>
            <ac:spMk id="71" creationId="{7A46FF6A-A09D-4670-B5AF-5C3070408AB2}"/>
          </ac:spMkLst>
        </pc:spChg>
        <pc:spChg chg="add del">
          <ac:chgData name="Paula Vázquez-Valero" userId="3a0e46d7-2099-40af-a155-aa45b68bfff3" providerId="ADAL" clId="{226707A1-3685-4969-8968-17E3B30F199A}" dt="2023-06-30T15:41:31.213" v="1132" actId="21"/>
          <ac:spMkLst>
            <pc:docMk/>
            <pc:sldMk cId="3275586859" sldId="387"/>
            <ac:spMk id="72" creationId="{1D4A8D16-FCC6-43EE-AF2E-C57A2F0F2069}"/>
          </ac:spMkLst>
        </pc:spChg>
        <pc:spChg chg="add del">
          <ac:chgData name="Paula Vázquez-Valero" userId="3a0e46d7-2099-40af-a155-aa45b68bfff3" providerId="ADAL" clId="{226707A1-3685-4969-8968-17E3B30F199A}" dt="2023-06-30T15:41:31.213" v="1132" actId="21"/>
          <ac:spMkLst>
            <pc:docMk/>
            <pc:sldMk cId="3275586859" sldId="387"/>
            <ac:spMk id="73" creationId="{2DD5474E-7DA4-4EF6-83E7-22A5425633E8}"/>
          </ac:spMkLst>
        </pc:spChg>
        <pc:spChg chg="add del">
          <ac:chgData name="Paula Vázquez-Valero" userId="3a0e46d7-2099-40af-a155-aa45b68bfff3" providerId="ADAL" clId="{226707A1-3685-4969-8968-17E3B30F199A}" dt="2023-06-30T15:41:31.213" v="1132" actId="21"/>
          <ac:spMkLst>
            <pc:docMk/>
            <pc:sldMk cId="3275586859" sldId="387"/>
            <ac:spMk id="74" creationId="{4804BC3F-0A96-4243-B7B7-F66FE2556AA1}"/>
          </ac:spMkLst>
        </pc:spChg>
      </pc:sldChg>
      <pc:sldChg chg="addSp modSp mod modNotesTx">
        <pc:chgData name="Paula Vázquez-Valero" userId="3a0e46d7-2099-40af-a155-aa45b68bfff3" providerId="ADAL" clId="{226707A1-3685-4969-8968-17E3B30F199A}" dt="2023-06-30T15:50:53.106" v="1331"/>
        <pc:sldMkLst>
          <pc:docMk/>
          <pc:sldMk cId="0" sldId="391"/>
        </pc:sldMkLst>
        <pc:spChg chg="mod">
          <ac:chgData name="Paula Vázquez-Valero" userId="3a0e46d7-2099-40af-a155-aa45b68bfff3" providerId="ADAL" clId="{226707A1-3685-4969-8968-17E3B30F199A}" dt="2023-06-30T15:45:57.884" v="1230" actId="1038"/>
          <ac:spMkLst>
            <pc:docMk/>
            <pc:sldMk cId="0" sldId="391"/>
            <ac:spMk id="5" creationId="{BCB89C2C-9700-5E33-61DD-C7D157D2D6AA}"/>
          </ac:spMkLst>
        </pc:spChg>
        <pc:spChg chg="mod">
          <ac:chgData name="Paula Vázquez-Valero" userId="3a0e46d7-2099-40af-a155-aa45b68bfff3" providerId="ADAL" clId="{226707A1-3685-4969-8968-17E3B30F199A}" dt="2023-06-30T15:44:36.802" v="1196" actId="1076"/>
          <ac:spMkLst>
            <pc:docMk/>
            <pc:sldMk cId="0" sldId="391"/>
            <ac:spMk id="98" creationId="{00000000-0000-0000-0000-000000000000}"/>
          </ac:spMkLst>
        </pc:spChg>
        <pc:grpChg chg="add mod">
          <ac:chgData name="Paula Vázquez-Valero" userId="3a0e46d7-2099-40af-a155-aa45b68bfff3" providerId="ADAL" clId="{226707A1-3685-4969-8968-17E3B30F199A}" dt="2023-06-30T15:43:41.227" v="1181"/>
          <ac:grpSpMkLst>
            <pc:docMk/>
            <pc:sldMk cId="0" sldId="391"/>
            <ac:grpSpMk id="3" creationId="{E85FE498-AC9C-91C6-D0C1-9B6F4B724B18}"/>
          </ac:grpSpMkLst>
        </pc:grpChg>
        <pc:picChg chg="mod">
          <ac:chgData name="Paula Vázquez-Valero" userId="3a0e46d7-2099-40af-a155-aa45b68bfff3" providerId="ADAL" clId="{226707A1-3685-4969-8968-17E3B30F199A}" dt="2023-06-30T15:43:41.227" v="1181"/>
          <ac:picMkLst>
            <pc:docMk/>
            <pc:sldMk cId="0" sldId="391"/>
            <ac:picMk id="4" creationId="{3E15B126-17D5-4AA7-A4F6-DE8AE3CAF820}"/>
          </ac:picMkLst>
        </pc:picChg>
        <pc:picChg chg="add mod">
          <ac:chgData name="Paula Vázquez-Valero" userId="3a0e46d7-2099-40af-a155-aa45b68bfff3" providerId="ADAL" clId="{226707A1-3685-4969-8968-17E3B30F199A}" dt="2023-06-30T15:44:40.533" v="1198" actId="1076"/>
          <ac:picMkLst>
            <pc:docMk/>
            <pc:sldMk cId="0" sldId="391"/>
            <ac:picMk id="6" creationId="{A4E69FBF-D31B-5356-DF57-EFE6166175A9}"/>
          </ac:picMkLst>
        </pc:picChg>
        <pc:picChg chg="add mod">
          <ac:chgData name="Paula Vázquez-Valero" userId="3a0e46d7-2099-40af-a155-aa45b68bfff3" providerId="ADAL" clId="{226707A1-3685-4969-8968-17E3B30F199A}" dt="2023-06-30T15:45:04.007" v="1210" actId="1076"/>
          <ac:picMkLst>
            <pc:docMk/>
            <pc:sldMk cId="0" sldId="391"/>
            <ac:picMk id="7" creationId="{6F573E45-7EDD-9CA0-690C-0F53B11BE315}"/>
          </ac:picMkLst>
        </pc:picChg>
        <pc:picChg chg="add mod">
          <ac:chgData name="Paula Vázquez-Valero" userId="3a0e46d7-2099-40af-a155-aa45b68bfff3" providerId="ADAL" clId="{226707A1-3685-4969-8968-17E3B30F199A}" dt="2023-06-30T15:44:47.025" v="1201" actId="166"/>
          <ac:picMkLst>
            <pc:docMk/>
            <pc:sldMk cId="0" sldId="391"/>
            <ac:picMk id="8" creationId="{24C2939B-438D-9AE2-DB12-2BD0A6A2AC51}"/>
          </ac:picMkLst>
        </pc:picChg>
        <pc:picChg chg="add mod">
          <ac:chgData name="Paula Vázquez-Valero" userId="3a0e46d7-2099-40af-a155-aa45b68bfff3" providerId="ADAL" clId="{226707A1-3685-4969-8968-17E3B30F199A}" dt="2023-06-30T15:44:48.835" v="1202" actId="1076"/>
          <ac:picMkLst>
            <pc:docMk/>
            <pc:sldMk cId="0" sldId="391"/>
            <ac:picMk id="9" creationId="{6A73230B-676F-8F5F-BF0F-0F7DE232F3CD}"/>
          </ac:picMkLst>
        </pc:picChg>
        <pc:picChg chg="add mod">
          <ac:chgData name="Paula Vázquez-Valero" userId="3a0e46d7-2099-40af-a155-aa45b68bfff3" providerId="ADAL" clId="{226707A1-3685-4969-8968-17E3B30F199A}" dt="2023-06-30T15:45:06.814" v="1211" actId="1076"/>
          <ac:picMkLst>
            <pc:docMk/>
            <pc:sldMk cId="0" sldId="391"/>
            <ac:picMk id="10" creationId="{A3899F0E-7F80-368E-6C86-BE92ABBD5F87}"/>
          </ac:picMkLst>
        </pc:picChg>
        <pc:picChg chg="mod">
          <ac:chgData name="Paula Vázquez-Valero" userId="3a0e46d7-2099-40af-a155-aa45b68bfff3" providerId="ADAL" clId="{226707A1-3685-4969-8968-17E3B30F199A}" dt="2023-06-30T15:45:01.965" v="1209" actId="1076"/>
          <ac:picMkLst>
            <pc:docMk/>
            <pc:sldMk cId="0" sldId="391"/>
            <ac:picMk id="99" creationId="{00000000-0000-0000-0000-000000000000}"/>
          </ac:picMkLst>
        </pc:picChg>
      </pc:sldChg>
      <pc:sldChg chg="addSp delSp modSp mod">
        <pc:chgData name="Paula Vázquez-Valero" userId="3a0e46d7-2099-40af-a155-aa45b68bfff3" providerId="ADAL" clId="{226707A1-3685-4969-8968-17E3B30F199A}" dt="2023-06-30T15:01:28.900" v="48" actId="1076"/>
        <pc:sldMkLst>
          <pc:docMk/>
          <pc:sldMk cId="1723294970" sldId="469"/>
        </pc:sldMkLst>
        <pc:spChg chg="del mod">
          <ac:chgData name="Paula Vázquez-Valero" userId="3a0e46d7-2099-40af-a155-aa45b68bfff3" providerId="ADAL" clId="{226707A1-3685-4969-8968-17E3B30F199A}" dt="2023-06-30T15:00:56.566" v="13" actId="478"/>
          <ac:spMkLst>
            <pc:docMk/>
            <pc:sldMk cId="1723294970" sldId="469"/>
            <ac:spMk id="2" creationId="{D974A6DC-187E-4C4A-92B8-4D8EDD2BB1DF}"/>
          </ac:spMkLst>
        </pc:spChg>
        <pc:spChg chg="mod">
          <ac:chgData name="Paula Vázquez-Valero" userId="3a0e46d7-2099-40af-a155-aa45b68bfff3" providerId="ADAL" clId="{226707A1-3685-4969-8968-17E3B30F199A}" dt="2023-06-30T15:01:28.900" v="48" actId="1076"/>
          <ac:spMkLst>
            <pc:docMk/>
            <pc:sldMk cId="1723294970" sldId="469"/>
            <ac:spMk id="3" creationId="{ABB2A2E4-6076-4D47-A314-BDE623EBBC70}"/>
          </ac:spMkLst>
        </pc:spChg>
        <pc:spChg chg="add mod">
          <ac:chgData name="Paula Vázquez-Valero" userId="3a0e46d7-2099-40af-a155-aa45b68bfff3" providerId="ADAL" clId="{226707A1-3685-4969-8968-17E3B30F199A}" dt="2023-06-30T15:01:24.039" v="47" actId="1038"/>
          <ac:spMkLst>
            <pc:docMk/>
            <pc:sldMk cId="1723294970" sldId="469"/>
            <ac:spMk id="6" creationId="{03234AEA-61E1-B637-F878-FEF683D097FF}"/>
          </ac:spMkLst>
        </pc:spChg>
        <pc:spChg chg="mod">
          <ac:chgData name="Paula Vázquez-Valero" userId="3a0e46d7-2099-40af-a155-aa45b68bfff3" providerId="ADAL" clId="{226707A1-3685-4969-8968-17E3B30F199A}" dt="2023-06-30T15:01:15.705" v="31" actId="1076"/>
          <ac:spMkLst>
            <pc:docMk/>
            <pc:sldMk cId="1723294970" sldId="469"/>
            <ac:spMk id="16" creationId="{B4F132BF-0F27-4183-A033-D182D0CEA9FB}"/>
          </ac:spMkLst>
        </pc:spChg>
        <pc:spChg chg="mod">
          <ac:chgData name="Paula Vázquez-Valero" userId="3a0e46d7-2099-40af-a155-aa45b68bfff3" providerId="ADAL" clId="{226707A1-3685-4969-8968-17E3B30F199A}" dt="2023-06-30T15:01:12.851" v="29" actId="1076"/>
          <ac:spMkLst>
            <pc:docMk/>
            <pc:sldMk cId="1723294970" sldId="469"/>
            <ac:spMk id="17" creationId="{AE134DAB-BDBF-4659-93C0-5D36FB7A816F}"/>
          </ac:spMkLst>
        </pc:spChg>
      </pc:sldChg>
      <pc:sldChg chg="modSp mod modNotes modNotesTx">
        <pc:chgData name="Paula Vázquez-Valero" userId="3a0e46d7-2099-40af-a155-aa45b68bfff3" providerId="ADAL" clId="{226707A1-3685-4969-8968-17E3B30F199A}" dt="2023-06-30T15:14:37.851" v="297" actId="20577"/>
        <pc:sldMkLst>
          <pc:docMk/>
          <pc:sldMk cId="1368772787" sldId="486"/>
        </pc:sldMkLst>
        <pc:spChg chg="mod">
          <ac:chgData name="Paula Vázquez-Valero" userId="3a0e46d7-2099-40af-a155-aa45b68bfff3" providerId="ADAL" clId="{226707A1-3685-4969-8968-17E3B30F199A}" dt="2023-06-30T15:04:56.450" v="144" actId="207"/>
          <ac:spMkLst>
            <pc:docMk/>
            <pc:sldMk cId="1368772787" sldId="486"/>
            <ac:spMk id="2" creationId="{D974A6DC-187E-4C4A-92B8-4D8EDD2BB1DF}"/>
          </ac:spMkLst>
        </pc:spChg>
      </pc:sldChg>
      <pc:sldChg chg="add del">
        <pc:chgData name="Paula Vázquez-Valero" userId="3a0e46d7-2099-40af-a155-aa45b68bfff3" providerId="ADAL" clId="{226707A1-3685-4969-8968-17E3B30F199A}" dt="2023-06-30T15:14:35.361" v="296" actId="47"/>
        <pc:sldMkLst>
          <pc:docMk/>
          <pc:sldMk cId="1764263155" sldId="495"/>
        </pc:sldMkLst>
      </pc:sldChg>
      <pc:sldChg chg="addSp delSp modSp mod delAnim modAnim modNotesTx">
        <pc:chgData name="Paula Vázquez-Valero" userId="3a0e46d7-2099-40af-a155-aa45b68bfff3" providerId="ADAL" clId="{226707A1-3685-4969-8968-17E3B30F199A}" dt="2023-06-30T15:54:26.792" v="1369" actId="1035"/>
        <pc:sldMkLst>
          <pc:docMk/>
          <pc:sldMk cId="1174113460" sldId="498"/>
        </pc:sldMkLst>
        <pc:spChg chg="mod">
          <ac:chgData name="Paula Vázquez-Valero" userId="3a0e46d7-2099-40af-a155-aa45b68bfff3" providerId="ADAL" clId="{226707A1-3685-4969-8968-17E3B30F199A}" dt="2023-06-30T15:05:17.975" v="159" actId="1038"/>
          <ac:spMkLst>
            <pc:docMk/>
            <pc:sldMk cId="1174113460" sldId="498"/>
            <ac:spMk id="2" creationId="{9124A022-6D77-4C4E-89F8-D17BCA4E29EE}"/>
          </ac:spMkLst>
        </pc:spChg>
        <pc:spChg chg="del mod">
          <ac:chgData name="Paula Vázquez-Valero" userId="3a0e46d7-2099-40af-a155-aa45b68bfff3" providerId="ADAL" clId="{226707A1-3685-4969-8968-17E3B30F199A}" dt="2023-06-30T15:04:32.211" v="121"/>
          <ac:spMkLst>
            <pc:docMk/>
            <pc:sldMk cId="1174113460" sldId="498"/>
            <ac:spMk id="4" creationId="{0836EF6D-43B4-460A-90D7-F989FEC983F4}"/>
          </ac:spMkLst>
        </pc:spChg>
        <pc:spChg chg="mod">
          <ac:chgData name="Paula Vázquez-Valero" userId="3a0e46d7-2099-40af-a155-aa45b68bfff3" providerId="ADAL" clId="{226707A1-3685-4969-8968-17E3B30F199A}" dt="2023-06-30T15:05:56.459" v="167" actId="2085"/>
          <ac:spMkLst>
            <pc:docMk/>
            <pc:sldMk cId="1174113460" sldId="498"/>
            <ac:spMk id="6" creationId="{A1966E81-56C9-47C1-B011-5DE07C3812B9}"/>
          </ac:spMkLst>
        </pc:spChg>
        <pc:spChg chg="mod">
          <ac:chgData name="Paula Vázquez-Valero" userId="3a0e46d7-2099-40af-a155-aa45b68bfff3" providerId="ADAL" clId="{226707A1-3685-4969-8968-17E3B30F199A}" dt="2023-06-30T15:05:52.128" v="166" actId="208"/>
          <ac:spMkLst>
            <pc:docMk/>
            <pc:sldMk cId="1174113460" sldId="498"/>
            <ac:spMk id="7" creationId="{E0AB2172-59DD-45B6-80BC-E88D254323E1}"/>
          </ac:spMkLst>
        </pc:spChg>
        <pc:spChg chg="add mod">
          <ac:chgData name="Paula Vázquez-Valero" userId="3a0e46d7-2099-40af-a155-aa45b68bfff3" providerId="ADAL" clId="{226707A1-3685-4969-8968-17E3B30F199A}" dt="2023-06-30T15:15:37.110" v="340" actId="14100"/>
          <ac:spMkLst>
            <pc:docMk/>
            <pc:sldMk cId="1174113460" sldId="498"/>
            <ac:spMk id="10" creationId="{50541F3F-C125-0E6D-559E-F13CDBB0BF69}"/>
          </ac:spMkLst>
        </pc:spChg>
        <pc:spChg chg="mod">
          <ac:chgData name="Paula Vázquez-Valero" userId="3a0e46d7-2099-40af-a155-aa45b68bfff3" providerId="ADAL" clId="{226707A1-3685-4969-8968-17E3B30F199A}" dt="2023-06-30T15:05:52.128" v="166" actId="208"/>
          <ac:spMkLst>
            <pc:docMk/>
            <pc:sldMk cId="1174113460" sldId="498"/>
            <ac:spMk id="11" creationId="{358BA9ED-1B18-4F08-B330-25B3534E015E}"/>
          </ac:spMkLst>
        </pc:spChg>
        <pc:spChg chg="mod">
          <ac:chgData name="Paula Vázquez-Valero" userId="3a0e46d7-2099-40af-a155-aa45b68bfff3" providerId="ADAL" clId="{226707A1-3685-4969-8968-17E3B30F199A}" dt="2023-06-30T15:05:52.128" v="166" actId="208"/>
          <ac:spMkLst>
            <pc:docMk/>
            <pc:sldMk cId="1174113460" sldId="498"/>
            <ac:spMk id="14" creationId="{3F146236-880A-459E-8B51-1DDB7FDD346A}"/>
          </ac:spMkLst>
        </pc:spChg>
        <pc:spChg chg="mod">
          <ac:chgData name="Paula Vázquez-Valero" userId="3a0e46d7-2099-40af-a155-aa45b68bfff3" providerId="ADAL" clId="{226707A1-3685-4969-8968-17E3B30F199A}" dt="2023-06-30T15:05:52.128" v="166" actId="208"/>
          <ac:spMkLst>
            <pc:docMk/>
            <pc:sldMk cId="1174113460" sldId="498"/>
            <ac:spMk id="15" creationId="{601D6A0C-66A6-435A-96A2-2EE680A5B4EC}"/>
          </ac:spMkLst>
        </pc:spChg>
        <pc:spChg chg="mod">
          <ac:chgData name="Paula Vázquez-Valero" userId="3a0e46d7-2099-40af-a155-aa45b68bfff3" providerId="ADAL" clId="{226707A1-3685-4969-8968-17E3B30F199A}" dt="2023-06-30T15:05:52.128" v="166" actId="208"/>
          <ac:spMkLst>
            <pc:docMk/>
            <pc:sldMk cId="1174113460" sldId="498"/>
            <ac:spMk id="17" creationId="{7A3D1C02-FA5B-4E48-9D61-CDCFEF30D9A6}"/>
          </ac:spMkLst>
        </pc:spChg>
        <pc:spChg chg="add mod">
          <ac:chgData name="Paula Vázquez-Valero" userId="3a0e46d7-2099-40af-a155-aa45b68bfff3" providerId="ADAL" clId="{226707A1-3685-4969-8968-17E3B30F199A}" dt="2023-06-30T15:08:30.997" v="237" actId="1038"/>
          <ac:spMkLst>
            <pc:docMk/>
            <pc:sldMk cId="1174113460" sldId="498"/>
            <ac:spMk id="19" creationId="{A7008208-AE17-5B0F-E114-808554DE07DB}"/>
          </ac:spMkLst>
        </pc:spChg>
        <pc:spChg chg="add mod">
          <ac:chgData name="Paula Vázquez-Valero" userId="3a0e46d7-2099-40af-a155-aa45b68bfff3" providerId="ADAL" clId="{226707A1-3685-4969-8968-17E3B30F199A}" dt="2023-06-30T15:05:21.765" v="161" actId="1076"/>
          <ac:spMkLst>
            <pc:docMk/>
            <pc:sldMk cId="1174113460" sldId="498"/>
            <ac:spMk id="20" creationId="{74E40142-1A79-DE45-1F77-83FC1632DADC}"/>
          </ac:spMkLst>
        </pc:spChg>
        <pc:spChg chg="del mod">
          <ac:chgData name="Paula Vázquez-Valero" userId="3a0e46d7-2099-40af-a155-aa45b68bfff3" providerId="ADAL" clId="{226707A1-3685-4969-8968-17E3B30F199A}" dt="2023-06-30T15:06:09.100" v="172"/>
          <ac:spMkLst>
            <pc:docMk/>
            <pc:sldMk cId="1174113460" sldId="498"/>
            <ac:spMk id="24" creationId="{37B0454F-C675-4D60-8066-A61F25C76010}"/>
          </ac:spMkLst>
        </pc:spChg>
        <pc:spChg chg="del">
          <ac:chgData name="Paula Vázquez-Valero" userId="3a0e46d7-2099-40af-a155-aa45b68bfff3" providerId="ADAL" clId="{226707A1-3685-4969-8968-17E3B30F199A}" dt="2023-06-30T15:08:09.293" v="212" actId="478"/>
          <ac:spMkLst>
            <pc:docMk/>
            <pc:sldMk cId="1174113460" sldId="498"/>
            <ac:spMk id="25" creationId="{344B4933-6EA1-4FFA-8D0B-1F509230FA8F}"/>
          </ac:spMkLst>
        </pc:spChg>
        <pc:spChg chg="mod">
          <ac:chgData name="Paula Vázquez-Valero" userId="3a0e46d7-2099-40af-a155-aa45b68bfff3" providerId="ADAL" clId="{226707A1-3685-4969-8968-17E3B30F199A}" dt="2023-06-30T15:05:18.666" v="160"/>
          <ac:spMkLst>
            <pc:docMk/>
            <pc:sldMk cId="1174113460" sldId="498"/>
            <ac:spMk id="27" creationId="{CD6203E5-9481-D0BB-A9FA-D038988C5154}"/>
          </ac:spMkLst>
        </pc:spChg>
        <pc:spChg chg="add mod">
          <ac:chgData name="Paula Vázquez-Valero" userId="3a0e46d7-2099-40af-a155-aa45b68bfff3" providerId="ADAL" clId="{226707A1-3685-4969-8968-17E3B30F199A}" dt="2023-06-30T15:13:52.470" v="267" actId="14100"/>
          <ac:spMkLst>
            <pc:docMk/>
            <pc:sldMk cId="1174113460" sldId="498"/>
            <ac:spMk id="30" creationId="{D6CB3E5E-873D-1E8C-FFCF-E9081CBB3E2F}"/>
          </ac:spMkLst>
        </pc:spChg>
        <pc:spChg chg="add mod">
          <ac:chgData name="Paula Vázquez-Valero" userId="3a0e46d7-2099-40af-a155-aa45b68bfff3" providerId="ADAL" clId="{226707A1-3685-4969-8968-17E3B30F199A}" dt="2023-06-30T15:14:24.947" v="293" actId="1076"/>
          <ac:spMkLst>
            <pc:docMk/>
            <pc:sldMk cId="1174113460" sldId="498"/>
            <ac:spMk id="32" creationId="{0B9CF15B-715A-A750-5EEC-16F4D55F2296}"/>
          </ac:spMkLst>
        </pc:spChg>
        <pc:grpChg chg="add mod">
          <ac:chgData name="Paula Vázquez-Valero" userId="3a0e46d7-2099-40af-a155-aa45b68bfff3" providerId="ADAL" clId="{226707A1-3685-4969-8968-17E3B30F199A}" dt="2023-06-30T15:05:21.765" v="161" actId="1076"/>
          <ac:grpSpMkLst>
            <pc:docMk/>
            <pc:sldMk cId="1174113460" sldId="498"/>
            <ac:grpSpMk id="21" creationId="{F855E136-68E0-1622-F5C1-74DC3F4A6823}"/>
          </ac:grpSpMkLst>
        </pc:grpChg>
        <pc:picChg chg="mod">
          <ac:chgData name="Paula Vázquez-Valero" userId="3a0e46d7-2099-40af-a155-aa45b68bfff3" providerId="ADAL" clId="{226707A1-3685-4969-8968-17E3B30F199A}" dt="2023-06-30T15:05:17.975" v="159" actId="1038"/>
          <ac:picMkLst>
            <pc:docMk/>
            <pc:sldMk cId="1174113460" sldId="498"/>
            <ac:picMk id="3" creationId="{73B89F34-3C74-4B21-9F34-8F2C9EBD69FE}"/>
          </ac:picMkLst>
        </pc:picChg>
        <pc:picChg chg="add mod">
          <ac:chgData name="Paula Vázquez-Valero" userId="3a0e46d7-2099-40af-a155-aa45b68bfff3" providerId="ADAL" clId="{226707A1-3685-4969-8968-17E3B30F199A}" dt="2023-06-30T15:54:26.792" v="1369" actId="1035"/>
          <ac:picMkLst>
            <pc:docMk/>
            <pc:sldMk cId="1174113460" sldId="498"/>
            <ac:picMk id="4" creationId="{216B6AFA-ECE7-BD9F-3E73-3EF8051AF9A2}"/>
          </ac:picMkLst>
        </pc:picChg>
        <pc:picChg chg="add mod">
          <ac:chgData name="Paula Vázquez-Valero" userId="3a0e46d7-2099-40af-a155-aa45b68bfff3" providerId="ADAL" clId="{226707A1-3685-4969-8968-17E3B30F199A}" dt="2023-06-30T15:03:57.894" v="67"/>
          <ac:picMkLst>
            <pc:docMk/>
            <pc:sldMk cId="1174113460" sldId="498"/>
            <ac:picMk id="9" creationId="{ADE25CCF-9C89-68C7-93E0-3DD7B71D4C17}"/>
          </ac:picMkLst>
        </pc:picChg>
        <pc:picChg chg="del">
          <ac:chgData name="Paula Vázquez-Valero" userId="3a0e46d7-2099-40af-a155-aa45b68bfff3" providerId="ADAL" clId="{226707A1-3685-4969-8968-17E3B30F199A}" dt="2023-06-30T15:08:07.714" v="211" actId="21"/>
          <ac:picMkLst>
            <pc:docMk/>
            <pc:sldMk cId="1174113460" sldId="498"/>
            <ac:picMk id="26" creationId="{5E75FC98-3247-495E-B860-007859FFCCB1}"/>
          </ac:picMkLst>
        </pc:picChg>
        <pc:picChg chg="mod">
          <ac:chgData name="Paula Vázquez-Valero" userId="3a0e46d7-2099-40af-a155-aa45b68bfff3" providerId="ADAL" clId="{226707A1-3685-4969-8968-17E3B30F199A}" dt="2023-06-30T15:05:18.666" v="160"/>
          <ac:picMkLst>
            <pc:docMk/>
            <pc:sldMk cId="1174113460" sldId="498"/>
            <ac:picMk id="28" creationId="{440A5902-03B5-51DE-8597-A8A6E3895331}"/>
          </ac:picMkLst>
        </pc:picChg>
        <pc:picChg chg="add mod">
          <ac:chgData name="Paula Vázquez-Valero" userId="3a0e46d7-2099-40af-a155-aa45b68bfff3" providerId="ADAL" clId="{226707A1-3685-4969-8968-17E3B30F199A}" dt="2023-06-30T15:08:43.608" v="238" actId="1076"/>
          <ac:picMkLst>
            <pc:docMk/>
            <pc:sldMk cId="1174113460" sldId="498"/>
            <ac:picMk id="29" creationId="{44BA6888-9795-43D6-F191-4F56C964EFA2}"/>
          </ac:picMkLst>
        </pc:picChg>
        <pc:picChg chg="add mod">
          <ac:chgData name="Paula Vázquez-Valero" userId="3a0e46d7-2099-40af-a155-aa45b68bfff3" providerId="ADAL" clId="{226707A1-3685-4969-8968-17E3B30F199A}" dt="2023-06-30T15:08:17.258" v="216" actId="14100"/>
          <ac:picMkLst>
            <pc:docMk/>
            <pc:sldMk cId="1174113460" sldId="498"/>
            <ac:picMk id="31" creationId="{199B9F08-AEFA-26D4-1968-5E74B3A77A4E}"/>
          </ac:picMkLst>
        </pc:picChg>
        <pc:picChg chg="mod">
          <ac:chgData name="Paula Vázquez-Valero" userId="3a0e46d7-2099-40af-a155-aa45b68bfff3" providerId="ADAL" clId="{226707A1-3685-4969-8968-17E3B30F199A}" dt="2023-06-30T15:06:34.194" v="185" actId="1076"/>
          <ac:picMkLst>
            <pc:docMk/>
            <pc:sldMk cId="1174113460" sldId="498"/>
            <ac:picMk id="12294" creationId="{4FF16E5A-F83E-4C68-9CD3-81C9243C3464}"/>
          </ac:picMkLst>
        </pc:picChg>
      </pc:sldChg>
      <pc:sldChg chg="addSp delSp modSp mod delAnim modAnim modNotesTx">
        <pc:chgData name="Paula Vázquez-Valero" userId="3a0e46d7-2099-40af-a155-aa45b68bfff3" providerId="ADAL" clId="{226707A1-3685-4969-8968-17E3B30F199A}" dt="2023-06-30T15:50:30.376" v="1326" actId="20577"/>
        <pc:sldMkLst>
          <pc:docMk/>
          <pc:sldMk cId="3771193821" sldId="501"/>
        </pc:sldMkLst>
        <pc:spChg chg="add del mod">
          <ac:chgData name="Paula Vázquez-Valero" userId="3a0e46d7-2099-40af-a155-aa45b68bfff3" providerId="ADAL" clId="{226707A1-3685-4969-8968-17E3B30F199A}" dt="2023-06-30T15:25:17.879" v="552" actId="21"/>
          <ac:spMkLst>
            <pc:docMk/>
            <pc:sldMk cId="3771193821" sldId="501"/>
            <ac:spMk id="2" creationId="{39D04D7D-9677-4366-B0D2-1EE33B7FE861}"/>
          </ac:spMkLst>
        </pc:spChg>
        <pc:spChg chg="add del mod">
          <ac:chgData name="Paula Vázquez-Valero" userId="3a0e46d7-2099-40af-a155-aa45b68bfff3" providerId="ADAL" clId="{226707A1-3685-4969-8968-17E3B30F199A}" dt="2023-06-30T15:25:17.879" v="552" actId="21"/>
          <ac:spMkLst>
            <pc:docMk/>
            <pc:sldMk cId="3771193821" sldId="501"/>
            <ac:spMk id="4" creationId="{F70B40E7-8D2C-F33A-A9A6-19E877143D22}"/>
          </ac:spMkLst>
        </pc:spChg>
        <pc:spChg chg="mod">
          <ac:chgData name="Paula Vázquez-Valero" userId="3a0e46d7-2099-40af-a155-aa45b68bfff3" providerId="ADAL" clId="{226707A1-3685-4969-8968-17E3B30F199A}" dt="2023-06-30T15:18:24.522" v="398"/>
          <ac:spMkLst>
            <pc:docMk/>
            <pc:sldMk cId="3771193821" sldId="501"/>
            <ac:spMk id="6" creationId="{D2000505-E4CB-6482-7F1D-3D986E104AD3}"/>
          </ac:spMkLst>
        </pc:spChg>
        <pc:spChg chg="add del mod">
          <ac:chgData name="Paula Vázquez-Valero" userId="3a0e46d7-2099-40af-a155-aa45b68bfff3" providerId="ADAL" clId="{226707A1-3685-4969-8968-17E3B30F199A}" dt="2023-06-30T15:19:57.707" v="453"/>
          <ac:spMkLst>
            <pc:docMk/>
            <pc:sldMk cId="3771193821" sldId="501"/>
            <ac:spMk id="9" creationId="{55FE4AF3-39BA-459D-8855-EB6F431484DF}"/>
          </ac:spMkLst>
        </pc:spChg>
        <pc:spChg chg="mod">
          <ac:chgData name="Paula Vázquez-Valero" userId="3a0e46d7-2099-40af-a155-aa45b68bfff3" providerId="ADAL" clId="{226707A1-3685-4969-8968-17E3B30F199A}" dt="2023-06-30T15:19:56.197" v="452"/>
          <ac:spMkLst>
            <pc:docMk/>
            <pc:sldMk cId="3771193821" sldId="501"/>
            <ac:spMk id="11" creationId="{42FBE154-BA7F-6C35-B311-09E046452333}"/>
          </ac:spMkLst>
        </pc:spChg>
        <pc:spChg chg="add del mod">
          <ac:chgData name="Paula Vázquez-Valero" userId="3a0e46d7-2099-40af-a155-aa45b68bfff3" providerId="ADAL" clId="{226707A1-3685-4969-8968-17E3B30F199A}" dt="2023-06-30T15:25:17.879" v="552" actId="21"/>
          <ac:spMkLst>
            <pc:docMk/>
            <pc:sldMk cId="3771193821" sldId="501"/>
            <ac:spMk id="14" creationId="{11A012A2-B6BB-AC55-CA4D-898858A94EB5}"/>
          </ac:spMkLst>
        </pc:spChg>
        <pc:spChg chg="add del mod">
          <ac:chgData name="Paula Vázquez-Valero" userId="3a0e46d7-2099-40af-a155-aa45b68bfff3" providerId="ADAL" clId="{226707A1-3685-4969-8968-17E3B30F199A}" dt="2023-06-30T15:27:54.155" v="658" actId="14100"/>
          <ac:spMkLst>
            <pc:docMk/>
            <pc:sldMk cId="3771193821" sldId="501"/>
            <ac:spMk id="16" creationId="{25D34838-3EF8-CF9B-C1F5-33B51E11307F}"/>
          </ac:spMkLst>
        </pc:spChg>
        <pc:spChg chg="add del mod">
          <ac:chgData name="Paula Vázquez-Valero" userId="3a0e46d7-2099-40af-a155-aa45b68bfff3" providerId="ADAL" clId="{226707A1-3685-4969-8968-17E3B30F199A}" dt="2023-06-30T15:25:17.879" v="552" actId="21"/>
          <ac:spMkLst>
            <pc:docMk/>
            <pc:sldMk cId="3771193821" sldId="501"/>
            <ac:spMk id="17" creationId="{45D27296-5C69-7C61-E17C-72526428AA47}"/>
          </ac:spMkLst>
        </pc:spChg>
        <pc:spChg chg="add mod">
          <ac:chgData name="Paula Vázquez-Valero" userId="3a0e46d7-2099-40af-a155-aa45b68bfff3" providerId="ADAL" clId="{226707A1-3685-4969-8968-17E3B30F199A}" dt="2023-06-30T15:28:16.587" v="675" actId="404"/>
          <ac:spMkLst>
            <pc:docMk/>
            <pc:sldMk cId="3771193821" sldId="501"/>
            <ac:spMk id="18" creationId="{4BE50496-28EE-1361-2595-7E6DD92DED3D}"/>
          </ac:spMkLst>
        </pc:spChg>
        <pc:spChg chg="add del mod">
          <ac:chgData name="Paula Vázquez-Valero" userId="3a0e46d7-2099-40af-a155-aa45b68bfff3" providerId="ADAL" clId="{226707A1-3685-4969-8968-17E3B30F199A}" dt="2023-06-30T15:26:50.323" v="585" actId="1036"/>
          <ac:spMkLst>
            <pc:docMk/>
            <pc:sldMk cId="3771193821" sldId="501"/>
            <ac:spMk id="23" creationId="{F123782F-2FF5-4F7B-93F3-D649FA321E88}"/>
          </ac:spMkLst>
        </pc:spChg>
        <pc:spChg chg="add del mod">
          <ac:chgData name="Paula Vázquez-Valero" userId="3a0e46d7-2099-40af-a155-aa45b68bfff3" providerId="ADAL" clId="{226707A1-3685-4969-8968-17E3B30F199A}" dt="2023-06-30T15:26:50.323" v="585" actId="1036"/>
          <ac:spMkLst>
            <pc:docMk/>
            <pc:sldMk cId="3771193821" sldId="501"/>
            <ac:spMk id="24" creationId="{4CC2429F-CE3C-4DD6-ACEF-D482742E3E18}"/>
          </ac:spMkLst>
        </pc:spChg>
        <pc:spChg chg="add del mod">
          <ac:chgData name="Paula Vázquez-Valero" userId="3a0e46d7-2099-40af-a155-aa45b68bfff3" providerId="ADAL" clId="{226707A1-3685-4969-8968-17E3B30F199A}" dt="2023-06-30T15:26:50.323" v="585" actId="1036"/>
          <ac:spMkLst>
            <pc:docMk/>
            <pc:sldMk cId="3771193821" sldId="501"/>
            <ac:spMk id="25" creationId="{16FE441A-787A-4DF8-81D0-9E2CB2EFF9A4}"/>
          </ac:spMkLst>
        </pc:spChg>
        <pc:spChg chg="add del mod">
          <ac:chgData name="Paula Vázquez-Valero" userId="3a0e46d7-2099-40af-a155-aa45b68bfff3" providerId="ADAL" clId="{226707A1-3685-4969-8968-17E3B30F199A}" dt="2023-06-30T15:26:50.323" v="585" actId="1036"/>
          <ac:spMkLst>
            <pc:docMk/>
            <pc:sldMk cId="3771193821" sldId="501"/>
            <ac:spMk id="26" creationId="{E1CA17D9-148A-4D33-9997-2A885D904F9C}"/>
          </ac:spMkLst>
        </pc:spChg>
        <pc:spChg chg="add del mod">
          <ac:chgData name="Paula Vázquez-Valero" userId="3a0e46d7-2099-40af-a155-aa45b68bfff3" providerId="ADAL" clId="{226707A1-3685-4969-8968-17E3B30F199A}" dt="2023-06-30T15:26:50.323" v="585" actId="1036"/>
          <ac:spMkLst>
            <pc:docMk/>
            <pc:sldMk cId="3771193821" sldId="501"/>
            <ac:spMk id="27" creationId="{B7CFFF3F-4191-42B5-A2EC-22BE1549E2DC}"/>
          </ac:spMkLst>
        </pc:spChg>
        <pc:spChg chg="add del mod">
          <ac:chgData name="Paula Vázquez-Valero" userId="3a0e46d7-2099-40af-a155-aa45b68bfff3" providerId="ADAL" clId="{226707A1-3685-4969-8968-17E3B30F199A}" dt="2023-06-30T15:26:50.323" v="585" actId="1036"/>
          <ac:spMkLst>
            <pc:docMk/>
            <pc:sldMk cId="3771193821" sldId="501"/>
            <ac:spMk id="28" creationId="{8104F749-565E-4C07-8E60-34304A1B33B3}"/>
          </ac:spMkLst>
        </pc:spChg>
        <pc:spChg chg="add del mod">
          <ac:chgData name="Paula Vázquez-Valero" userId="3a0e46d7-2099-40af-a155-aa45b68bfff3" providerId="ADAL" clId="{226707A1-3685-4969-8968-17E3B30F199A}" dt="2023-06-30T15:26:50.323" v="585" actId="1036"/>
          <ac:spMkLst>
            <pc:docMk/>
            <pc:sldMk cId="3771193821" sldId="501"/>
            <ac:spMk id="29" creationId="{2C11D1D2-2482-4E9B-8639-52CC258723BB}"/>
          </ac:spMkLst>
        </pc:spChg>
        <pc:spChg chg="add del mod">
          <ac:chgData name="Paula Vázquez-Valero" userId="3a0e46d7-2099-40af-a155-aa45b68bfff3" providerId="ADAL" clId="{226707A1-3685-4969-8968-17E3B30F199A}" dt="2023-06-30T15:26:50.323" v="585" actId="1036"/>
          <ac:spMkLst>
            <pc:docMk/>
            <pc:sldMk cId="3771193821" sldId="501"/>
            <ac:spMk id="31" creationId="{21F9A280-852A-4D83-886F-852AAEA9AE1B}"/>
          </ac:spMkLst>
        </pc:spChg>
        <pc:spChg chg="add del mod">
          <ac:chgData name="Paula Vázquez-Valero" userId="3a0e46d7-2099-40af-a155-aa45b68bfff3" providerId="ADAL" clId="{226707A1-3685-4969-8968-17E3B30F199A}" dt="2023-06-30T15:26:50.323" v="585" actId="1036"/>
          <ac:spMkLst>
            <pc:docMk/>
            <pc:sldMk cId="3771193821" sldId="501"/>
            <ac:spMk id="32" creationId="{EC99DD70-2A56-44D7-8643-38C26C1FAED9}"/>
          </ac:spMkLst>
        </pc:spChg>
        <pc:spChg chg="add del mod">
          <ac:chgData name="Paula Vázquez-Valero" userId="3a0e46d7-2099-40af-a155-aa45b68bfff3" providerId="ADAL" clId="{226707A1-3685-4969-8968-17E3B30F199A}" dt="2023-06-30T15:26:50.323" v="585" actId="1036"/>
          <ac:spMkLst>
            <pc:docMk/>
            <pc:sldMk cId="3771193821" sldId="501"/>
            <ac:spMk id="33" creationId="{B8A2C8BD-372C-4134-AECA-E9FD2F62F176}"/>
          </ac:spMkLst>
        </pc:spChg>
        <pc:spChg chg="add del mod">
          <ac:chgData name="Paula Vázquez-Valero" userId="3a0e46d7-2099-40af-a155-aa45b68bfff3" providerId="ADAL" clId="{226707A1-3685-4969-8968-17E3B30F199A}" dt="2023-06-30T15:25:20.549" v="554" actId="478"/>
          <ac:spMkLst>
            <pc:docMk/>
            <pc:sldMk cId="3771193821" sldId="501"/>
            <ac:spMk id="41" creationId="{55A07504-C3BE-4F8A-9A3B-B6EC41EDA455}"/>
          </ac:spMkLst>
        </pc:spChg>
        <pc:spChg chg="add del mod">
          <ac:chgData name="Paula Vázquez-Valero" userId="3a0e46d7-2099-40af-a155-aa45b68bfff3" providerId="ADAL" clId="{226707A1-3685-4969-8968-17E3B30F199A}" dt="2023-06-30T15:26:50.323" v="585" actId="1036"/>
          <ac:spMkLst>
            <pc:docMk/>
            <pc:sldMk cId="3771193821" sldId="501"/>
            <ac:spMk id="43" creationId="{DA4C1365-5E8F-4FE5-A3A5-B5303206C875}"/>
          </ac:spMkLst>
        </pc:spChg>
        <pc:spChg chg="add del mod">
          <ac:chgData name="Paula Vázquez-Valero" userId="3a0e46d7-2099-40af-a155-aa45b68bfff3" providerId="ADAL" clId="{226707A1-3685-4969-8968-17E3B30F199A}" dt="2023-06-30T15:26:50.323" v="585" actId="1036"/>
          <ac:spMkLst>
            <pc:docMk/>
            <pc:sldMk cId="3771193821" sldId="501"/>
            <ac:spMk id="49" creationId="{E28D5A53-71C1-4968-9AA5-BA652A94B34D}"/>
          </ac:spMkLst>
        </pc:spChg>
        <pc:spChg chg="add del mod">
          <ac:chgData name="Paula Vázquez-Valero" userId="3a0e46d7-2099-40af-a155-aa45b68bfff3" providerId="ADAL" clId="{226707A1-3685-4969-8968-17E3B30F199A}" dt="2023-06-30T15:26:50.323" v="585" actId="1036"/>
          <ac:spMkLst>
            <pc:docMk/>
            <pc:sldMk cId="3771193821" sldId="501"/>
            <ac:spMk id="50" creationId="{014495B3-79CB-4D6B-B551-3169B8B701CA}"/>
          </ac:spMkLst>
        </pc:spChg>
        <pc:spChg chg="add del mod">
          <ac:chgData name="Paula Vázquez-Valero" userId="3a0e46d7-2099-40af-a155-aa45b68bfff3" providerId="ADAL" clId="{226707A1-3685-4969-8968-17E3B30F199A}" dt="2023-06-30T15:26:50.323" v="585" actId="1036"/>
          <ac:spMkLst>
            <pc:docMk/>
            <pc:sldMk cId="3771193821" sldId="501"/>
            <ac:spMk id="51" creationId="{5A07054D-9643-4B0A-B5CF-2E03219D7C4B}"/>
          </ac:spMkLst>
        </pc:spChg>
        <pc:spChg chg="add del mod">
          <ac:chgData name="Paula Vázquez-Valero" userId="3a0e46d7-2099-40af-a155-aa45b68bfff3" providerId="ADAL" clId="{226707A1-3685-4969-8968-17E3B30F199A}" dt="2023-06-30T15:26:50.323" v="585" actId="1036"/>
          <ac:spMkLst>
            <pc:docMk/>
            <pc:sldMk cId="3771193821" sldId="501"/>
            <ac:spMk id="52" creationId="{60718FC6-70AC-4DA6-938F-56AC5BFBBC60}"/>
          </ac:spMkLst>
        </pc:spChg>
        <pc:spChg chg="add del mod">
          <ac:chgData name="Paula Vázquez-Valero" userId="3a0e46d7-2099-40af-a155-aa45b68bfff3" providerId="ADAL" clId="{226707A1-3685-4969-8968-17E3B30F199A}" dt="2023-06-30T15:26:50.323" v="585" actId="1036"/>
          <ac:spMkLst>
            <pc:docMk/>
            <pc:sldMk cId="3771193821" sldId="501"/>
            <ac:spMk id="55" creationId="{EE6A9F3E-B399-4743-A66E-A6942D39DF86}"/>
          </ac:spMkLst>
        </pc:spChg>
        <pc:spChg chg="add del mod">
          <ac:chgData name="Paula Vázquez-Valero" userId="3a0e46d7-2099-40af-a155-aa45b68bfff3" providerId="ADAL" clId="{226707A1-3685-4969-8968-17E3B30F199A}" dt="2023-06-30T15:26:50.323" v="585" actId="1036"/>
          <ac:spMkLst>
            <pc:docMk/>
            <pc:sldMk cId="3771193821" sldId="501"/>
            <ac:spMk id="60" creationId="{DE668166-14CE-424E-BEA7-647C50B25BAA}"/>
          </ac:spMkLst>
        </pc:spChg>
        <pc:spChg chg="add del mod">
          <ac:chgData name="Paula Vázquez-Valero" userId="3a0e46d7-2099-40af-a155-aa45b68bfff3" providerId="ADAL" clId="{226707A1-3685-4969-8968-17E3B30F199A}" dt="2023-06-30T15:26:50.323" v="585" actId="1036"/>
          <ac:spMkLst>
            <pc:docMk/>
            <pc:sldMk cId="3771193821" sldId="501"/>
            <ac:spMk id="61" creationId="{2B16CE19-7F75-4F36-94F9-E147C3E03A83}"/>
          </ac:spMkLst>
        </pc:spChg>
        <pc:spChg chg="add del mod">
          <ac:chgData name="Paula Vázquez-Valero" userId="3a0e46d7-2099-40af-a155-aa45b68bfff3" providerId="ADAL" clId="{226707A1-3685-4969-8968-17E3B30F199A}" dt="2023-06-30T15:26:50.323" v="585" actId="1036"/>
          <ac:spMkLst>
            <pc:docMk/>
            <pc:sldMk cId="3771193821" sldId="501"/>
            <ac:spMk id="62" creationId="{ECEC813F-DBE9-4C48-BAC0-4A2504784442}"/>
          </ac:spMkLst>
        </pc:spChg>
        <pc:spChg chg="add del mod">
          <ac:chgData name="Paula Vázquez-Valero" userId="3a0e46d7-2099-40af-a155-aa45b68bfff3" providerId="ADAL" clId="{226707A1-3685-4969-8968-17E3B30F199A}" dt="2023-06-30T15:26:50.323" v="585" actId="1036"/>
          <ac:spMkLst>
            <pc:docMk/>
            <pc:sldMk cId="3771193821" sldId="501"/>
            <ac:spMk id="63" creationId="{C391A713-20FB-4852-B4D7-A1C9A9AF6C79}"/>
          </ac:spMkLst>
        </pc:spChg>
        <pc:spChg chg="add del mod">
          <ac:chgData name="Paula Vázquez-Valero" userId="3a0e46d7-2099-40af-a155-aa45b68bfff3" providerId="ADAL" clId="{226707A1-3685-4969-8968-17E3B30F199A}" dt="2023-06-30T15:25:17.879" v="552" actId="21"/>
          <ac:spMkLst>
            <pc:docMk/>
            <pc:sldMk cId="3771193821" sldId="501"/>
            <ac:spMk id="66" creationId="{9D1A274F-9229-4A24-8B47-896FE77D4752}"/>
          </ac:spMkLst>
        </pc:spChg>
        <pc:spChg chg="add del mod">
          <ac:chgData name="Paula Vázquez-Valero" userId="3a0e46d7-2099-40af-a155-aa45b68bfff3" providerId="ADAL" clId="{226707A1-3685-4969-8968-17E3B30F199A}" dt="2023-06-30T15:25:17.879" v="552" actId="21"/>
          <ac:spMkLst>
            <pc:docMk/>
            <pc:sldMk cId="3771193821" sldId="501"/>
            <ac:spMk id="75" creationId="{9B9CC56A-5FD9-45FF-9854-F30D2E782177}"/>
          </ac:spMkLst>
        </pc:spChg>
        <pc:spChg chg="add del mod">
          <ac:chgData name="Paula Vázquez-Valero" userId="3a0e46d7-2099-40af-a155-aa45b68bfff3" providerId="ADAL" clId="{226707A1-3685-4969-8968-17E3B30F199A}" dt="2023-06-30T15:46:29.229" v="1232" actId="478"/>
          <ac:spMkLst>
            <pc:docMk/>
            <pc:sldMk cId="3771193821" sldId="501"/>
            <ac:spMk id="76" creationId="{C4AF2167-62B9-4439-8CB2-7A3874D05913}"/>
          </ac:spMkLst>
        </pc:spChg>
        <pc:grpChg chg="add del mod">
          <ac:chgData name="Paula Vázquez-Valero" userId="3a0e46d7-2099-40af-a155-aa45b68bfff3" providerId="ADAL" clId="{226707A1-3685-4969-8968-17E3B30F199A}" dt="2023-06-30T15:25:17.879" v="552" actId="21"/>
          <ac:grpSpMkLst>
            <pc:docMk/>
            <pc:sldMk cId="3771193821" sldId="501"/>
            <ac:grpSpMk id="5" creationId="{53656098-4E89-C32F-74F6-200E78ABA390}"/>
          </ac:grpSpMkLst>
        </pc:grpChg>
        <pc:grpChg chg="add del mod">
          <ac:chgData name="Paula Vázquez-Valero" userId="3a0e46d7-2099-40af-a155-aa45b68bfff3" providerId="ADAL" clId="{226707A1-3685-4969-8968-17E3B30F199A}" dt="2023-06-30T15:19:57.707" v="453"/>
          <ac:grpSpMkLst>
            <pc:docMk/>
            <pc:sldMk cId="3771193821" sldId="501"/>
            <ac:grpSpMk id="10" creationId="{133AFA62-3F62-272D-EF5A-C9383BACD3E3}"/>
          </ac:grpSpMkLst>
        </pc:grpChg>
        <pc:graphicFrameChg chg="add del mod modGraphic">
          <ac:chgData name="Paula Vázquez-Valero" userId="3a0e46d7-2099-40af-a155-aa45b68bfff3" providerId="ADAL" clId="{226707A1-3685-4969-8968-17E3B30F199A}" dt="2023-06-30T15:26:50.323" v="585" actId="1036"/>
          <ac:graphicFrameMkLst>
            <pc:docMk/>
            <pc:sldMk cId="3771193821" sldId="501"/>
            <ac:graphicFrameMk id="3" creationId="{D42B01A7-EC57-4743-B44D-D99D9F8FEBF6}"/>
          </ac:graphicFrameMkLst>
        </pc:graphicFrameChg>
        <pc:picChg chg="del">
          <ac:chgData name="Paula Vázquez-Valero" userId="3a0e46d7-2099-40af-a155-aa45b68bfff3" providerId="ADAL" clId="{226707A1-3685-4969-8968-17E3B30F199A}" dt="2023-06-30T15:18:18.572" v="392" actId="478"/>
          <ac:picMkLst>
            <pc:docMk/>
            <pc:sldMk cId="3771193821" sldId="501"/>
            <ac:picMk id="7" creationId="{5977E0DB-6879-41DA-899B-C5CCFDAE5380}"/>
          </ac:picMkLst>
        </pc:picChg>
        <pc:picChg chg="mod">
          <ac:chgData name="Paula Vázquez-Valero" userId="3a0e46d7-2099-40af-a155-aa45b68bfff3" providerId="ADAL" clId="{226707A1-3685-4969-8968-17E3B30F199A}" dt="2023-06-30T15:18:24.522" v="398"/>
          <ac:picMkLst>
            <pc:docMk/>
            <pc:sldMk cId="3771193821" sldId="501"/>
            <ac:picMk id="8" creationId="{2E884012-E66A-4874-77E0-1B00160313B1}"/>
          </ac:picMkLst>
        </pc:picChg>
        <pc:picChg chg="mod">
          <ac:chgData name="Paula Vázquez-Valero" userId="3a0e46d7-2099-40af-a155-aa45b68bfff3" providerId="ADAL" clId="{226707A1-3685-4969-8968-17E3B30F199A}" dt="2023-06-30T15:19:56.197" v="452"/>
          <ac:picMkLst>
            <pc:docMk/>
            <pc:sldMk cId="3771193821" sldId="501"/>
            <ac:picMk id="12" creationId="{01C6B18F-3255-F601-046B-50F276792B6F}"/>
          </ac:picMkLst>
        </pc:picChg>
        <pc:picChg chg="add del mod">
          <ac:chgData name="Paula Vázquez-Valero" userId="3a0e46d7-2099-40af-a155-aa45b68bfff3" providerId="ADAL" clId="{226707A1-3685-4969-8968-17E3B30F199A}" dt="2023-06-30T15:25:17.879" v="552" actId="21"/>
          <ac:picMkLst>
            <pc:docMk/>
            <pc:sldMk cId="3771193821" sldId="501"/>
            <ac:picMk id="13" creationId="{6E5F299B-2B00-1367-D72E-87BD81C3EC96}"/>
          </ac:picMkLst>
        </pc:picChg>
        <pc:picChg chg="add del mod">
          <ac:chgData name="Paula Vázquez-Valero" userId="3a0e46d7-2099-40af-a155-aa45b68bfff3" providerId="ADAL" clId="{226707A1-3685-4969-8968-17E3B30F199A}" dt="2023-06-30T15:25:17.879" v="552" actId="21"/>
          <ac:picMkLst>
            <pc:docMk/>
            <pc:sldMk cId="3771193821" sldId="501"/>
            <ac:picMk id="15" creationId="{943CE798-F070-D607-4EB0-8831241D7012}"/>
          </ac:picMkLst>
        </pc:picChg>
        <pc:picChg chg="del mod ord">
          <ac:chgData name="Paula Vázquez-Valero" userId="3a0e46d7-2099-40af-a155-aa45b68bfff3" providerId="ADAL" clId="{226707A1-3685-4969-8968-17E3B30F199A}" dt="2023-06-30T15:23:21.926" v="497" actId="478"/>
          <ac:picMkLst>
            <pc:docMk/>
            <pc:sldMk cId="3771193821" sldId="501"/>
            <ac:picMk id="21" creationId="{7260FFC4-794C-4747-B551-049F7762C08A}"/>
          </ac:picMkLst>
        </pc:picChg>
        <pc:picChg chg="add del mod">
          <ac:chgData name="Paula Vázquez-Valero" userId="3a0e46d7-2099-40af-a155-aa45b68bfff3" providerId="ADAL" clId="{226707A1-3685-4969-8968-17E3B30F199A}" dt="2023-06-30T15:23:15.462" v="493" actId="478"/>
          <ac:picMkLst>
            <pc:docMk/>
            <pc:sldMk cId="3771193821" sldId="501"/>
            <ac:picMk id="1026" creationId="{ACDA0CCD-05F1-CDC2-B2CE-66988292B8FF}"/>
          </ac:picMkLst>
        </pc:picChg>
        <pc:picChg chg="add del mod">
          <ac:chgData name="Paula Vázquez-Valero" userId="3a0e46d7-2099-40af-a155-aa45b68bfff3" providerId="ADAL" clId="{226707A1-3685-4969-8968-17E3B30F199A}" dt="2023-06-30T15:25:17.879" v="552" actId="21"/>
          <ac:picMkLst>
            <pc:docMk/>
            <pc:sldMk cId="3771193821" sldId="501"/>
            <ac:picMk id="1028" creationId="{43825FCF-11CC-E758-CBE3-9E81F08BDF9D}"/>
          </ac:picMkLst>
        </pc:picChg>
        <pc:picChg chg="add del mod">
          <ac:chgData name="Paula Vázquez-Valero" userId="3a0e46d7-2099-40af-a155-aa45b68bfff3" providerId="ADAL" clId="{226707A1-3685-4969-8968-17E3B30F199A}" dt="2023-06-30T15:25:17.879" v="552" actId="21"/>
          <ac:picMkLst>
            <pc:docMk/>
            <pc:sldMk cId="3771193821" sldId="501"/>
            <ac:picMk id="2052" creationId="{1CFB5D51-9912-4870-A15A-46349B705CD7}"/>
          </ac:picMkLst>
        </pc:picChg>
      </pc:sldChg>
      <pc:sldChg chg="addSp delSp modSp mod delAnim modAnim modNotesTx">
        <pc:chgData name="Paula Vázquez-Valero" userId="3a0e46d7-2099-40af-a155-aa45b68bfff3" providerId="ADAL" clId="{226707A1-3685-4969-8968-17E3B30F199A}" dt="2023-06-30T15:59:55.741" v="1592" actId="20577"/>
        <pc:sldMkLst>
          <pc:docMk/>
          <pc:sldMk cId="51244752" sldId="502"/>
        </pc:sldMkLst>
        <pc:spChg chg="add mod">
          <ac:chgData name="Paula Vázquez-Valero" userId="3a0e46d7-2099-40af-a155-aa45b68bfff3" providerId="ADAL" clId="{226707A1-3685-4969-8968-17E3B30F199A}" dt="2023-06-30T15:49:41.815" v="1314" actId="1035"/>
          <ac:spMkLst>
            <pc:docMk/>
            <pc:sldMk cId="51244752" sldId="502"/>
            <ac:spMk id="4" creationId="{4BCD96B4-6694-8E28-F509-18753E918DE3}"/>
          </ac:spMkLst>
        </pc:spChg>
        <pc:spChg chg="del mod">
          <ac:chgData name="Paula Vázquez-Valero" userId="3a0e46d7-2099-40af-a155-aa45b68bfff3" providerId="ADAL" clId="{226707A1-3685-4969-8968-17E3B30F199A}" dt="2023-06-30T15:30:36.559" v="777" actId="478"/>
          <ac:spMkLst>
            <pc:docMk/>
            <pc:sldMk cId="51244752" sldId="502"/>
            <ac:spMk id="6" creationId="{D8FA714A-DAAF-4C83-B7F2-75FD592DC163}"/>
          </ac:spMkLst>
        </pc:spChg>
        <pc:spChg chg="mod">
          <ac:chgData name="Paula Vázquez-Valero" userId="3a0e46d7-2099-40af-a155-aa45b68bfff3" providerId="ADAL" clId="{226707A1-3685-4969-8968-17E3B30F199A}" dt="2023-06-30T15:59:40.588" v="1581" actId="1036"/>
          <ac:spMkLst>
            <pc:docMk/>
            <pc:sldMk cId="51244752" sldId="502"/>
            <ac:spMk id="7" creationId="{7297BBFE-A572-48B2-9690-BAF202AE34BF}"/>
          </ac:spMkLst>
        </pc:spChg>
        <pc:spChg chg="add mod">
          <ac:chgData name="Paula Vázquez-Valero" userId="3a0e46d7-2099-40af-a155-aa45b68bfff3" providerId="ADAL" clId="{226707A1-3685-4969-8968-17E3B30F199A}" dt="2023-06-30T15:32:41.513" v="866" actId="20577"/>
          <ac:spMkLst>
            <pc:docMk/>
            <pc:sldMk cId="51244752" sldId="502"/>
            <ac:spMk id="8" creationId="{9B125868-4E67-CD93-D013-7E5A67BC8A28}"/>
          </ac:spMkLst>
        </pc:spChg>
        <pc:spChg chg="del">
          <ac:chgData name="Paula Vázquez-Valero" userId="3a0e46d7-2099-40af-a155-aa45b68bfff3" providerId="ADAL" clId="{226707A1-3685-4969-8968-17E3B30F199A}" dt="2023-06-30T15:30:21.871" v="756" actId="478"/>
          <ac:spMkLst>
            <pc:docMk/>
            <pc:sldMk cId="51244752" sldId="502"/>
            <ac:spMk id="28" creationId="{8B44EBD4-BF17-4D05-BAE4-F77963E1C83E}"/>
          </ac:spMkLst>
        </pc:spChg>
        <pc:spChg chg="del">
          <ac:chgData name="Paula Vázquez-Valero" userId="3a0e46d7-2099-40af-a155-aa45b68bfff3" providerId="ADAL" clId="{226707A1-3685-4969-8968-17E3B30F199A}" dt="2023-06-30T15:47:17.208" v="1233" actId="478"/>
          <ac:spMkLst>
            <pc:docMk/>
            <pc:sldMk cId="51244752" sldId="502"/>
            <ac:spMk id="49" creationId="{A5EDBD4B-C1F6-4C9E-82A8-26D4DB221F32}"/>
          </ac:spMkLst>
        </pc:spChg>
        <pc:spChg chg="add del">
          <ac:chgData name="Paula Vázquez-Valero" userId="3a0e46d7-2099-40af-a155-aa45b68bfff3" providerId="ADAL" clId="{226707A1-3685-4969-8968-17E3B30F199A}" dt="2023-06-30T15:47:35.525" v="1239" actId="478"/>
          <ac:spMkLst>
            <pc:docMk/>
            <pc:sldMk cId="51244752" sldId="502"/>
            <ac:spMk id="55" creationId="{546858EA-712C-4F47-A532-DF7A54D75C1C}"/>
          </ac:spMkLst>
        </pc:spChg>
        <pc:spChg chg="del">
          <ac:chgData name="Paula Vázquez-Valero" userId="3a0e46d7-2099-40af-a155-aa45b68bfff3" providerId="ADAL" clId="{226707A1-3685-4969-8968-17E3B30F199A}" dt="2023-06-30T15:47:17.208" v="1233" actId="478"/>
          <ac:spMkLst>
            <pc:docMk/>
            <pc:sldMk cId="51244752" sldId="502"/>
            <ac:spMk id="57" creationId="{3CD51852-4A41-447E-8E39-4D5EA5CD876A}"/>
          </ac:spMkLst>
        </pc:spChg>
        <pc:spChg chg="add del">
          <ac:chgData name="Paula Vázquez-Valero" userId="3a0e46d7-2099-40af-a155-aa45b68bfff3" providerId="ADAL" clId="{226707A1-3685-4969-8968-17E3B30F199A}" dt="2023-06-30T15:47:35.525" v="1239" actId="478"/>
          <ac:spMkLst>
            <pc:docMk/>
            <pc:sldMk cId="51244752" sldId="502"/>
            <ac:spMk id="58" creationId="{FBC61B78-1EEC-401C-B51D-1C5BEE982C50}"/>
          </ac:spMkLst>
        </pc:spChg>
        <pc:spChg chg="del">
          <ac:chgData name="Paula Vázquez-Valero" userId="3a0e46d7-2099-40af-a155-aa45b68bfff3" providerId="ADAL" clId="{226707A1-3685-4969-8968-17E3B30F199A}" dt="2023-06-30T15:47:17.208" v="1233" actId="478"/>
          <ac:spMkLst>
            <pc:docMk/>
            <pc:sldMk cId="51244752" sldId="502"/>
            <ac:spMk id="59" creationId="{ED027CE3-B9F0-4CAF-8F60-C94A1F27EBE7}"/>
          </ac:spMkLst>
        </pc:spChg>
        <pc:spChg chg="add del">
          <ac:chgData name="Paula Vázquez-Valero" userId="3a0e46d7-2099-40af-a155-aa45b68bfff3" providerId="ADAL" clId="{226707A1-3685-4969-8968-17E3B30F199A}" dt="2023-06-30T15:47:35.525" v="1239" actId="478"/>
          <ac:spMkLst>
            <pc:docMk/>
            <pc:sldMk cId="51244752" sldId="502"/>
            <ac:spMk id="60" creationId="{D0ED9D59-D1FB-45A9-9FD6-153081331F9E}"/>
          </ac:spMkLst>
        </pc:spChg>
        <pc:spChg chg="del">
          <ac:chgData name="Paula Vázquez-Valero" userId="3a0e46d7-2099-40af-a155-aa45b68bfff3" providerId="ADAL" clId="{226707A1-3685-4969-8968-17E3B30F199A}" dt="2023-06-30T15:47:17.208" v="1233" actId="478"/>
          <ac:spMkLst>
            <pc:docMk/>
            <pc:sldMk cId="51244752" sldId="502"/>
            <ac:spMk id="61" creationId="{83D359A0-ADD6-4CCB-8BE9-5399CDFB40D5}"/>
          </ac:spMkLst>
        </pc:spChg>
        <pc:spChg chg="del">
          <ac:chgData name="Paula Vázquez-Valero" userId="3a0e46d7-2099-40af-a155-aa45b68bfff3" providerId="ADAL" clId="{226707A1-3685-4969-8968-17E3B30F199A}" dt="2023-06-30T15:47:19.348" v="1234" actId="478"/>
          <ac:spMkLst>
            <pc:docMk/>
            <pc:sldMk cId="51244752" sldId="502"/>
            <ac:spMk id="62" creationId="{EA161D46-BF82-4D86-8909-B6F7EB06B7C5}"/>
          </ac:spMkLst>
        </pc:spChg>
        <pc:spChg chg="add del">
          <ac:chgData name="Paula Vázquez-Valero" userId="3a0e46d7-2099-40af-a155-aa45b68bfff3" providerId="ADAL" clId="{226707A1-3685-4969-8968-17E3B30F199A}" dt="2023-06-30T15:47:35.525" v="1239" actId="478"/>
          <ac:spMkLst>
            <pc:docMk/>
            <pc:sldMk cId="51244752" sldId="502"/>
            <ac:spMk id="63" creationId="{C24DB703-554E-4978-9AAD-E40DF685F592}"/>
          </ac:spMkLst>
        </pc:spChg>
        <pc:spChg chg="add del">
          <ac:chgData name="Paula Vázquez-Valero" userId="3a0e46d7-2099-40af-a155-aa45b68bfff3" providerId="ADAL" clId="{226707A1-3685-4969-8968-17E3B30F199A}" dt="2023-06-30T15:47:35.525" v="1239" actId="478"/>
          <ac:spMkLst>
            <pc:docMk/>
            <pc:sldMk cId="51244752" sldId="502"/>
            <ac:spMk id="64" creationId="{297B809B-7433-4322-80D3-21A2ED2E1325}"/>
          </ac:spMkLst>
        </pc:spChg>
        <pc:spChg chg="mod">
          <ac:chgData name="Paula Vázquez-Valero" userId="3a0e46d7-2099-40af-a155-aa45b68bfff3" providerId="ADAL" clId="{226707A1-3685-4969-8968-17E3B30F199A}" dt="2023-06-30T15:59:53.432" v="1586" actId="20577"/>
          <ac:spMkLst>
            <pc:docMk/>
            <pc:sldMk cId="51244752" sldId="502"/>
            <ac:spMk id="134" creationId="{E1B90584-FAEF-4CD6-A90A-5DB938ABB698}"/>
          </ac:spMkLst>
        </pc:spChg>
        <pc:spChg chg="mod">
          <ac:chgData name="Paula Vázquez-Valero" userId="3a0e46d7-2099-40af-a155-aa45b68bfff3" providerId="ADAL" clId="{226707A1-3685-4969-8968-17E3B30F199A}" dt="2023-06-30T15:59:55.741" v="1592" actId="20577"/>
          <ac:spMkLst>
            <pc:docMk/>
            <pc:sldMk cId="51244752" sldId="502"/>
            <ac:spMk id="135" creationId="{AED6A926-A6B8-406E-9439-200E01D11AB0}"/>
          </ac:spMkLst>
        </pc:spChg>
        <pc:graphicFrameChg chg="mod modGraphic">
          <ac:chgData name="Paula Vázquez-Valero" userId="3a0e46d7-2099-40af-a155-aa45b68bfff3" providerId="ADAL" clId="{226707A1-3685-4969-8968-17E3B30F199A}" dt="2023-06-30T15:59:37.170" v="1576" actId="1036"/>
          <ac:graphicFrameMkLst>
            <pc:docMk/>
            <pc:sldMk cId="51244752" sldId="502"/>
            <ac:graphicFrameMk id="48" creationId="{4EFCD4F9-EE1B-4F2C-990B-0EFDA727F725}"/>
          </ac:graphicFrameMkLst>
        </pc:graphicFrameChg>
        <pc:picChg chg="add mod">
          <ac:chgData name="Paula Vázquez-Valero" userId="3a0e46d7-2099-40af-a155-aa45b68bfff3" providerId="ADAL" clId="{226707A1-3685-4969-8968-17E3B30F199A}" dt="2023-06-30T15:49:41.815" v="1314" actId="1035"/>
          <ac:picMkLst>
            <pc:docMk/>
            <pc:sldMk cId="51244752" sldId="502"/>
            <ac:picMk id="3" creationId="{CD30247B-42B3-7FB2-EC4E-4606C6C3A4FC}"/>
          </ac:picMkLst>
        </pc:picChg>
        <pc:picChg chg="add mod">
          <ac:chgData name="Paula Vázquez-Valero" userId="3a0e46d7-2099-40af-a155-aa45b68bfff3" providerId="ADAL" clId="{226707A1-3685-4969-8968-17E3B30F199A}" dt="2023-06-30T15:49:41.815" v="1314" actId="1035"/>
          <ac:picMkLst>
            <pc:docMk/>
            <pc:sldMk cId="51244752" sldId="502"/>
            <ac:picMk id="5" creationId="{95557D0F-FC4F-4795-D162-CD8C8394AE45}"/>
          </ac:picMkLst>
        </pc:picChg>
        <pc:picChg chg="add del mod">
          <ac:chgData name="Paula Vázquez-Valero" userId="3a0e46d7-2099-40af-a155-aa45b68bfff3" providerId="ADAL" clId="{226707A1-3685-4969-8968-17E3B30F199A}" dt="2023-06-30T15:59:02.570" v="1552" actId="478"/>
          <ac:picMkLst>
            <pc:docMk/>
            <pc:sldMk cId="51244752" sldId="502"/>
            <ac:picMk id="9" creationId="{30B94D08-7A16-D46E-AC22-F086CCC25DFD}"/>
          </ac:picMkLst>
        </pc:picChg>
        <pc:picChg chg="add mod">
          <ac:chgData name="Paula Vázquez-Valero" userId="3a0e46d7-2099-40af-a155-aa45b68bfff3" providerId="ADAL" clId="{226707A1-3685-4969-8968-17E3B30F199A}" dt="2023-06-30T15:59:37.170" v="1576" actId="1036"/>
          <ac:picMkLst>
            <pc:docMk/>
            <pc:sldMk cId="51244752" sldId="502"/>
            <ac:picMk id="10" creationId="{008EAAF6-4282-428A-DA9D-F71C78B7F101}"/>
          </ac:picMkLst>
        </pc:picChg>
        <pc:picChg chg="mod">
          <ac:chgData name="Paula Vázquez-Valero" userId="3a0e46d7-2099-40af-a155-aa45b68bfff3" providerId="ADAL" clId="{226707A1-3685-4969-8968-17E3B30F199A}" dt="2023-06-30T15:59:40.588" v="1581" actId="1036"/>
          <ac:picMkLst>
            <pc:docMk/>
            <pc:sldMk cId="51244752" sldId="502"/>
            <ac:picMk id="54" creationId="{B4CDAFBD-6652-4B3C-BBEC-D5BED73E7A6F}"/>
          </ac:picMkLst>
        </pc:picChg>
        <pc:picChg chg="del mod">
          <ac:chgData name="Paula Vázquez-Valero" userId="3a0e46d7-2099-40af-a155-aa45b68bfff3" providerId="ADAL" clId="{226707A1-3685-4969-8968-17E3B30F199A}" dt="2023-06-30T15:59:00.333" v="1551" actId="478"/>
          <ac:picMkLst>
            <pc:docMk/>
            <pc:sldMk cId="51244752" sldId="502"/>
            <ac:picMk id="138" creationId="{1CDE8275-FDF6-4A37-AF91-27827EBADD1F}"/>
          </ac:picMkLst>
        </pc:picChg>
        <pc:picChg chg="mod">
          <ac:chgData name="Paula Vázquez-Valero" userId="3a0e46d7-2099-40af-a155-aa45b68bfff3" providerId="ADAL" clId="{226707A1-3685-4969-8968-17E3B30F199A}" dt="2023-06-30T15:59:37.170" v="1576" actId="1036"/>
          <ac:picMkLst>
            <pc:docMk/>
            <pc:sldMk cId="51244752" sldId="502"/>
            <ac:picMk id="140" creationId="{6DF1D1B0-D66B-4A2A-BC96-991A188EB970}"/>
          </ac:picMkLst>
        </pc:picChg>
        <pc:picChg chg="mod">
          <ac:chgData name="Paula Vázquez-Valero" userId="3a0e46d7-2099-40af-a155-aa45b68bfff3" providerId="ADAL" clId="{226707A1-3685-4969-8968-17E3B30F199A}" dt="2023-06-30T15:59:37.170" v="1576" actId="1036"/>
          <ac:picMkLst>
            <pc:docMk/>
            <pc:sldMk cId="51244752" sldId="502"/>
            <ac:picMk id="148" creationId="{E001951C-90F9-4DE5-B8C9-8031C4714B78}"/>
          </ac:picMkLst>
        </pc:picChg>
        <pc:picChg chg="mod">
          <ac:chgData name="Paula Vázquez-Valero" userId="3a0e46d7-2099-40af-a155-aa45b68bfff3" providerId="ADAL" clId="{226707A1-3685-4969-8968-17E3B30F199A}" dt="2023-06-30T15:59:37.170" v="1576" actId="1036"/>
          <ac:picMkLst>
            <pc:docMk/>
            <pc:sldMk cId="51244752" sldId="502"/>
            <ac:picMk id="149" creationId="{87ADB838-833B-4F8F-A559-3A02C55B064C}"/>
          </ac:picMkLst>
        </pc:picChg>
        <pc:picChg chg="add del mod">
          <ac:chgData name="Paula Vázquez-Valero" userId="3a0e46d7-2099-40af-a155-aa45b68bfff3" providerId="ADAL" clId="{226707A1-3685-4969-8968-17E3B30F199A}" dt="2023-06-30T15:59:37.170" v="1576" actId="1036"/>
          <ac:picMkLst>
            <pc:docMk/>
            <pc:sldMk cId="51244752" sldId="502"/>
            <ac:picMk id="150" creationId="{4EEE7B30-1D82-4129-855B-E5D60EB92A85}"/>
          </ac:picMkLst>
        </pc:picChg>
        <pc:picChg chg="mod">
          <ac:chgData name="Paula Vázquez-Valero" userId="3a0e46d7-2099-40af-a155-aa45b68bfff3" providerId="ADAL" clId="{226707A1-3685-4969-8968-17E3B30F199A}" dt="2023-06-30T15:59:37.170" v="1576" actId="1036"/>
          <ac:picMkLst>
            <pc:docMk/>
            <pc:sldMk cId="51244752" sldId="502"/>
            <ac:picMk id="151" creationId="{C5AEB1B1-376A-444C-95AB-CDCCC27A5A6B}"/>
          </ac:picMkLst>
        </pc:picChg>
        <pc:picChg chg="mod">
          <ac:chgData name="Paula Vázquez-Valero" userId="3a0e46d7-2099-40af-a155-aa45b68bfff3" providerId="ADAL" clId="{226707A1-3685-4969-8968-17E3B30F199A}" dt="2023-06-30T15:59:37.170" v="1576" actId="1036"/>
          <ac:picMkLst>
            <pc:docMk/>
            <pc:sldMk cId="51244752" sldId="502"/>
            <ac:picMk id="152" creationId="{0EB7EF25-0AFC-4DD9-8B11-5379DD4819B6}"/>
          </ac:picMkLst>
        </pc:picChg>
        <pc:picChg chg="mod">
          <ac:chgData name="Paula Vázquez-Valero" userId="3a0e46d7-2099-40af-a155-aa45b68bfff3" providerId="ADAL" clId="{226707A1-3685-4969-8968-17E3B30F199A}" dt="2023-06-30T15:59:37.170" v="1576" actId="1036"/>
          <ac:picMkLst>
            <pc:docMk/>
            <pc:sldMk cId="51244752" sldId="502"/>
            <ac:picMk id="153" creationId="{328476DF-1A18-45EF-8929-736F728046AA}"/>
          </ac:picMkLst>
        </pc:picChg>
      </pc:sldChg>
      <pc:sldChg chg="addSp delSp modSp del mod modAnim">
        <pc:chgData name="Paula Vázquez-Valero" userId="3a0e46d7-2099-40af-a155-aa45b68bfff3" providerId="ADAL" clId="{226707A1-3685-4969-8968-17E3B30F199A}" dt="2023-06-30T15:17:51.311" v="387" actId="47"/>
        <pc:sldMkLst>
          <pc:docMk/>
          <pc:sldMk cId="2693860189" sldId="510"/>
        </pc:sldMkLst>
        <pc:spChg chg="add del mod">
          <ac:chgData name="Paula Vázquez-Valero" userId="3a0e46d7-2099-40af-a155-aa45b68bfff3" providerId="ADAL" clId="{226707A1-3685-4969-8968-17E3B30F199A}" dt="2023-06-30T15:16:22.319" v="375" actId="1076"/>
          <ac:spMkLst>
            <pc:docMk/>
            <pc:sldMk cId="2693860189" sldId="510"/>
            <ac:spMk id="2" creationId="{3F9B81CA-49CF-4113-B92C-AF8FEDD23E30}"/>
          </ac:spMkLst>
        </pc:spChg>
        <pc:spChg chg="add del mod">
          <ac:chgData name="Paula Vázquez-Valero" userId="3a0e46d7-2099-40af-a155-aa45b68bfff3" providerId="ADAL" clId="{226707A1-3685-4969-8968-17E3B30F199A}" dt="2023-06-30T15:15:46.330" v="342" actId="478"/>
          <ac:spMkLst>
            <pc:docMk/>
            <pc:sldMk cId="2693860189" sldId="510"/>
            <ac:spMk id="8" creationId="{A520E858-1999-F106-B1B5-DAC2D1DD738C}"/>
          </ac:spMkLst>
        </pc:spChg>
        <pc:spChg chg="add del mod">
          <ac:chgData name="Paula Vázquez-Valero" userId="3a0e46d7-2099-40af-a155-aa45b68bfff3" providerId="ADAL" clId="{226707A1-3685-4969-8968-17E3B30F199A}" dt="2023-06-30T15:17:06.345" v="379" actId="21"/>
          <ac:spMkLst>
            <pc:docMk/>
            <pc:sldMk cId="2693860189" sldId="510"/>
            <ac:spMk id="12" creationId="{72A510C2-8D69-5CD7-64ED-09CECD793D17}"/>
          </ac:spMkLst>
        </pc:spChg>
        <pc:spChg chg="del">
          <ac:chgData name="Paula Vázquez-Valero" userId="3a0e46d7-2099-40af-a155-aa45b68bfff3" providerId="ADAL" clId="{226707A1-3685-4969-8968-17E3B30F199A}" dt="2023-06-30T15:16:20.489" v="374" actId="478"/>
          <ac:spMkLst>
            <pc:docMk/>
            <pc:sldMk cId="2693860189" sldId="510"/>
            <ac:spMk id="43" creationId="{673F70B7-4F0A-428C-BE7A-C510D3F451F9}"/>
          </ac:spMkLst>
        </pc:spChg>
        <pc:spChg chg="del">
          <ac:chgData name="Paula Vázquez-Valero" userId="3a0e46d7-2099-40af-a155-aa45b68bfff3" providerId="ADAL" clId="{226707A1-3685-4969-8968-17E3B30F199A}" dt="2023-06-30T15:15:53.361" v="344" actId="478"/>
          <ac:spMkLst>
            <pc:docMk/>
            <pc:sldMk cId="2693860189" sldId="510"/>
            <ac:spMk id="55" creationId="{B27CB66C-9565-428D-AAA8-45DA8E1DBB8F}"/>
          </ac:spMkLst>
        </pc:spChg>
        <pc:spChg chg="del mod">
          <ac:chgData name="Paula Vázquez-Valero" userId="3a0e46d7-2099-40af-a155-aa45b68bfff3" providerId="ADAL" clId="{226707A1-3685-4969-8968-17E3B30F199A}" dt="2023-06-30T15:17:06.345" v="379" actId="21"/>
          <ac:spMkLst>
            <pc:docMk/>
            <pc:sldMk cId="2693860189" sldId="510"/>
            <ac:spMk id="66" creationId="{C076F401-028C-4826-9CB3-DF3A0AB547B1}"/>
          </ac:spMkLst>
        </pc:spChg>
        <pc:grpChg chg="del">
          <ac:chgData name="Paula Vázquez-Valero" userId="3a0e46d7-2099-40af-a155-aa45b68bfff3" providerId="ADAL" clId="{226707A1-3685-4969-8968-17E3B30F199A}" dt="2023-06-30T15:17:06.345" v="379" actId="21"/>
          <ac:grpSpMkLst>
            <pc:docMk/>
            <pc:sldMk cId="2693860189" sldId="510"/>
            <ac:grpSpMk id="4" creationId="{405B22A1-E55E-496E-97D7-D2D037BE3123}"/>
          </ac:grpSpMkLst>
        </pc:grpChg>
        <pc:grpChg chg="del">
          <ac:chgData name="Paula Vázquez-Valero" userId="3a0e46d7-2099-40af-a155-aa45b68bfff3" providerId="ADAL" clId="{226707A1-3685-4969-8968-17E3B30F199A}" dt="2023-06-30T15:17:06.345" v="379" actId="21"/>
          <ac:grpSpMkLst>
            <pc:docMk/>
            <pc:sldMk cId="2693860189" sldId="510"/>
            <ac:grpSpMk id="6" creationId="{D3748F2A-C36B-40B2-A63C-BB90BE5CBC6A}"/>
          </ac:grpSpMkLst>
        </pc:grpChg>
        <pc:grpChg chg="del">
          <ac:chgData name="Paula Vázquez-Valero" userId="3a0e46d7-2099-40af-a155-aa45b68bfff3" providerId="ADAL" clId="{226707A1-3685-4969-8968-17E3B30F199A}" dt="2023-06-30T15:17:06.345" v="379" actId="21"/>
          <ac:grpSpMkLst>
            <pc:docMk/>
            <pc:sldMk cId="2693860189" sldId="510"/>
            <ac:grpSpMk id="7" creationId="{8D3EB442-48A6-4078-B3B7-1952801C245A}"/>
          </ac:grpSpMkLst>
        </pc:grpChg>
        <pc:grpChg chg="del">
          <ac:chgData name="Paula Vázquez-Valero" userId="3a0e46d7-2099-40af-a155-aa45b68bfff3" providerId="ADAL" clId="{226707A1-3685-4969-8968-17E3B30F199A}" dt="2023-06-30T15:17:06.345" v="379" actId="21"/>
          <ac:grpSpMkLst>
            <pc:docMk/>
            <pc:sldMk cId="2693860189" sldId="510"/>
            <ac:grpSpMk id="9" creationId="{D1EDD432-E40D-4B64-8A91-86CB147CAE5C}"/>
          </ac:grpSpMkLst>
        </pc:grpChg>
        <pc:grpChg chg="del">
          <ac:chgData name="Paula Vázquez-Valero" userId="3a0e46d7-2099-40af-a155-aa45b68bfff3" providerId="ADAL" clId="{226707A1-3685-4969-8968-17E3B30F199A}" dt="2023-06-30T15:17:06.345" v="379" actId="21"/>
          <ac:grpSpMkLst>
            <pc:docMk/>
            <pc:sldMk cId="2693860189" sldId="510"/>
            <ac:grpSpMk id="11" creationId="{43B47326-6753-4FBC-8718-3D320A57A61E}"/>
          </ac:grpSpMkLst>
        </pc:grpChg>
        <pc:grpChg chg="del">
          <ac:chgData name="Paula Vázquez-Valero" userId="3a0e46d7-2099-40af-a155-aa45b68bfff3" providerId="ADAL" clId="{226707A1-3685-4969-8968-17E3B30F199A}" dt="2023-06-30T15:17:06.345" v="379" actId="21"/>
          <ac:grpSpMkLst>
            <pc:docMk/>
            <pc:sldMk cId="2693860189" sldId="510"/>
            <ac:grpSpMk id="13" creationId="{2785AFCE-3D3F-4455-AF73-989739736E54}"/>
          </ac:grpSpMkLst>
        </pc:grpChg>
        <pc:grpChg chg="del">
          <ac:chgData name="Paula Vázquez-Valero" userId="3a0e46d7-2099-40af-a155-aa45b68bfff3" providerId="ADAL" clId="{226707A1-3685-4969-8968-17E3B30F199A}" dt="2023-06-30T15:17:06.345" v="379" actId="21"/>
          <ac:grpSpMkLst>
            <pc:docMk/>
            <pc:sldMk cId="2693860189" sldId="510"/>
            <ac:grpSpMk id="15" creationId="{8C358050-FE9E-4C0D-A48F-D3D399A5573C}"/>
          </ac:grpSpMkLst>
        </pc:grpChg>
        <pc:grpChg chg="del">
          <ac:chgData name="Paula Vázquez-Valero" userId="3a0e46d7-2099-40af-a155-aa45b68bfff3" providerId="ADAL" clId="{226707A1-3685-4969-8968-17E3B30F199A}" dt="2023-06-30T15:17:06.345" v="379" actId="21"/>
          <ac:grpSpMkLst>
            <pc:docMk/>
            <pc:sldMk cId="2693860189" sldId="510"/>
            <ac:grpSpMk id="24" creationId="{51FF82E9-9508-45A2-9570-604366729B24}"/>
          </ac:grpSpMkLst>
        </pc:grpChg>
        <pc:grpChg chg="del">
          <ac:chgData name="Paula Vázquez-Valero" userId="3a0e46d7-2099-40af-a155-aa45b68bfff3" providerId="ADAL" clId="{226707A1-3685-4969-8968-17E3B30F199A}" dt="2023-06-30T15:17:06.345" v="379" actId="21"/>
          <ac:grpSpMkLst>
            <pc:docMk/>
            <pc:sldMk cId="2693860189" sldId="510"/>
            <ac:grpSpMk id="25" creationId="{E609D74F-D786-4C2C-AF46-04B362D83B38}"/>
          </ac:grpSpMkLst>
        </pc:grpChg>
        <pc:grpChg chg="del">
          <ac:chgData name="Paula Vázquez-Valero" userId="3a0e46d7-2099-40af-a155-aa45b68bfff3" providerId="ADAL" clId="{226707A1-3685-4969-8968-17E3B30F199A}" dt="2023-06-30T15:17:06.345" v="379" actId="21"/>
          <ac:grpSpMkLst>
            <pc:docMk/>
            <pc:sldMk cId="2693860189" sldId="510"/>
            <ac:grpSpMk id="32" creationId="{C06A65AD-8522-4E1F-96C6-34A796BB9A4C}"/>
          </ac:grpSpMkLst>
        </pc:grpChg>
        <pc:picChg chg="add del mod">
          <ac:chgData name="Paula Vázquez-Valero" userId="3a0e46d7-2099-40af-a155-aa45b68bfff3" providerId="ADAL" clId="{226707A1-3685-4969-8968-17E3B30F199A}" dt="2023-06-30T15:17:06.345" v="379" actId="21"/>
          <ac:picMkLst>
            <pc:docMk/>
            <pc:sldMk cId="2693860189" sldId="510"/>
            <ac:picMk id="10" creationId="{4041922A-E409-46F2-EA32-8287CE8D8E56}"/>
          </ac:picMkLst>
        </pc:picChg>
        <pc:picChg chg="del">
          <ac:chgData name="Paula Vázquez-Valero" userId="3a0e46d7-2099-40af-a155-aa45b68bfff3" providerId="ADAL" clId="{226707A1-3685-4969-8968-17E3B30F199A}" dt="2023-06-30T15:16:20.489" v="374" actId="478"/>
          <ac:picMkLst>
            <pc:docMk/>
            <pc:sldMk cId="2693860189" sldId="510"/>
            <ac:picMk id="33" creationId="{7715E50F-BB82-4EB5-90E0-DEB2E3E3AAA4}"/>
          </ac:picMkLst>
        </pc:picChg>
      </pc:sldChg>
      <pc:sldChg chg="modSp">
        <pc:chgData name="Paula Vázquez-Valero" userId="3a0e46d7-2099-40af-a155-aa45b68bfff3" providerId="ADAL" clId="{226707A1-3685-4969-8968-17E3B30F199A}" dt="2023-06-30T15:51:48.310" v="1366" actId="20577"/>
        <pc:sldMkLst>
          <pc:docMk/>
          <pc:sldMk cId="4174909035" sldId="511"/>
        </pc:sldMkLst>
        <pc:spChg chg="mod">
          <ac:chgData name="Paula Vázquez-Valero" userId="3a0e46d7-2099-40af-a155-aa45b68bfff3" providerId="ADAL" clId="{226707A1-3685-4969-8968-17E3B30F199A}" dt="2023-06-30T15:51:48.310" v="1366" actId="20577"/>
          <ac:spMkLst>
            <pc:docMk/>
            <pc:sldMk cId="4174909035" sldId="511"/>
            <ac:spMk id="2" creationId="{86CFED3F-D782-4E7C-B24A-FD6C56651535}"/>
          </ac:spMkLst>
        </pc:spChg>
      </pc:sldChg>
      <pc:sldChg chg="addSp delSp modSp mod">
        <pc:chgData name="Paula Vázquez-Valero" userId="3a0e46d7-2099-40af-a155-aa45b68bfff3" providerId="ADAL" clId="{226707A1-3685-4969-8968-17E3B30F199A}" dt="2023-06-30T15:37:42.337" v="1032"/>
        <pc:sldMkLst>
          <pc:docMk/>
          <pc:sldMk cId="276319463" sldId="513"/>
        </pc:sldMkLst>
        <pc:spChg chg="mod">
          <ac:chgData name="Paula Vázquez-Valero" userId="3a0e46d7-2099-40af-a155-aa45b68bfff3" providerId="ADAL" clId="{226707A1-3685-4969-8968-17E3B30F199A}" dt="2023-06-30T15:37:40.367" v="1030" actId="207"/>
          <ac:spMkLst>
            <pc:docMk/>
            <pc:sldMk cId="276319463" sldId="513"/>
            <ac:spMk id="2" creationId="{86CFED3F-D782-4E7C-B24A-FD6C56651535}"/>
          </ac:spMkLst>
        </pc:spChg>
        <pc:spChg chg="add mod">
          <ac:chgData name="Paula Vázquez-Valero" userId="3a0e46d7-2099-40af-a155-aa45b68bfff3" providerId="ADAL" clId="{226707A1-3685-4969-8968-17E3B30F199A}" dt="2023-06-30T15:37:32.541" v="1028"/>
          <ac:spMkLst>
            <pc:docMk/>
            <pc:sldMk cId="276319463" sldId="513"/>
            <ac:spMk id="4" creationId="{468F8FE9-057F-4BD6-DCAF-0DA2966A4F72}"/>
          </ac:spMkLst>
        </pc:spChg>
        <pc:spChg chg="add mod">
          <ac:chgData name="Paula Vázquez-Valero" userId="3a0e46d7-2099-40af-a155-aa45b68bfff3" providerId="ADAL" clId="{226707A1-3685-4969-8968-17E3B30F199A}" dt="2023-06-30T15:37:32.541" v="1028"/>
          <ac:spMkLst>
            <pc:docMk/>
            <pc:sldMk cId="276319463" sldId="513"/>
            <ac:spMk id="6" creationId="{9BE88708-9472-A566-4577-51245385A6E1}"/>
          </ac:spMkLst>
        </pc:spChg>
        <pc:spChg chg="add mod">
          <ac:chgData name="Paula Vázquez-Valero" userId="3a0e46d7-2099-40af-a155-aa45b68bfff3" providerId="ADAL" clId="{226707A1-3685-4969-8968-17E3B30F199A}" dt="2023-06-30T15:37:42.337" v="1032"/>
          <ac:spMkLst>
            <pc:docMk/>
            <pc:sldMk cId="276319463" sldId="513"/>
            <ac:spMk id="7" creationId="{282A07A5-01C1-36E3-9BB8-0380FF5A71E0}"/>
          </ac:spMkLst>
        </pc:spChg>
        <pc:spChg chg="add mod">
          <ac:chgData name="Paula Vázquez-Valero" userId="3a0e46d7-2099-40af-a155-aa45b68bfff3" providerId="ADAL" clId="{226707A1-3685-4969-8968-17E3B30F199A}" dt="2023-06-30T15:37:42.337" v="1032"/>
          <ac:spMkLst>
            <pc:docMk/>
            <pc:sldMk cId="276319463" sldId="513"/>
            <ac:spMk id="8" creationId="{8F7FF49A-C8CE-2574-079C-062EF06E1C1A}"/>
          </ac:spMkLst>
        </pc:spChg>
        <pc:spChg chg="del">
          <ac:chgData name="Paula Vázquez-Valero" userId="3a0e46d7-2099-40af-a155-aa45b68bfff3" providerId="ADAL" clId="{226707A1-3685-4969-8968-17E3B30F199A}" dt="2023-06-30T15:37:32.258" v="1027" actId="478"/>
          <ac:spMkLst>
            <pc:docMk/>
            <pc:sldMk cId="276319463" sldId="513"/>
            <ac:spMk id="31" creationId="{552530EF-F0D4-4BAC-A3D7-93ECE5C0C0F5}"/>
          </ac:spMkLst>
        </pc:spChg>
        <pc:spChg chg="mod">
          <ac:chgData name="Paula Vázquez-Valero" userId="3a0e46d7-2099-40af-a155-aa45b68bfff3" providerId="ADAL" clId="{226707A1-3685-4969-8968-17E3B30F199A}" dt="2023-06-30T15:37:29.845" v="1026" actId="1036"/>
          <ac:spMkLst>
            <pc:docMk/>
            <pc:sldMk cId="276319463" sldId="513"/>
            <ac:spMk id="33" creationId="{309D16FF-545E-43F3-9BBA-05AB44009A9D}"/>
          </ac:spMkLst>
        </pc:spChg>
        <pc:spChg chg="mod">
          <ac:chgData name="Paula Vázquez-Valero" userId="3a0e46d7-2099-40af-a155-aa45b68bfff3" providerId="ADAL" clId="{226707A1-3685-4969-8968-17E3B30F199A}" dt="2023-06-30T15:37:29.845" v="1026" actId="1036"/>
          <ac:spMkLst>
            <pc:docMk/>
            <pc:sldMk cId="276319463" sldId="513"/>
            <ac:spMk id="55" creationId="{23F813B3-727C-4D75-94C0-1099F7D51E62}"/>
          </ac:spMkLst>
        </pc:spChg>
        <pc:spChg chg="mod">
          <ac:chgData name="Paula Vázquez-Valero" userId="3a0e46d7-2099-40af-a155-aa45b68bfff3" providerId="ADAL" clId="{226707A1-3685-4969-8968-17E3B30F199A}" dt="2023-06-30T15:37:29.845" v="1026" actId="1036"/>
          <ac:spMkLst>
            <pc:docMk/>
            <pc:sldMk cId="276319463" sldId="513"/>
            <ac:spMk id="58" creationId="{340AEB2A-5B2A-4328-B106-94C0E464CB9D}"/>
          </ac:spMkLst>
        </pc:spChg>
        <pc:spChg chg="mod">
          <ac:chgData name="Paula Vázquez-Valero" userId="3a0e46d7-2099-40af-a155-aa45b68bfff3" providerId="ADAL" clId="{226707A1-3685-4969-8968-17E3B30F199A}" dt="2023-06-30T15:37:29.845" v="1026" actId="1036"/>
          <ac:spMkLst>
            <pc:docMk/>
            <pc:sldMk cId="276319463" sldId="513"/>
            <ac:spMk id="59" creationId="{1FA2ED3A-6A7E-4A70-B2E5-EC6B8E8BD3A8}"/>
          </ac:spMkLst>
        </pc:spChg>
        <pc:spChg chg="mod">
          <ac:chgData name="Paula Vázquez-Valero" userId="3a0e46d7-2099-40af-a155-aa45b68bfff3" providerId="ADAL" clId="{226707A1-3685-4969-8968-17E3B30F199A}" dt="2023-06-30T15:37:29.845" v="1026" actId="1036"/>
          <ac:spMkLst>
            <pc:docMk/>
            <pc:sldMk cId="276319463" sldId="513"/>
            <ac:spMk id="60" creationId="{71DF7511-6093-40FD-9361-95427C8DD807}"/>
          </ac:spMkLst>
        </pc:spChg>
        <pc:spChg chg="mod">
          <ac:chgData name="Paula Vázquez-Valero" userId="3a0e46d7-2099-40af-a155-aa45b68bfff3" providerId="ADAL" clId="{226707A1-3685-4969-8968-17E3B30F199A}" dt="2023-06-30T15:37:29.845" v="1026" actId="1036"/>
          <ac:spMkLst>
            <pc:docMk/>
            <pc:sldMk cId="276319463" sldId="513"/>
            <ac:spMk id="61" creationId="{79801390-0504-4EE5-9231-FEC7ED254B8F}"/>
          </ac:spMkLst>
        </pc:spChg>
        <pc:spChg chg="mod">
          <ac:chgData name="Paula Vázquez-Valero" userId="3a0e46d7-2099-40af-a155-aa45b68bfff3" providerId="ADAL" clId="{226707A1-3685-4969-8968-17E3B30F199A}" dt="2023-06-30T15:37:29.845" v="1026" actId="1036"/>
          <ac:spMkLst>
            <pc:docMk/>
            <pc:sldMk cId="276319463" sldId="513"/>
            <ac:spMk id="62" creationId="{031C6B79-93B9-4284-8DC4-F62FE21A83C8}"/>
          </ac:spMkLst>
        </pc:spChg>
        <pc:spChg chg="mod">
          <ac:chgData name="Paula Vázquez-Valero" userId="3a0e46d7-2099-40af-a155-aa45b68bfff3" providerId="ADAL" clId="{226707A1-3685-4969-8968-17E3B30F199A}" dt="2023-06-30T15:37:29.845" v="1026" actId="1036"/>
          <ac:spMkLst>
            <pc:docMk/>
            <pc:sldMk cId="276319463" sldId="513"/>
            <ac:spMk id="69" creationId="{2AB41FE4-509F-4D01-B7D4-E59269195E04}"/>
          </ac:spMkLst>
        </pc:spChg>
        <pc:spChg chg="mod">
          <ac:chgData name="Paula Vázquez-Valero" userId="3a0e46d7-2099-40af-a155-aa45b68bfff3" providerId="ADAL" clId="{226707A1-3685-4969-8968-17E3B30F199A}" dt="2023-06-30T15:37:29.845" v="1026" actId="1036"/>
          <ac:spMkLst>
            <pc:docMk/>
            <pc:sldMk cId="276319463" sldId="513"/>
            <ac:spMk id="70" creationId="{43A38817-9467-4800-B172-CF22265D5AE0}"/>
          </ac:spMkLst>
        </pc:spChg>
        <pc:spChg chg="mod">
          <ac:chgData name="Paula Vázquez-Valero" userId="3a0e46d7-2099-40af-a155-aa45b68bfff3" providerId="ADAL" clId="{226707A1-3685-4969-8968-17E3B30F199A}" dt="2023-06-30T15:37:29.845" v="1026" actId="1036"/>
          <ac:spMkLst>
            <pc:docMk/>
            <pc:sldMk cId="276319463" sldId="513"/>
            <ac:spMk id="82" creationId="{02F3049E-E511-40C0-B6F6-A7D8C149060F}"/>
          </ac:spMkLst>
        </pc:spChg>
        <pc:spChg chg="mod">
          <ac:chgData name="Paula Vázquez-Valero" userId="3a0e46d7-2099-40af-a155-aa45b68bfff3" providerId="ADAL" clId="{226707A1-3685-4969-8968-17E3B30F199A}" dt="2023-06-30T15:37:29.845" v="1026" actId="1036"/>
          <ac:spMkLst>
            <pc:docMk/>
            <pc:sldMk cId="276319463" sldId="513"/>
            <ac:spMk id="83" creationId="{53CEC013-62E7-421A-8CF4-9C4B074DB14F}"/>
          </ac:spMkLst>
        </pc:spChg>
        <pc:spChg chg="mod">
          <ac:chgData name="Paula Vázquez-Valero" userId="3a0e46d7-2099-40af-a155-aa45b68bfff3" providerId="ADAL" clId="{226707A1-3685-4969-8968-17E3B30F199A}" dt="2023-06-30T15:37:29.845" v="1026" actId="1036"/>
          <ac:spMkLst>
            <pc:docMk/>
            <pc:sldMk cId="276319463" sldId="513"/>
            <ac:spMk id="86" creationId="{8A5AD9CB-F24C-450B-A727-AC456B6DB56D}"/>
          </ac:spMkLst>
        </pc:spChg>
        <pc:spChg chg="mod">
          <ac:chgData name="Paula Vázquez-Valero" userId="3a0e46d7-2099-40af-a155-aa45b68bfff3" providerId="ADAL" clId="{226707A1-3685-4969-8968-17E3B30F199A}" dt="2023-06-30T15:37:29.845" v="1026" actId="1036"/>
          <ac:spMkLst>
            <pc:docMk/>
            <pc:sldMk cId="276319463" sldId="513"/>
            <ac:spMk id="88" creationId="{0A727138-16D8-415E-86DE-2AD02BC36C9B}"/>
          </ac:spMkLst>
        </pc:spChg>
        <pc:spChg chg="mod">
          <ac:chgData name="Paula Vázquez-Valero" userId="3a0e46d7-2099-40af-a155-aa45b68bfff3" providerId="ADAL" clId="{226707A1-3685-4969-8968-17E3B30F199A}" dt="2023-06-30T15:37:29.845" v="1026" actId="1036"/>
          <ac:spMkLst>
            <pc:docMk/>
            <pc:sldMk cId="276319463" sldId="513"/>
            <ac:spMk id="90" creationId="{5AD46E01-045E-4A57-BFA8-6CD121D6EA13}"/>
          </ac:spMkLst>
        </pc:spChg>
        <pc:spChg chg="mod">
          <ac:chgData name="Paula Vázquez-Valero" userId="3a0e46d7-2099-40af-a155-aa45b68bfff3" providerId="ADAL" clId="{226707A1-3685-4969-8968-17E3B30F199A}" dt="2023-06-30T15:37:29.845" v="1026" actId="1036"/>
          <ac:spMkLst>
            <pc:docMk/>
            <pc:sldMk cId="276319463" sldId="513"/>
            <ac:spMk id="91" creationId="{4E04CE33-107B-498F-8037-8AA9610BF82D}"/>
          </ac:spMkLst>
        </pc:spChg>
        <pc:spChg chg="mod">
          <ac:chgData name="Paula Vázquez-Valero" userId="3a0e46d7-2099-40af-a155-aa45b68bfff3" providerId="ADAL" clId="{226707A1-3685-4969-8968-17E3B30F199A}" dt="2023-06-30T15:37:29.845" v="1026" actId="1036"/>
          <ac:spMkLst>
            <pc:docMk/>
            <pc:sldMk cId="276319463" sldId="513"/>
            <ac:spMk id="94" creationId="{5F22B23A-2EDF-4507-BC58-CD4DC7AA4EB4}"/>
          </ac:spMkLst>
        </pc:spChg>
        <pc:spChg chg="mod">
          <ac:chgData name="Paula Vázquez-Valero" userId="3a0e46d7-2099-40af-a155-aa45b68bfff3" providerId="ADAL" clId="{226707A1-3685-4969-8968-17E3B30F199A}" dt="2023-06-30T15:37:29.845" v="1026" actId="1036"/>
          <ac:spMkLst>
            <pc:docMk/>
            <pc:sldMk cId="276319463" sldId="513"/>
            <ac:spMk id="96" creationId="{0D54E5F6-18A8-4C1B-A73E-3EE0B76DBC41}"/>
          </ac:spMkLst>
        </pc:spChg>
        <pc:graphicFrameChg chg="mod">
          <ac:chgData name="Paula Vázquez-Valero" userId="3a0e46d7-2099-40af-a155-aa45b68bfff3" providerId="ADAL" clId="{226707A1-3685-4969-8968-17E3B30F199A}" dt="2023-06-30T15:37:29.845" v="1026" actId="1036"/>
          <ac:graphicFrameMkLst>
            <pc:docMk/>
            <pc:sldMk cId="276319463" sldId="513"/>
            <ac:graphicFrameMk id="41" creationId="{B251E591-2B1E-4C8E-BD0B-A94249E63602}"/>
          </ac:graphicFrameMkLst>
        </pc:graphicFrameChg>
        <pc:graphicFrameChg chg="mod">
          <ac:chgData name="Paula Vázquez-Valero" userId="3a0e46d7-2099-40af-a155-aa45b68bfff3" providerId="ADAL" clId="{226707A1-3685-4969-8968-17E3B30F199A}" dt="2023-06-30T15:37:29.845" v="1026" actId="1036"/>
          <ac:graphicFrameMkLst>
            <pc:docMk/>
            <pc:sldMk cId="276319463" sldId="513"/>
            <ac:graphicFrameMk id="47" creationId="{9A4EC4D6-3523-40D7-B6FF-85C73290B57B}"/>
          </ac:graphicFrameMkLst>
        </pc:graphicFrameChg>
        <pc:picChg chg="add mod">
          <ac:chgData name="Paula Vázquez-Valero" userId="3a0e46d7-2099-40af-a155-aa45b68bfff3" providerId="ADAL" clId="{226707A1-3685-4969-8968-17E3B30F199A}" dt="2023-06-30T15:37:32.541" v="1028"/>
          <ac:picMkLst>
            <pc:docMk/>
            <pc:sldMk cId="276319463" sldId="513"/>
            <ac:picMk id="3" creationId="{3C519574-533C-AFA1-68BC-775C003CA2F2}"/>
          </ac:picMkLst>
        </pc:picChg>
        <pc:picChg chg="del">
          <ac:chgData name="Paula Vázquez-Valero" userId="3a0e46d7-2099-40af-a155-aa45b68bfff3" providerId="ADAL" clId="{226707A1-3685-4969-8968-17E3B30F199A}" dt="2023-06-30T15:37:42.015" v="1031" actId="478"/>
          <ac:picMkLst>
            <pc:docMk/>
            <pc:sldMk cId="276319463" sldId="513"/>
            <ac:picMk id="5" creationId="{424EE1D3-F47B-430A-A7E5-65C66A96204C}"/>
          </ac:picMkLst>
        </pc:picChg>
        <pc:picChg chg="add mod">
          <ac:chgData name="Paula Vázquez-Valero" userId="3a0e46d7-2099-40af-a155-aa45b68bfff3" providerId="ADAL" clId="{226707A1-3685-4969-8968-17E3B30F199A}" dt="2023-06-30T15:37:42.337" v="1032"/>
          <ac:picMkLst>
            <pc:docMk/>
            <pc:sldMk cId="276319463" sldId="513"/>
            <ac:picMk id="9" creationId="{BD5563DA-5608-C89A-B864-2BDEA50A4170}"/>
          </ac:picMkLst>
        </pc:picChg>
        <pc:picChg chg="mod">
          <ac:chgData name="Paula Vázquez-Valero" userId="3a0e46d7-2099-40af-a155-aa45b68bfff3" providerId="ADAL" clId="{226707A1-3685-4969-8968-17E3B30F199A}" dt="2023-06-30T15:37:29.845" v="1026" actId="1036"/>
          <ac:picMkLst>
            <pc:docMk/>
            <pc:sldMk cId="276319463" sldId="513"/>
            <ac:picMk id="42" creationId="{10BF99C6-D219-442A-8DF1-0A602B49CEC9}"/>
          </ac:picMkLst>
        </pc:picChg>
        <pc:picChg chg="mod">
          <ac:chgData name="Paula Vázquez-Valero" userId="3a0e46d7-2099-40af-a155-aa45b68bfff3" providerId="ADAL" clId="{226707A1-3685-4969-8968-17E3B30F199A}" dt="2023-06-30T15:37:29.845" v="1026" actId="1036"/>
          <ac:picMkLst>
            <pc:docMk/>
            <pc:sldMk cId="276319463" sldId="513"/>
            <ac:picMk id="43" creationId="{C6492EEB-F257-41B0-BF49-4611869047DD}"/>
          </ac:picMkLst>
        </pc:picChg>
        <pc:picChg chg="mod">
          <ac:chgData name="Paula Vázquez-Valero" userId="3a0e46d7-2099-40af-a155-aa45b68bfff3" providerId="ADAL" clId="{226707A1-3685-4969-8968-17E3B30F199A}" dt="2023-06-30T15:37:29.845" v="1026" actId="1036"/>
          <ac:picMkLst>
            <pc:docMk/>
            <pc:sldMk cId="276319463" sldId="513"/>
            <ac:picMk id="44" creationId="{6D5E1227-2F34-4B89-8A3C-052A8A03B85F}"/>
          </ac:picMkLst>
        </pc:picChg>
        <pc:picChg chg="mod">
          <ac:chgData name="Paula Vázquez-Valero" userId="3a0e46d7-2099-40af-a155-aa45b68bfff3" providerId="ADAL" clId="{226707A1-3685-4969-8968-17E3B30F199A}" dt="2023-06-30T15:37:29.845" v="1026" actId="1036"/>
          <ac:picMkLst>
            <pc:docMk/>
            <pc:sldMk cId="276319463" sldId="513"/>
            <ac:picMk id="45" creationId="{4370D114-35A5-4B5F-A519-9AD0AB1E6B9B}"/>
          </ac:picMkLst>
        </pc:picChg>
        <pc:picChg chg="mod">
          <ac:chgData name="Paula Vázquez-Valero" userId="3a0e46d7-2099-40af-a155-aa45b68bfff3" providerId="ADAL" clId="{226707A1-3685-4969-8968-17E3B30F199A}" dt="2023-06-30T15:37:29.845" v="1026" actId="1036"/>
          <ac:picMkLst>
            <pc:docMk/>
            <pc:sldMk cId="276319463" sldId="513"/>
            <ac:picMk id="46" creationId="{D28ED705-93AB-4E17-B206-1497E8D0E997}"/>
          </ac:picMkLst>
        </pc:picChg>
        <pc:picChg chg="mod">
          <ac:chgData name="Paula Vázquez-Valero" userId="3a0e46d7-2099-40af-a155-aa45b68bfff3" providerId="ADAL" clId="{226707A1-3685-4969-8968-17E3B30F199A}" dt="2023-06-30T15:37:29.845" v="1026" actId="1036"/>
          <ac:picMkLst>
            <pc:docMk/>
            <pc:sldMk cId="276319463" sldId="513"/>
            <ac:picMk id="48" creationId="{21EA196D-E044-48E1-8F9D-D06A4EEE90A3}"/>
          </ac:picMkLst>
        </pc:picChg>
        <pc:picChg chg="mod">
          <ac:chgData name="Paula Vázquez-Valero" userId="3a0e46d7-2099-40af-a155-aa45b68bfff3" providerId="ADAL" clId="{226707A1-3685-4969-8968-17E3B30F199A}" dt="2023-06-30T15:37:29.845" v="1026" actId="1036"/>
          <ac:picMkLst>
            <pc:docMk/>
            <pc:sldMk cId="276319463" sldId="513"/>
            <ac:picMk id="49" creationId="{069DE430-F05F-4F2B-8963-F246885D29F5}"/>
          </ac:picMkLst>
        </pc:picChg>
        <pc:picChg chg="mod">
          <ac:chgData name="Paula Vázquez-Valero" userId="3a0e46d7-2099-40af-a155-aa45b68bfff3" providerId="ADAL" clId="{226707A1-3685-4969-8968-17E3B30F199A}" dt="2023-06-30T15:37:29.845" v="1026" actId="1036"/>
          <ac:picMkLst>
            <pc:docMk/>
            <pc:sldMk cId="276319463" sldId="513"/>
            <ac:picMk id="50" creationId="{683CDAD3-F75B-497C-A923-69A46F84347B}"/>
          </ac:picMkLst>
        </pc:picChg>
        <pc:picChg chg="mod">
          <ac:chgData name="Paula Vázquez-Valero" userId="3a0e46d7-2099-40af-a155-aa45b68bfff3" providerId="ADAL" clId="{226707A1-3685-4969-8968-17E3B30F199A}" dt="2023-06-30T15:37:29.845" v="1026" actId="1036"/>
          <ac:picMkLst>
            <pc:docMk/>
            <pc:sldMk cId="276319463" sldId="513"/>
            <ac:picMk id="51" creationId="{ED3619F4-6AD2-4542-B5D5-24F29A0BBAFD}"/>
          </ac:picMkLst>
        </pc:picChg>
        <pc:picChg chg="mod">
          <ac:chgData name="Paula Vázquez-Valero" userId="3a0e46d7-2099-40af-a155-aa45b68bfff3" providerId="ADAL" clId="{226707A1-3685-4969-8968-17E3B30F199A}" dt="2023-06-30T15:37:29.845" v="1026" actId="1036"/>
          <ac:picMkLst>
            <pc:docMk/>
            <pc:sldMk cId="276319463" sldId="513"/>
            <ac:picMk id="52" creationId="{B80E1B87-F524-461F-8442-13165911147C}"/>
          </ac:picMkLst>
        </pc:picChg>
        <pc:picChg chg="mod">
          <ac:chgData name="Paula Vázquez-Valero" userId="3a0e46d7-2099-40af-a155-aa45b68bfff3" providerId="ADAL" clId="{226707A1-3685-4969-8968-17E3B30F199A}" dt="2023-06-30T15:37:29.845" v="1026" actId="1036"/>
          <ac:picMkLst>
            <pc:docMk/>
            <pc:sldMk cId="276319463" sldId="513"/>
            <ac:picMk id="53" creationId="{77E1AD72-E055-41D7-8DE9-E5D45BC81A2F}"/>
          </ac:picMkLst>
        </pc:picChg>
        <pc:picChg chg="mod">
          <ac:chgData name="Paula Vázquez-Valero" userId="3a0e46d7-2099-40af-a155-aa45b68bfff3" providerId="ADAL" clId="{226707A1-3685-4969-8968-17E3B30F199A}" dt="2023-06-30T15:37:29.845" v="1026" actId="1036"/>
          <ac:picMkLst>
            <pc:docMk/>
            <pc:sldMk cId="276319463" sldId="513"/>
            <ac:picMk id="54" creationId="{5069D774-91EF-45E2-AE1D-7A166B87EBD2}"/>
          </ac:picMkLst>
        </pc:picChg>
        <pc:picChg chg="mod">
          <ac:chgData name="Paula Vázquez-Valero" userId="3a0e46d7-2099-40af-a155-aa45b68bfff3" providerId="ADAL" clId="{226707A1-3685-4969-8968-17E3B30F199A}" dt="2023-06-30T15:37:29.845" v="1026" actId="1036"/>
          <ac:picMkLst>
            <pc:docMk/>
            <pc:sldMk cId="276319463" sldId="513"/>
            <ac:picMk id="84" creationId="{1F4199F8-F41E-4612-9F47-A44A263EBE98}"/>
          </ac:picMkLst>
        </pc:picChg>
        <pc:picChg chg="mod">
          <ac:chgData name="Paula Vázquez-Valero" userId="3a0e46d7-2099-40af-a155-aa45b68bfff3" providerId="ADAL" clId="{226707A1-3685-4969-8968-17E3B30F199A}" dt="2023-06-30T15:37:29.845" v="1026" actId="1036"/>
          <ac:picMkLst>
            <pc:docMk/>
            <pc:sldMk cId="276319463" sldId="513"/>
            <ac:picMk id="85" creationId="{42C69844-1447-448B-B8B0-B0E85F6F5244}"/>
          </ac:picMkLst>
        </pc:picChg>
        <pc:picChg chg="mod">
          <ac:chgData name="Paula Vázquez-Valero" userId="3a0e46d7-2099-40af-a155-aa45b68bfff3" providerId="ADAL" clId="{226707A1-3685-4969-8968-17E3B30F199A}" dt="2023-06-30T15:37:29.845" v="1026" actId="1036"/>
          <ac:picMkLst>
            <pc:docMk/>
            <pc:sldMk cId="276319463" sldId="513"/>
            <ac:picMk id="87" creationId="{011B3F0B-FC41-468C-84FA-E0FB15035C29}"/>
          </ac:picMkLst>
        </pc:picChg>
        <pc:picChg chg="mod">
          <ac:chgData name="Paula Vázquez-Valero" userId="3a0e46d7-2099-40af-a155-aa45b68bfff3" providerId="ADAL" clId="{226707A1-3685-4969-8968-17E3B30F199A}" dt="2023-06-30T15:37:29.845" v="1026" actId="1036"/>
          <ac:picMkLst>
            <pc:docMk/>
            <pc:sldMk cId="276319463" sldId="513"/>
            <ac:picMk id="89" creationId="{493337B1-16FF-4AF7-85CE-C181E8C8CD01}"/>
          </ac:picMkLst>
        </pc:picChg>
        <pc:picChg chg="mod">
          <ac:chgData name="Paula Vázquez-Valero" userId="3a0e46d7-2099-40af-a155-aa45b68bfff3" providerId="ADAL" clId="{226707A1-3685-4969-8968-17E3B30F199A}" dt="2023-06-30T15:37:29.845" v="1026" actId="1036"/>
          <ac:picMkLst>
            <pc:docMk/>
            <pc:sldMk cId="276319463" sldId="513"/>
            <ac:picMk id="92" creationId="{B1C9FB20-2800-4648-B7FA-11B3C123A1A6}"/>
          </ac:picMkLst>
        </pc:picChg>
        <pc:picChg chg="mod">
          <ac:chgData name="Paula Vázquez-Valero" userId="3a0e46d7-2099-40af-a155-aa45b68bfff3" providerId="ADAL" clId="{226707A1-3685-4969-8968-17E3B30F199A}" dt="2023-06-30T15:37:29.845" v="1026" actId="1036"/>
          <ac:picMkLst>
            <pc:docMk/>
            <pc:sldMk cId="276319463" sldId="513"/>
            <ac:picMk id="93" creationId="{83457425-73B8-4AC0-9255-E6617A668EB1}"/>
          </ac:picMkLst>
        </pc:picChg>
        <pc:picChg chg="mod">
          <ac:chgData name="Paula Vázquez-Valero" userId="3a0e46d7-2099-40af-a155-aa45b68bfff3" providerId="ADAL" clId="{226707A1-3685-4969-8968-17E3B30F199A}" dt="2023-06-30T15:37:29.845" v="1026" actId="1036"/>
          <ac:picMkLst>
            <pc:docMk/>
            <pc:sldMk cId="276319463" sldId="513"/>
            <ac:picMk id="95" creationId="{F28D5B36-5E35-46E1-B6C6-F52C6D4C4115}"/>
          </ac:picMkLst>
        </pc:picChg>
        <pc:picChg chg="mod">
          <ac:chgData name="Paula Vázquez-Valero" userId="3a0e46d7-2099-40af-a155-aa45b68bfff3" providerId="ADAL" clId="{226707A1-3685-4969-8968-17E3B30F199A}" dt="2023-06-30T15:37:29.845" v="1026" actId="1036"/>
          <ac:picMkLst>
            <pc:docMk/>
            <pc:sldMk cId="276319463" sldId="513"/>
            <ac:picMk id="97" creationId="{9CF8C3F2-AB77-4F02-85C7-788E6BA97635}"/>
          </ac:picMkLst>
        </pc:picChg>
      </pc:sldChg>
      <pc:sldChg chg="addSp delSp modSp mod">
        <pc:chgData name="Paula Vázquez-Valero" userId="3a0e46d7-2099-40af-a155-aa45b68bfff3" providerId="ADAL" clId="{226707A1-3685-4969-8968-17E3B30F199A}" dt="2023-06-30T15:37:19.221" v="1010" actId="1035"/>
        <pc:sldMkLst>
          <pc:docMk/>
          <pc:sldMk cId="732735440" sldId="515"/>
        </pc:sldMkLst>
        <pc:spChg chg="mod">
          <ac:chgData name="Paula Vázquez-Valero" userId="3a0e46d7-2099-40af-a155-aa45b68bfff3" providerId="ADAL" clId="{226707A1-3685-4969-8968-17E3B30F199A}" dt="2023-06-30T15:36:27.383" v="938" actId="207"/>
          <ac:spMkLst>
            <pc:docMk/>
            <pc:sldMk cId="732735440" sldId="515"/>
            <ac:spMk id="2" creationId="{86CFED3F-D782-4E7C-B24A-FD6C56651535}"/>
          </ac:spMkLst>
        </pc:spChg>
        <pc:spChg chg="mod">
          <ac:chgData name="Paula Vázquez-Valero" userId="3a0e46d7-2099-40af-a155-aa45b68bfff3" providerId="ADAL" clId="{226707A1-3685-4969-8968-17E3B30F199A}" dt="2023-06-30T15:37:13.542" v="1003" actId="1036"/>
          <ac:spMkLst>
            <pc:docMk/>
            <pc:sldMk cId="732735440" sldId="515"/>
            <ac:spMk id="3" creationId="{AEFC600F-8923-4493-B04D-0155062F0A94}"/>
          </ac:spMkLst>
        </pc:spChg>
        <pc:spChg chg="mod">
          <ac:chgData name="Paula Vázquez-Valero" userId="3a0e46d7-2099-40af-a155-aa45b68bfff3" providerId="ADAL" clId="{226707A1-3685-4969-8968-17E3B30F199A}" dt="2023-06-30T15:37:13.542" v="1003" actId="1036"/>
          <ac:spMkLst>
            <pc:docMk/>
            <pc:sldMk cId="732735440" sldId="515"/>
            <ac:spMk id="4" creationId="{EA4EE263-7372-4016-A782-B1A0F49EABF0}"/>
          </ac:spMkLst>
        </pc:spChg>
        <pc:spChg chg="add mod">
          <ac:chgData name="Paula Vázquez-Valero" userId="3a0e46d7-2099-40af-a155-aa45b68bfff3" providerId="ADAL" clId="{226707A1-3685-4969-8968-17E3B30F199A}" dt="2023-06-30T15:36:29.026" v="940"/>
          <ac:spMkLst>
            <pc:docMk/>
            <pc:sldMk cId="732735440" sldId="515"/>
            <ac:spMk id="7" creationId="{26C70467-D921-A646-FE58-43CE2FE275EF}"/>
          </ac:spMkLst>
        </pc:spChg>
        <pc:spChg chg="add mod">
          <ac:chgData name="Paula Vázquez-Valero" userId="3a0e46d7-2099-40af-a155-aa45b68bfff3" providerId="ADAL" clId="{226707A1-3685-4969-8968-17E3B30F199A}" dt="2023-06-30T15:36:29.026" v="940"/>
          <ac:spMkLst>
            <pc:docMk/>
            <pc:sldMk cId="732735440" sldId="515"/>
            <ac:spMk id="8" creationId="{998DB291-910D-B41C-BBF1-78DE7206399D}"/>
          </ac:spMkLst>
        </pc:spChg>
        <pc:spChg chg="add mod">
          <ac:chgData name="Paula Vázquez-Valero" userId="3a0e46d7-2099-40af-a155-aa45b68bfff3" providerId="ADAL" clId="{226707A1-3685-4969-8968-17E3B30F199A}" dt="2023-06-30T15:36:47.984" v="954" actId="20577"/>
          <ac:spMkLst>
            <pc:docMk/>
            <pc:sldMk cId="732735440" sldId="515"/>
            <ac:spMk id="11" creationId="{AF4E5240-51D4-ECAA-4BF2-D0A9D0A86282}"/>
          </ac:spMkLst>
        </pc:spChg>
        <pc:spChg chg="mod">
          <ac:chgData name="Paula Vázquez-Valero" userId="3a0e46d7-2099-40af-a155-aa45b68bfff3" providerId="ADAL" clId="{226707A1-3685-4969-8968-17E3B30F199A}" dt="2023-06-30T15:37:13.542" v="1003" actId="1036"/>
          <ac:spMkLst>
            <pc:docMk/>
            <pc:sldMk cId="732735440" sldId="515"/>
            <ac:spMk id="12" creationId="{762B5C09-2163-467C-B3E3-F86070EC2615}"/>
          </ac:spMkLst>
        </pc:spChg>
        <pc:spChg chg="add mod">
          <ac:chgData name="Paula Vázquez-Valero" userId="3a0e46d7-2099-40af-a155-aa45b68bfff3" providerId="ADAL" clId="{226707A1-3685-4969-8968-17E3B30F199A}" dt="2023-06-30T15:37:19.221" v="1010" actId="1035"/>
          <ac:spMkLst>
            <pc:docMk/>
            <pc:sldMk cId="732735440" sldId="515"/>
            <ac:spMk id="13" creationId="{FFF03119-09CB-443D-D786-18CCEDC15DC1}"/>
          </ac:spMkLst>
        </pc:spChg>
        <pc:spChg chg="del">
          <ac:chgData name="Paula Vázquez-Valero" userId="3a0e46d7-2099-40af-a155-aa45b68bfff3" providerId="ADAL" clId="{226707A1-3685-4969-8968-17E3B30F199A}" dt="2023-06-30T15:36:16.031" v="933" actId="478"/>
          <ac:spMkLst>
            <pc:docMk/>
            <pc:sldMk cId="732735440" sldId="515"/>
            <ac:spMk id="31" creationId="{552530EF-F0D4-4BAC-A3D7-93ECE5C0C0F5}"/>
          </ac:spMkLst>
        </pc:spChg>
        <pc:spChg chg="mod">
          <ac:chgData name="Paula Vázquez-Valero" userId="3a0e46d7-2099-40af-a155-aa45b68bfff3" providerId="ADAL" clId="{226707A1-3685-4969-8968-17E3B30F199A}" dt="2023-06-30T15:37:13.542" v="1003" actId="1036"/>
          <ac:spMkLst>
            <pc:docMk/>
            <pc:sldMk cId="732735440" sldId="515"/>
            <ac:spMk id="35" creationId="{F01A02D6-2CAC-417C-A8F7-9D9780B87AA4}"/>
          </ac:spMkLst>
        </pc:spChg>
        <pc:spChg chg="mod">
          <ac:chgData name="Paula Vázquez-Valero" userId="3a0e46d7-2099-40af-a155-aa45b68bfff3" providerId="ADAL" clId="{226707A1-3685-4969-8968-17E3B30F199A}" dt="2023-06-30T15:37:13.542" v="1003" actId="1036"/>
          <ac:spMkLst>
            <pc:docMk/>
            <pc:sldMk cId="732735440" sldId="515"/>
            <ac:spMk id="37" creationId="{A14B53B9-B1D2-4C71-B3BF-275050CF79E3}"/>
          </ac:spMkLst>
        </pc:spChg>
        <pc:spChg chg="mod">
          <ac:chgData name="Paula Vázquez-Valero" userId="3a0e46d7-2099-40af-a155-aa45b68bfff3" providerId="ADAL" clId="{226707A1-3685-4969-8968-17E3B30F199A}" dt="2023-06-30T15:37:13.542" v="1003" actId="1036"/>
          <ac:spMkLst>
            <pc:docMk/>
            <pc:sldMk cId="732735440" sldId="515"/>
            <ac:spMk id="39" creationId="{5A8B4D3B-03E0-451A-A897-67D9C6CAD1A1}"/>
          </ac:spMkLst>
        </pc:spChg>
        <pc:spChg chg="mod">
          <ac:chgData name="Paula Vázquez-Valero" userId="3a0e46d7-2099-40af-a155-aa45b68bfff3" providerId="ADAL" clId="{226707A1-3685-4969-8968-17E3B30F199A}" dt="2023-06-30T15:37:13.542" v="1003" actId="1036"/>
          <ac:spMkLst>
            <pc:docMk/>
            <pc:sldMk cId="732735440" sldId="515"/>
            <ac:spMk id="41" creationId="{ABEB47E3-AB4F-400E-892D-77C6B8A7D1C3}"/>
          </ac:spMkLst>
        </pc:spChg>
        <pc:spChg chg="mod">
          <ac:chgData name="Paula Vázquez-Valero" userId="3a0e46d7-2099-40af-a155-aa45b68bfff3" providerId="ADAL" clId="{226707A1-3685-4969-8968-17E3B30F199A}" dt="2023-06-30T15:37:13.542" v="1003" actId="1036"/>
          <ac:spMkLst>
            <pc:docMk/>
            <pc:sldMk cId="732735440" sldId="515"/>
            <ac:spMk id="64" creationId="{B4C6C0E1-82D9-48FF-AB24-B059537F08A3}"/>
          </ac:spMkLst>
        </pc:spChg>
        <pc:spChg chg="mod">
          <ac:chgData name="Paula Vázquez-Valero" userId="3a0e46d7-2099-40af-a155-aa45b68bfff3" providerId="ADAL" clId="{226707A1-3685-4969-8968-17E3B30F199A}" dt="2023-06-30T15:37:13.542" v="1003" actId="1036"/>
          <ac:spMkLst>
            <pc:docMk/>
            <pc:sldMk cId="732735440" sldId="515"/>
            <ac:spMk id="65" creationId="{19297C3B-98CA-401F-BD96-995265B121F1}"/>
          </ac:spMkLst>
        </pc:spChg>
        <pc:spChg chg="mod">
          <ac:chgData name="Paula Vázquez-Valero" userId="3a0e46d7-2099-40af-a155-aa45b68bfff3" providerId="ADAL" clId="{226707A1-3685-4969-8968-17E3B30F199A}" dt="2023-06-30T15:37:13.542" v="1003" actId="1036"/>
          <ac:spMkLst>
            <pc:docMk/>
            <pc:sldMk cId="732735440" sldId="515"/>
            <ac:spMk id="66" creationId="{87F4C002-8EB8-46A6-95CE-9DEB135F0863}"/>
          </ac:spMkLst>
        </pc:spChg>
        <pc:spChg chg="mod">
          <ac:chgData name="Paula Vázquez-Valero" userId="3a0e46d7-2099-40af-a155-aa45b68bfff3" providerId="ADAL" clId="{226707A1-3685-4969-8968-17E3B30F199A}" dt="2023-06-30T15:37:13.542" v="1003" actId="1036"/>
          <ac:spMkLst>
            <pc:docMk/>
            <pc:sldMk cId="732735440" sldId="515"/>
            <ac:spMk id="67" creationId="{17F0A722-6AE9-4B83-8C95-FEBE3330E92C}"/>
          </ac:spMkLst>
        </pc:spChg>
        <pc:spChg chg="mod">
          <ac:chgData name="Paula Vázquez-Valero" userId="3a0e46d7-2099-40af-a155-aa45b68bfff3" providerId="ADAL" clId="{226707A1-3685-4969-8968-17E3B30F199A}" dt="2023-06-30T15:37:13.542" v="1003" actId="1036"/>
          <ac:spMkLst>
            <pc:docMk/>
            <pc:sldMk cId="732735440" sldId="515"/>
            <ac:spMk id="68" creationId="{9CDDB7D0-99C6-4F25-87B1-A2F6094912EF}"/>
          </ac:spMkLst>
        </pc:spChg>
        <pc:spChg chg="mod">
          <ac:chgData name="Paula Vázquez-Valero" userId="3a0e46d7-2099-40af-a155-aa45b68bfff3" providerId="ADAL" clId="{226707A1-3685-4969-8968-17E3B30F199A}" dt="2023-06-30T15:37:13.542" v="1003" actId="1036"/>
          <ac:spMkLst>
            <pc:docMk/>
            <pc:sldMk cId="732735440" sldId="515"/>
            <ac:spMk id="71" creationId="{589E9090-072B-4A45-9C11-07C1ECB6332A}"/>
          </ac:spMkLst>
        </pc:spChg>
        <pc:spChg chg="mod">
          <ac:chgData name="Paula Vázquez-Valero" userId="3a0e46d7-2099-40af-a155-aa45b68bfff3" providerId="ADAL" clId="{226707A1-3685-4969-8968-17E3B30F199A}" dt="2023-06-30T15:37:13.542" v="1003" actId="1036"/>
          <ac:spMkLst>
            <pc:docMk/>
            <pc:sldMk cId="732735440" sldId="515"/>
            <ac:spMk id="72" creationId="{E4BAEB99-BFF5-47E9-B4AC-831447E98D75}"/>
          </ac:spMkLst>
        </pc:spChg>
        <pc:spChg chg="mod">
          <ac:chgData name="Paula Vázquez-Valero" userId="3a0e46d7-2099-40af-a155-aa45b68bfff3" providerId="ADAL" clId="{226707A1-3685-4969-8968-17E3B30F199A}" dt="2023-06-30T15:37:13.542" v="1003" actId="1036"/>
          <ac:spMkLst>
            <pc:docMk/>
            <pc:sldMk cId="732735440" sldId="515"/>
            <ac:spMk id="73" creationId="{E85B1E08-32E2-4D05-BEDE-B3EB3183D655}"/>
          </ac:spMkLst>
        </pc:spChg>
        <pc:spChg chg="mod">
          <ac:chgData name="Paula Vázquez-Valero" userId="3a0e46d7-2099-40af-a155-aa45b68bfff3" providerId="ADAL" clId="{226707A1-3685-4969-8968-17E3B30F199A}" dt="2023-06-30T15:37:13.542" v="1003" actId="1036"/>
          <ac:spMkLst>
            <pc:docMk/>
            <pc:sldMk cId="732735440" sldId="515"/>
            <ac:spMk id="74" creationId="{C08BC8A5-923B-4FE5-8094-B1C66FD6F90D}"/>
          </ac:spMkLst>
        </pc:spChg>
        <pc:spChg chg="mod">
          <ac:chgData name="Paula Vázquez-Valero" userId="3a0e46d7-2099-40af-a155-aa45b68bfff3" providerId="ADAL" clId="{226707A1-3685-4969-8968-17E3B30F199A}" dt="2023-06-30T15:37:13.542" v="1003" actId="1036"/>
          <ac:spMkLst>
            <pc:docMk/>
            <pc:sldMk cId="732735440" sldId="515"/>
            <ac:spMk id="81" creationId="{C1B40ADD-2BF8-45C9-AF98-7C212BDDB80C}"/>
          </ac:spMkLst>
        </pc:spChg>
        <pc:graphicFrameChg chg="mod">
          <ac:chgData name="Paula Vázquez-Valero" userId="3a0e46d7-2099-40af-a155-aa45b68bfff3" providerId="ADAL" clId="{226707A1-3685-4969-8968-17E3B30F199A}" dt="2023-06-30T15:37:13.542" v="1003" actId="1036"/>
          <ac:graphicFrameMkLst>
            <pc:docMk/>
            <pc:sldMk cId="732735440" sldId="515"/>
            <ac:graphicFrameMk id="56" creationId="{8AC58580-60B9-448E-94A0-2373EB524204}"/>
          </ac:graphicFrameMkLst>
        </pc:graphicFrameChg>
        <pc:graphicFrameChg chg="mod">
          <ac:chgData name="Paula Vázquez-Valero" userId="3a0e46d7-2099-40af-a155-aa45b68bfff3" providerId="ADAL" clId="{226707A1-3685-4969-8968-17E3B30F199A}" dt="2023-06-30T15:37:13.542" v="1003" actId="1036"/>
          <ac:graphicFrameMkLst>
            <pc:docMk/>
            <pc:sldMk cId="732735440" sldId="515"/>
            <ac:graphicFrameMk id="63" creationId="{87D4A49A-6BE5-4877-9849-76F545C6522E}"/>
          </ac:graphicFrameMkLst>
        </pc:graphicFrameChg>
        <pc:picChg chg="del">
          <ac:chgData name="Paula Vázquez-Valero" userId="3a0e46d7-2099-40af-a155-aa45b68bfff3" providerId="ADAL" clId="{226707A1-3685-4969-8968-17E3B30F199A}" dt="2023-06-30T15:36:28.574" v="939" actId="478"/>
          <ac:picMkLst>
            <pc:docMk/>
            <pc:sldMk cId="732735440" sldId="515"/>
            <ac:picMk id="5" creationId="{424EE1D3-F47B-430A-A7E5-65C66A96204C}"/>
          </ac:picMkLst>
        </pc:picChg>
        <pc:picChg chg="add del mod">
          <ac:chgData name="Paula Vázquez-Valero" userId="3a0e46d7-2099-40af-a155-aa45b68bfff3" providerId="ADAL" clId="{226707A1-3685-4969-8968-17E3B30F199A}" dt="2023-06-30T15:36:17.395" v="935"/>
          <ac:picMkLst>
            <pc:docMk/>
            <pc:sldMk cId="732735440" sldId="515"/>
            <ac:picMk id="6" creationId="{8D128BCE-380E-7540-4243-8C9359BE8698}"/>
          </ac:picMkLst>
        </pc:picChg>
        <pc:picChg chg="add mod">
          <ac:chgData name="Paula Vázquez-Valero" userId="3a0e46d7-2099-40af-a155-aa45b68bfff3" providerId="ADAL" clId="{226707A1-3685-4969-8968-17E3B30F199A}" dt="2023-06-30T15:36:29.026" v="940"/>
          <ac:picMkLst>
            <pc:docMk/>
            <pc:sldMk cId="732735440" sldId="515"/>
            <ac:picMk id="9" creationId="{3F4E9A17-7C2C-3BA1-14ED-24B177DA9849}"/>
          </ac:picMkLst>
        </pc:picChg>
        <pc:picChg chg="add mod">
          <ac:chgData name="Paula Vázquez-Valero" userId="3a0e46d7-2099-40af-a155-aa45b68bfff3" providerId="ADAL" clId="{226707A1-3685-4969-8968-17E3B30F199A}" dt="2023-06-30T15:36:33.725" v="941"/>
          <ac:picMkLst>
            <pc:docMk/>
            <pc:sldMk cId="732735440" sldId="515"/>
            <ac:picMk id="10" creationId="{4FC9AE69-BA3A-B9A5-6CDD-2860D0E10651}"/>
          </ac:picMkLst>
        </pc:picChg>
        <pc:picChg chg="mod">
          <ac:chgData name="Paula Vázquez-Valero" userId="3a0e46d7-2099-40af-a155-aa45b68bfff3" providerId="ADAL" clId="{226707A1-3685-4969-8968-17E3B30F199A}" dt="2023-06-30T15:37:13.542" v="1003" actId="1036"/>
          <ac:picMkLst>
            <pc:docMk/>
            <pc:sldMk cId="732735440" sldId="515"/>
            <ac:picMk id="23" creationId="{4EE81E5F-9027-4FD4-8EF6-31F00725D325}"/>
          </ac:picMkLst>
        </pc:picChg>
        <pc:picChg chg="mod">
          <ac:chgData name="Paula Vázquez-Valero" userId="3a0e46d7-2099-40af-a155-aa45b68bfff3" providerId="ADAL" clId="{226707A1-3685-4969-8968-17E3B30F199A}" dt="2023-06-30T15:37:13.542" v="1003" actId="1036"/>
          <ac:picMkLst>
            <pc:docMk/>
            <pc:sldMk cId="732735440" sldId="515"/>
            <ac:picMk id="24" creationId="{5A5BCF0D-A055-4529-8F57-7B20C1636828}"/>
          </ac:picMkLst>
        </pc:picChg>
        <pc:picChg chg="mod">
          <ac:chgData name="Paula Vázquez-Valero" userId="3a0e46d7-2099-40af-a155-aa45b68bfff3" providerId="ADAL" clId="{226707A1-3685-4969-8968-17E3B30F199A}" dt="2023-06-30T15:37:13.542" v="1003" actId="1036"/>
          <ac:picMkLst>
            <pc:docMk/>
            <pc:sldMk cId="732735440" sldId="515"/>
            <ac:picMk id="25" creationId="{80627353-C56A-4BA3-9CC8-321ED5FDA536}"/>
          </ac:picMkLst>
        </pc:picChg>
        <pc:picChg chg="mod">
          <ac:chgData name="Paula Vázquez-Valero" userId="3a0e46d7-2099-40af-a155-aa45b68bfff3" providerId="ADAL" clId="{226707A1-3685-4969-8968-17E3B30F199A}" dt="2023-06-30T15:37:13.542" v="1003" actId="1036"/>
          <ac:picMkLst>
            <pc:docMk/>
            <pc:sldMk cId="732735440" sldId="515"/>
            <ac:picMk id="26" creationId="{690AA02F-2B7B-4006-A407-7497ABA8BA20}"/>
          </ac:picMkLst>
        </pc:picChg>
        <pc:picChg chg="mod">
          <ac:chgData name="Paula Vázquez-Valero" userId="3a0e46d7-2099-40af-a155-aa45b68bfff3" providerId="ADAL" clId="{226707A1-3685-4969-8968-17E3B30F199A}" dt="2023-06-30T15:37:13.542" v="1003" actId="1036"/>
          <ac:picMkLst>
            <pc:docMk/>
            <pc:sldMk cId="732735440" sldId="515"/>
            <ac:picMk id="28" creationId="{FD37D21E-C89B-4594-813F-2699010E65CE}"/>
          </ac:picMkLst>
        </pc:picChg>
        <pc:picChg chg="mod">
          <ac:chgData name="Paula Vázquez-Valero" userId="3a0e46d7-2099-40af-a155-aa45b68bfff3" providerId="ADAL" clId="{226707A1-3685-4969-8968-17E3B30F199A}" dt="2023-06-30T15:37:13.542" v="1003" actId="1036"/>
          <ac:picMkLst>
            <pc:docMk/>
            <pc:sldMk cId="732735440" sldId="515"/>
            <ac:picMk id="29" creationId="{AB568C54-D40F-477B-BA4C-903C6314334C}"/>
          </ac:picMkLst>
        </pc:picChg>
        <pc:picChg chg="mod">
          <ac:chgData name="Paula Vázquez-Valero" userId="3a0e46d7-2099-40af-a155-aa45b68bfff3" providerId="ADAL" clId="{226707A1-3685-4969-8968-17E3B30F199A}" dt="2023-06-30T15:37:13.542" v="1003" actId="1036"/>
          <ac:picMkLst>
            <pc:docMk/>
            <pc:sldMk cId="732735440" sldId="515"/>
            <ac:picMk id="32" creationId="{662BB55C-8360-4F55-A0FD-606E048E2AC2}"/>
          </ac:picMkLst>
        </pc:picChg>
        <pc:picChg chg="mod">
          <ac:chgData name="Paula Vázquez-Valero" userId="3a0e46d7-2099-40af-a155-aa45b68bfff3" providerId="ADAL" clId="{226707A1-3685-4969-8968-17E3B30F199A}" dt="2023-06-30T15:37:13.542" v="1003" actId="1036"/>
          <ac:picMkLst>
            <pc:docMk/>
            <pc:sldMk cId="732735440" sldId="515"/>
            <ac:picMk id="34" creationId="{8C67862E-4EC1-42E3-B7B5-6F2D3FBBD6E6}"/>
          </ac:picMkLst>
        </pc:picChg>
        <pc:picChg chg="mod">
          <ac:chgData name="Paula Vázquez-Valero" userId="3a0e46d7-2099-40af-a155-aa45b68bfff3" providerId="ADAL" clId="{226707A1-3685-4969-8968-17E3B30F199A}" dt="2023-06-30T15:37:13.542" v="1003" actId="1036"/>
          <ac:picMkLst>
            <pc:docMk/>
            <pc:sldMk cId="732735440" sldId="515"/>
            <ac:picMk id="36" creationId="{CA0A727F-C079-44FF-A484-956A866CE6C6}"/>
          </ac:picMkLst>
        </pc:picChg>
        <pc:picChg chg="mod">
          <ac:chgData name="Paula Vázquez-Valero" userId="3a0e46d7-2099-40af-a155-aa45b68bfff3" providerId="ADAL" clId="{226707A1-3685-4969-8968-17E3B30F199A}" dt="2023-06-30T15:37:13.542" v="1003" actId="1036"/>
          <ac:picMkLst>
            <pc:docMk/>
            <pc:sldMk cId="732735440" sldId="515"/>
            <ac:picMk id="38" creationId="{A7FC8BC7-3BE9-4CF2-8D8A-0228CEAE0AAF}"/>
          </ac:picMkLst>
        </pc:picChg>
        <pc:picChg chg="mod">
          <ac:chgData name="Paula Vázquez-Valero" userId="3a0e46d7-2099-40af-a155-aa45b68bfff3" providerId="ADAL" clId="{226707A1-3685-4969-8968-17E3B30F199A}" dt="2023-06-30T15:37:13.542" v="1003" actId="1036"/>
          <ac:picMkLst>
            <pc:docMk/>
            <pc:sldMk cId="732735440" sldId="515"/>
            <ac:picMk id="40" creationId="{6E665930-FC5B-44AB-96E0-43A24F37D037}"/>
          </ac:picMkLst>
        </pc:picChg>
        <pc:picChg chg="mod">
          <ac:chgData name="Paula Vázquez-Valero" userId="3a0e46d7-2099-40af-a155-aa45b68bfff3" providerId="ADAL" clId="{226707A1-3685-4969-8968-17E3B30F199A}" dt="2023-06-30T15:37:13.542" v="1003" actId="1036"/>
          <ac:picMkLst>
            <pc:docMk/>
            <pc:sldMk cId="732735440" sldId="515"/>
            <ac:picMk id="42" creationId="{6B6E0FC2-F2BE-4695-9BCD-A33752F6180B}"/>
          </ac:picMkLst>
        </pc:picChg>
        <pc:picChg chg="mod">
          <ac:chgData name="Paula Vázquez-Valero" userId="3a0e46d7-2099-40af-a155-aa45b68bfff3" providerId="ADAL" clId="{226707A1-3685-4969-8968-17E3B30F199A}" dt="2023-06-30T15:37:13.542" v="1003" actId="1036"/>
          <ac:picMkLst>
            <pc:docMk/>
            <pc:sldMk cId="732735440" sldId="515"/>
            <ac:picMk id="43" creationId="{5CB45306-E81A-46AD-83A9-FF529E22E827}"/>
          </ac:picMkLst>
        </pc:picChg>
        <pc:picChg chg="mod">
          <ac:chgData name="Paula Vázquez-Valero" userId="3a0e46d7-2099-40af-a155-aa45b68bfff3" providerId="ADAL" clId="{226707A1-3685-4969-8968-17E3B30F199A}" dt="2023-06-30T15:37:13.542" v="1003" actId="1036"/>
          <ac:picMkLst>
            <pc:docMk/>
            <pc:sldMk cId="732735440" sldId="515"/>
            <ac:picMk id="44" creationId="{F2C432A6-A9EB-445A-BF2F-ABFB4F0F92D7}"/>
          </ac:picMkLst>
        </pc:picChg>
        <pc:picChg chg="mod">
          <ac:chgData name="Paula Vázquez-Valero" userId="3a0e46d7-2099-40af-a155-aa45b68bfff3" providerId="ADAL" clId="{226707A1-3685-4969-8968-17E3B30F199A}" dt="2023-06-30T15:37:13.542" v="1003" actId="1036"/>
          <ac:picMkLst>
            <pc:docMk/>
            <pc:sldMk cId="732735440" sldId="515"/>
            <ac:picMk id="57" creationId="{61FA194B-2D09-4537-87BE-DA93F6F3F3D1}"/>
          </ac:picMkLst>
        </pc:picChg>
        <pc:picChg chg="mod">
          <ac:chgData name="Paula Vázquez-Valero" userId="3a0e46d7-2099-40af-a155-aa45b68bfff3" providerId="ADAL" clId="{226707A1-3685-4969-8968-17E3B30F199A}" dt="2023-06-30T15:37:13.542" v="1003" actId="1036"/>
          <ac:picMkLst>
            <pc:docMk/>
            <pc:sldMk cId="732735440" sldId="515"/>
            <ac:picMk id="75" creationId="{E4A18EBE-A614-4E04-9F5B-A996DDF6A2B5}"/>
          </ac:picMkLst>
        </pc:picChg>
        <pc:picChg chg="mod">
          <ac:chgData name="Paula Vázquez-Valero" userId="3a0e46d7-2099-40af-a155-aa45b68bfff3" providerId="ADAL" clId="{226707A1-3685-4969-8968-17E3B30F199A}" dt="2023-06-30T15:37:13.542" v="1003" actId="1036"/>
          <ac:picMkLst>
            <pc:docMk/>
            <pc:sldMk cId="732735440" sldId="515"/>
            <ac:picMk id="76" creationId="{8EAA7E34-B716-4093-BDB9-65776F79A738}"/>
          </ac:picMkLst>
        </pc:picChg>
        <pc:picChg chg="mod">
          <ac:chgData name="Paula Vázquez-Valero" userId="3a0e46d7-2099-40af-a155-aa45b68bfff3" providerId="ADAL" clId="{226707A1-3685-4969-8968-17E3B30F199A}" dt="2023-06-30T15:37:13.542" v="1003" actId="1036"/>
          <ac:picMkLst>
            <pc:docMk/>
            <pc:sldMk cId="732735440" sldId="515"/>
            <ac:picMk id="77" creationId="{EA1A8914-2F4B-4373-BE6F-B2C4550EF058}"/>
          </ac:picMkLst>
        </pc:picChg>
        <pc:picChg chg="mod">
          <ac:chgData name="Paula Vázquez-Valero" userId="3a0e46d7-2099-40af-a155-aa45b68bfff3" providerId="ADAL" clId="{226707A1-3685-4969-8968-17E3B30F199A}" dt="2023-06-30T15:37:13.542" v="1003" actId="1036"/>
          <ac:picMkLst>
            <pc:docMk/>
            <pc:sldMk cId="732735440" sldId="515"/>
            <ac:picMk id="78" creationId="{FD71F8AD-27BE-4EBB-B577-9749B263FD4B}"/>
          </ac:picMkLst>
        </pc:picChg>
        <pc:picChg chg="mod">
          <ac:chgData name="Paula Vázquez-Valero" userId="3a0e46d7-2099-40af-a155-aa45b68bfff3" providerId="ADAL" clId="{226707A1-3685-4969-8968-17E3B30F199A}" dt="2023-06-30T15:37:13.542" v="1003" actId="1036"/>
          <ac:picMkLst>
            <pc:docMk/>
            <pc:sldMk cId="732735440" sldId="515"/>
            <ac:picMk id="79" creationId="{14995C8F-4EE5-4EC7-A3EC-7945E76BAD7C}"/>
          </ac:picMkLst>
        </pc:picChg>
      </pc:sldChg>
      <pc:sldChg chg="modSp">
        <pc:chgData name="Paula Vázquez-Valero" userId="3a0e46d7-2099-40af-a155-aa45b68bfff3" providerId="ADAL" clId="{226707A1-3685-4969-8968-17E3B30F199A}" dt="2023-06-30T15:51:45.582" v="1356" actId="20577"/>
        <pc:sldMkLst>
          <pc:docMk/>
          <pc:sldMk cId="1904592711" sldId="516"/>
        </pc:sldMkLst>
        <pc:spChg chg="mod">
          <ac:chgData name="Paula Vázquez-Valero" userId="3a0e46d7-2099-40af-a155-aa45b68bfff3" providerId="ADAL" clId="{226707A1-3685-4969-8968-17E3B30F199A}" dt="2023-06-30T15:51:45.582" v="1356" actId="20577"/>
          <ac:spMkLst>
            <pc:docMk/>
            <pc:sldMk cId="1904592711" sldId="516"/>
            <ac:spMk id="2" creationId="{86CFED3F-D782-4E7C-B24A-FD6C56651535}"/>
          </ac:spMkLst>
        </pc:spChg>
      </pc:sldChg>
      <pc:sldChg chg="addSp delSp modSp mod modAnim modNotesTx">
        <pc:chgData name="Paula Vázquez-Valero" userId="3a0e46d7-2099-40af-a155-aa45b68bfff3" providerId="ADAL" clId="{226707A1-3685-4969-8968-17E3B30F199A}" dt="2023-06-30T15:38:24.691" v="1080" actId="20577"/>
        <pc:sldMkLst>
          <pc:docMk/>
          <pc:sldMk cId="540863348" sldId="517"/>
        </pc:sldMkLst>
        <pc:spChg chg="mod">
          <ac:chgData name="Paula Vázquez-Valero" userId="3a0e46d7-2099-40af-a155-aa45b68bfff3" providerId="ADAL" clId="{226707A1-3685-4969-8968-17E3B30F199A}" dt="2023-06-30T15:35:25.031" v="928" actId="207"/>
          <ac:spMkLst>
            <pc:docMk/>
            <pc:sldMk cId="540863348" sldId="517"/>
            <ac:spMk id="2" creationId="{86CFED3F-D782-4E7C-B24A-FD6C56651535}"/>
          </ac:spMkLst>
        </pc:spChg>
        <pc:spChg chg="add mod">
          <ac:chgData name="Paula Vázquez-Valero" userId="3a0e46d7-2099-40af-a155-aa45b68bfff3" providerId="ADAL" clId="{226707A1-3685-4969-8968-17E3B30F199A}" dt="2023-06-30T15:34:35.983" v="926" actId="14100"/>
          <ac:spMkLst>
            <pc:docMk/>
            <pc:sldMk cId="540863348" sldId="517"/>
            <ac:spMk id="6" creationId="{EB9FD632-D9D8-6FCF-9FA4-DD9145A56E95}"/>
          </ac:spMkLst>
        </pc:spChg>
        <pc:spChg chg="add mod">
          <ac:chgData name="Paula Vázquez-Valero" userId="3a0e46d7-2099-40af-a155-aa45b68bfff3" providerId="ADAL" clId="{226707A1-3685-4969-8968-17E3B30F199A}" dt="2023-06-30T15:35:28.031" v="930"/>
          <ac:spMkLst>
            <pc:docMk/>
            <pc:sldMk cId="540863348" sldId="517"/>
            <ac:spMk id="7" creationId="{854F8AD1-F34C-7447-C37E-B91D16C3E6B5}"/>
          </ac:spMkLst>
        </pc:spChg>
        <pc:spChg chg="add mod">
          <ac:chgData name="Paula Vázquez-Valero" userId="3a0e46d7-2099-40af-a155-aa45b68bfff3" providerId="ADAL" clId="{226707A1-3685-4969-8968-17E3B30F199A}" dt="2023-06-30T15:35:28.031" v="930"/>
          <ac:spMkLst>
            <pc:docMk/>
            <pc:sldMk cId="540863348" sldId="517"/>
            <ac:spMk id="8" creationId="{5A198565-E239-2B98-8E86-6C1326E455CD}"/>
          </ac:spMkLst>
        </pc:spChg>
        <pc:spChg chg="del">
          <ac:chgData name="Paula Vázquez-Valero" userId="3a0e46d7-2099-40af-a155-aa45b68bfff3" providerId="ADAL" clId="{226707A1-3685-4969-8968-17E3B30F199A}" dt="2023-06-30T15:34:18.853" v="899" actId="478"/>
          <ac:spMkLst>
            <pc:docMk/>
            <pc:sldMk cId="540863348" sldId="517"/>
            <ac:spMk id="31" creationId="{552530EF-F0D4-4BAC-A3D7-93ECE5C0C0F5}"/>
          </ac:spMkLst>
        </pc:spChg>
        <pc:picChg chg="add mod">
          <ac:chgData name="Paula Vázquez-Valero" userId="3a0e46d7-2099-40af-a155-aa45b68bfff3" providerId="ADAL" clId="{226707A1-3685-4969-8968-17E3B30F199A}" dt="2023-06-30T15:34:19.322" v="900"/>
          <ac:picMkLst>
            <pc:docMk/>
            <pc:sldMk cId="540863348" sldId="517"/>
            <ac:picMk id="4" creationId="{67E68E88-A689-FA23-935F-CD6C86E9E5F2}"/>
          </ac:picMkLst>
        </pc:picChg>
        <pc:picChg chg="del">
          <ac:chgData name="Paula Vázquez-Valero" userId="3a0e46d7-2099-40af-a155-aa45b68bfff3" providerId="ADAL" clId="{226707A1-3685-4969-8968-17E3B30F199A}" dt="2023-06-30T15:35:27.787" v="929" actId="478"/>
          <ac:picMkLst>
            <pc:docMk/>
            <pc:sldMk cId="540863348" sldId="517"/>
            <ac:picMk id="5" creationId="{424EE1D3-F47B-430A-A7E5-65C66A96204C}"/>
          </ac:picMkLst>
        </pc:picChg>
        <pc:picChg chg="add mod">
          <ac:chgData name="Paula Vázquez-Valero" userId="3a0e46d7-2099-40af-a155-aa45b68bfff3" providerId="ADAL" clId="{226707A1-3685-4969-8968-17E3B30F199A}" dt="2023-06-30T15:35:40.383" v="931"/>
          <ac:picMkLst>
            <pc:docMk/>
            <pc:sldMk cId="540863348" sldId="517"/>
            <ac:picMk id="9" creationId="{853B4733-6CD1-CB8D-0024-C03BF32BA152}"/>
          </ac:picMkLst>
        </pc:picChg>
      </pc:sldChg>
      <pc:sldChg chg="del">
        <pc:chgData name="Paula Vázquez-Valero" userId="3a0e46d7-2099-40af-a155-aa45b68bfff3" providerId="ADAL" clId="{226707A1-3685-4969-8968-17E3B30F199A}" dt="2023-06-30T15:51:03.030" v="1332" actId="47"/>
        <pc:sldMkLst>
          <pc:docMk/>
          <pc:sldMk cId="2680822823" sldId="518"/>
        </pc:sldMkLst>
      </pc:sldChg>
      <pc:sldChg chg="addSp delSp modSp add mod delAnim modAnim modNotesTx">
        <pc:chgData name="Paula Vázquez-Valero" userId="3a0e46d7-2099-40af-a155-aa45b68bfff3" providerId="ADAL" clId="{226707A1-3685-4969-8968-17E3B30F199A}" dt="2023-06-30T15:17:44.720" v="386" actId="14100"/>
        <pc:sldMkLst>
          <pc:docMk/>
          <pc:sldMk cId="1419260285" sldId="519"/>
        </pc:sldMkLst>
        <pc:spChg chg="mod">
          <ac:chgData name="Paula Vázquez-Valero" userId="3a0e46d7-2099-40af-a155-aa45b68bfff3" providerId="ADAL" clId="{226707A1-3685-4969-8968-17E3B30F199A}" dt="2023-06-30T15:17:44.720" v="386" actId="14100"/>
          <ac:spMkLst>
            <pc:docMk/>
            <pc:sldMk cId="1419260285" sldId="519"/>
            <ac:spMk id="12" creationId="{92182999-BD87-4250-428C-FE5EFA7EEFFD}"/>
          </ac:spMkLst>
        </pc:spChg>
        <pc:spChg chg="del">
          <ac:chgData name="Paula Vázquez-Valero" userId="3a0e46d7-2099-40af-a155-aa45b68bfff3" providerId="ADAL" clId="{226707A1-3685-4969-8968-17E3B30F199A}" dt="2023-06-30T15:17:11.201" v="380" actId="478"/>
          <ac:spMkLst>
            <pc:docMk/>
            <pc:sldMk cId="1419260285" sldId="519"/>
            <ac:spMk id="14" creationId="{2D0BABE2-D70B-90C9-3E9E-2EA94BDFCCE4}"/>
          </ac:spMkLst>
        </pc:spChg>
        <pc:spChg chg="del">
          <ac:chgData name="Paula Vázquez-Valero" userId="3a0e46d7-2099-40af-a155-aa45b68bfff3" providerId="ADAL" clId="{226707A1-3685-4969-8968-17E3B30F199A}" dt="2023-06-30T15:17:11.201" v="380" actId="478"/>
          <ac:spMkLst>
            <pc:docMk/>
            <pc:sldMk cId="1419260285" sldId="519"/>
            <ac:spMk id="15" creationId="{CCB79E82-B30A-8FFB-EDC3-C8C7471DFDEA}"/>
          </ac:spMkLst>
        </pc:spChg>
        <pc:spChg chg="mod">
          <ac:chgData name="Paula Vázquez-Valero" userId="3a0e46d7-2099-40af-a155-aa45b68bfff3" providerId="ADAL" clId="{226707A1-3685-4969-8968-17E3B30F199A}" dt="2023-06-30T15:17:12.454" v="382"/>
          <ac:spMkLst>
            <pc:docMk/>
            <pc:sldMk cId="1419260285" sldId="519"/>
            <ac:spMk id="18" creationId="{99485FF2-E002-CB42-A448-D3A12B2105A1}"/>
          </ac:spMkLst>
        </pc:spChg>
        <pc:spChg chg="mod">
          <ac:chgData name="Paula Vázquez-Valero" userId="3a0e46d7-2099-40af-a155-aa45b68bfff3" providerId="ADAL" clId="{226707A1-3685-4969-8968-17E3B30F199A}" dt="2023-06-30T15:17:12.454" v="382"/>
          <ac:spMkLst>
            <pc:docMk/>
            <pc:sldMk cId="1419260285" sldId="519"/>
            <ac:spMk id="21" creationId="{A12B4F6D-C3AE-8EE7-A848-12FD932F1D51}"/>
          </ac:spMkLst>
        </pc:spChg>
        <pc:spChg chg="mod">
          <ac:chgData name="Paula Vázquez-Valero" userId="3a0e46d7-2099-40af-a155-aa45b68bfff3" providerId="ADAL" clId="{226707A1-3685-4969-8968-17E3B30F199A}" dt="2023-06-30T15:17:12.454" v="382"/>
          <ac:spMkLst>
            <pc:docMk/>
            <pc:sldMk cId="1419260285" sldId="519"/>
            <ac:spMk id="24" creationId="{64681647-5AE5-B03D-9C2E-457F96B707C1}"/>
          </ac:spMkLst>
        </pc:spChg>
        <pc:spChg chg="mod">
          <ac:chgData name="Paula Vázquez-Valero" userId="3a0e46d7-2099-40af-a155-aa45b68bfff3" providerId="ADAL" clId="{226707A1-3685-4969-8968-17E3B30F199A}" dt="2023-06-30T15:17:12.454" v="382"/>
          <ac:spMkLst>
            <pc:docMk/>
            <pc:sldMk cId="1419260285" sldId="519"/>
            <ac:spMk id="27" creationId="{FD23D46B-A461-EF2E-D8F0-EBE238C2B875}"/>
          </ac:spMkLst>
        </pc:spChg>
        <pc:spChg chg="mod">
          <ac:chgData name="Paula Vázquez-Valero" userId="3a0e46d7-2099-40af-a155-aa45b68bfff3" providerId="ADAL" clId="{226707A1-3685-4969-8968-17E3B30F199A}" dt="2023-06-30T15:17:12.454" v="382"/>
          <ac:spMkLst>
            <pc:docMk/>
            <pc:sldMk cId="1419260285" sldId="519"/>
            <ac:spMk id="30" creationId="{02E3CD6E-EC7C-DA5D-F75E-4DC6FDFCD905}"/>
          </ac:spMkLst>
        </pc:spChg>
        <pc:spChg chg="mod">
          <ac:chgData name="Paula Vázquez-Valero" userId="3a0e46d7-2099-40af-a155-aa45b68bfff3" providerId="ADAL" clId="{226707A1-3685-4969-8968-17E3B30F199A}" dt="2023-06-30T15:17:12.454" v="382"/>
          <ac:spMkLst>
            <pc:docMk/>
            <pc:sldMk cId="1419260285" sldId="519"/>
            <ac:spMk id="33" creationId="{E0251E28-6138-07AC-7180-F3FDDFE8FFD6}"/>
          </ac:spMkLst>
        </pc:spChg>
        <pc:spChg chg="mod">
          <ac:chgData name="Paula Vázquez-Valero" userId="3a0e46d7-2099-40af-a155-aa45b68bfff3" providerId="ADAL" clId="{226707A1-3685-4969-8968-17E3B30F199A}" dt="2023-06-30T15:17:12.454" v="382"/>
          <ac:spMkLst>
            <pc:docMk/>
            <pc:sldMk cId="1419260285" sldId="519"/>
            <ac:spMk id="35" creationId="{79497E8C-6504-3D3D-F142-4EB17B79BDCA}"/>
          </ac:spMkLst>
        </pc:spChg>
        <pc:spChg chg="mod">
          <ac:chgData name="Paula Vázquez-Valero" userId="3a0e46d7-2099-40af-a155-aa45b68bfff3" providerId="ADAL" clId="{226707A1-3685-4969-8968-17E3B30F199A}" dt="2023-06-30T15:17:12.454" v="382"/>
          <ac:spMkLst>
            <pc:docMk/>
            <pc:sldMk cId="1419260285" sldId="519"/>
            <ac:spMk id="39" creationId="{3820B252-3B5F-93E8-44D2-E8E4AB097DAF}"/>
          </ac:spMkLst>
        </pc:spChg>
        <pc:spChg chg="mod">
          <ac:chgData name="Paula Vázquez-Valero" userId="3a0e46d7-2099-40af-a155-aa45b68bfff3" providerId="ADAL" clId="{226707A1-3685-4969-8968-17E3B30F199A}" dt="2023-06-30T15:17:12.454" v="382"/>
          <ac:spMkLst>
            <pc:docMk/>
            <pc:sldMk cId="1419260285" sldId="519"/>
            <ac:spMk id="42" creationId="{097E61B9-D4E6-D742-A182-7E408986C7AE}"/>
          </ac:spMkLst>
        </pc:spChg>
        <pc:spChg chg="mod">
          <ac:chgData name="Paula Vázquez-Valero" userId="3a0e46d7-2099-40af-a155-aa45b68bfff3" providerId="ADAL" clId="{226707A1-3685-4969-8968-17E3B30F199A}" dt="2023-06-30T15:17:12.454" v="382"/>
          <ac:spMkLst>
            <pc:docMk/>
            <pc:sldMk cId="1419260285" sldId="519"/>
            <ac:spMk id="45" creationId="{F49987CF-1FF1-BE17-6839-B733DEA5A6DA}"/>
          </ac:spMkLst>
        </pc:spChg>
        <pc:spChg chg="add mod">
          <ac:chgData name="Paula Vázquez-Valero" userId="3a0e46d7-2099-40af-a155-aa45b68bfff3" providerId="ADAL" clId="{226707A1-3685-4969-8968-17E3B30F199A}" dt="2023-06-30T15:17:12.454" v="382"/>
          <ac:spMkLst>
            <pc:docMk/>
            <pc:sldMk cId="1419260285" sldId="519"/>
            <ac:spMk id="47" creationId="{BE39FCFA-55C6-4A53-607F-57122836FD38}"/>
          </ac:spMkLst>
        </pc:spChg>
        <pc:spChg chg="del">
          <ac:chgData name="Paula Vázquez-Valero" userId="3a0e46d7-2099-40af-a155-aa45b68bfff3" providerId="ADAL" clId="{226707A1-3685-4969-8968-17E3B30F199A}" dt="2023-06-30T15:17:11.201" v="380" actId="478"/>
          <ac:spMkLst>
            <pc:docMk/>
            <pc:sldMk cId="1419260285" sldId="519"/>
            <ac:spMk id="48" creationId="{EFEBDCED-BC82-4B59-B245-0197464C55D1}"/>
          </ac:spMkLst>
        </pc:spChg>
        <pc:spChg chg="del">
          <ac:chgData name="Paula Vázquez-Valero" userId="3a0e46d7-2099-40af-a155-aa45b68bfff3" providerId="ADAL" clId="{226707A1-3685-4969-8968-17E3B30F199A}" dt="2023-06-30T15:17:11.201" v="380" actId="478"/>
          <ac:spMkLst>
            <pc:docMk/>
            <pc:sldMk cId="1419260285" sldId="519"/>
            <ac:spMk id="52" creationId="{E9734AB8-709B-48F6-8130-90A322ACEF85}"/>
          </ac:spMkLst>
        </pc:spChg>
        <pc:spChg chg="del">
          <ac:chgData name="Paula Vázquez-Valero" userId="3a0e46d7-2099-40af-a155-aa45b68bfff3" providerId="ADAL" clId="{226707A1-3685-4969-8968-17E3B30F199A}" dt="2023-06-30T15:17:11.201" v="380" actId="478"/>
          <ac:spMkLst>
            <pc:docMk/>
            <pc:sldMk cId="1419260285" sldId="519"/>
            <ac:spMk id="53" creationId="{E722FB2C-8517-4250-8C73-5646319A9204}"/>
          </ac:spMkLst>
        </pc:spChg>
        <pc:spChg chg="del">
          <ac:chgData name="Paula Vázquez-Valero" userId="3a0e46d7-2099-40af-a155-aa45b68bfff3" providerId="ADAL" clId="{226707A1-3685-4969-8968-17E3B30F199A}" dt="2023-06-30T15:17:11.201" v="380" actId="478"/>
          <ac:spMkLst>
            <pc:docMk/>
            <pc:sldMk cId="1419260285" sldId="519"/>
            <ac:spMk id="54" creationId="{5DAB1A07-91E5-4E15-944B-8766D9D43EF1}"/>
          </ac:spMkLst>
        </pc:spChg>
        <pc:spChg chg="del">
          <ac:chgData name="Paula Vázquez-Valero" userId="3a0e46d7-2099-40af-a155-aa45b68bfff3" providerId="ADAL" clId="{226707A1-3685-4969-8968-17E3B30F199A}" dt="2023-06-30T15:17:11.201" v="380" actId="478"/>
          <ac:spMkLst>
            <pc:docMk/>
            <pc:sldMk cId="1419260285" sldId="519"/>
            <ac:spMk id="55" creationId="{B2A7F59B-6D77-4029-9F05-9C241F57C178}"/>
          </ac:spMkLst>
        </pc:spChg>
        <pc:spChg chg="del">
          <ac:chgData name="Paula Vázquez-Valero" userId="3a0e46d7-2099-40af-a155-aa45b68bfff3" providerId="ADAL" clId="{226707A1-3685-4969-8968-17E3B30F199A}" dt="2023-06-30T15:17:11.201" v="380" actId="478"/>
          <ac:spMkLst>
            <pc:docMk/>
            <pc:sldMk cId="1419260285" sldId="519"/>
            <ac:spMk id="56" creationId="{8B315500-E2B5-4847-A5E6-DE88ED0F8B03}"/>
          </ac:spMkLst>
        </pc:spChg>
        <pc:spChg chg="del">
          <ac:chgData name="Paula Vázquez-Valero" userId="3a0e46d7-2099-40af-a155-aa45b68bfff3" providerId="ADAL" clId="{226707A1-3685-4969-8968-17E3B30F199A}" dt="2023-06-30T15:17:11.201" v="380" actId="478"/>
          <ac:spMkLst>
            <pc:docMk/>
            <pc:sldMk cId="1419260285" sldId="519"/>
            <ac:spMk id="57" creationId="{39A368AA-618A-4D3D-ABD9-524E74DC7B06}"/>
          </ac:spMkLst>
        </pc:spChg>
        <pc:spChg chg="del">
          <ac:chgData name="Paula Vázquez-Valero" userId="3a0e46d7-2099-40af-a155-aa45b68bfff3" providerId="ADAL" clId="{226707A1-3685-4969-8968-17E3B30F199A}" dt="2023-06-30T15:17:11.201" v="380" actId="478"/>
          <ac:spMkLst>
            <pc:docMk/>
            <pc:sldMk cId="1419260285" sldId="519"/>
            <ac:spMk id="58" creationId="{41895BFA-B21D-452B-9F62-FFC22CD3DFE4}"/>
          </ac:spMkLst>
        </pc:spChg>
        <pc:spChg chg="del">
          <ac:chgData name="Paula Vázquez-Valero" userId="3a0e46d7-2099-40af-a155-aa45b68bfff3" providerId="ADAL" clId="{226707A1-3685-4969-8968-17E3B30F199A}" dt="2023-06-30T15:17:11.201" v="380" actId="478"/>
          <ac:spMkLst>
            <pc:docMk/>
            <pc:sldMk cId="1419260285" sldId="519"/>
            <ac:spMk id="59" creationId="{87383278-898D-4FDB-A175-9F2FE65471E2}"/>
          </ac:spMkLst>
        </pc:spChg>
        <pc:spChg chg="del">
          <ac:chgData name="Paula Vázquez-Valero" userId="3a0e46d7-2099-40af-a155-aa45b68bfff3" providerId="ADAL" clId="{226707A1-3685-4969-8968-17E3B30F199A}" dt="2023-06-30T15:17:11.201" v="380" actId="478"/>
          <ac:spMkLst>
            <pc:docMk/>
            <pc:sldMk cId="1419260285" sldId="519"/>
            <ac:spMk id="60" creationId="{8DD38733-EF38-499D-BA75-E782CAD63F81}"/>
          </ac:spMkLst>
        </pc:spChg>
        <pc:spChg chg="del">
          <ac:chgData name="Paula Vázquez-Valero" userId="3a0e46d7-2099-40af-a155-aa45b68bfff3" providerId="ADAL" clId="{226707A1-3685-4969-8968-17E3B30F199A}" dt="2023-06-30T15:17:11.201" v="380" actId="478"/>
          <ac:spMkLst>
            <pc:docMk/>
            <pc:sldMk cId="1419260285" sldId="519"/>
            <ac:spMk id="61" creationId="{76167289-8294-4FA0-9F3E-BF0D36E604FA}"/>
          </ac:spMkLst>
        </pc:spChg>
        <pc:spChg chg="del">
          <ac:chgData name="Paula Vázquez-Valero" userId="3a0e46d7-2099-40af-a155-aa45b68bfff3" providerId="ADAL" clId="{226707A1-3685-4969-8968-17E3B30F199A}" dt="2023-06-30T15:17:11.201" v="380" actId="478"/>
          <ac:spMkLst>
            <pc:docMk/>
            <pc:sldMk cId="1419260285" sldId="519"/>
            <ac:spMk id="62" creationId="{FBC57473-E3A2-435E-A055-42C4F8EE2643}"/>
          </ac:spMkLst>
        </pc:spChg>
        <pc:spChg chg="del">
          <ac:chgData name="Paula Vázquez-Valero" userId="3a0e46d7-2099-40af-a155-aa45b68bfff3" providerId="ADAL" clId="{226707A1-3685-4969-8968-17E3B30F199A}" dt="2023-06-30T15:17:11.201" v="380" actId="478"/>
          <ac:spMkLst>
            <pc:docMk/>
            <pc:sldMk cId="1419260285" sldId="519"/>
            <ac:spMk id="63" creationId="{FA16178E-0402-4BF6-B3F2-A9D713ECDA2C}"/>
          </ac:spMkLst>
        </pc:spChg>
        <pc:spChg chg="del">
          <ac:chgData name="Paula Vázquez-Valero" userId="3a0e46d7-2099-40af-a155-aa45b68bfff3" providerId="ADAL" clId="{226707A1-3685-4969-8968-17E3B30F199A}" dt="2023-06-30T15:17:11.201" v="380" actId="478"/>
          <ac:spMkLst>
            <pc:docMk/>
            <pc:sldMk cId="1419260285" sldId="519"/>
            <ac:spMk id="64" creationId="{58418F5C-B43A-4423-942B-911AD170E6A3}"/>
          </ac:spMkLst>
        </pc:spChg>
        <pc:spChg chg="del">
          <ac:chgData name="Paula Vázquez-Valero" userId="3a0e46d7-2099-40af-a155-aa45b68bfff3" providerId="ADAL" clId="{226707A1-3685-4969-8968-17E3B30F199A}" dt="2023-06-30T15:17:11.201" v="380" actId="478"/>
          <ac:spMkLst>
            <pc:docMk/>
            <pc:sldMk cId="1419260285" sldId="519"/>
            <ac:spMk id="65" creationId="{C3233C84-FF70-4599-B928-36B7AE435A89}"/>
          </ac:spMkLst>
        </pc:spChg>
        <pc:spChg chg="del">
          <ac:chgData name="Paula Vázquez-Valero" userId="3a0e46d7-2099-40af-a155-aa45b68bfff3" providerId="ADAL" clId="{226707A1-3685-4969-8968-17E3B30F199A}" dt="2023-06-30T15:17:11.201" v="380" actId="478"/>
          <ac:spMkLst>
            <pc:docMk/>
            <pc:sldMk cId="1419260285" sldId="519"/>
            <ac:spMk id="66" creationId="{A8861461-4CFE-4483-A6E9-86D0F6B03705}"/>
          </ac:spMkLst>
        </pc:spChg>
        <pc:spChg chg="del">
          <ac:chgData name="Paula Vázquez-Valero" userId="3a0e46d7-2099-40af-a155-aa45b68bfff3" providerId="ADAL" clId="{226707A1-3685-4969-8968-17E3B30F199A}" dt="2023-06-30T15:17:11.201" v="380" actId="478"/>
          <ac:spMkLst>
            <pc:docMk/>
            <pc:sldMk cId="1419260285" sldId="519"/>
            <ac:spMk id="67" creationId="{55F70AD6-29C0-4F2C-857D-0A521A6D66A1}"/>
          </ac:spMkLst>
        </pc:spChg>
        <pc:spChg chg="del">
          <ac:chgData name="Paula Vázquez-Valero" userId="3a0e46d7-2099-40af-a155-aa45b68bfff3" providerId="ADAL" clId="{226707A1-3685-4969-8968-17E3B30F199A}" dt="2023-06-30T15:17:11.201" v="380" actId="478"/>
          <ac:spMkLst>
            <pc:docMk/>
            <pc:sldMk cId="1419260285" sldId="519"/>
            <ac:spMk id="68" creationId="{DD928161-E94E-4EB1-8FEE-20C90FBC56F1}"/>
          </ac:spMkLst>
        </pc:spChg>
        <pc:spChg chg="del">
          <ac:chgData name="Paula Vázquez-Valero" userId="3a0e46d7-2099-40af-a155-aa45b68bfff3" providerId="ADAL" clId="{226707A1-3685-4969-8968-17E3B30F199A}" dt="2023-06-30T15:17:11.201" v="380" actId="478"/>
          <ac:spMkLst>
            <pc:docMk/>
            <pc:sldMk cId="1419260285" sldId="519"/>
            <ac:spMk id="69" creationId="{56DBEF87-D4F2-43C9-8141-8F055EECADD4}"/>
          </ac:spMkLst>
        </pc:spChg>
        <pc:spChg chg="del">
          <ac:chgData name="Paula Vázquez-Valero" userId="3a0e46d7-2099-40af-a155-aa45b68bfff3" providerId="ADAL" clId="{226707A1-3685-4969-8968-17E3B30F199A}" dt="2023-06-30T15:17:11.201" v="380" actId="478"/>
          <ac:spMkLst>
            <pc:docMk/>
            <pc:sldMk cId="1419260285" sldId="519"/>
            <ac:spMk id="70" creationId="{5127D2B7-769C-489F-B9C0-0F47DDDA2AF8}"/>
          </ac:spMkLst>
        </pc:spChg>
        <pc:spChg chg="del">
          <ac:chgData name="Paula Vázquez-Valero" userId="3a0e46d7-2099-40af-a155-aa45b68bfff3" providerId="ADAL" clId="{226707A1-3685-4969-8968-17E3B30F199A}" dt="2023-06-30T15:17:11.201" v="380" actId="478"/>
          <ac:spMkLst>
            <pc:docMk/>
            <pc:sldMk cId="1419260285" sldId="519"/>
            <ac:spMk id="71" creationId="{7A46FF6A-A09D-4670-B5AF-5C3070408AB2}"/>
          </ac:spMkLst>
        </pc:spChg>
        <pc:spChg chg="del">
          <ac:chgData name="Paula Vázquez-Valero" userId="3a0e46d7-2099-40af-a155-aa45b68bfff3" providerId="ADAL" clId="{226707A1-3685-4969-8968-17E3B30F199A}" dt="2023-06-30T15:17:11.201" v="380" actId="478"/>
          <ac:spMkLst>
            <pc:docMk/>
            <pc:sldMk cId="1419260285" sldId="519"/>
            <ac:spMk id="72" creationId="{1D4A8D16-FCC6-43EE-AF2E-C57A2F0F2069}"/>
          </ac:spMkLst>
        </pc:spChg>
        <pc:spChg chg="del">
          <ac:chgData name="Paula Vázquez-Valero" userId="3a0e46d7-2099-40af-a155-aa45b68bfff3" providerId="ADAL" clId="{226707A1-3685-4969-8968-17E3B30F199A}" dt="2023-06-30T15:17:11.201" v="380" actId="478"/>
          <ac:spMkLst>
            <pc:docMk/>
            <pc:sldMk cId="1419260285" sldId="519"/>
            <ac:spMk id="73" creationId="{2DD5474E-7DA4-4EF6-83E7-22A5425633E8}"/>
          </ac:spMkLst>
        </pc:spChg>
        <pc:spChg chg="del">
          <ac:chgData name="Paula Vázquez-Valero" userId="3a0e46d7-2099-40af-a155-aa45b68bfff3" providerId="ADAL" clId="{226707A1-3685-4969-8968-17E3B30F199A}" dt="2023-06-30T15:17:11.201" v="380" actId="478"/>
          <ac:spMkLst>
            <pc:docMk/>
            <pc:sldMk cId="1419260285" sldId="519"/>
            <ac:spMk id="74" creationId="{4804BC3F-0A96-4243-B7B7-F66FE2556AA1}"/>
          </ac:spMkLst>
        </pc:spChg>
        <pc:spChg chg="add mod">
          <ac:chgData name="Paula Vázquez-Valero" userId="3a0e46d7-2099-40af-a155-aa45b68bfff3" providerId="ADAL" clId="{226707A1-3685-4969-8968-17E3B30F199A}" dt="2023-06-30T15:17:12.454" v="382"/>
          <ac:spMkLst>
            <pc:docMk/>
            <pc:sldMk cId="1419260285" sldId="519"/>
            <ac:spMk id="76" creationId="{D117FB5A-4F52-9267-025F-BD18FE4100E6}"/>
          </ac:spMkLst>
        </pc:spChg>
        <pc:spChg chg="add del mod">
          <ac:chgData name="Paula Vázquez-Valero" userId="3a0e46d7-2099-40af-a155-aa45b68bfff3" providerId="ADAL" clId="{226707A1-3685-4969-8968-17E3B30F199A}" dt="2023-06-30T15:17:41.635" v="385" actId="478"/>
          <ac:spMkLst>
            <pc:docMk/>
            <pc:sldMk cId="1419260285" sldId="519"/>
            <ac:spMk id="77" creationId="{B0AB9B32-36E6-8918-F100-CF48F0613CD2}"/>
          </ac:spMkLst>
        </pc:spChg>
        <pc:spChg chg="mod">
          <ac:chgData name="Paula Vázquez-Valero" userId="3a0e46d7-2099-40af-a155-aa45b68bfff3" providerId="ADAL" clId="{226707A1-3685-4969-8968-17E3B30F199A}" dt="2023-06-30T15:17:38.495" v="383"/>
          <ac:spMkLst>
            <pc:docMk/>
            <pc:sldMk cId="1419260285" sldId="519"/>
            <ac:spMk id="79" creationId="{21E011D3-0F0A-A3D3-3482-A8443463AA83}"/>
          </ac:spMkLst>
        </pc:spChg>
        <pc:grpChg chg="add mod">
          <ac:chgData name="Paula Vázquez-Valero" userId="3a0e46d7-2099-40af-a155-aa45b68bfff3" providerId="ADAL" clId="{226707A1-3685-4969-8968-17E3B30F199A}" dt="2023-06-30T15:17:12.454" v="382"/>
          <ac:grpSpMkLst>
            <pc:docMk/>
            <pc:sldMk cId="1419260285" sldId="519"/>
            <ac:grpSpMk id="16" creationId="{68591A3A-E5C8-716F-BDA6-E790E1798C6B}"/>
          </ac:grpSpMkLst>
        </pc:grpChg>
        <pc:grpChg chg="add mod">
          <ac:chgData name="Paula Vázquez-Valero" userId="3a0e46d7-2099-40af-a155-aa45b68bfff3" providerId="ADAL" clId="{226707A1-3685-4969-8968-17E3B30F199A}" dt="2023-06-30T15:17:12.454" v="382"/>
          <ac:grpSpMkLst>
            <pc:docMk/>
            <pc:sldMk cId="1419260285" sldId="519"/>
            <ac:grpSpMk id="19" creationId="{2520D619-416A-8D64-04AC-280CEDF9E1D4}"/>
          </ac:grpSpMkLst>
        </pc:grpChg>
        <pc:grpChg chg="add mod">
          <ac:chgData name="Paula Vázquez-Valero" userId="3a0e46d7-2099-40af-a155-aa45b68bfff3" providerId="ADAL" clId="{226707A1-3685-4969-8968-17E3B30F199A}" dt="2023-06-30T15:17:12.454" v="382"/>
          <ac:grpSpMkLst>
            <pc:docMk/>
            <pc:sldMk cId="1419260285" sldId="519"/>
            <ac:grpSpMk id="22" creationId="{8030D84D-0192-4D06-4E4A-93275B9A27CE}"/>
          </ac:grpSpMkLst>
        </pc:grpChg>
        <pc:grpChg chg="add mod">
          <ac:chgData name="Paula Vázquez-Valero" userId="3a0e46d7-2099-40af-a155-aa45b68bfff3" providerId="ADAL" clId="{226707A1-3685-4969-8968-17E3B30F199A}" dt="2023-06-30T15:17:12.454" v="382"/>
          <ac:grpSpMkLst>
            <pc:docMk/>
            <pc:sldMk cId="1419260285" sldId="519"/>
            <ac:grpSpMk id="25" creationId="{60E66939-B412-FCD7-EF66-2D12E6F02AC1}"/>
          </ac:grpSpMkLst>
        </pc:grpChg>
        <pc:grpChg chg="add mod">
          <ac:chgData name="Paula Vázquez-Valero" userId="3a0e46d7-2099-40af-a155-aa45b68bfff3" providerId="ADAL" clId="{226707A1-3685-4969-8968-17E3B30F199A}" dt="2023-06-30T15:17:12.454" v="382"/>
          <ac:grpSpMkLst>
            <pc:docMk/>
            <pc:sldMk cId="1419260285" sldId="519"/>
            <ac:grpSpMk id="28" creationId="{1A4D0E33-7D32-23AD-A7C7-40EC3233BA1B}"/>
          </ac:grpSpMkLst>
        </pc:grpChg>
        <pc:grpChg chg="add mod">
          <ac:chgData name="Paula Vázquez-Valero" userId="3a0e46d7-2099-40af-a155-aa45b68bfff3" providerId="ADAL" clId="{226707A1-3685-4969-8968-17E3B30F199A}" dt="2023-06-30T15:17:12.454" v="382"/>
          <ac:grpSpMkLst>
            <pc:docMk/>
            <pc:sldMk cId="1419260285" sldId="519"/>
            <ac:grpSpMk id="31" creationId="{5D33D551-A99E-EE28-AE20-A5359EC3B63B}"/>
          </ac:grpSpMkLst>
        </pc:grpChg>
        <pc:grpChg chg="add mod">
          <ac:chgData name="Paula Vázquez-Valero" userId="3a0e46d7-2099-40af-a155-aa45b68bfff3" providerId="ADAL" clId="{226707A1-3685-4969-8968-17E3B30F199A}" dt="2023-06-30T15:17:12.454" v="382"/>
          <ac:grpSpMkLst>
            <pc:docMk/>
            <pc:sldMk cId="1419260285" sldId="519"/>
            <ac:grpSpMk id="34" creationId="{D72A6824-ADE6-94E0-DC2E-1254404A7C61}"/>
          </ac:grpSpMkLst>
        </pc:grpChg>
        <pc:grpChg chg="add mod">
          <ac:chgData name="Paula Vázquez-Valero" userId="3a0e46d7-2099-40af-a155-aa45b68bfff3" providerId="ADAL" clId="{226707A1-3685-4969-8968-17E3B30F199A}" dt="2023-06-30T15:17:12.454" v="382"/>
          <ac:grpSpMkLst>
            <pc:docMk/>
            <pc:sldMk cId="1419260285" sldId="519"/>
            <ac:grpSpMk id="37" creationId="{F1D03AEA-107E-A77E-12E6-9BF5098AC6D4}"/>
          </ac:grpSpMkLst>
        </pc:grpChg>
        <pc:grpChg chg="add mod">
          <ac:chgData name="Paula Vázquez-Valero" userId="3a0e46d7-2099-40af-a155-aa45b68bfff3" providerId="ADAL" clId="{226707A1-3685-4969-8968-17E3B30F199A}" dt="2023-06-30T15:17:12.454" v="382"/>
          <ac:grpSpMkLst>
            <pc:docMk/>
            <pc:sldMk cId="1419260285" sldId="519"/>
            <ac:grpSpMk id="40" creationId="{4DEA7090-59C0-7BFE-DCE1-93ABEF91ECC2}"/>
          </ac:grpSpMkLst>
        </pc:grpChg>
        <pc:grpChg chg="add mod">
          <ac:chgData name="Paula Vázquez-Valero" userId="3a0e46d7-2099-40af-a155-aa45b68bfff3" providerId="ADAL" clId="{226707A1-3685-4969-8968-17E3B30F199A}" dt="2023-06-30T15:17:12.454" v="382"/>
          <ac:grpSpMkLst>
            <pc:docMk/>
            <pc:sldMk cId="1419260285" sldId="519"/>
            <ac:grpSpMk id="43" creationId="{5B5034D9-D11E-5E39-F765-0823A1C5FF39}"/>
          </ac:grpSpMkLst>
        </pc:grpChg>
        <pc:grpChg chg="add del mod">
          <ac:chgData name="Paula Vázquez-Valero" userId="3a0e46d7-2099-40af-a155-aa45b68bfff3" providerId="ADAL" clId="{226707A1-3685-4969-8968-17E3B30F199A}" dt="2023-06-30T15:17:41.635" v="385" actId="478"/>
          <ac:grpSpMkLst>
            <pc:docMk/>
            <pc:sldMk cId="1419260285" sldId="519"/>
            <ac:grpSpMk id="78" creationId="{7C9F38B9-6F59-1050-45C4-C38080E9E423}"/>
          </ac:grpSpMkLst>
        </pc:grpChg>
        <pc:graphicFrameChg chg="del">
          <ac:chgData name="Paula Vázquez-Valero" userId="3a0e46d7-2099-40af-a155-aa45b68bfff3" providerId="ADAL" clId="{226707A1-3685-4969-8968-17E3B30F199A}" dt="2023-06-30T15:17:11.201" v="380" actId="478"/>
          <ac:graphicFrameMkLst>
            <pc:docMk/>
            <pc:sldMk cId="1419260285" sldId="519"/>
            <ac:graphicFrameMk id="46" creationId="{7821059A-AC7A-45A0-94AA-42AD5F98C077}"/>
          </ac:graphicFrameMkLst>
        </pc:graphicFrameChg>
        <pc:picChg chg="del">
          <ac:chgData name="Paula Vázquez-Valero" userId="3a0e46d7-2099-40af-a155-aa45b68bfff3" providerId="ADAL" clId="{226707A1-3685-4969-8968-17E3B30F199A}" dt="2023-06-30T15:17:12.147" v="381" actId="478"/>
          <ac:picMkLst>
            <pc:docMk/>
            <pc:sldMk cId="1419260285" sldId="519"/>
            <ac:picMk id="13" creationId="{3753C7B1-2745-C863-16E8-1587C31F520E}"/>
          </ac:picMkLst>
        </pc:picChg>
        <pc:picChg chg="mod">
          <ac:chgData name="Paula Vázquez-Valero" userId="3a0e46d7-2099-40af-a155-aa45b68bfff3" providerId="ADAL" clId="{226707A1-3685-4969-8968-17E3B30F199A}" dt="2023-06-30T15:17:12.454" v="382"/>
          <ac:picMkLst>
            <pc:docMk/>
            <pc:sldMk cId="1419260285" sldId="519"/>
            <ac:picMk id="17" creationId="{20855A41-D2CA-28F8-4B82-B27670B1FE47}"/>
          </ac:picMkLst>
        </pc:picChg>
        <pc:picChg chg="mod">
          <ac:chgData name="Paula Vázquez-Valero" userId="3a0e46d7-2099-40af-a155-aa45b68bfff3" providerId="ADAL" clId="{226707A1-3685-4969-8968-17E3B30F199A}" dt="2023-06-30T15:17:12.454" v="382"/>
          <ac:picMkLst>
            <pc:docMk/>
            <pc:sldMk cId="1419260285" sldId="519"/>
            <ac:picMk id="20" creationId="{4C63BDDD-8303-2DE1-80CF-3F5EDC98694C}"/>
          </ac:picMkLst>
        </pc:picChg>
        <pc:picChg chg="mod">
          <ac:chgData name="Paula Vázquez-Valero" userId="3a0e46d7-2099-40af-a155-aa45b68bfff3" providerId="ADAL" clId="{226707A1-3685-4969-8968-17E3B30F199A}" dt="2023-06-30T15:17:12.454" v="382"/>
          <ac:picMkLst>
            <pc:docMk/>
            <pc:sldMk cId="1419260285" sldId="519"/>
            <ac:picMk id="23" creationId="{2F346659-9462-31BC-347D-B8907AB188F4}"/>
          </ac:picMkLst>
        </pc:picChg>
        <pc:picChg chg="mod">
          <ac:chgData name="Paula Vázquez-Valero" userId="3a0e46d7-2099-40af-a155-aa45b68bfff3" providerId="ADAL" clId="{226707A1-3685-4969-8968-17E3B30F199A}" dt="2023-06-30T15:17:12.454" v="382"/>
          <ac:picMkLst>
            <pc:docMk/>
            <pc:sldMk cId="1419260285" sldId="519"/>
            <ac:picMk id="26" creationId="{074301FA-8AFB-AF34-899B-A5B309F0018B}"/>
          </ac:picMkLst>
        </pc:picChg>
        <pc:picChg chg="mod">
          <ac:chgData name="Paula Vázquez-Valero" userId="3a0e46d7-2099-40af-a155-aa45b68bfff3" providerId="ADAL" clId="{226707A1-3685-4969-8968-17E3B30F199A}" dt="2023-06-30T15:17:12.454" v="382"/>
          <ac:picMkLst>
            <pc:docMk/>
            <pc:sldMk cId="1419260285" sldId="519"/>
            <ac:picMk id="29" creationId="{E79D549A-614E-CBA5-91EB-20394E28CC80}"/>
          </ac:picMkLst>
        </pc:picChg>
        <pc:picChg chg="mod">
          <ac:chgData name="Paula Vázquez-Valero" userId="3a0e46d7-2099-40af-a155-aa45b68bfff3" providerId="ADAL" clId="{226707A1-3685-4969-8968-17E3B30F199A}" dt="2023-06-30T15:17:12.454" v="382"/>
          <ac:picMkLst>
            <pc:docMk/>
            <pc:sldMk cId="1419260285" sldId="519"/>
            <ac:picMk id="32" creationId="{BDFE5812-10A8-43F8-04CF-B7F4A9181AAD}"/>
          </ac:picMkLst>
        </pc:picChg>
        <pc:picChg chg="mod">
          <ac:chgData name="Paula Vázquez-Valero" userId="3a0e46d7-2099-40af-a155-aa45b68bfff3" providerId="ADAL" clId="{226707A1-3685-4969-8968-17E3B30F199A}" dt="2023-06-30T15:17:12.454" v="382"/>
          <ac:picMkLst>
            <pc:docMk/>
            <pc:sldMk cId="1419260285" sldId="519"/>
            <ac:picMk id="36" creationId="{0CA24DE4-DF60-82DA-1340-552CDBEA12FF}"/>
          </ac:picMkLst>
        </pc:picChg>
        <pc:picChg chg="mod">
          <ac:chgData name="Paula Vázquez-Valero" userId="3a0e46d7-2099-40af-a155-aa45b68bfff3" providerId="ADAL" clId="{226707A1-3685-4969-8968-17E3B30F199A}" dt="2023-06-30T15:17:12.454" v="382"/>
          <ac:picMkLst>
            <pc:docMk/>
            <pc:sldMk cId="1419260285" sldId="519"/>
            <ac:picMk id="38" creationId="{B83697DD-BD6D-BEE2-4D5C-5EC53F8BF7F4}"/>
          </ac:picMkLst>
        </pc:picChg>
        <pc:picChg chg="mod">
          <ac:chgData name="Paula Vázquez-Valero" userId="3a0e46d7-2099-40af-a155-aa45b68bfff3" providerId="ADAL" clId="{226707A1-3685-4969-8968-17E3B30F199A}" dt="2023-06-30T15:17:12.454" v="382"/>
          <ac:picMkLst>
            <pc:docMk/>
            <pc:sldMk cId="1419260285" sldId="519"/>
            <ac:picMk id="41" creationId="{A021AC9A-2638-A924-E276-B1F0337D939B}"/>
          </ac:picMkLst>
        </pc:picChg>
        <pc:picChg chg="mod">
          <ac:chgData name="Paula Vázquez-Valero" userId="3a0e46d7-2099-40af-a155-aa45b68bfff3" providerId="ADAL" clId="{226707A1-3685-4969-8968-17E3B30F199A}" dt="2023-06-30T15:17:12.454" v="382"/>
          <ac:picMkLst>
            <pc:docMk/>
            <pc:sldMk cId="1419260285" sldId="519"/>
            <ac:picMk id="44" creationId="{ACED6D0B-EC62-2678-73C3-2C8F4B150EC6}"/>
          </ac:picMkLst>
        </pc:picChg>
        <pc:picChg chg="del">
          <ac:chgData name="Paula Vázquez-Valero" userId="3a0e46d7-2099-40af-a155-aa45b68bfff3" providerId="ADAL" clId="{226707A1-3685-4969-8968-17E3B30F199A}" dt="2023-06-30T15:17:11.201" v="380" actId="478"/>
          <ac:picMkLst>
            <pc:docMk/>
            <pc:sldMk cId="1419260285" sldId="519"/>
            <ac:picMk id="49" creationId="{60C8804B-2650-4643-9873-44CFE0CF4706}"/>
          </ac:picMkLst>
        </pc:picChg>
        <pc:picChg chg="del">
          <ac:chgData name="Paula Vázquez-Valero" userId="3a0e46d7-2099-40af-a155-aa45b68bfff3" providerId="ADAL" clId="{226707A1-3685-4969-8968-17E3B30F199A}" dt="2023-06-30T15:17:11.201" v="380" actId="478"/>
          <ac:picMkLst>
            <pc:docMk/>
            <pc:sldMk cId="1419260285" sldId="519"/>
            <ac:picMk id="50" creationId="{70F92EF8-3811-46CB-9E31-B3C67895139E}"/>
          </ac:picMkLst>
        </pc:picChg>
        <pc:picChg chg="del">
          <ac:chgData name="Paula Vázquez-Valero" userId="3a0e46d7-2099-40af-a155-aa45b68bfff3" providerId="ADAL" clId="{226707A1-3685-4969-8968-17E3B30F199A}" dt="2023-06-30T15:17:11.201" v="380" actId="478"/>
          <ac:picMkLst>
            <pc:docMk/>
            <pc:sldMk cId="1419260285" sldId="519"/>
            <ac:picMk id="51" creationId="{84580880-A80E-4F4C-B7C8-C9D2FD2C5B68}"/>
          </ac:picMkLst>
        </pc:picChg>
        <pc:picChg chg="add mod">
          <ac:chgData name="Paula Vázquez-Valero" userId="3a0e46d7-2099-40af-a155-aa45b68bfff3" providerId="ADAL" clId="{226707A1-3685-4969-8968-17E3B30F199A}" dt="2023-06-30T15:17:12.454" v="382"/>
          <ac:picMkLst>
            <pc:docMk/>
            <pc:sldMk cId="1419260285" sldId="519"/>
            <ac:picMk id="75" creationId="{27021262-E270-8709-195E-3629378750F0}"/>
          </ac:picMkLst>
        </pc:picChg>
        <pc:picChg chg="mod">
          <ac:chgData name="Paula Vázquez-Valero" userId="3a0e46d7-2099-40af-a155-aa45b68bfff3" providerId="ADAL" clId="{226707A1-3685-4969-8968-17E3B30F199A}" dt="2023-06-30T15:17:38.495" v="383"/>
          <ac:picMkLst>
            <pc:docMk/>
            <pc:sldMk cId="1419260285" sldId="519"/>
            <ac:picMk id="80" creationId="{FC0E842F-4D90-5810-D004-CB7D29EC812B}"/>
          </ac:picMkLst>
        </pc:picChg>
      </pc:sldChg>
      <pc:sldChg chg="addSp delSp modSp add mod delAnim modAnim modNotesTx">
        <pc:chgData name="Paula Vázquez-Valero" userId="3a0e46d7-2099-40af-a155-aa45b68bfff3" providerId="ADAL" clId="{226707A1-3685-4969-8968-17E3B30F199A}" dt="2023-06-30T15:43:23.393" v="1179"/>
        <pc:sldMkLst>
          <pc:docMk/>
          <pc:sldMk cId="2335207269" sldId="520"/>
        </pc:sldMkLst>
        <pc:spChg chg="add del mod">
          <ac:chgData name="Paula Vázquez-Valero" userId="3a0e46d7-2099-40af-a155-aa45b68bfff3" providerId="ADAL" clId="{226707A1-3685-4969-8968-17E3B30F199A}" dt="2023-06-30T15:41:34.566" v="1134"/>
          <ac:spMkLst>
            <pc:docMk/>
            <pc:sldMk cId="2335207269" sldId="520"/>
            <ac:spMk id="3" creationId="{24F557F6-FABA-0797-5704-AB0EB5B3072F}"/>
          </ac:spMkLst>
        </pc:spChg>
        <pc:spChg chg="add del mod">
          <ac:chgData name="Paula Vázquez-Valero" userId="3a0e46d7-2099-40af-a155-aa45b68bfff3" providerId="ADAL" clId="{226707A1-3685-4969-8968-17E3B30F199A}" dt="2023-06-30T15:41:34.566" v="1134"/>
          <ac:spMkLst>
            <pc:docMk/>
            <pc:sldMk cId="2335207269" sldId="520"/>
            <ac:spMk id="13" creationId="{AEA5A9F5-1EF1-7C07-E5A0-173D8D7A74ED}"/>
          </ac:spMkLst>
        </pc:spChg>
        <pc:spChg chg="add del mod">
          <ac:chgData name="Paula Vázquez-Valero" userId="3a0e46d7-2099-40af-a155-aa45b68bfff3" providerId="ADAL" clId="{226707A1-3685-4969-8968-17E3B30F199A}" dt="2023-06-30T15:41:34.566" v="1134"/>
          <ac:spMkLst>
            <pc:docMk/>
            <pc:sldMk cId="2335207269" sldId="520"/>
            <ac:spMk id="18" creationId="{30D937AD-2C2F-B9B6-8F6C-41BC36B5DBB0}"/>
          </ac:spMkLst>
        </pc:spChg>
        <pc:spChg chg="mod">
          <ac:chgData name="Paula Vázquez-Valero" userId="3a0e46d7-2099-40af-a155-aa45b68bfff3" providerId="ADAL" clId="{226707A1-3685-4969-8968-17E3B30F199A}" dt="2023-06-30T15:42:34.813" v="1163" actId="113"/>
          <ac:spMkLst>
            <pc:docMk/>
            <pc:sldMk cId="2335207269" sldId="520"/>
            <ac:spMk id="20" creationId="{12285761-A3DE-4911-BCE1-F9813348294B}"/>
          </ac:spMkLst>
        </pc:spChg>
        <pc:spChg chg="mod">
          <ac:chgData name="Paula Vázquez-Valero" userId="3a0e46d7-2099-40af-a155-aa45b68bfff3" providerId="ADAL" clId="{226707A1-3685-4969-8968-17E3B30F199A}" dt="2023-06-30T15:42:34.813" v="1163" actId="113"/>
          <ac:spMkLst>
            <pc:docMk/>
            <pc:sldMk cId="2335207269" sldId="520"/>
            <ac:spMk id="23" creationId="{AFC3D3EB-F7F3-414E-BA85-89472C2B0C3A}"/>
          </ac:spMkLst>
        </pc:spChg>
        <pc:spChg chg="mod">
          <ac:chgData name="Paula Vázquez-Valero" userId="3a0e46d7-2099-40af-a155-aa45b68bfff3" providerId="ADAL" clId="{226707A1-3685-4969-8968-17E3B30F199A}" dt="2023-06-30T15:42:34.813" v="1163" actId="113"/>
          <ac:spMkLst>
            <pc:docMk/>
            <pc:sldMk cId="2335207269" sldId="520"/>
            <ac:spMk id="24" creationId="{4920F2F4-1463-4D0E-9F02-6A6A12402653}"/>
          </ac:spMkLst>
        </pc:spChg>
        <pc:spChg chg="del">
          <ac:chgData name="Paula Vázquez-Valero" userId="3a0e46d7-2099-40af-a155-aa45b68bfff3" providerId="ADAL" clId="{226707A1-3685-4969-8968-17E3B30F199A}" dt="2023-06-30T15:39:48.755" v="1101" actId="478"/>
          <ac:spMkLst>
            <pc:docMk/>
            <pc:sldMk cId="2335207269" sldId="520"/>
            <ac:spMk id="25" creationId="{7E9DE464-E22C-45FA-AB3F-5094B2233662}"/>
          </ac:spMkLst>
        </pc:spChg>
        <pc:spChg chg="del">
          <ac:chgData name="Paula Vázquez-Valero" userId="3a0e46d7-2099-40af-a155-aa45b68bfff3" providerId="ADAL" clId="{226707A1-3685-4969-8968-17E3B30F199A}" dt="2023-06-30T15:39:48.755" v="1101" actId="478"/>
          <ac:spMkLst>
            <pc:docMk/>
            <pc:sldMk cId="2335207269" sldId="520"/>
            <ac:spMk id="26" creationId="{F38FFE75-9E8F-48CC-8FF3-CC0BDF86ADB0}"/>
          </ac:spMkLst>
        </pc:spChg>
        <pc:spChg chg="del">
          <ac:chgData name="Paula Vázquez-Valero" userId="3a0e46d7-2099-40af-a155-aa45b68bfff3" providerId="ADAL" clId="{226707A1-3685-4969-8968-17E3B30F199A}" dt="2023-06-30T15:39:48.755" v="1101" actId="478"/>
          <ac:spMkLst>
            <pc:docMk/>
            <pc:sldMk cId="2335207269" sldId="520"/>
            <ac:spMk id="27" creationId="{09A7430F-8F69-4ADA-9812-8FC93E391C1A}"/>
          </ac:spMkLst>
        </pc:spChg>
        <pc:spChg chg="del">
          <ac:chgData name="Paula Vázquez-Valero" userId="3a0e46d7-2099-40af-a155-aa45b68bfff3" providerId="ADAL" clId="{226707A1-3685-4969-8968-17E3B30F199A}" dt="2023-06-30T15:39:43.160" v="1093" actId="478"/>
          <ac:spMkLst>
            <pc:docMk/>
            <pc:sldMk cId="2335207269" sldId="520"/>
            <ac:spMk id="28" creationId="{4BA88217-20CF-45B0-BB5F-520116EB1747}"/>
          </ac:spMkLst>
        </pc:spChg>
        <pc:spChg chg="del">
          <ac:chgData name="Paula Vázquez-Valero" userId="3a0e46d7-2099-40af-a155-aa45b68bfff3" providerId="ADAL" clId="{226707A1-3685-4969-8968-17E3B30F199A}" dt="2023-06-30T15:39:43.160" v="1093" actId="478"/>
          <ac:spMkLst>
            <pc:docMk/>
            <pc:sldMk cId="2335207269" sldId="520"/>
            <ac:spMk id="29" creationId="{162847A5-C17B-4298-AB37-BAC888E294ED}"/>
          </ac:spMkLst>
        </pc:spChg>
        <pc:spChg chg="del">
          <ac:chgData name="Paula Vázquez-Valero" userId="3a0e46d7-2099-40af-a155-aa45b68bfff3" providerId="ADAL" clId="{226707A1-3685-4969-8968-17E3B30F199A}" dt="2023-06-30T15:39:43.160" v="1093" actId="478"/>
          <ac:spMkLst>
            <pc:docMk/>
            <pc:sldMk cId="2335207269" sldId="520"/>
            <ac:spMk id="30" creationId="{E74905DC-4572-41C0-A267-1F8DE4D8A11E}"/>
          </ac:spMkLst>
        </pc:spChg>
        <pc:spChg chg="del">
          <ac:chgData name="Paula Vázquez-Valero" userId="3a0e46d7-2099-40af-a155-aa45b68bfff3" providerId="ADAL" clId="{226707A1-3685-4969-8968-17E3B30F199A}" dt="2023-06-30T15:39:43.160" v="1093" actId="478"/>
          <ac:spMkLst>
            <pc:docMk/>
            <pc:sldMk cId="2335207269" sldId="520"/>
            <ac:spMk id="31" creationId="{FE8E7E4A-75EB-4C74-80AD-2F9888B92200}"/>
          </ac:spMkLst>
        </pc:spChg>
        <pc:spChg chg="del">
          <ac:chgData name="Paula Vázquez-Valero" userId="3a0e46d7-2099-40af-a155-aa45b68bfff3" providerId="ADAL" clId="{226707A1-3685-4969-8968-17E3B30F199A}" dt="2023-06-30T15:39:43.160" v="1093" actId="478"/>
          <ac:spMkLst>
            <pc:docMk/>
            <pc:sldMk cId="2335207269" sldId="520"/>
            <ac:spMk id="32" creationId="{99C3794F-DA1A-465A-9A27-95E09D0B9886}"/>
          </ac:spMkLst>
        </pc:spChg>
        <pc:spChg chg="del">
          <ac:chgData name="Paula Vázquez-Valero" userId="3a0e46d7-2099-40af-a155-aa45b68bfff3" providerId="ADAL" clId="{226707A1-3685-4969-8968-17E3B30F199A}" dt="2023-06-30T15:39:43.160" v="1093" actId="478"/>
          <ac:spMkLst>
            <pc:docMk/>
            <pc:sldMk cId="2335207269" sldId="520"/>
            <ac:spMk id="33" creationId="{BB40FABA-1199-49FD-A32B-6F85B424594E}"/>
          </ac:spMkLst>
        </pc:spChg>
        <pc:spChg chg="del">
          <ac:chgData name="Paula Vázquez-Valero" userId="3a0e46d7-2099-40af-a155-aa45b68bfff3" providerId="ADAL" clId="{226707A1-3685-4969-8968-17E3B30F199A}" dt="2023-06-30T15:39:43.160" v="1093" actId="478"/>
          <ac:spMkLst>
            <pc:docMk/>
            <pc:sldMk cId="2335207269" sldId="520"/>
            <ac:spMk id="34" creationId="{53D73463-CCAB-40E4-971F-81E67DB15C6A}"/>
          </ac:spMkLst>
        </pc:spChg>
        <pc:spChg chg="del">
          <ac:chgData name="Paula Vázquez-Valero" userId="3a0e46d7-2099-40af-a155-aa45b68bfff3" providerId="ADAL" clId="{226707A1-3685-4969-8968-17E3B30F199A}" dt="2023-06-30T15:39:43.160" v="1093" actId="478"/>
          <ac:spMkLst>
            <pc:docMk/>
            <pc:sldMk cId="2335207269" sldId="520"/>
            <ac:spMk id="35" creationId="{F2A6352A-3C53-483A-8804-D30347FB5438}"/>
          </ac:spMkLst>
        </pc:spChg>
        <pc:spChg chg="del">
          <ac:chgData name="Paula Vázquez-Valero" userId="3a0e46d7-2099-40af-a155-aa45b68bfff3" providerId="ADAL" clId="{226707A1-3685-4969-8968-17E3B30F199A}" dt="2023-06-30T15:39:43.160" v="1093" actId="478"/>
          <ac:spMkLst>
            <pc:docMk/>
            <pc:sldMk cId="2335207269" sldId="520"/>
            <ac:spMk id="36" creationId="{A291F2C3-41DC-4AFD-B79C-F04D670EE7D4}"/>
          </ac:spMkLst>
        </pc:spChg>
        <pc:spChg chg="del">
          <ac:chgData name="Paula Vázquez-Valero" userId="3a0e46d7-2099-40af-a155-aa45b68bfff3" providerId="ADAL" clId="{226707A1-3685-4969-8968-17E3B30F199A}" dt="2023-06-30T15:39:43.160" v="1093" actId="478"/>
          <ac:spMkLst>
            <pc:docMk/>
            <pc:sldMk cId="2335207269" sldId="520"/>
            <ac:spMk id="37" creationId="{387C43F5-ED7B-46FC-8955-DB568CEC80A8}"/>
          </ac:spMkLst>
        </pc:spChg>
        <pc:spChg chg="del">
          <ac:chgData name="Paula Vázquez-Valero" userId="3a0e46d7-2099-40af-a155-aa45b68bfff3" providerId="ADAL" clId="{226707A1-3685-4969-8968-17E3B30F199A}" dt="2023-06-30T15:39:43.160" v="1093" actId="478"/>
          <ac:spMkLst>
            <pc:docMk/>
            <pc:sldMk cId="2335207269" sldId="520"/>
            <ac:spMk id="38" creationId="{E9D6CF0E-A8B8-41CD-808A-AE1568F7CE77}"/>
          </ac:spMkLst>
        </pc:spChg>
        <pc:spChg chg="del">
          <ac:chgData name="Paula Vázquez-Valero" userId="3a0e46d7-2099-40af-a155-aa45b68bfff3" providerId="ADAL" clId="{226707A1-3685-4969-8968-17E3B30F199A}" dt="2023-06-30T15:39:43.160" v="1093" actId="478"/>
          <ac:spMkLst>
            <pc:docMk/>
            <pc:sldMk cId="2335207269" sldId="520"/>
            <ac:spMk id="39" creationId="{8F213D9E-F497-4337-8BA5-4561C169B0B1}"/>
          </ac:spMkLst>
        </pc:spChg>
        <pc:spChg chg="del">
          <ac:chgData name="Paula Vázquez-Valero" userId="3a0e46d7-2099-40af-a155-aa45b68bfff3" providerId="ADAL" clId="{226707A1-3685-4969-8968-17E3B30F199A}" dt="2023-06-30T15:39:43.160" v="1093" actId="478"/>
          <ac:spMkLst>
            <pc:docMk/>
            <pc:sldMk cId="2335207269" sldId="520"/>
            <ac:spMk id="40" creationId="{C60B4B8A-803E-4122-AE47-DAF994319C94}"/>
          </ac:spMkLst>
        </pc:spChg>
        <pc:spChg chg="del">
          <ac:chgData name="Paula Vázquez-Valero" userId="3a0e46d7-2099-40af-a155-aa45b68bfff3" providerId="ADAL" clId="{226707A1-3685-4969-8968-17E3B30F199A}" dt="2023-06-30T15:39:43.160" v="1093" actId="478"/>
          <ac:spMkLst>
            <pc:docMk/>
            <pc:sldMk cId="2335207269" sldId="520"/>
            <ac:spMk id="41" creationId="{AD64D412-B7A5-41D2-80CE-F1BF1A50C5B5}"/>
          </ac:spMkLst>
        </pc:spChg>
        <pc:spChg chg="del">
          <ac:chgData name="Paula Vázquez-Valero" userId="3a0e46d7-2099-40af-a155-aa45b68bfff3" providerId="ADAL" clId="{226707A1-3685-4969-8968-17E3B30F199A}" dt="2023-06-30T15:39:43.160" v="1093" actId="478"/>
          <ac:spMkLst>
            <pc:docMk/>
            <pc:sldMk cId="2335207269" sldId="520"/>
            <ac:spMk id="42" creationId="{CE092927-9346-412B-A3C7-11A80DB1677F}"/>
          </ac:spMkLst>
        </pc:spChg>
        <pc:spChg chg="del">
          <ac:chgData name="Paula Vázquez-Valero" userId="3a0e46d7-2099-40af-a155-aa45b68bfff3" providerId="ADAL" clId="{226707A1-3685-4969-8968-17E3B30F199A}" dt="2023-06-30T15:39:43.160" v="1093" actId="478"/>
          <ac:spMkLst>
            <pc:docMk/>
            <pc:sldMk cId="2335207269" sldId="520"/>
            <ac:spMk id="43" creationId="{ABF1A8AE-38CA-4F9B-BAE8-D4945EC2251C}"/>
          </ac:spMkLst>
        </pc:spChg>
        <pc:spChg chg="del">
          <ac:chgData name="Paula Vázquez-Valero" userId="3a0e46d7-2099-40af-a155-aa45b68bfff3" providerId="ADAL" clId="{226707A1-3685-4969-8968-17E3B30F199A}" dt="2023-06-30T15:39:43.160" v="1093" actId="478"/>
          <ac:spMkLst>
            <pc:docMk/>
            <pc:sldMk cId="2335207269" sldId="520"/>
            <ac:spMk id="44" creationId="{AB6DB654-8863-4049-90D2-02A49567A359}"/>
          </ac:spMkLst>
        </pc:spChg>
        <pc:spChg chg="del">
          <ac:chgData name="Paula Vázquez-Valero" userId="3a0e46d7-2099-40af-a155-aa45b68bfff3" providerId="ADAL" clId="{226707A1-3685-4969-8968-17E3B30F199A}" dt="2023-06-30T15:39:43.160" v="1093" actId="478"/>
          <ac:spMkLst>
            <pc:docMk/>
            <pc:sldMk cId="2335207269" sldId="520"/>
            <ac:spMk id="45" creationId="{C1E0214A-8640-40FE-995E-5741EC25D905}"/>
          </ac:spMkLst>
        </pc:spChg>
        <pc:spChg chg="mod">
          <ac:chgData name="Paula Vázquez-Valero" userId="3a0e46d7-2099-40af-a155-aa45b68bfff3" providerId="ADAL" clId="{226707A1-3685-4969-8968-17E3B30F199A}" dt="2023-06-30T15:43:17.549" v="1177" actId="1076"/>
          <ac:spMkLst>
            <pc:docMk/>
            <pc:sldMk cId="2335207269" sldId="520"/>
            <ac:spMk id="46" creationId="{5FCE46C5-A1C8-5538-BA20-838D99782216}"/>
          </ac:spMkLst>
        </pc:spChg>
        <pc:spChg chg="add del mod">
          <ac:chgData name="Paula Vázquez-Valero" userId="3a0e46d7-2099-40af-a155-aa45b68bfff3" providerId="ADAL" clId="{226707A1-3685-4969-8968-17E3B30F199A}" dt="2023-06-30T15:41:34.566" v="1134"/>
          <ac:spMkLst>
            <pc:docMk/>
            <pc:sldMk cId="2335207269" sldId="520"/>
            <ac:spMk id="47" creationId="{EAAB9AD9-4B20-B9B0-63B3-92BAFF25DF66}"/>
          </ac:spMkLst>
        </pc:spChg>
        <pc:spChg chg="add del mod">
          <ac:chgData name="Paula Vázquez-Valero" userId="3a0e46d7-2099-40af-a155-aa45b68bfff3" providerId="ADAL" clId="{226707A1-3685-4969-8968-17E3B30F199A}" dt="2023-06-30T15:41:34.566" v="1134"/>
          <ac:spMkLst>
            <pc:docMk/>
            <pc:sldMk cId="2335207269" sldId="520"/>
            <ac:spMk id="48" creationId="{9120D529-CD4B-284F-A235-267AD7598029}"/>
          </ac:spMkLst>
        </pc:spChg>
        <pc:spChg chg="add del mod">
          <ac:chgData name="Paula Vázquez-Valero" userId="3a0e46d7-2099-40af-a155-aa45b68bfff3" providerId="ADAL" clId="{226707A1-3685-4969-8968-17E3B30F199A}" dt="2023-06-30T15:41:34.566" v="1134"/>
          <ac:spMkLst>
            <pc:docMk/>
            <pc:sldMk cId="2335207269" sldId="520"/>
            <ac:spMk id="49" creationId="{3660627A-53D3-F17D-71D9-063EB0D57F24}"/>
          </ac:spMkLst>
        </pc:spChg>
        <pc:spChg chg="add del mod">
          <ac:chgData name="Paula Vázquez-Valero" userId="3a0e46d7-2099-40af-a155-aa45b68bfff3" providerId="ADAL" clId="{226707A1-3685-4969-8968-17E3B30F199A}" dt="2023-06-30T15:41:34.566" v="1134"/>
          <ac:spMkLst>
            <pc:docMk/>
            <pc:sldMk cId="2335207269" sldId="520"/>
            <ac:spMk id="50" creationId="{179BC95F-E402-08F7-2460-8E077673A747}"/>
          </ac:spMkLst>
        </pc:spChg>
        <pc:spChg chg="add del mod">
          <ac:chgData name="Paula Vázquez-Valero" userId="3a0e46d7-2099-40af-a155-aa45b68bfff3" providerId="ADAL" clId="{226707A1-3685-4969-8968-17E3B30F199A}" dt="2023-06-30T15:41:34.566" v="1134"/>
          <ac:spMkLst>
            <pc:docMk/>
            <pc:sldMk cId="2335207269" sldId="520"/>
            <ac:spMk id="51" creationId="{B890E1D0-7B02-B88F-2043-D414912BD6C2}"/>
          </ac:spMkLst>
        </pc:spChg>
        <pc:spChg chg="add del mod">
          <ac:chgData name="Paula Vázquez-Valero" userId="3a0e46d7-2099-40af-a155-aa45b68bfff3" providerId="ADAL" clId="{226707A1-3685-4969-8968-17E3B30F199A}" dt="2023-06-30T15:41:34.566" v="1134"/>
          <ac:spMkLst>
            <pc:docMk/>
            <pc:sldMk cId="2335207269" sldId="520"/>
            <ac:spMk id="52" creationId="{9E9A7366-3B2C-89CF-2B21-18D7D8A7BF4B}"/>
          </ac:spMkLst>
        </pc:spChg>
        <pc:spChg chg="add del mod">
          <ac:chgData name="Paula Vázquez-Valero" userId="3a0e46d7-2099-40af-a155-aa45b68bfff3" providerId="ADAL" clId="{226707A1-3685-4969-8968-17E3B30F199A}" dt="2023-06-30T15:41:34.566" v="1134"/>
          <ac:spMkLst>
            <pc:docMk/>
            <pc:sldMk cId="2335207269" sldId="520"/>
            <ac:spMk id="53" creationId="{72C1F43C-C73C-4846-C726-FB2506531D22}"/>
          </ac:spMkLst>
        </pc:spChg>
        <pc:spChg chg="add del mod">
          <ac:chgData name="Paula Vázquez-Valero" userId="3a0e46d7-2099-40af-a155-aa45b68bfff3" providerId="ADAL" clId="{226707A1-3685-4969-8968-17E3B30F199A}" dt="2023-06-30T15:41:34.566" v="1134"/>
          <ac:spMkLst>
            <pc:docMk/>
            <pc:sldMk cId="2335207269" sldId="520"/>
            <ac:spMk id="54" creationId="{EBF0F89A-57EC-C1D3-6F78-D7A8DD4E53D2}"/>
          </ac:spMkLst>
        </pc:spChg>
        <pc:spChg chg="add del mod">
          <ac:chgData name="Paula Vázquez-Valero" userId="3a0e46d7-2099-40af-a155-aa45b68bfff3" providerId="ADAL" clId="{226707A1-3685-4969-8968-17E3B30F199A}" dt="2023-06-30T15:41:34.566" v="1134"/>
          <ac:spMkLst>
            <pc:docMk/>
            <pc:sldMk cId="2335207269" sldId="520"/>
            <ac:spMk id="55" creationId="{DC87843F-2CD4-749B-FE55-C56D7825EF1E}"/>
          </ac:spMkLst>
        </pc:spChg>
        <pc:spChg chg="add del mod">
          <ac:chgData name="Paula Vázquez-Valero" userId="3a0e46d7-2099-40af-a155-aa45b68bfff3" providerId="ADAL" clId="{226707A1-3685-4969-8968-17E3B30F199A}" dt="2023-06-30T15:41:34.566" v="1134"/>
          <ac:spMkLst>
            <pc:docMk/>
            <pc:sldMk cId="2335207269" sldId="520"/>
            <ac:spMk id="56" creationId="{044C987D-C432-8F02-E414-5834A3328602}"/>
          </ac:spMkLst>
        </pc:spChg>
        <pc:spChg chg="add del mod">
          <ac:chgData name="Paula Vázquez-Valero" userId="3a0e46d7-2099-40af-a155-aa45b68bfff3" providerId="ADAL" clId="{226707A1-3685-4969-8968-17E3B30F199A}" dt="2023-06-30T15:41:34.566" v="1134"/>
          <ac:spMkLst>
            <pc:docMk/>
            <pc:sldMk cId="2335207269" sldId="520"/>
            <ac:spMk id="57" creationId="{A495523C-A99D-EFFC-DBAD-97E440155002}"/>
          </ac:spMkLst>
        </pc:spChg>
        <pc:spChg chg="add del mod">
          <ac:chgData name="Paula Vázquez-Valero" userId="3a0e46d7-2099-40af-a155-aa45b68bfff3" providerId="ADAL" clId="{226707A1-3685-4969-8968-17E3B30F199A}" dt="2023-06-30T15:41:34.566" v="1134"/>
          <ac:spMkLst>
            <pc:docMk/>
            <pc:sldMk cId="2335207269" sldId="520"/>
            <ac:spMk id="58" creationId="{D815C2C5-FC4C-DEA8-5F25-B726595B50D8}"/>
          </ac:spMkLst>
        </pc:spChg>
        <pc:spChg chg="add del mod">
          <ac:chgData name="Paula Vázquez-Valero" userId="3a0e46d7-2099-40af-a155-aa45b68bfff3" providerId="ADAL" clId="{226707A1-3685-4969-8968-17E3B30F199A}" dt="2023-06-30T15:41:34.566" v="1134"/>
          <ac:spMkLst>
            <pc:docMk/>
            <pc:sldMk cId="2335207269" sldId="520"/>
            <ac:spMk id="59" creationId="{5CFD039D-1AE1-45D3-CA55-F4BD1BBEE3E4}"/>
          </ac:spMkLst>
        </pc:spChg>
        <pc:spChg chg="add del mod">
          <ac:chgData name="Paula Vázquez-Valero" userId="3a0e46d7-2099-40af-a155-aa45b68bfff3" providerId="ADAL" clId="{226707A1-3685-4969-8968-17E3B30F199A}" dt="2023-06-30T15:41:34.566" v="1134"/>
          <ac:spMkLst>
            <pc:docMk/>
            <pc:sldMk cId="2335207269" sldId="520"/>
            <ac:spMk id="60" creationId="{C758D78D-7861-B684-C4AD-EDEED44D3AF2}"/>
          </ac:spMkLst>
        </pc:spChg>
        <pc:spChg chg="add del mod">
          <ac:chgData name="Paula Vázquez-Valero" userId="3a0e46d7-2099-40af-a155-aa45b68bfff3" providerId="ADAL" clId="{226707A1-3685-4969-8968-17E3B30F199A}" dt="2023-06-30T15:41:34.566" v="1134"/>
          <ac:spMkLst>
            <pc:docMk/>
            <pc:sldMk cId="2335207269" sldId="520"/>
            <ac:spMk id="61" creationId="{6CD2F066-91F2-9454-57C1-BA0DC3EFCB14}"/>
          </ac:spMkLst>
        </pc:spChg>
        <pc:spChg chg="add del mod">
          <ac:chgData name="Paula Vázquez-Valero" userId="3a0e46d7-2099-40af-a155-aa45b68bfff3" providerId="ADAL" clId="{226707A1-3685-4969-8968-17E3B30F199A}" dt="2023-06-30T15:41:34.566" v="1134"/>
          <ac:spMkLst>
            <pc:docMk/>
            <pc:sldMk cId="2335207269" sldId="520"/>
            <ac:spMk id="62" creationId="{CED8E9BC-A409-3730-977E-1F9686A84132}"/>
          </ac:spMkLst>
        </pc:spChg>
        <pc:spChg chg="add del mod">
          <ac:chgData name="Paula Vázquez-Valero" userId="3a0e46d7-2099-40af-a155-aa45b68bfff3" providerId="ADAL" clId="{226707A1-3685-4969-8968-17E3B30F199A}" dt="2023-06-30T15:41:34.566" v="1134"/>
          <ac:spMkLst>
            <pc:docMk/>
            <pc:sldMk cId="2335207269" sldId="520"/>
            <ac:spMk id="63" creationId="{1B24E20E-C7BA-8780-2E50-D86F6E4CCE36}"/>
          </ac:spMkLst>
        </pc:spChg>
        <pc:spChg chg="add del mod">
          <ac:chgData name="Paula Vázquez-Valero" userId="3a0e46d7-2099-40af-a155-aa45b68bfff3" providerId="ADAL" clId="{226707A1-3685-4969-8968-17E3B30F199A}" dt="2023-06-30T15:41:34.566" v="1134"/>
          <ac:spMkLst>
            <pc:docMk/>
            <pc:sldMk cId="2335207269" sldId="520"/>
            <ac:spMk id="64" creationId="{914CADB5-D04A-979F-1824-5FBEC684A53B}"/>
          </ac:spMkLst>
        </pc:spChg>
        <pc:spChg chg="add del mod">
          <ac:chgData name="Paula Vázquez-Valero" userId="3a0e46d7-2099-40af-a155-aa45b68bfff3" providerId="ADAL" clId="{226707A1-3685-4969-8968-17E3B30F199A}" dt="2023-06-30T15:42:09.782" v="1144"/>
          <ac:spMkLst>
            <pc:docMk/>
            <pc:sldMk cId="2335207269" sldId="520"/>
            <ac:spMk id="65" creationId="{E92636A5-A23C-3FCF-81E7-D27E306771C8}"/>
          </ac:spMkLst>
        </pc:spChg>
        <pc:spChg chg="add del mod">
          <ac:chgData name="Paula Vázquez-Valero" userId="3a0e46d7-2099-40af-a155-aa45b68bfff3" providerId="ADAL" clId="{226707A1-3685-4969-8968-17E3B30F199A}" dt="2023-06-30T15:42:09.782" v="1144"/>
          <ac:spMkLst>
            <pc:docMk/>
            <pc:sldMk cId="2335207269" sldId="520"/>
            <ac:spMk id="66" creationId="{E59CA988-4697-5598-5DE6-B8328F448C20}"/>
          </ac:spMkLst>
        </pc:spChg>
        <pc:spChg chg="add del mod">
          <ac:chgData name="Paula Vázquez-Valero" userId="3a0e46d7-2099-40af-a155-aa45b68bfff3" providerId="ADAL" clId="{226707A1-3685-4969-8968-17E3B30F199A}" dt="2023-06-30T15:42:09.782" v="1144"/>
          <ac:spMkLst>
            <pc:docMk/>
            <pc:sldMk cId="2335207269" sldId="520"/>
            <ac:spMk id="67" creationId="{A2D21B90-E0F9-DF52-A374-7527426E8C49}"/>
          </ac:spMkLst>
        </pc:spChg>
        <pc:spChg chg="add del mod">
          <ac:chgData name="Paula Vázquez-Valero" userId="3a0e46d7-2099-40af-a155-aa45b68bfff3" providerId="ADAL" clId="{226707A1-3685-4969-8968-17E3B30F199A}" dt="2023-06-30T15:42:09.782" v="1144"/>
          <ac:spMkLst>
            <pc:docMk/>
            <pc:sldMk cId="2335207269" sldId="520"/>
            <ac:spMk id="68" creationId="{1B3109FE-F80E-0242-5522-3E0E21A0FB51}"/>
          </ac:spMkLst>
        </pc:spChg>
        <pc:spChg chg="add del mod">
          <ac:chgData name="Paula Vázquez-Valero" userId="3a0e46d7-2099-40af-a155-aa45b68bfff3" providerId="ADAL" clId="{226707A1-3685-4969-8968-17E3B30F199A}" dt="2023-06-30T15:42:09.782" v="1144"/>
          <ac:spMkLst>
            <pc:docMk/>
            <pc:sldMk cId="2335207269" sldId="520"/>
            <ac:spMk id="69" creationId="{22D5ED19-19CB-E813-1FDF-85D5038330DC}"/>
          </ac:spMkLst>
        </pc:spChg>
        <pc:spChg chg="add del mod">
          <ac:chgData name="Paula Vázquez-Valero" userId="3a0e46d7-2099-40af-a155-aa45b68bfff3" providerId="ADAL" clId="{226707A1-3685-4969-8968-17E3B30F199A}" dt="2023-06-30T15:42:09.782" v="1144"/>
          <ac:spMkLst>
            <pc:docMk/>
            <pc:sldMk cId="2335207269" sldId="520"/>
            <ac:spMk id="70" creationId="{B2A1D9F9-92AC-1FD7-822A-5CF9A3881437}"/>
          </ac:spMkLst>
        </pc:spChg>
        <pc:spChg chg="add del mod">
          <ac:chgData name="Paula Vázquez-Valero" userId="3a0e46d7-2099-40af-a155-aa45b68bfff3" providerId="ADAL" clId="{226707A1-3685-4969-8968-17E3B30F199A}" dt="2023-06-30T15:42:09.782" v="1144"/>
          <ac:spMkLst>
            <pc:docMk/>
            <pc:sldMk cId="2335207269" sldId="520"/>
            <ac:spMk id="71" creationId="{A357C217-A41E-76EA-A04B-51F5CBB5EE8E}"/>
          </ac:spMkLst>
        </pc:spChg>
        <pc:spChg chg="add del mod">
          <ac:chgData name="Paula Vázquez-Valero" userId="3a0e46d7-2099-40af-a155-aa45b68bfff3" providerId="ADAL" clId="{226707A1-3685-4969-8968-17E3B30F199A}" dt="2023-06-30T15:42:09.782" v="1144"/>
          <ac:spMkLst>
            <pc:docMk/>
            <pc:sldMk cId="2335207269" sldId="520"/>
            <ac:spMk id="72" creationId="{C9A68393-59EC-9AFE-22B1-BCBD5096AC29}"/>
          </ac:spMkLst>
        </pc:spChg>
        <pc:spChg chg="add del mod">
          <ac:chgData name="Paula Vázquez-Valero" userId="3a0e46d7-2099-40af-a155-aa45b68bfff3" providerId="ADAL" clId="{226707A1-3685-4969-8968-17E3B30F199A}" dt="2023-06-30T15:42:09.782" v="1144"/>
          <ac:spMkLst>
            <pc:docMk/>
            <pc:sldMk cId="2335207269" sldId="520"/>
            <ac:spMk id="73" creationId="{C07EE08C-897E-36F0-9D69-5E0D553A9F96}"/>
          </ac:spMkLst>
        </pc:spChg>
        <pc:spChg chg="add del mod">
          <ac:chgData name="Paula Vázquez-Valero" userId="3a0e46d7-2099-40af-a155-aa45b68bfff3" providerId="ADAL" clId="{226707A1-3685-4969-8968-17E3B30F199A}" dt="2023-06-30T15:42:09.782" v="1144"/>
          <ac:spMkLst>
            <pc:docMk/>
            <pc:sldMk cId="2335207269" sldId="520"/>
            <ac:spMk id="74" creationId="{5FD8EADE-31DA-BF07-849B-5E3C1722CBCC}"/>
          </ac:spMkLst>
        </pc:spChg>
        <pc:spChg chg="add del mod">
          <ac:chgData name="Paula Vázquez-Valero" userId="3a0e46d7-2099-40af-a155-aa45b68bfff3" providerId="ADAL" clId="{226707A1-3685-4969-8968-17E3B30F199A}" dt="2023-06-30T15:42:09.782" v="1144"/>
          <ac:spMkLst>
            <pc:docMk/>
            <pc:sldMk cId="2335207269" sldId="520"/>
            <ac:spMk id="75" creationId="{FADB04BC-EFB5-175C-4BF8-B61210D19703}"/>
          </ac:spMkLst>
        </pc:spChg>
        <pc:spChg chg="add del mod">
          <ac:chgData name="Paula Vázquez-Valero" userId="3a0e46d7-2099-40af-a155-aa45b68bfff3" providerId="ADAL" clId="{226707A1-3685-4969-8968-17E3B30F199A}" dt="2023-06-30T15:42:09.782" v="1144"/>
          <ac:spMkLst>
            <pc:docMk/>
            <pc:sldMk cId="2335207269" sldId="520"/>
            <ac:spMk id="76" creationId="{C2231F0A-FB76-B4AB-C8CF-1D9001856612}"/>
          </ac:spMkLst>
        </pc:spChg>
        <pc:spChg chg="add del mod">
          <ac:chgData name="Paula Vázquez-Valero" userId="3a0e46d7-2099-40af-a155-aa45b68bfff3" providerId="ADAL" clId="{226707A1-3685-4969-8968-17E3B30F199A}" dt="2023-06-30T15:42:09.782" v="1144"/>
          <ac:spMkLst>
            <pc:docMk/>
            <pc:sldMk cId="2335207269" sldId="520"/>
            <ac:spMk id="77" creationId="{129D9C72-4864-E90E-E11E-D75CE681D026}"/>
          </ac:spMkLst>
        </pc:spChg>
        <pc:spChg chg="add del mod">
          <ac:chgData name="Paula Vázquez-Valero" userId="3a0e46d7-2099-40af-a155-aa45b68bfff3" providerId="ADAL" clId="{226707A1-3685-4969-8968-17E3B30F199A}" dt="2023-06-30T15:42:09.782" v="1144"/>
          <ac:spMkLst>
            <pc:docMk/>
            <pc:sldMk cId="2335207269" sldId="520"/>
            <ac:spMk id="78" creationId="{8D2BA6D1-7FC4-474C-F6E1-235DC2311DAB}"/>
          </ac:spMkLst>
        </pc:spChg>
        <pc:spChg chg="add del mod">
          <ac:chgData name="Paula Vázquez-Valero" userId="3a0e46d7-2099-40af-a155-aa45b68bfff3" providerId="ADAL" clId="{226707A1-3685-4969-8968-17E3B30F199A}" dt="2023-06-30T15:42:09.782" v="1144"/>
          <ac:spMkLst>
            <pc:docMk/>
            <pc:sldMk cId="2335207269" sldId="520"/>
            <ac:spMk id="79" creationId="{6CD18690-F4DE-5326-A1CF-E9E8FB3883EA}"/>
          </ac:spMkLst>
        </pc:spChg>
        <pc:spChg chg="add del mod">
          <ac:chgData name="Paula Vázquez-Valero" userId="3a0e46d7-2099-40af-a155-aa45b68bfff3" providerId="ADAL" clId="{226707A1-3685-4969-8968-17E3B30F199A}" dt="2023-06-30T15:42:09.782" v="1144"/>
          <ac:spMkLst>
            <pc:docMk/>
            <pc:sldMk cId="2335207269" sldId="520"/>
            <ac:spMk id="80" creationId="{677A5B27-123A-C33C-CE2E-3A767586B44A}"/>
          </ac:spMkLst>
        </pc:spChg>
        <pc:spChg chg="add del mod">
          <ac:chgData name="Paula Vázquez-Valero" userId="3a0e46d7-2099-40af-a155-aa45b68bfff3" providerId="ADAL" clId="{226707A1-3685-4969-8968-17E3B30F199A}" dt="2023-06-30T15:42:09.782" v="1144"/>
          <ac:spMkLst>
            <pc:docMk/>
            <pc:sldMk cId="2335207269" sldId="520"/>
            <ac:spMk id="81" creationId="{946ABC3A-58EA-56BC-57A1-B6168C9FD189}"/>
          </ac:spMkLst>
        </pc:spChg>
        <pc:spChg chg="add del mod">
          <ac:chgData name="Paula Vázquez-Valero" userId="3a0e46d7-2099-40af-a155-aa45b68bfff3" providerId="ADAL" clId="{226707A1-3685-4969-8968-17E3B30F199A}" dt="2023-06-30T15:42:09.782" v="1144"/>
          <ac:spMkLst>
            <pc:docMk/>
            <pc:sldMk cId="2335207269" sldId="520"/>
            <ac:spMk id="82" creationId="{8B54B61E-DD1B-1A4A-FE92-F3356ECFA012}"/>
          </ac:spMkLst>
        </pc:spChg>
        <pc:spChg chg="add del mod">
          <ac:chgData name="Paula Vázquez-Valero" userId="3a0e46d7-2099-40af-a155-aa45b68bfff3" providerId="ADAL" clId="{226707A1-3685-4969-8968-17E3B30F199A}" dt="2023-06-30T15:42:09.782" v="1144"/>
          <ac:spMkLst>
            <pc:docMk/>
            <pc:sldMk cId="2335207269" sldId="520"/>
            <ac:spMk id="83" creationId="{749B8075-623A-F6D8-EFE3-B9E8238E1D3C}"/>
          </ac:spMkLst>
        </pc:spChg>
        <pc:spChg chg="add del mod">
          <ac:chgData name="Paula Vázquez-Valero" userId="3a0e46d7-2099-40af-a155-aa45b68bfff3" providerId="ADAL" clId="{226707A1-3685-4969-8968-17E3B30F199A}" dt="2023-06-30T15:42:09.782" v="1144"/>
          <ac:spMkLst>
            <pc:docMk/>
            <pc:sldMk cId="2335207269" sldId="520"/>
            <ac:spMk id="84" creationId="{E76F6AFF-DF71-6054-EC91-63FC4372B643}"/>
          </ac:spMkLst>
        </pc:spChg>
        <pc:spChg chg="add del mod">
          <ac:chgData name="Paula Vázquez-Valero" userId="3a0e46d7-2099-40af-a155-aa45b68bfff3" providerId="ADAL" clId="{226707A1-3685-4969-8968-17E3B30F199A}" dt="2023-06-30T15:42:09.782" v="1144"/>
          <ac:spMkLst>
            <pc:docMk/>
            <pc:sldMk cId="2335207269" sldId="520"/>
            <ac:spMk id="85" creationId="{4B9FA18F-D650-57CA-7807-7B02AB44212D}"/>
          </ac:spMkLst>
        </pc:spChg>
        <pc:spChg chg="add mod">
          <ac:chgData name="Paula Vázquez-Valero" userId="3a0e46d7-2099-40af-a155-aa45b68bfff3" providerId="ADAL" clId="{226707A1-3685-4969-8968-17E3B30F199A}" dt="2023-06-30T15:42:09.247" v="1143" actId="571"/>
          <ac:spMkLst>
            <pc:docMk/>
            <pc:sldMk cId="2335207269" sldId="520"/>
            <ac:spMk id="87" creationId="{3D3A3B17-EC96-C33A-C88B-630A71444F47}"/>
          </ac:spMkLst>
        </pc:spChg>
        <pc:spChg chg="add mod">
          <ac:chgData name="Paula Vázquez-Valero" userId="3a0e46d7-2099-40af-a155-aa45b68bfff3" providerId="ADAL" clId="{226707A1-3685-4969-8968-17E3B30F199A}" dt="2023-06-30T15:42:09.247" v="1143" actId="571"/>
          <ac:spMkLst>
            <pc:docMk/>
            <pc:sldMk cId="2335207269" sldId="520"/>
            <ac:spMk id="88" creationId="{70449636-27FE-6DAF-C6B2-A3A279364064}"/>
          </ac:spMkLst>
        </pc:spChg>
        <pc:spChg chg="add mod">
          <ac:chgData name="Paula Vázquez-Valero" userId="3a0e46d7-2099-40af-a155-aa45b68bfff3" providerId="ADAL" clId="{226707A1-3685-4969-8968-17E3B30F199A}" dt="2023-06-30T15:42:09.247" v="1143" actId="571"/>
          <ac:spMkLst>
            <pc:docMk/>
            <pc:sldMk cId="2335207269" sldId="520"/>
            <ac:spMk id="89" creationId="{E0A43571-F6C2-3845-C32C-13A4E4510A75}"/>
          </ac:spMkLst>
        </pc:spChg>
        <pc:spChg chg="add mod">
          <ac:chgData name="Paula Vázquez-Valero" userId="3a0e46d7-2099-40af-a155-aa45b68bfff3" providerId="ADAL" clId="{226707A1-3685-4969-8968-17E3B30F199A}" dt="2023-06-30T15:42:09.247" v="1143" actId="571"/>
          <ac:spMkLst>
            <pc:docMk/>
            <pc:sldMk cId="2335207269" sldId="520"/>
            <ac:spMk id="90" creationId="{F11171B7-7884-051B-EFA3-C4A97EABC6D5}"/>
          </ac:spMkLst>
        </pc:spChg>
        <pc:spChg chg="add mod">
          <ac:chgData name="Paula Vázquez-Valero" userId="3a0e46d7-2099-40af-a155-aa45b68bfff3" providerId="ADAL" clId="{226707A1-3685-4969-8968-17E3B30F199A}" dt="2023-06-30T15:42:09.247" v="1143" actId="571"/>
          <ac:spMkLst>
            <pc:docMk/>
            <pc:sldMk cId="2335207269" sldId="520"/>
            <ac:spMk id="91" creationId="{C4EA3A6D-7407-F64F-2F48-C6702B82FF55}"/>
          </ac:spMkLst>
        </pc:spChg>
        <pc:spChg chg="add mod">
          <ac:chgData name="Paula Vázquez-Valero" userId="3a0e46d7-2099-40af-a155-aa45b68bfff3" providerId="ADAL" clId="{226707A1-3685-4969-8968-17E3B30F199A}" dt="2023-06-30T15:42:09.247" v="1143" actId="571"/>
          <ac:spMkLst>
            <pc:docMk/>
            <pc:sldMk cId="2335207269" sldId="520"/>
            <ac:spMk id="92" creationId="{8AA63CD3-0D15-9445-42AE-EE346D39ECEE}"/>
          </ac:spMkLst>
        </pc:spChg>
        <pc:spChg chg="add mod">
          <ac:chgData name="Paula Vázquez-Valero" userId="3a0e46d7-2099-40af-a155-aa45b68bfff3" providerId="ADAL" clId="{226707A1-3685-4969-8968-17E3B30F199A}" dt="2023-06-30T15:42:09.247" v="1143" actId="571"/>
          <ac:spMkLst>
            <pc:docMk/>
            <pc:sldMk cId="2335207269" sldId="520"/>
            <ac:spMk id="93" creationId="{DC4A9A7A-3860-EF45-534C-0DFFC0C24D7A}"/>
          </ac:spMkLst>
        </pc:spChg>
        <pc:spChg chg="add mod">
          <ac:chgData name="Paula Vázquez-Valero" userId="3a0e46d7-2099-40af-a155-aa45b68bfff3" providerId="ADAL" clId="{226707A1-3685-4969-8968-17E3B30F199A}" dt="2023-06-30T15:42:14.559" v="1146" actId="1076"/>
          <ac:spMkLst>
            <pc:docMk/>
            <pc:sldMk cId="2335207269" sldId="520"/>
            <ac:spMk id="94" creationId="{491E329E-717B-6FC2-F941-2CFCAA6DB44E}"/>
          </ac:spMkLst>
        </pc:spChg>
        <pc:spChg chg="add mod">
          <ac:chgData name="Paula Vázquez-Valero" userId="3a0e46d7-2099-40af-a155-aa45b68bfff3" providerId="ADAL" clId="{226707A1-3685-4969-8968-17E3B30F199A}" dt="2023-06-30T15:42:14.559" v="1146" actId="1076"/>
          <ac:spMkLst>
            <pc:docMk/>
            <pc:sldMk cId="2335207269" sldId="520"/>
            <ac:spMk id="95" creationId="{BF078E0F-EF1E-BCA2-E81B-88EE06282F99}"/>
          </ac:spMkLst>
        </pc:spChg>
        <pc:spChg chg="add mod">
          <ac:chgData name="Paula Vázquez-Valero" userId="3a0e46d7-2099-40af-a155-aa45b68bfff3" providerId="ADAL" clId="{226707A1-3685-4969-8968-17E3B30F199A}" dt="2023-06-30T15:42:14.559" v="1146" actId="1076"/>
          <ac:spMkLst>
            <pc:docMk/>
            <pc:sldMk cId="2335207269" sldId="520"/>
            <ac:spMk id="96" creationId="{AB523B6C-2F72-7511-FD40-5CA2E6473957}"/>
          </ac:spMkLst>
        </pc:spChg>
        <pc:spChg chg="add mod">
          <ac:chgData name="Paula Vázquez-Valero" userId="3a0e46d7-2099-40af-a155-aa45b68bfff3" providerId="ADAL" clId="{226707A1-3685-4969-8968-17E3B30F199A}" dt="2023-06-30T15:42:14.559" v="1146" actId="1076"/>
          <ac:spMkLst>
            <pc:docMk/>
            <pc:sldMk cId="2335207269" sldId="520"/>
            <ac:spMk id="97" creationId="{758308CE-304B-A6B3-B6AF-1BA41BA5707E}"/>
          </ac:spMkLst>
        </pc:spChg>
        <pc:spChg chg="add mod">
          <ac:chgData name="Paula Vázquez-Valero" userId="3a0e46d7-2099-40af-a155-aa45b68bfff3" providerId="ADAL" clId="{226707A1-3685-4969-8968-17E3B30F199A}" dt="2023-06-30T15:43:08.877" v="1175" actId="1076"/>
          <ac:spMkLst>
            <pc:docMk/>
            <pc:sldMk cId="2335207269" sldId="520"/>
            <ac:spMk id="98" creationId="{F92B8DA2-7400-5DE4-93F4-8A50EF8FF221}"/>
          </ac:spMkLst>
        </pc:spChg>
        <pc:spChg chg="add mod">
          <ac:chgData name="Paula Vázquez-Valero" userId="3a0e46d7-2099-40af-a155-aa45b68bfff3" providerId="ADAL" clId="{226707A1-3685-4969-8968-17E3B30F199A}" dt="2023-06-30T15:42:14.559" v="1146" actId="1076"/>
          <ac:spMkLst>
            <pc:docMk/>
            <pc:sldMk cId="2335207269" sldId="520"/>
            <ac:spMk id="99" creationId="{DEAA523B-8AA9-B141-8548-04CB5F9FBD4B}"/>
          </ac:spMkLst>
        </pc:spChg>
        <pc:spChg chg="add mod">
          <ac:chgData name="Paula Vázquez-Valero" userId="3a0e46d7-2099-40af-a155-aa45b68bfff3" providerId="ADAL" clId="{226707A1-3685-4969-8968-17E3B30F199A}" dt="2023-06-30T15:43:05.271" v="1174" actId="14100"/>
          <ac:spMkLst>
            <pc:docMk/>
            <pc:sldMk cId="2335207269" sldId="520"/>
            <ac:spMk id="100" creationId="{7A064F6B-C719-55E0-776E-3F14A752CD12}"/>
          </ac:spMkLst>
        </pc:spChg>
        <pc:spChg chg="add mod">
          <ac:chgData name="Paula Vázquez-Valero" userId="3a0e46d7-2099-40af-a155-aa45b68bfff3" providerId="ADAL" clId="{226707A1-3685-4969-8968-17E3B30F199A}" dt="2023-06-30T15:42:58.589" v="1168" actId="1076"/>
          <ac:spMkLst>
            <pc:docMk/>
            <pc:sldMk cId="2335207269" sldId="520"/>
            <ac:spMk id="101" creationId="{010DBE0A-7951-7940-3F3A-5B22AE9ABFEA}"/>
          </ac:spMkLst>
        </pc:spChg>
        <pc:spChg chg="add mod">
          <ac:chgData name="Paula Vázquez-Valero" userId="3a0e46d7-2099-40af-a155-aa45b68bfff3" providerId="ADAL" clId="{226707A1-3685-4969-8968-17E3B30F199A}" dt="2023-06-30T15:42:14.559" v="1146" actId="1076"/>
          <ac:spMkLst>
            <pc:docMk/>
            <pc:sldMk cId="2335207269" sldId="520"/>
            <ac:spMk id="102" creationId="{92E9D18C-CAE0-7C7F-9A5B-83685CA7F17F}"/>
          </ac:spMkLst>
        </pc:spChg>
        <pc:spChg chg="add mod">
          <ac:chgData name="Paula Vázquez-Valero" userId="3a0e46d7-2099-40af-a155-aa45b68bfff3" providerId="ADAL" clId="{226707A1-3685-4969-8968-17E3B30F199A}" dt="2023-06-30T15:42:14.559" v="1146" actId="1076"/>
          <ac:spMkLst>
            <pc:docMk/>
            <pc:sldMk cId="2335207269" sldId="520"/>
            <ac:spMk id="103" creationId="{59AEFF1F-5D79-0E76-C2F2-916DBD817297}"/>
          </ac:spMkLst>
        </pc:spChg>
        <pc:spChg chg="add mod">
          <ac:chgData name="Paula Vázquez-Valero" userId="3a0e46d7-2099-40af-a155-aa45b68bfff3" providerId="ADAL" clId="{226707A1-3685-4969-8968-17E3B30F199A}" dt="2023-06-30T15:42:55.345" v="1167" actId="1076"/>
          <ac:spMkLst>
            <pc:docMk/>
            <pc:sldMk cId="2335207269" sldId="520"/>
            <ac:spMk id="104" creationId="{264ED0AA-A207-844A-8C4C-899462320F03}"/>
          </ac:spMkLst>
        </pc:spChg>
        <pc:spChg chg="add mod">
          <ac:chgData name="Paula Vázquez-Valero" userId="3a0e46d7-2099-40af-a155-aa45b68bfff3" providerId="ADAL" clId="{226707A1-3685-4969-8968-17E3B30F199A}" dt="2023-06-30T15:42:14.559" v="1146" actId="1076"/>
          <ac:spMkLst>
            <pc:docMk/>
            <pc:sldMk cId="2335207269" sldId="520"/>
            <ac:spMk id="105" creationId="{E46B0BF7-8F33-D4D8-60EB-032BDD0FC908}"/>
          </ac:spMkLst>
        </pc:spChg>
        <pc:spChg chg="add mod">
          <ac:chgData name="Paula Vázquez-Valero" userId="3a0e46d7-2099-40af-a155-aa45b68bfff3" providerId="ADAL" clId="{226707A1-3685-4969-8968-17E3B30F199A}" dt="2023-06-30T15:42:14.559" v="1146" actId="1076"/>
          <ac:spMkLst>
            <pc:docMk/>
            <pc:sldMk cId="2335207269" sldId="520"/>
            <ac:spMk id="106" creationId="{9A6CC66C-62BB-D178-C68B-98945421CDF5}"/>
          </ac:spMkLst>
        </pc:spChg>
        <pc:spChg chg="add mod">
          <ac:chgData name="Paula Vázquez-Valero" userId="3a0e46d7-2099-40af-a155-aa45b68bfff3" providerId="ADAL" clId="{226707A1-3685-4969-8968-17E3B30F199A}" dt="2023-06-30T15:42:14.559" v="1146" actId="1076"/>
          <ac:spMkLst>
            <pc:docMk/>
            <pc:sldMk cId="2335207269" sldId="520"/>
            <ac:spMk id="107" creationId="{F0286A8C-4AA8-FB17-D321-E0BAC440B6DE}"/>
          </ac:spMkLst>
        </pc:spChg>
        <pc:spChg chg="add mod">
          <ac:chgData name="Paula Vázquez-Valero" userId="3a0e46d7-2099-40af-a155-aa45b68bfff3" providerId="ADAL" clId="{226707A1-3685-4969-8968-17E3B30F199A}" dt="2023-06-30T15:43:13.139" v="1176" actId="1076"/>
          <ac:spMkLst>
            <pc:docMk/>
            <pc:sldMk cId="2335207269" sldId="520"/>
            <ac:spMk id="108" creationId="{BCB46A16-EA32-2E2A-F708-3129E9851A2D}"/>
          </ac:spMkLst>
        </pc:spChg>
        <pc:spChg chg="add mod">
          <ac:chgData name="Paula Vázquez-Valero" userId="3a0e46d7-2099-40af-a155-aa45b68bfff3" providerId="ADAL" clId="{226707A1-3685-4969-8968-17E3B30F199A}" dt="2023-06-30T15:42:14.559" v="1146" actId="1076"/>
          <ac:spMkLst>
            <pc:docMk/>
            <pc:sldMk cId="2335207269" sldId="520"/>
            <ac:spMk id="109" creationId="{470E1EDB-16BC-1080-541E-F5C1DAF95F49}"/>
          </ac:spMkLst>
        </pc:spChg>
        <pc:spChg chg="add mod">
          <ac:chgData name="Paula Vázquez-Valero" userId="3a0e46d7-2099-40af-a155-aa45b68bfff3" providerId="ADAL" clId="{226707A1-3685-4969-8968-17E3B30F199A}" dt="2023-06-30T15:42:14.559" v="1146" actId="1076"/>
          <ac:spMkLst>
            <pc:docMk/>
            <pc:sldMk cId="2335207269" sldId="520"/>
            <ac:spMk id="110" creationId="{45807471-3588-BD85-645F-25E98FBD1AB5}"/>
          </ac:spMkLst>
        </pc:spChg>
        <pc:spChg chg="add mod">
          <ac:chgData name="Paula Vázquez-Valero" userId="3a0e46d7-2099-40af-a155-aa45b68bfff3" providerId="ADAL" clId="{226707A1-3685-4969-8968-17E3B30F199A}" dt="2023-06-30T15:42:14.559" v="1146" actId="1076"/>
          <ac:spMkLst>
            <pc:docMk/>
            <pc:sldMk cId="2335207269" sldId="520"/>
            <ac:spMk id="111" creationId="{A158C886-219B-8268-0052-0DFD499987BA}"/>
          </ac:spMkLst>
        </pc:spChg>
        <pc:spChg chg="add mod">
          <ac:chgData name="Paula Vázquez-Valero" userId="3a0e46d7-2099-40af-a155-aa45b68bfff3" providerId="ADAL" clId="{226707A1-3685-4969-8968-17E3B30F199A}" dt="2023-06-30T15:42:14.559" v="1146" actId="1076"/>
          <ac:spMkLst>
            <pc:docMk/>
            <pc:sldMk cId="2335207269" sldId="520"/>
            <ac:spMk id="112" creationId="{4F0B0FE4-1585-2BD6-60D7-C03D84DF9AC6}"/>
          </ac:spMkLst>
        </pc:spChg>
        <pc:spChg chg="add mod">
          <ac:chgData name="Paula Vázquez-Valero" userId="3a0e46d7-2099-40af-a155-aa45b68bfff3" providerId="ADAL" clId="{226707A1-3685-4969-8968-17E3B30F199A}" dt="2023-06-30T15:42:14.559" v="1146" actId="1076"/>
          <ac:spMkLst>
            <pc:docMk/>
            <pc:sldMk cId="2335207269" sldId="520"/>
            <ac:spMk id="113" creationId="{FBF5F74F-EBF5-BA19-2F3A-1759543FBF0E}"/>
          </ac:spMkLst>
        </pc:spChg>
        <pc:spChg chg="add mod">
          <ac:chgData name="Paula Vázquez-Valero" userId="3a0e46d7-2099-40af-a155-aa45b68bfff3" providerId="ADAL" clId="{226707A1-3685-4969-8968-17E3B30F199A}" dt="2023-06-30T15:42:14.559" v="1146" actId="1076"/>
          <ac:spMkLst>
            <pc:docMk/>
            <pc:sldMk cId="2335207269" sldId="520"/>
            <ac:spMk id="114" creationId="{6EB2F906-D1F4-1870-5117-41E284A25F88}"/>
          </ac:spMkLst>
        </pc:spChg>
        <pc:graphicFrameChg chg="add del">
          <ac:chgData name="Paula Vázquez-Valero" userId="3a0e46d7-2099-40af-a155-aa45b68bfff3" providerId="ADAL" clId="{226707A1-3685-4969-8968-17E3B30F199A}" dt="2023-06-30T15:39:50.345" v="1103"/>
          <ac:graphicFrameMkLst>
            <pc:docMk/>
            <pc:sldMk cId="2335207269" sldId="520"/>
            <ac:graphicFrameMk id="2" creationId="{27FBA7E0-5878-9ACB-BC4E-A51624E3B4B6}"/>
          </ac:graphicFrameMkLst>
        </pc:graphicFrameChg>
        <pc:graphicFrameChg chg="mod modGraphic">
          <ac:chgData name="Paula Vázquez-Valero" userId="3a0e46d7-2099-40af-a155-aa45b68bfff3" providerId="ADAL" clId="{226707A1-3685-4969-8968-17E3B30F199A}" dt="2023-06-30T15:42:50.988" v="1166" actId="14734"/>
          <ac:graphicFrameMkLst>
            <pc:docMk/>
            <pc:sldMk cId="2335207269" sldId="520"/>
            <ac:graphicFrameMk id="15" creationId="{BB0ADCDC-8A90-4A15-96CB-0FFFA31DC487}"/>
          </ac:graphicFrameMkLst>
        </pc:graphicFrameChg>
        <pc:picChg chg="mod">
          <ac:chgData name="Paula Vázquez-Valero" userId="3a0e46d7-2099-40af-a155-aa45b68bfff3" providerId="ADAL" clId="{226707A1-3685-4969-8968-17E3B30F199A}" dt="2023-06-30T15:42:16.642" v="1151" actId="1037"/>
          <ac:picMkLst>
            <pc:docMk/>
            <pc:sldMk cId="2335207269" sldId="520"/>
            <ac:picMk id="17" creationId="{398902F5-C20D-418C-ABFD-D7A5B53FD280}"/>
          </ac:picMkLst>
        </pc:picChg>
        <pc:picChg chg="add mod">
          <ac:chgData name="Paula Vázquez-Valero" userId="3a0e46d7-2099-40af-a155-aa45b68bfff3" providerId="ADAL" clId="{226707A1-3685-4969-8968-17E3B30F199A}" dt="2023-06-30T15:42:09.247" v="1143" actId="571"/>
          <ac:picMkLst>
            <pc:docMk/>
            <pc:sldMk cId="2335207269" sldId="520"/>
            <ac:picMk id="86" creationId="{DCC8033D-43CA-D5A4-C4BC-2B91BD7F8FE9}"/>
          </ac:picMkLst>
        </pc:picChg>
      </pc:sldChg>
      <pc:sldChg chg="delSp modSp add mod delAnim">
        <pc:chgData name="Paula Vázquez-Valero" userId="3a0e46d7-2099-40af-a155-aa45b68bfff3" providerId="ADAL" clId="{226707A1-3685-4969-8968-17E3B30F199A}" dt="2023-06-30T15:51:38.127" v="1345" actId="20577"/>
        <pc:sldMkLst>
          <pc:docMk/>
          <pc:sldMk cId="428515368" sldId="521"/>
        </pc:sldMkLst>
        <pc:spChg chg="mod">
          <ac:chgData name="Paula Vázquez-Valero" userId="3a0e46d7-2099-40af-a155-aa45b68bfff3" providerId="ADAL" clId="{226707A1-3685-4969-8968-17E3B30F199A}" dt="2023-06-30T15:51:38.127" v="1345" actId="20577"/>
          <ac:spMkLst>
            <pc:docMk/>
            <pc:sldMk cId="428515368" sldId="521"/>
            <ac:spMk id="11" creationId="{0249059F-224C-4D56-870F-7E72075091DA}"/>
          </ac:spMkLst>
        </pc:spChg>
        <pc:spChg chg="del">
          <ac:chgData name="Paula Vázquez-Valero" userId="3a0e46d7-2099-40af-a155-aa45b68bfff3" providerId="ADAL" clId="{226707A1-3685-4969-8968-17E3B30F199A}" dt="2023-06-30T15:51:17.578" v="1335" actId="478"/>
          <ac:spMkLst>
            <pc:docMk/>
            <pc:sldMk cId="428515368" sldId="521"/>
            <ac:spMk id="94" creationId="{491E329E-717B-6FC2-F941-2CFCAA6DB44E}"/>
          </ac:spMkLst>
        </pc:spChg>
        <pc:spChg chg="del">
          <ac:chgData name="Paula Vázquez-Valero" userId="3a0e46d7-2099-40af-a155-aa45b68bfff3" providerId="ADAL" clId="{226707A1-3685-4969-8968-17E3B30F199A}" dt="2023-06-30T15:51:17.578" v="1335" actId="478"/>
          <ac:spMkLst>
            <pc:docMk/>
            <pc:sldMk cId="428515368" sldId="521"/>
            <ac:spMk id="95" creationId="{BF078E0F-EF1E-BCA2-E81B-88EE06282F99}"/>
          </ac:spMkLst>
        </pc:spChg>
        <pc:spChg chg="del">
          <ac:chgData name="Paula Vázquez-Valero" userId="3a0e46d7-2099-40af-a155-aa45b68bfff3" providerId="ADAL" clId="{226707A1-3685-4969-8968-17E3B30F199A}" dt="2023-06-30T15:51:17.578" v="1335" actId="478"/>
          <ac:spMkLst>
            <pc:docMk/>
            <pc:sldMk cId="428515368" sldId="521"/>
            <ac:spMk id="96" creationId="{AB523B6C-2F72-7511-FD40-5CA2E6473957}"/>
          </ac:spMkLst>
        </pc:spChg>
        <pc:spChg chg="del">
          <ac:chgData name="Paula Vázquez-Valero" userId="3a0e46d7-2099-40af-a155-aa45b68bfff3" providerId="ADAL" clId="{226707A1-3685-4969-8968-17E3B30F199A}" dt="2023-06-30T15:51:17.578" v="1335" actId="478"/>
          <ac:spMkLst>
            <pc:docMk/>
            <pc:sldMk cId="428515368" sldId="521"/>
            <ac:spMk id="97" creationId="{758308CE-304B-A6B3-B6AF-1BA41BA5707E}"/>
          </ac:spMkLst>
        </pc:spChg>
        <pc:spChg chg="del">
          <ac:chgData name="Paula Vázquez-Valero" userId="3a0e46d7-2099-40af-a155-aa45b68bfff3" providerId="ADAL" clId="{226707A1-3685-4969-8968-17E3B30F199A}" dt="2023-06-30T15:51:14.552" v="1334" actId="478"/>
          <ac:spMkLst>
            <pc:docMk/>
            <pc:sldMk cId="428515368" sldId="521"/>
            <ac:spMk id="98" creationId="{F92B8DA2-7400-5DE4-93F4-8A50EF8FF221}"/>
          </ac:spMkLst>
        </pc:spChg>
        <pc:spChg chg="del">
          <ac:chgData name="Paula Vázquez-Valero" userId="3a0e46d7-2099-40af-a155-aa45b68bfff3" providerId="ADAL" clId="{226707A1-3685-4969-8968-17E3B30F199A}" dt="2023-06-30T15:51:14.552" v="1334" actId="478"/>
          <ac:spMkLst>
            <pc:docMk/>
            <pc:sldMk cId="428515368" sldId="521"/>
            <ac:spMk id="99" creationId="{DEAA523B-8AA9-B141-8548-04CB5F9FBD4B}"/>
          </ac:spMkLst>
        </pc:spChg>
        <pc:spChg chg="del">
          <ac:chgData name="Paula Vázquez-Valero" userId="3a0e46d7-2099-40af-a155-aa45b68bfff3" providerId="ADAL" clId="{226707A1-3685-4969-8968-17E3B30F199A}" dt="2023-06-30T15:51:14.552" v="1334" actId="478"/>
          <ac:spMkLst>
            <pc:docMk/>
            <pc:sldMk cId="428515368" sldId="521"/>
            <ac:spMk id="100" creationId="{7A064F6B-C719-55E0-776E-3F14A752CD12}"/>
          </ac:spMkLst>
        </pc:spChg>
        <pc:spChg chg="del">
          <ac:chgData name="Paula Vázquez-Valero" userId="3a0e46d7-2099-40af-a155-aa45b68bfff3" providerId="ADAL" clId="{226707A1-3685-4969-8968-17E3B30F199A}" dt="2023-06-30T15:51:14.552" v="1334" actId="478"/>
          <ac:spMkLst>
            <pc:docMk/>
            <pc:sldMk cId="428515368" sldId="521"/>
            <ac:spMk id="101" creationId="{010DBE0A-7951-7940-3F3A-5B22AE9ABFEA}"/>
          </ac:spMkLst>
        </pc:spChg>
        <pc:spChg chg="del">
          <ac:chgData name="Paula Vázquez-Valero" userId="3a0e46d7-2099-40af-a155-aa45b68bfff3" providerId="ADAL" clId="{226707A1-3685-4969-8968-17E3B30F199A}" dt="2023-06-30T15:51:14.552" v="1334" actId="478"/>
          <ac:spMkLst>
            <pc:docMk/>
            <pc:sldMk cId="428515368" sldId="521"/>
            <ac:spMk id="102" creationId="{92E9D18C-CAE0-7C7F-9A5B-83685CA7F17F}"/>
          </ac:spMkLst>
        </pc:spChg>
        <pc:spChg chg="del">
          <ac:chgData name="Paula Vázquez-Valero" userId="3a0e46d7-2099-40af-a155-aa45b68bfff3" providerId="ADAL" clId="{226707A1-3685-4969-8968-17E3B30F199A}" dt="2023-06-30T15:51:17.578" v="1335" actId="478"/>
          <ac:spMkLst>
            <pc:docMk/>
            <pc:sldMk cId="428515368" sldId="521"/>
            <ac:spMk id="103" creationId="{59AEFF1F-5D79-0E76-C2F2-916DBD817297}"/>
          </ac:spMkLst>
        </pc:spChg>
        <pc:spChg chg="del">
          <ac:chgData name="Paula Vázquez-Valero" userId="3a0e46d7-2099-40af-a155-aa45b68bfff3" providerId="ADAL" clId="{226707A1-3685-4969-8968-17E3B30F199A}" dt="2023-06-30T15:51:14.552" v="1334" actId="478"/>
          <ac:spMkLst>
            <pc:docMk/>
            <pc:sldMk cId="428515368" sldId="521"/>
            <ac:spMk id="104" creationId="{264ED0AA-A207-844A-8C4C-899462320F03}"/>
          </ac:spMkLst>
        </pc:spChg>
        <pc:spChg chg="del">
          <ac:chgData name="Paula Vázquez-Valero" userId="3a0e46d7-2099-40af-a155-aa45b68bfff3" providerId="ADAL" clId="{226707A1-3685-4969-8968-17E3B30F199A}" dt="2023-06-30T15:51:14.552" v="1334" actId="478"/>
          <ac:spMkLst>
            <pc:docMk/>
            <pc:sldMk cId="428515368" sldId="521"/>
            <ac:spMk id="105" creationId="{E46B0BF7-8F33-D4D8-60EB-032BDD0FC908}"/>
          </ac:spMkLst>
        </pc:spChg>
        <pc:spChg chg="del">
          <ac:chgData name="Paula Vázquez-Valero" userId="3a0e46d7-2099-40af-a155-aa45b68bfff3" providerId="ADAL" clId="{226707A1-3685-4969-8968-17E3B30F199A}" dt="2023-06-30T15:51:14.552" v="1334" actId="478"/>
          <ac:spMkLst>
            <pc:docMk/>
            <pc:sldMk cId="428515368" sldId="521"/>
            <ac:spMk id="106" creationId="{9A6CC66C-62BB-D178-C68B-98945421CDF5}"/>
          </ac:spMkLst>
        </pc:spChg>
        <pc:spChg chg="del">
          <ac:chgData name="Paula Vázquez-Valero" userId="3a0e46d7-2099-40af-a155-aa45b68bfff3" providerId="ADAL" clId="{226707A1-3685-4969-8968-17E3B30F199A}" dt="2023-06-30T15:51:14.552" v="1334" actId="478"/>
          <ac:spMkLst>
            <pc:docMk/>
            <pc:sldMk cId="428515368" sldId="521"/>
            <ac:spMk id="107" creationId="{F0286A8C-4AA8-FB17-D321-E0BAC440B6DE}"/>
          </ac:spMkLst>
        </pc:spChg>
        <pc:spChg chg="del">
          <ac:chgData name="Paula Vázquez-Valero" userId="3a0e46d7-2099-40af-a155-aa45b68bfff3" providerId="ADAL" clId="{226707A1-3685-4969-8968-17E3B30F199A}" dt="2023-06-30T15:51:14.552" v="1334" actId="478"/>
          <ac:spMkLst>
            <pc:docMk/>
            <pc:sldMk cId="428515368" sldId="521"/>
            <ac:spMk id="108" creationId="{BCB46A16-EA32-2E2A-F708-3129E9851A2D}"/>
          </ac:spMkLst>
        </pc:spChg>
        <pc:spChg chg="del">
          <ac:chgData name="Paula Vázquez-Valero" userId="3a0e46d7-2099-40af-a155-aa45b68bfff3" providerId="ADAL" clId="{226707A1-3685-4969-8968-17E3B30F199A}" dt="2023-06-30T15:51:14.552" v="1334" actId="478"/>
          <ac:spMkLst>
            <pc:docMk/>
            <pc:sldMk cId="428515368" sldId="521"/>
            <ac:spMk id="109" creationId="{470E1EDB-16BC-1080-541E-F5C1DAF95F49}"/>
          </ac:spMkLst>
        </pc:spChg>
        <pc:spChg chg="del">
          <ac:chgData name="Paula Vázquez-Valero" userId="3a0e46d7-2099-40af-a155-aa45b68bfff3" providerId="ADAL" clId="{226707A1-3685-4969-8968-17E3B30F199A}" dt="2023-06-30T15:51:14.552" v="1334" actId="478"/>
          <ac:spMkLst>
            <pc:docMk/>
            <pc:sldMk cId="428515368" sldId="521"/>
            <ac:spMk id="110" creationId="{45807471-3588-BD85-645F-25E98FBD1AB5}"/>
          </ac:spMkLst>
        </pc:spChg>
        <pc:spChg chg="del">
          <ac:chgData name="Paula Vázquez-Valero" userId="3a0e46d7-2099-40af-a155-aa45b68bfff3" providerId="ADAL" clId="{226707A1-3685-4969-8968-17E3B30F199A}" dt="2023-06-30T15:51:14.552" v="1334" actId="478"/>
          <ac:spMkLst>
            <pc:docMk/>
            <pc:sldMk cId="428515368" sldId="521"/>
            <ac:spMk id="111" creationId="{A158C886-219B-8268-0052-0DFD499987BA}"/>
          </ac:spMkLst>
        </pc:spChg>
        <pc:spChg chg="del">
          <ac:chgData name="Paula Vázquez-Valero" userId="3a0e46d7-2099-40af-a155-aa45b68bfff3" providerId="ADAL" clId="{226707A1-3685-4969-8968-17E3B30F199A}" dt="2023-06-30T15:51:14.552" v="1334" actId="478"/>
          <ac:spMkLst>
            <pc:docMk/>
            <pc:sldMk cId="428515368" sldId="521"/>
            <ac:spMk id="112" creationId="{4F0B0FE4-1585-2BD6-60D7-C03D84DF9AC6}"/>
          </ac:spMkLst>
        </pc:spChg>
        <pc:spChg chg="del">
          <ac:chgData name="Paula Vázquez-Valero" userId="3a0e46d7-2099-40af-a155-aa45b68bfff3" providerId="ADAL" clId="{226707A1-3685-4969-8968-17E3B30F199A}" dt="2023-06-30T15:51:14.552" v="1334" actId="478"/>
          <ac:spMkLst>
            <pc:docMk/>
            <pc:sldMk cId="428515368" sldId="521"/>
            <ac:spMk id="113" creationId="{FBF5F74F-EBF5-BA19-2F3A-1759543FBF0E}"/>
          </ac:spMkLst>
        </pc:spChg>
        <pc:spChg chg="del">
          <ac:chgData name="Paula Vázquez-Valero" userId="3a0e46d7-2099-40af-a155-aa45b68bfff3" providerId="ADAL" clId="{226707A1-3685-4969-8968-17E3B30F199A}" dt="2023-06-30T15:51:14.552" v="1334" actId="478"/>
          <ac:spMkLst>
            <pc:docMk/>
            <pc:sldMk cId="428515368" sldId="521"/>
            <ac:spMk id="114" creationId="{6EB2F906-D1F4-1870-5117-41E284A25F88}"/>
          </ac:spMkLst>
        </pc:spChg>
        <pc:graphicFrameChg chg="modGraphic">
          <ac:chgData name="Paula Vázquez-Valero" userId="3a0e46d7-2099-40af-a155-aa45b68bfff3" providerId="ADAL" clId="{226707A1-3685-4969-8968-17E3B30F199A}" dt="2023-06-30T15:51:22.096" v="1337" actId="113"/>
          <ac:graphicFrameMkLst>
            <pc:docMk/>
            <pc:sldMk cId="428515368" sldId="521"/>
            <ac:graphicFrameMk id="15" creationId="{BB0ADCDC-8A90-4A15-96CB-0FFFA31DC487}"/>
          </ac:graphicFrameMkLst>
        </pc:graphicFrameChg>
      </pc:sldChg>
      <pc:sldMasterChg chg="del delSldLayout">
        <pc:chgData name="Paula Vázquez-Valero" userId="3a0e46d7-2099-40af-a155-aa45b68bfff3" providerId="ADAL" clId="{226707A1-3685-4969-8968-17E3B30F199A}" dt="2023-06-30T15:17:51.311" v="387" actId="47"/>
        <pc:sldMasterMkLst>
          <pc:docMk/>
          <pc:sldMasterMk cId="3740916038" sldId="2147483660"/>
        </pc:sldMasterMkLst>
        <pc:sldLayoutChg chg="del">
          <pc:chgData name="Paula Vázquez-Valero" userId="3a0e46d7-2099-40af-a155-aa45b68bfff3" providerId="ADAL" clId="{226707A1-3685-4969-8968-17E3B30F199A}" dt="2023-06-30T15:17:51.311" v="387" actId="47"/>
          <pc:sldLayoutMkLst>
            <pc:docMk/>
            <pc:sldMasterMk cId="3740916038" sldId="2147483660"/>
            <pc:sldLayoutMk cId="3925316682" sldId="2147483661"/>
          </pc:sldLayoutMkLst>
        </pc:sldLayoutChg>
        <pc:sldLayoutChg chg="del">
          <pc:chgData name="Paula Vázquez-Valero" userId="3a0e46d7-2099-40af-a155-aa45b68bfff3" providerId="ADAL" clId="{226707A1-3685-4969-8968-17E3B30F199A}" dt="2023-06-30T15:17:51.311" v="387" actId="47"/>
          <pc:sldLayoutMkLst>
            <pc:docMk/>
            <pc:sldMasterMk cId="3740916038" sldId="2147483660"/>
            <pc:sldLayoutMk cId="1792240658" sldId="2147483662"/>
          </pc:sldLayoutMkLst>
        </pc:sldLayoutChg>
        <pc:sldLayoutChg chg="del">
          <pc:chgData name="Paula Vázquez-Valero" userId="3a0e46d7-2099-40af-a155-aa45b68bfff3" providerId="ADAL" clId="{226707A1-3685-4969-8968-17E3B30F199A}" dt="2023-06-30T15:17:51.311" v="387" actId="47"/>
          <pc:sldLayoutMkLst>
            <pc:docMk/>
            <pc:sldMasterMk cId="3740916038" sldId="2147483660"/>
            <pc:sldLayoutMk cId="1666496942" sldId="2147483663"/>
          </pc:sldLayoutMkLst>
        </pc:sldLayoutChg>
        <pc:sldLayoutChg chg="del">
          <pc:chgData name="Paula Vázquez-Valero" userId="3a0e46d7-2099-40af-a155-aa45b68bfff3" providerId="ADAL" clId="{226707A1-3685-4969-8968-17E3B30F199A}" dt="2023-06-30T15:17:51.311" v="387" actId="47"/>
          <pc:sldLayoutMkLst>
            <pc:docMk/>
            <pc:sldMasterMk cId="3740916038" sldId="2147483660"/>
            <pc:sldLayoutMk cId="985365230" sldId="2147483664"/>
          </pc:sldLayoutMkLst>
        </pc:sldLayoutChg>
        <pc:sldLayoutChg chg="del">
          <pc:chgData name="Paula Vázquez-Valero" userId="3a0e46d7-2099-40af-a155-aa45b68bfff3" providerId="ADAL" clId="{226707A1-3685-4969-8968-17E3B30F199A}" dt="2023-06-30T15:17:51.311" v="387" actId="47"/>
          <pc:sldLayoutMkLst>
            <pc:docMk/>
            <pc:sldMasterMk cId="3740916038" sldId="2147483660"/>
            <pc:sldLayoutMk cId="4275447485" sldId="2147483665"/>
          </pc:sldLayoutMkLst>
        </pc:sldLayoutChg>
        <pc:sldLayoutChg chg="del">
          <pc:chgData name="Paula Vázquez-Valero" userId="3a0e46d7-2099-40af-a155-aa45b68bfff3" providerId="ADAL" clId="{226707A1-3685-4969-8968-17E3B30F199A}" dt="2023-06-30T15:17:51.311" v="387" actId="47"/>
          <pc:sldLayoutMkLst>
            <pc:docMk/>
            <pc:sldMasterMk cId="3740916038" sldId="2147483660"/>
            <pc:sldLayoutMk cId="1511902288" sldId="2147483666"/>
          </pc:sldLayoutMkLst>
        </pc:sldLayoutChg>
        <pc:sldLayoutChg chg="del">
          <pc:chgData name="Paula Vázquez-Valero" userId="3a0e46d7-2099-40af-a155-aa45b68bfff3" providerId="ADAL" clId="{226707A1-3685-4969-8968-17E3B30F199A}" dt="2023-06-30T15:17:51.311" v="387" actId="47"/>
          <pc:sldLayoutMkLst>
            <pc:docMk/>
            <pc:sldMasterMk cId="3740916038" sldId="2147483660"/>
            <pc:sldLayoutMk cId="1461432578" sldId="2147483667"/>
          </pc:sldLayoutMkLst>
        </pc:sldLayoutChg>
        <pc:sldLayoutChg chg="del">
          <pc:chgData name="Paula Vázquez-Valero" userId="3a0e46d7-2099-40af-a155-aa45b68bfff3" providerId="ADAL" clId="{226707A1-3685-4969-8968-17E3B30F199A}" dt="2023-06-30T15:17:51.311" v="387" actId="47"/>
          <pc:sldLayoutMkLst>
            <pc:docMk/>
            <pc:sldMasterMk cId="3740916038" sldId="2147483660"/>
            <pc:sldLayoutMk cId="2657796466" sldId="2147483668"/>
          </pc:sldLayoutMkLst>
        </pc:sldLayoutChg>
        <pc:sldLayoutChg chg="del">
          <pc:chgData name="Paula Vázquez-Valero" userId="3a0e46d7-2099-40af-a155-aa45b68bfff3" providerId="ADAL" clId="{226707A1-3685-4969-8968-17E3B30F199A}" dt="2023-06-30T15:17:51.311" v="387" actId="47"/>
          <pc:sldLayoutMkLst>
            <pc:docMk/>
            <pc:sldMasterMk cId="3740916038" sldId="2147483660"/>
            <pc:sldLayoutMk cId="4096374136" sldId="2147483669"/>
          </pc:sldLayoutMkLst>
        </pc:sldLayoutChg>
        <pc:sldLayoutChg chg="del">
          <pc:chgData name="Paula Vázquez-Valero" userId="3a0e46d7-2099-40af-a155-aa45b68bfff3" providerId="ADAL" clId="{226707A1-3685-4969-8968-17E3B30F199A}" dt="2023-06-30T15:17:51.311" v="387" actId="47"/>
          <pc:sldLayoutMkLst>
            <pc:docMk/>
            <pc:sldMasterMk cId="3740916038" sldId="2147483660"/>
            <pc:sldLayoutMk cId="1062203025" sldId="2147483670"/>
          </pc:sldLayoutMkLst>
        </pc:sldLayoutChg>
        <pc:sldLayoutChg chg="del">
          <pc:chgData name="Paula Vázquez-Valero" userId="3a0e46d7-2099-40af-a155-aa45b68bfff3" providerId="ADAL" clId="{226707A1-3685-4969-8968-17E3B30F199A}" dt="2023-06-30T15:17:51.311" v="387" actId="47"/>
          <pc:sldLayoutMkLst>
            <pc:docMk/>
            <pc:sldMasterMk cId="3740916038" sldId="2147483660"/>
            <pc:sldLayoutMk cId="257316676" sldId="214748367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200" dirty="0"/>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endParaRPr lang="en-GB" sz="100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t>For any </a:t>
            </a:r>
            <a:r>
              <a:rPr lang="en-GB" sz="1200" i="1" dirty="0"/>
              <a:t>other </a:t>
            </a:r>
            <a:r>
              <a:rPr lang="en-GB" sz="1200" dirty="0"/>
              <a:t>words that occur incidentally in this PowerPoint, frequency rankings will be provided in the notes field wherever possible.</a:t>
            </a:r>
          </a:p>
          <a:p>
            <a:pPr marL="0" lvl="0" indent="0" algn="l" rtl="0">
              <a:spcBef>
                <a:spcPts val="0"/>
              </a:spcBef>
              <a:spcAft>
                <a:spcPts val="0"/>
              </a:spcAft>
              <a:buNone/>
            </a:pPr>
            <a:endParaRPr lang="en-GB" sz="1200" b="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i="0" u="none" strike="noStrike" dirty="0">
                <a:solidFill>
                  <a:srgbClr val="1F3864"/>
                </a:solidFill>
                <a:effectLst/>
                <a:latin typeface="docs-Century Gothic"/>
              </a:rPr>
              <a:t>Phonics: </a:t>
            </a:r>
            <a:r>
              <a:rPr lang="en-GB" sz="1200" b="1" dirty="0" err="1">
                <a:solidFill>
                  <a:srgbClr val="1F3864"/>
                </a:solidFill>
                <a:latin typeface="Arial"/>
                <a:ea typeface="Arial"/>
                <a:cs typeface="Arial"/>
                <a:sym typeface="Arial"/>
              </a:rPr>
              <a:t>centro</a:t>
            </a:r>
            <a:r>
              <a:rPr lang="en-GB" sz="1200" b="1" dirty="0">
                <a:solidFill>
                  <a:srgbClr val="1F3864"/>
                </a:solidFill>
                <a:latin typeface="Arial"/>
                <a:ea typeface="Arial"/>
                <a:cs typeface="Arial"/>
                <a:sym typeface="Arial"/>
              </a:rPr>
              <a:t> </a:t>
            </a:r>
            <a:r>
              <a:rPr lang="en-GB" sz="1200" b="0" dirty="0">
                <a:solidFill>
                  <a:srgbClr val="1F3864"/>
                </a:solidFill>
                <a:latin typeface="Arial"/>
                <a:ea typeface="Arial"/>
                <a:cs typeface="Arial"/>
                <a:sym typeface="Arial"/>
              </a:rPr>
              <a:t>[317]</a:t>
            </a:r>
            <a:endParaRPr lang="en-GB" sz="1200" b="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b="1" i="0" u="none" strike="noStrike" dirty="0">
                <a:solidFill>
                  <a:srgbClr val="1F3864"/>
                </a:solidFill>
                <a:effectLst/>
                <a:latin typeface="docs-Century Gothic"/>
              </a:rPr>
              <a:t>Vocabulary: </a:t>
            </a:r>
            <a:r>
              <a:rPr lang="es-ES" b="1" i="0" u="none" strike="noStrike" dirty="0">
                <a:solidFill>
                  <a:srgbClr val="FF0000"/>
                </a:solidFill>
                <a:effectLst/>
                <a:latin typeface="docs-Century Gothic"/>
              </a:rPr>
              <a:t>tener [19] tengo [19] bolígrafo [&gt;5000] cámara </a:t>
            </a:r>
            <a:r>
              <a:rPr lang="es-ES" b="0" i="0" u="none" strike="noStrike" dirty="0">
                <a:solidFill>
                  <a:srgbClr val="FF0000"/>
                </a:solidFill>
                <a:effectLst/>
                <a:latin typeface="docs-Century Gothic"/>
              </a:rPr>
              <a:t>[903] </a:t>
            </a:r>
            <a:r>
              <a:rPr lang="es-ES" b="1" i="0" u="none" strike="noStrike" dirty="0">
                <a:solidFill>
                  <a:srgbClr val="FF0000"/>
                </a:solidFill>
                <a:effectLst/>
                <a:latin typeface="docs-Century Gothic"/>
              </a:rPr>
              <a:t>cuaderno</a:t>
            </a:r>
            <a:r>
              <a:rPr lang="es-ES" b="0" i="0" u="none" strike="noStrike" dirty="0">
                <a:solidFill>
                  <a:srgbClr val="FF0000"/>
                </a:solidFill>
                <a:effectLst/>
                <a:latin typeface="docs-Century Gothic"/>
              </a:rPr>
              <a:t> [3301] </a:t>
            </a:r>
            <a:r>
              <a:rPr lang="es-ES" b="1" i="0" u="none" strike="noStrike" dirty="0">
                <a:solidFill>
                  <a:srgbClr val="FF0000"/>
                </a:solidFill>
                <a:effectLst/>
                <a:latin typeface="docs-Century Gothic"/>
              </a:rPr>
              <a:t>fruta </a:t>
            </a:r>
            <a:r>
              <a:rPr lang="es-ES" b="0" i="0" u="none" strike="noStrike" dirty="0">
                <a:solidFill>
                  <a:srgbClr val="FF0000"/>
                </a:solidFill>
                <a:effectLst/>
                <a:latin typeface="docs-Century Gothic"/>
              </a:rPr>
              <a:t>[1925] </a:t>
            </a:r>
            <a:r>
              <a:rPr lang="es-ES" b="1" i="0" u="none" strike="noStrike" dirty="0">
                <a:solidFill>
                  <a:srgbClr val="FF0000"/>
                </a:solidFill>
                <a:effectLst/>
                <a:latin typeface="docs-Century Gothic"/>
              </a:rPr>
              <a:t>mochila</a:t>
            </a:r>
            <a:r>
              <a:rPr lang="es-ES" b="0" i="0" u="none" strike="noStrike" dirty="0">
                <a:solidFill>
                  <a:srgbClr val="FF0000"/>
                </a:solidFill>
                <a:effectLst/>
                <a:latin typeface="docs-Century Gothic"/>
              </a:rPr>
              <a:t> [&gt;5000]</a:t>
            </a:r>
            <a:r>
              <a:rPr lang="es-ES" b="0" i="0" u="none" strike="noStrike" dirty="0">
                <a:solidFill>
                  <a:srgbClr val="002060"/>
                </a:solidFill>
                <a:effectLst/>
                <a:latin typeface="docs-Century Gothic"/>
              </a:rPr>
              <a:t> </a:t>
            </a:r>
            <a:r>
              <a:rPr lang="es-ES" b="1" i="0" u="none" strike="noStrike" dirty="0">
                <a:solidFill>
                  <a:srgbClr val="FF0000"/>
                </a:solidFill>
                <a:effectLst/>
                <a:latin typeface="docs-Century Gothic"/>
              </a:rPr>
              <a:t>pelota</a:t>
            </a:r>
            <a:r>
              <a:rPr lang="es-ES" b="0" i="0" u="none" strike="noStrike" dirty="0">
                <a:solidFill>
                  <a:srgbClr val="FF0000"/>
                </a:solidFill>
                <a:effectLst/>
                <a:latin typeface="docs-Century Gothic"/>
              </a:rPr>
              <a:t> [2270] </a:t>
            </a:r>
            <a:r>
              <a:rPr lang="es-ES" b="1" i="0" u="none" strike="noStrike" dirty="0">
                <a:solidFill>
                  <a:srgbClr val="002060"/>
                </a:solidFill>
                <a:effectLst/>
                <a:latin typeface="docs-Century Gothic"/>
              </a:rPr>
              <a:t>teléfono</a:t>
            </a:r>
            <a:r>
              <a:rPr lang="es-ES" b="0" i="0" u="none" strike="noStrike" dirty="0">
                <a:solidFill>
                  <a:srgbClr val="002060"/>
                </a:solidFill>
                <a:effectLst/>
                <a:latin typeface="docs-Century Gothic"/>
              </a:rPr>
              <a:t> [866] </a:t>
            </a:r>
            <a:r>
              <a:rPr lang="es-ES" b="1" i="0" u="none" strike="noStrike" dirty="0">
                <a:solidFill>
                  <a:srgbClr val="002060"/>
                </a:solidFill>
                <a:effectLst/>
                <a:latin typeface="docs-Century Gothic"/>
              </a:rPr>
              <a:t>un</a:t>
            </a:r>
            <a:r>
              <a:rPr lang="es-ES" b="0" i="0" u="none" strike="noStrike" dirty="0">
                <a:solidFill>
                  <a:srgbClr val="002060"/>
                </a:solidFill>
                <a:effectLst/>
                <a:latin typeface="docs-Century Gothic"/>
              </a:rPr>
              <a:t> [6] </a:t>
            </a:r>
            <a:r>
              <a:rPr lang="es-ES" b="1" i="0" u="none" strike="noStrike" dirty="0">
                <a:solidFill>
                  <a:srgbClr val="002060"/>
                </a:solidFill>
                <a:effectLst/>
                <a:latin typeface="docs-Century Gothic"/>
              </a:rPr>
              <a:t>una</a:t>
            </a:r>
            <a:r>
              <a:rPr lang="es-ES" b="0" i="0" u="none" strike="noStrike" dirty="0">
                <a:solidFill>
                  <a:srgbClr val="002060"/>
                </a:solidFill>
                <a:effectLst/>
                <a:latin typeface="docs-Century Gothic"/>
              </a:rPr>
              <a:t> [6]</a:t>
            </a:r>
          </a:p>
          <a:p>
            <a:pPr marL="0" marR="0" lvl="0" indent="0" algn="l" rtl="0">
              <a:lnSpc>
                <a:spcPct val="100000"/>
              </a:lnSpc>
              <a:spcBef>
                <a:spcPts val="0"/>
              </a:spcBef>
              <a:spcAft>
                <a:spcPts val="0"/>
              </a:spcAft>
              <a:buClr>
                <a:schemeClr val="dk1"/>
              </a:buClr>
              <a:buSzPts val="1200"/>
              <a:buFont typeface="Calibri"/>
              <a:buNone/>
            </a:pPr>
            <a:endParaRPr lang="en-GB" sz="1800" b="1" dirty="0"/>
          </a:p>
          <a:p>
            <a:pPr marL="0" marR="0" lvl="0" indent="0" algn="l" rtl="0">
              <a:lnSpc>
                <a:spcPct val="100000"/>
              </a:lnSpc>
              <a:spcBef>
                <a:spcPts val="0"/>
              </a:spcBef>
              <a:spcAft>
                <a:spcPts val="0"/>
              </a:spcAft>
              <a:buClr>
                <a:schemeClr val="dk1"/>
              </a:buClr>
              <a:buSzPts val="1200"/>
              <a:buFont typeface="Calibri"/>
              <a:buNone/>
            </a:pPr>
            <a:r>
              <a:rPr lang="en-GB" sz="1800" b="1" dirty="0"/>
              <a:t>Frequency of unknown words</a:t>
            </a:r>
            <a:r>
              <a:rPr lang="en-GB" sz="1800" b="0" dirty="0"/>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800" b="1" dirty="0"/>
              <a:t>la </a:t>
            </a:r>
            <a:r>
              <a:rPr lang="en-GB" sz="1800" b="0" dirty="0"/>
              <a:t>[1]</a:t>
            </a:r>
            <a:r>
              <a:rPr lang="en-GB" sz="1800" b="1" dirty="0"/>
              <a:t> </a:t>
            </a:r>
            <a:r>
              <a:rPr lang="en-GB" sz="1800" b="1" dirty="0" err="1"/>
              <a:t>practicar</a:t>
            </a:r>
            <a:r>
              <a:rPr lang="en-GB" sz="1800" b="0" dirty="0"/>
              <a:t> [1595] </a:t>
            </a:r>
            <a:r>
              <a:rPr lang="en-GB" sz="1800" b="1" dirty="0" err="1"/>
              <a:t>compañero</a:t>
            </a:r>
            <a:r>
              <a:rPr lang="en-GB" sz="1800" b="0" dirty="0"/>
              <a:t> [551] </a:t>
            </a:r>
            <a:r>
              <a:rPr lang="en-GB" sz="1800" b="1" dirty="0"/>
              <a:t>dos</a:t>
            </a:r>
            <a:r>
              <a:rPr lang="en-GB" sz="1800" b="0" dirty="0"/>
              <a:t> [64] </a:t>
            </a:r>
            <a:r>
              <a:rPr lang="en-GB" sz="1800" b="1" dirty="0" err="1"/>
              <a:t>excrusión</a:t>
            </a:r>
            <a:r>
              <a:rPr lang="en-GB" sz="1800" b="0" dirty="0"/>
              <a:t> [4699] </a:t>
            </a:r>
            <a:r>
              <a:rPr lang="en-GB" sz="1800" b="1" dirty="0" err="1"/>
              <a:t>lista</a:t>
            </a:r>
            <a:r>
              <a:rPr lang="en-GB" sz="1800" b="1" dirty="0"/>
              <a:t> </a:t>
            </a:r>
            <a:r>
              <a:rPr lang="en-GB" sz="1800" b="0" dirty="0"/>
              <a:t>[1189]</a:t>
            </a:r>
            <a:r>
              <a:rPr lang="en-GB" sz="1800" b="1" dirty="0"/>
              <a:t> </a:t>
            </a:r>
            <a:r>
              <a:rPr lang="en-GB" sz="1800" b="1" dirty="0" err="1"/>
              <a:t>montaña</a:t>
            </a:r>
            <a:r>
              <a:rPr lang="en-GB" sz="1800" b="0" dirty="0"/>
              <a:t> [1464]</a:t>
            </a:r>
            <a:endParaRPr lang="en-GB" sz="1800" b="1" dirty="0"/>
          </a:p>
          <a:p>
            <a:pPr marL="0" marR="0" lvl="0" indent="0" algn="l" rtl="0">
              <a:lnSpc>
                <a:spcPct val="100000"/>
              </a:lnSpc>
              <a:spcBef>
                <a:spcPts val="0"/>
              </a:spcBef>
              <a:spcAft>
                <a:spcPts val="0"/>
              </a:spcAft>
              <a:buClr>
                <a:schemeClr val="dk1"/>
              </a:buClr>
              <a:buSzPts val="1200"/>
              <a:buFont typeface="Calibri"/>
              <a:buNone/>
            </a:pPr>
            <a:r>
              <a:rPr lang="en-GB" sz="1800" b="0" dirty="0">
                <a:effectLst/>
                <a:latin typeface="Calibri" panose="020F0502020204030204" pitchFamily="34" charset="0"/>
                <a:ea typeface="Calibri" panose="020F0502020204030204" pitchFamily="34" charset="0"/>
              </a:rPr>
              <a:t>S</a:t>
            </a:r>
            <a:r>
              <a:rPr lang="en-GB" sz="1200" dirty="0">
                <a:effectLst/>
                <a:latin typeface="Calibri" panose="020F0502020204030204" pitchFamily="34" charset="0"/>
                <a:ea typeface="Calibri" panose="020F0502020204030204" pitchFamily="34" charset="0"/>
              </a:rPr>
              <a:t>ource: Davies, M. and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rtl="0">
              <a:lnSpc>
                <a:spcPct val="100000"/>
              </a:lnSpc>
              <a:spcBef>
                <a:spcPts val="0"/>
              </a:spcBef>
              <a:spcAft>
                <a:spcPts val="0"/>
              </a:spcAft>
              <a:buClr>
                <a:schemeClr val="dk1"/>
              </a:buClr>
              <a:buSzPts val="1200"/>
              <a:buFont typeface="Calibri"/>
              <a:buNone/>
            </a:pPr>
            <a:endParaRPr lang="en-GB" dirty="0"/>
          </a:p>
          <a:p>
            <a:pPr marL="0" lvl="0" indent="0" algn="l" rtl="0">
              <a:spcBef>
                <a:spcPts val="0"/>
              </a:spcBef>
              <a:spcAft>
                <a:spcPts val="0"/>
              </a:spcAft>
              <a:buNone/>
            </a:pPr>
            <a:endParaRPr lang="es-ES" sz="1200" b="0" i="0" u="none" strike="noStrike" dirty="0">
              <a:solidFill>
                <a:srgbClr val="002060"/>
              </a:solidFill>
              <a:effectLst/>
              <a:latin typeface="docs-Century Gothic"/>
              <a:ea typeface="Calibri" panose="020F0502020204030204" pitchFamily="34" charset="0"/>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DO NOT DISPLAY DURING THE TASK</a:t>
            </a:r>
            <a:br>
              <a:rPr lang="en-GB" b="1" dirty="0"/>
            </a:br>
            <a:r>
              <a:rPr lang="en-GB" b="1" dirty="0"/>
              <a:t>Timing: </a:t>
            </a:r>
            <a:r>
              <a:rPr lang="en-GB" b="0" dirty="0"/>
              <a:t>1 minute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give feedback to all pupils on Round 1.</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the half sentence for number 1 from A pupils.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reveal the correct article.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the noun from B pupils.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confirm the correct noun.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Continue for items 2 – 5.</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Then go to the next slide to give feedback on Round 2.  </a:t>
            </a:r>
          </a:p>
          <a:p>
            <a:pPr marL="0" marR="0" lvl="0" indent="0" algn="l" rtl="0">
              <a:lnSpc>
                <a:spcPct val="100000"/>
              </a:lnSpc>
              <a:spcBef>
                <a:spcPts val="0"/>
              </a:spcBef>
              <a:spcAft>
                <a:spcPts val="0"/>
              </a:spcAft>
              <a:buClr>
                <a:schemeClr val="dk1"/>
              </a:buClr>
              <a:buSzPts val="1200"/>
              <a:buFont typeface="Calibri"/>
              <a:buNone/>
            </a:pPr>
            <a:endParaRPr lang="en-GB" b="1"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11</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93445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DO NOT DISPLAY DURING THE TASK</a:t>
            </a:r>
            <a:br>
              <a:rPr lang="en-GB" b="1" dirty="0"/>
            </a:br>
            <a:r>
              <a:rPr lang="en-GB" b="1" dirty="0"/>
              <a:t>Timing: </a:t>
            </a:r>
            <a:r>
              <a:rPr lang="en-GB" b="0" dirty="0"/>
              <a:t>1 minute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give feedback to all pupils on Round 2.</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the half sentence for number 1 from B pupils.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reveal the correct article.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the noun from A pupils.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confirm the correct noun.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Continue for items 2 – 5.</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12</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374838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Note: this can be a follow up activity, if needed.</a:t>
            </a:r>
          </a:p>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6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last week and this week.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two weeks ago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sz="quarter" idx="5"/>
          </p:nvPr>
        </p:nvSpPr>
        <p:spPr/>
        <p:txBody>
          <a:bodyPr/>
          <a:lstStyle/>
          <a:p>
            <a:fld id="{6DE5E8F0-3074-4A24-9073-AEBB70944060}" type="slidenum">
              <a:rPr lang="en-US" smtClean="0"/>
              <a:t>13</a:t>
            </a:fld>
            <a:endParaRPr lang="en-US"/>
          </a:p>
        </p:txBody>
      </p:sp>
    </p:spTree>
    <p:extLst>
      <p:ext uri="{BB962C8B-B14F-4D97-AF65-F5344CB8AC3E}">
        <p14:creationId xmlns:p14="http://schemas.microsoft.com/office/powerpoint/2010/main" val="2464540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dirty="0"/>
              <a:t>Person A handout</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09626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dirty="0"/>
              <a:t>Person B handout</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722521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Note: this can be a follow up activity, if needed.</a:t>
            </a:r>
          </a:p>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6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last week and this week.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two weeks ago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sz="quarter" idx="5"/>
          </p:nvPr>
        </p:nvSpPr>
        <p:spPr/>
        <p:txBody>
          <a:bodyPr/>
          <a:lstStyle/>
          <a:p>
            <a:fld id="{6DE5E8F0-3074-4A24-9073-AEBB70944060}" type="slidenum">
              <a:rPr lang="en-US" smtClean="0"/>
              <a:t>17</a:t>
            </a:fld>
            <a:endParaRPr lang="en-US"/>
          </a:p>
        </p:txBody>
      </p:sp>
    </p:spTree>
    <p:extLst>
      <p:ext uri="{BB962C8B-B14F-4D97-AF65-F5344CB8AC3E}">
        <p14:creationId xmlns:p14="http://schemas.microsoft.com/office/powerpoint/2010/main" val="37210386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 minute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SSC </a:t>
            </a:r>
            <a:r>
              <a:rPr lang="en-GB" b="1" dirty="0"/>
              <a:t>[</a:t>
            </a:r>
            <a:r>
              <a:rPr lang="en-GB" b="1" dirty="0" err="1"/>
              <a:t>ce</a:t>
            </a:r>
            <a:r>
              <a:rPr lang="en-GB" b="1" dirty="0"/>
              <a:t>]</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Introduce and elicit the pronunciation of the </a:t>
            </a:r>
            <a:r>
              <a:rPr lang="en-GB" b="1" dirty="0"/>
              <a:t>individual SSC [</a:t>
            </a:r>
            <a:r>
              <a:rPr lang="en-GB" b="1" dirty="0" err="1"/>
              <a:t>ce</a:t>
            </a:r>
            <a:r>
              <a:rPr lang="en-GB" b="1" dirty="0"/>
              <a:t>] </a:t>
            </a:r>
            <a:r>
              <a:rPr lang="en-GB" dirty="0"/>
              <a:t>and then the </a:t>
            </a:r>
            <a:r>
              <a:rPr lang="en-GB" b="1" dirty="0"/>
              <a:t>source</a:t>
            </a:r>
            <a:r>
              <a:rPr lang="en-GB" dirty="0"/>
              <a:t> word ‘</a:t>
            </a:r>
            <a:r>
              <a:rPr lang="en-GB" b="1" dirty="0" err="1"/>
              <a:t>centro</a:t>
            </a:r>
            <a:r>
              <a:rPr lang="en-GB" b="1" dirty="0"/>
              <a:t>’</a:t>
            </a:r>
            <a:r>
              <a:rPr lang="en-GB" dirty="0"/>
              <a:t> (with gesture, if using).</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Click to bring up the picture and get pupils to repeat (with gesture, if using).</a:t>
            </a:r>
            <a:br>
              <a:rPr lang="en-GB" dirty="0"/>
            </a:b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Suggested gesture</a:t>
            </a:r>
            <a:r>
              <a:rPr lang="en-GB" dirty="0"/>
              <a:t>:</a:t>
            </a:r>
            <a:br>
              <a:rPr lang="en-GB" dirty="0"/>
            </a:br>
            <a:r>
              <a:rPr lang="en-GB" dirty="0"/>
              <a:t>For ‘centre’, pupils can bring their two index fingers together to touch as per the image where arrows converge in a central point.</a:t>
            </a:r>
          </a:p>
          <a:p>
            <a:pPr marL="0" lvl="0" indent="0" algn="l" rtl="0">
              <a:spcBef>
                <a:spcPts val="0"/>
              </a:spcBef>
              <a:spcAft>
                <a:spcPts val="0"/>
              </a:spcAft>
              <a:buClr>
                <a:schemeClr val="dk1"/>
              </a:buClr>
              <a:buSzPts val="1200"/>
              <a:buFont typeface="Calibri"/>
              <a:buNone/>
            </a:pPr>
            <a:endParaRPr lang="en-GB" b="1"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66707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a:t>
            </a:r>
            <a:r>
              <a:rPr lang="en-GB" b="0" dirty="0"/>
              <a:t>to develop phonological awareness of [</a:t>
            </a:r>
            <a:r>
              <a:rPr lang="en-GB" b="0" dirty="0" err="1"/>
              <a:t>ce</a:t>
            </a:r>
            <a:r>
              <a:rPr lang="en-GB" b="0" dirty="0"/>
              <a:t>]</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Teacher reads the instruction in Spanish. Use gesture to ensure meaning of ‘</a:t>
            </a:r>
            <a:r>
              <a:rPr lang="en-GB" dirty="0" err="1"/>
              <a:t>cuántas</a:t>
            </a:r>
            <a:r>
              <a:rPr lang="en-GB" dirty="0"/>
              <a:t> </a:t>
            </a:r>
            <a:r>
              <a:rPr lang="en-GB" dirty="0" err="1"/>
              <a:t>veces</a:t>
            </a:r>
            <a:r>
              <a:rPr lang="en-GB" dirty="0"/>
              <a:t>’ (how many times) is clear. Click x1 to bring up the rest of the instruction (‘</a:t>
            </a:r>
            <a:r>
              <a:rPr lang="en-GB" dirty="0" err="1"/>
              <a:t>marca</a:t>
            </a:r>
            <a:r>
              <a:rPr lang="en-GB" dirty="0"/>
              <a:t>’). Pupils to keep a tally of how many times they hear [</a:t>
            </a:r>
            <a:r>
              <a:rPr lang="en-GB" dirty="0" err="1"/>
              <a:t>ce</a:t>
            </a:r>
            <a:r>
              <a:rPr lang="en-GB" dirty="0"/>
              <a:t>]</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Click to bring up answers (x 4 clicks in total, 3 x [</a:t>
            </a:r>
            <a:r>
              <a:rPr lang="en-GB" dirty="0" err="1"/>
              <a:t>ce</a:t>
            </a:r>
            <a:r>
              <a:rPr lang="en-GB" dirty="0"/>
              <a:t>])</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Click to bring up next task. Pupils to practise the sentence out loud (it combines [</a:t>
            </a:r>
            <a:r>
              <a:rPr lang="en-GB" dirty="0" err="1"/>
              <a:t>ce</a:t>
            </a:r>
            <a:r>
              <a:rPr lang="en-GB" dirty="0"/>
              <a:t>] with previously met SSC [ca] [co] [cu].</a:t>
            </a:r>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Clr>
                <a:schemeClr val="dk1"/>
              </a:buClr>
              <a:buSzPts val="1200"/>
              <a:buFont typeface="Calibri"/>
              <a:buNone/>
            </a:pPr>
            <a:r>
              <a:rPr lang="en-GB" b="1" dirty="0"/>
              <a:t>Transcript:</a:t>
            </a:r>
            <a:br>
              <a:rPr lang="en-GB" b="1" dirty="0"/>
            </a:br>
            <a:r>
              <a:rPr lang="en-GB" b="0" dirty="0"/>
              <a:t>La </a:t>
            </a:r>
            <a:r>
              <a:rPr lang="en-GB" b="1" dirty="0" err="1"/>
              <a:t>ce</a:t>
            </a:r>
            <a:r>
              <a:rPr lang="en-GB" b="0" dirty="0" err="1"/>
              <a:t>bra</a:t>
            </a:r>
            <a:r>
              <a:rPr lang="en-GB" b="0" dirty="0"/>
              <a:t> Mer</a:t>
            </a:r>
            <a:r>
              <a:rPr lang="en-GB" b="1" dirty="0"/>
              <a:t>ce</a:t>
            </a:r>
            <a:r>
              <a:rPr lang="en-GB" b="0" dirty="0"/>
              <a:t> come </a:t>
            </a:r>
            <a:r>
              <a:rPr lang="en-GB" b="1" dirty="0" err="1"/>
              <a:t>cé</a:t>
            </a:r>
            <a:r>
              <a:rPr lang="en-GB" b="0" dirty="0" err="1"/>
              <a:t>sped</a:t>
            </a:r>
            <a:r>
              <a:rPr lang="en-GB" b="0" dirty="0"/>
              <a:t> caliente. </a:t>
            </a:r>
          </a:p>
          <a:p>
            <a:pPr marL="0" marR="0" lvl="0" indent="0" algn="l" rtl="0">
              <a:lnSpc>
                <a:spcPct val="100000"/>
              </a:lnSpc>
              <a:spcBef>
                <a:spcPts val="0"/>
              </a:spcBef>
              <a:spcAft>
                <a:spcPts val="0"/>
              </a:spcAft>
              <a:buClr>
                <a:schemeClr val="dk1"/>
              </a:buClr>
              <a:buSzPts val="1200"/>
              <a:buFont typeface="Calibri"/>
              <a:buNone/>
            </a:pPr>
            <a:endParaRPr lang="en-GB" sz="1800" b="1" dirty="0"/>
          </a:p>
          <a:p>
            <a:pPr marL="0" marR="0" lvl="0" indent="0" algn="l" rtl="0">
              <a:lnSpc>
                <a:spcPct val="100000"/>
              </a:lnSpc>
              <a:spcBef>
                <a:spcPts val="0"/>
              </a:spcBef>
              <a:spcAft>
                <a:spcPts val="0"/>
              </a:spcAft>
              <a:buClr>
                <a:schemeClr val="dk1"/>
              </a:buClr>
              <a:buSzPts val="1200"/>
              <a:buFont typeface="Calibri"/>
              <a:buNone/>
            </a:pPr>
            <a:r>
              <a:rPr lang="en-GB" sz="1800" b="1" dirty="0"/>
              <a:t>Frequency of unknown words</a:t>
            </a:r>
            <a:r>
              <a:rPr lang="en-GB" sz="1800" b="0" dirty="0"/>
              <a:t>:</a:t>
            </a:r>
          </a:p>
          <a:p>
            <a:pPr marL="0" marR="0" lvl="0" indent="0" algn="l" rtl="0">
              <a:lnSpc>
                <a:spcPct val="100000"/>
              </a:lnSpc>
              <a:spcBef>
                <a:spcPts val="0"/>
              </a:spcBef>
              <a:spcAft>
                <a:spcPts val="0"/>
              </a:spcAft>
              <a:buClr>
                <a:schemeClr val="dk1"/>
              </a:buClr>
              <a:buSzPts val="1200"/>
              <a:buFont typeface="Calibri"/>
              <a:buNone/>
            </a:pPr>
            <a:r>
              <a:rPr lang="en-GB" sz="1800" b="1" dirty="0" err="1"/>
              <a:t>practicar</a:t>
            </a:r>
            <a:r>
              <a:rPr lang="en-GB" sz="1800" b="0" dirty="0"/>
              <a:t> [1595] </a:t>
            </a:r>
            <a:r>
              <a:rPr lang="en-GB" sz="1800" b="1" dirty="0" err="1"/>
              <a:t>compañero</a:t>
            </a:r>
            <a:r>
              <a:rPr lang="en-GB" sz="1800" b="0" dirty="0"/>
              <a:t> [551]</a:t>
            </a:r>
          </a:p>
          <a:p>
            <a:pPr marL="0" marR="0" lvl="0" indent="0" algn="l" rtl="0">
              <a:lnSpc>
                <a:spcPct val="100000"/>
              </a:lnSpc>
              <a:spcBef>
                <a:spcPts val="0"/>
              </a:spcBef>
              <a:spcAft>
                <a:spcPts val="0"/>
              </a:spcAft>
              <a:buClr>
                <a:schemeClr val="dk1"/>
              </a:buClr>
              <a:buSzPts val="1200"/>
              <a:buFont typeface="Calibri"/>
              <a:buNone/>
            </a:pPr>
            <a:r>
              <a:rPr lang="en-GB" sz="1800" b="0" dirty="0">
                <a:effectLst/>
                <a:latin typeface="Calibri" panose="020F0502020204030204" pitchFamily="34" charset="0"/>
                <a:ea typeface="Calibri" panose="020F0502020204030204" pitchFamily="34" charset="0"/>
              </a:rPr>
              <a:t>S</a:t>
            </a:r>
            <a:r>
              <a:rPr lang="en-GB" sz="1200" dirty="0">
                <a:effectLst/>
                <a:latin typeface="Calibri" panose="020F0502020204030204" pitchFamily="34" charset="0"/>
                <a:ea typeface="Calibri" panose="020F0502020204030204" pitchFamily="34" charset="0"/>
              </a:rPr>
              <a:t>ource: Davies, M. and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lvl="0" indent="0" algn="l" rtl="0">
              <a:spcBef>
                <a:spcPts val="0"/>
              </a:spcBef>
              <a:spcAft>
                <a:spcPts val="0"/>
              </a:spcAft>
              <a:buClr>
                <a:schemeClr val="dk1"/>
              </a:buClr>
              <a:buSzPts val="1200"/>
              <a:buFont typeface="Calibri"/>
              <a:buNone/>
            </a:pPr>
            <a:endParaRPr lang="en-GB" b="1"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246313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grammatical gender and singular indefinite articles (un/una).</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present the new information about gender and indefinite articles in Spanish.</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three examples of masculine nouns with their indefinite article ‘un’.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three examples of feminine nouns with their indefinite article ‘una’.</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provide the salient pattern: that most masculine nouns end in –o and most feminine nouns in –a.</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These example</a:t>
            </a:r>
            <a:r>
              <a:rPr lang="en-GB" baseline="0" dirty="0"/>
              <a:t> nouns are all taken from the SSC source/cluster words from weeks 1-8 except </a:t>
            </a:r>
            <a:r>
              <a:rPr lang="en-GB" b="1" baseline="0" dirty="0" err="1"/>
              <a:t>teléfono</a:t>
            </a:r>
            <a:r>
              <a:rPr lang="en-GB" b="1" baseline="0" dirty="0"/>
              <a:t> </a:t>
            </a:r>
            <a:r>
              <a:rPr lang="en-GB" b="0" baseline="0" dirty="0"/>
              <a:t>[866]. </a:t>
            </a:r>
            <a:r>
              <a:rPr lang="en-GB" baseline="0" dirty="0"/>
              <a:t>pupils should already familiar with these from their phonics learning.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5</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305724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distinction between un and </a:t>
            </a:r>
            <a:r>
              <a:rPr lang="en-GB" b="0" dirty="0" err="1"/>
              <a:t>una</a:t>
            </a:r>
            <a:r>
              <a:rPr lang="en-GB" b="0" dirty="0"/>
              <a:t>; to present the new vocabulary for this week in sound and writing, and with English meanings.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Click for each word to appear with audio (without article).</a:t>
            </a:r>
          </a:p>
          <a:p>
            <a:pPr marL="228600" lvl="0" indent="-228600" algn="l" rtl="0">
              <a:spcBef>
                <a:spcPts val="0"/>
              </a:spcBef>
              <a:spcAft>
                <a:spcPts val="0"/>
              </a:spcAft>
              <a:buAutoNum type="arabicPeriod"/>
            </a:pPr>
            <a:r>
              <a:rPr lang="en-GB" dirty="0"/>
              <a:t>Pupils say ‘un’ or ‘</a:t>
            </a:r>
            <a:r>
              <a:rPr lang="en-GB" dirty="0" err="1"/>
              <a:t>una</a:t>
            </a:r>
            <a:r>
              <a:rPr lang="en-GB" dirty="0"/>
              <a:t>’, depending on the noun ending.</a:t>
            </a:r>
          </a:p>
          <a:p>
            <a:pPr marL="228600" lvl="0" indent="-228600" algn="l" rtl="0">
              <a:spcBef>
                <a:spcPts val="0"/>
              </a:spcBef>
              <a:spcAft>
                <a:spcPts val="0"/>
              </a:spcAft>
              <a:buAutoNum type="arabicPeriod"/>
            </a:pPr>
            <a:r>
              <a:rPr lang="en-GB" dirty="0"/>
              <a:t>Click again for it to disappear into the corresponding </a:t>
            </a:r>
            <a:r>
              <a:rPr lang="en-GB" dirty="0" err="1"/>
              <a:t>pacperson’s</a:t>
            </a:r>
            <a:r>
              <a:rPr lang="en-GB" dirty="0"/>
              <a:t> mouth.</a:t>
            </a:r>
          </a:p>
          <a:p>
            <a:pPr marL="228600" lvl="0" indent="-228600" algn="l" rtl="0">
              <a:spcBef>
                <a:spcPts val="0"/>
              </a:spcBef>
              <a:spcAft>
                <a:spcPts val="0"/>
              </a:spcAft>
              <a:buAutoNum type="arabicPeriod"/>
            </a:pPr>
            <a:endParaRPr lang="en-GB" dirty="0"/>
          </a:p>
          <a:p>
            <a:pPr marL="0" lvl="0" indent="0" algn="l" rtl="0">
              <a:spcBef>
                <a:spcPts val="0"/>
              </a:spcBef>
              <a:spcAft>
                <a:spcPts val="0"/>
              </a:spcAft>
              <a:buNone/>
            </a:pPr>
            <a:r>
              <a:rPr lang="en-GB" b="1" dirty="0"/>
              <a:t>Transcript </a:t>
            </a:r>
            <a:br>
              <a:rPr lang="en-GB" dirty="0"/>
            </a:br>
            <a:r>
              <a:rPr lang="en-GB" dirty="0" err="1"/>
              <a:t>fruta</a:t>
            </a:r>
            <a:br>
              <a:rPr lang="en-GB" dirty="0"/>
            </a:br>
            <a:r>
              <a:rPr lang="en-GB" dirty="0" err="1"/>
              <a:t>teléfono</a:t>
            </a:r>
            <a:br>
              <a:rPr lang="en-GB" dirty="0"/>
            </a:br>
            <a:r>
              <a:rPr lang="en-GB" dirty="0"/>
              <a:t>pelota</a:t>
            </a:r>
            <a:br>
              <a:rPr lang="en-GB" dirty="0"/>
            </a:br>
            <a:r>
              <a:rPr lang="en-GB" dirty="0"/>
              <a:t>mochila</a:t>
            </a:r>
            <a:br>
              <a:rPr lang="en-GB" dirty="0"/>
            </a:br>
            <a:r>
              <a:rPr lang="en-GB" dirty="0" err="1"/>
              <a:t>oso</a:t>
            </a:r>
            <a:br>
              <a:rPr lang="en-GB" dirty="0"/>
            </a:br>
            <a:r>
              <a:rPr lang="en-GB" dirty="0" err="1"/>
              <a:t>bolígrafo</a:t>
            </a:r>
            <a:br>
              <a:rPr lang="en-GB" dirty="0"/>
            </a:br>
            <a:r>
              <a:rPr lang="en-GB" dirty="0"/>
              <a:t>cuaderno</a:t>
            </a:r>
            <a:br>
              <a:rPr lang="en-GB" dirty="0"/>
            </a:br>
            <a:r>
              <a:rPr lang="en-GB" dirty="0" err="1"/>
              <a:t>cámara</a:t>
            </a: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sz="quarter" idx="5"/>
          </p:nvPr>
        </p:nvSpPr>
        <p:spPr/>
        <p:txBody>
          <a:bodyPr/>
          <a:lstStyle/>
          <a:p>
            <a:fld id="{6DE5E8F0-3074-4A24-9073-AEBB70944060}" type="slidenum">
              <a:rPr lang="en-US" smtClean="0"/>
              <a:t>6</a:t>
            </a:fld>
            <a:endParaRPr lang="en-US"/>
          </a:p>
        </p:txBody>
      </p:sp>
    </p:spTree>
    <p:extLst>
      <p:ext uri="{BB962C8B-B14F-4D97-AF65-F5344CB8AC3E}">
        <p14:creationId xmlns:p14="http://schemas.microsoft.com/office/powerpoint/2010/main" val="2464540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4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aural recognition of un / una and its connection with an appropriate noun.</a:t>
            </a:r>
            <a:br>
              <a:rPr lang="en-GB" b="0" dirty="0"/>
            </a:b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title and click to bring up the instructions in Spanish. </a:t>
            </a:r>
            <a:endParaRPr lang="en-GB" sz="1200" b="0" i="0" u="none" strike="noStrike" dirty="0">
              <a:solidFill>
                <a:schemeClr val="dk1"/>
              </a:solidFill>
              <a:latin typeface="Calibri"/>
              <a:ea typeface="Calibri"/>
              <a:cs typeface="Calibri"/>
              <a:sym typeface="Calibri"/>
            </a:endParaRP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sz="1200" b="0" i="0" u="none" strike="noStrike" dirty="0">
                <a:solidFill>
                  <a:srgbClr val="002060"/>
                </a:solidFill>
                <a:latin typeface="Century Gothic"/>
                <a:ea typeface="Century Gothic"/>
                <a:cs typeface="Century Gothic"/>
                <a:sym typeface="Century Gothic"/>
              </a:rPr>
              <a:t>Do the example (E). </a:t>
            </a:r>
            <a:r>
              <a:rPr lang="en-GB" b="0" dirty="0"/>
              <a:t>(Note: some learners will benefit from being able to circle the words on the sheet). </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b="0" dirty="0"/>
              <a:t>Click to bring up the answers.</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b="0" dirty="0"/>
              <a:t>Draw pupils’ attention to the nouns.</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b="0" dirty="0"/>
              <a:t>Pupils write (or circle) the correct noun, according to its final letter.</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b="0" dirty="0"/>
              <a:t>Click to bring up a 2</a:t>
            </a:r>
            <a:r>
              <a:rPr lang="en-GB" b="0" baseline="30000" dirty="0"/>
              <a:t>nd</a:t>
            </a:r>
            <a:r>
              <a:rPr lang="en-GB" b="0" dirty="0"/>
              <a:t> set of audio buttons to hear the article and noun together.</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b="0" dirty="0"/>
              <a:t>Pupils check their answers.</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b="0" dirty="0"/>
              <a:t>Click to confirm the answers.</a:t>
            </a:r>
            <a:endParaRPr lang="en-GB" dirty="0"/>
          </a:p>
          <a:p>
            <a:pPr marL="0" indent="0">
              <a:buNone/>
            </a:pPr>
            <a:r>
              <a:rPr lang="en-GB" baseline="0" dirty="0"/>
              <a:t> </a:t>
            </a:r>
            <a:endParaRPr lang="en-GB" b="1" baseline="0" dirty="0"/>
          </a:p>
          <a:p>
            <a:pPr marL="0" marR="0" lvl="0" indent="0" algn="l" rtl="0">
              <a:lnSpc>
                <a:spcPct val="100000"/>
              </a:lnSpc>
              <a:spcBef>
                <a:spcPts val="0"/>
              </a:spcBef>
              <a:spcAft>
                <a:spcPts val="0"/>
              </a:spcAft>
              <a:buClr>
                <a:schemeClr val="dk1"/>
              </a:buClr>
              <a:buSzPts val="1200"/>
              <a:buFont typeface="Calibri"/>
              <a:buNone/>
            </a:pPr>
            <a:r>
              <a:rPr lang="en-GB" sz="1200" b="1" i="0" u="none" strike="noStrike" baseline="0" dirty="0">
                <a:solidFill>
                  <a:schemeClr val="dk1"/>
                </a:solidFill>
                <a:latin typeface="Calibri"/>
                <a:ea typeface="Century Gothic"/>
                <a:cs typeface="Calibri"/>
                <a:sym typeface="Calibri"/>
              </a:rPr>
              <a:t>Trans</a:t>
            </a:r>
            <a:r>
              <a:rPr lang="en-US" sz="1200" b="1" i="0" u="none" strike="noStrike" dirty="0" err="1">
                <a:solidFill>
                  <a:srgbClr val="002060"/>
                </a:solidFill>
                <a:latin typeface="Century Gothic"/>
                <a:ea typeface="Century Gothic"/>
                <a:cs typeface="Century Gothic"/>
                <a:sym typeface="Century Gothic"/>
              </a:rPr>
              <a:t>cript</a:t>
            </a:r>
            <a:r>
              <a:rPr lang="en-US" sz="1200" b="1" i="0" u="none" strike="noStrike" dirty="0">
                <a:solidFill>
                  <a:srgbClr val="002060"/>
                </a:solidFill>
                <a:latin typeface="Century Gothic"/>
                <a:ea typeface="Century Gothic"/>
                <a:cs typeface="Century Gothic"/>
                <a:sym typeface="Century Gothic"/>
              </a:rPr>
              <a:t> 1:</a:t>
            </a:r>
          </a:p>
          <a:p>
            <a:pPr marL="0" marR="0" lvl="0" indent="0" algn="l" rtl="0">
              <a:lnSpc>
                <a:spcPct val="100000"/>
              </a:lnSpc>
              <a:spcBef>
                <a:spcPts val="0"/>
              </a:spcBef>
              <a:spcAft>
                <a:spcPts val="0"/>
              </a:spcAft>
              <a:buClr>
                <a:schemeClr val="dk1"/>
              </a:buClr>
              <a:buSzPts val="1200"/>
              <a:buFont typeface="Calibri"/>
              <a:buNone/>
            </a:pPr>
            <a:r>
              <a:rPr lang="en-US" sz="1200" b="0" i="0" u="none" strike="noStrike" dirty="0" err="1">
                <a:solidFill>
                  <a:srgbClr val="002060"/>
                </a:solidFill>
                <a:latin typeface="Century Gothic"/>
                <a:ea typeface="Century Gothic"/>
                <a:cs typeface="Century Gothic"/>
                <a:sym typeface="Century Gothic"/>
              </a:rPr>
              <a:t>Ej</a:t>
            </a:r>
            <a:r>
              <a:rPr lang="en-US" sz="1200" b="0" i="0" u="none" strike="noStrike" dirty="0">
                <a:solidFill>
                  <a:srgbClr val="002060"/>
                </a:solidFill>
                <a:latin typeface="Century Gothic"/>
                <a:ea typeface="Century Gothic"/>
                <a:cs typeface="Century Gothic"/>
                <a:sym typeface="Century Gothic"/>
              </a:rPr>
              <a:t>. Un [</a:t>
            </a:r>
            <a:r>
              <a:rPr lang="en-US" sz="1200" b="0" i="0" u="none" strike="noStrike" dirty="0" err="1">
                <a:solidFill>
                  <a:srgbClr val="002060"/>
                </a:solidFill>
                <a:latin typeface="Century Gothic"/>
                <a:ea typeface="Century Gothic"/>
                <a:cs typeface="Century Gothic"/>
                <a:sym typeface="Century Gothic"/>
              </a:rPr>
              <a:t>cuaderno</a:t>
            </a:r>
            <a:r>
              <a:rPr lang="en-US" sz="1200" b="0" i="0" u="none" strike="noStrike" dirty="0">
                <a:solidFill>
                  <a:srgbClr val="002060"/>
                </a:solidFill>
                <a:latin typeface="Century Gothic"/>
                <a:ea typeface="Century Gothic"/>
                <a:cs typeface="Century Gothic"/>
                <a:sym typeface="Century Gothic"/>
              </a:rPr>
              <a:t>]</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ea typeface="Century Gothic"/>
                <a:cs typeface="Century Gothic"/>
                <a:sym typeface="Century Gothic"/>
              </a:rPr>
              <a:t>Una [pelota]</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ea typeface="Century Gothic"/>
                <a:cs typeface="Century Gothic"/>
                <a:sym typeface="Century Gothic"/>
              </a:rPr>
              <a:t>Un [</a:t>
            </a:r>
            <a:r>
              <a:rPr lang="en-US" sz="1200" b="0" i="0" u="none" strike="noStrike" dirty="0" err="1">
                <a:solidFill>
                  <a:srgbClr val="002060"/>
                </a:solidFill>
                <a:latin typeface="Century Gothic"/>
                <a:ea typeface="Century Gothic"/>
                <a:cs typeface="Century Gothic"/>
                <a:sym typeface="Century Gothic"/>
              </a:rPr>
              <a:t>bolígrafo</a:t>
            </a:r>
            <a:r>
              <a:rPr lang="en-US" sz="1200" b="0" i="0" u="none" strike="noStrike" dirty="0">
                <a:solidFill>
                  <a:srgbClr val="002060"/>
                </a:solidFill>
                <a:latin typeface="Century Gothic"/>
                <a:ea typeface="Century Gothic"/>
                <a:cs typeface="Century Gothic"/>
                <a:sym typeface="Century Gothic"/>
              </a:rPr>
              <a:t>]</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ea typeface="Century Gothic"/>
                <a:cs typeface="Century Gothic"/>
                <a:sym typeface="Century Gothic"/>
              </a:rPr>
              <a:t>Una [</a:t>
            </a:r>
            <a:r>
              <a:rPr lang="en-US" sz="1200" b="0" i="0" u="none" strike="noStrike" dirty="0" err="1">
                <a:solidFill>
                  <a:srgbClr val="002060"/>
                </a:solidFill>
                <a:latin typeface="Century Gothic"/>
                <a:ea typeface="Century Gothic"/>
                <a:cs typeface="Century Gothic"/>
                <a:sym typeface="Century Gothic"/>
              </a:rPr>
              <a:t>fruta</a:t>
            </a:r>
            <a:r>
              <a:rPr lang="en-US" sz="1200" b="0" i="0" u="none" strike="noStrike" dirty="0">
                <a:solidFill>
                  <a:srgbClr val="002060"/>
                </a:solidFill>
                <a:latin typeface="Century Gothic"/>
                <a:ea typeface="Century Gothic"/>
                <a:cs typeface="Century Gothic"/>
                <a:sym typeface="Century Gothic"/>
              </a:rPr>
              <a:t>]</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ea typeface="Century Gothic"/>
                <a:cs typeface="Century Gothic"/>
                <a:sym typeface="Century Gothic"/>
              </a:rPr>
              <a:t>Una [mochila]</a:t>
            </a:r>
          </a:p>
          <a:p>
            <a:pPr marL="228600" marR="0" lvl="0" indent="-228600" algn="l" rtl="0">
              <a:lnSpc>
                <a:spcPct val="100000"/>
              </a:lnSpc>
              <a:spcBef>
                <a:spcPts val="0"/>
              </a:spcBef>
              <a:spcAft>
                <a:spcPts val="0"/>
              </a:spcAft>
              <a:buClr>
                <a:schemeClr val="dk1"/>
              </a:buClr>
              <a:buSzPts val="1200"/>
              <a:buFont typeface="Calibri"/>
              <a:buAutoNum type="arabicPeriod"/>
            </a:pPr>
            <a:endParaRPr lang="en-US" sz="1200" b="0" i="0" u="none" strike="noStrike" dirty="0">
              <a:solidFill>
                <a:srgbClr val="00206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baseline="0" dirty="0">
                <a:solidFill>
                  <a:schemeClr val="dk1"/>
                </a:solidFill>
                <a:latin typeface="Calibri"/>
                <a:ea typeface="Century Gothic"/>
                <a:cs typeface="Calibri"/>
                <a:sym typeface="Calibri"/>
              </a:rPr>
              <a:t>Trans</a:t>
            </a:r>
            <a:r>
              <a:rPr lang="en-US" sz="1200" b="1" i="0" u="none" strike="noStrike" dirty="0" err="1">
                <a:solidFill>
                  <a:srgbClr val="002060"/>
                </a:solidFill>
                <a:latin typeface="Century Gothic"/>
                <a:ea typeface="Century Gothic"/>
                <a:cs typeface="Century Gothic"/>
                <a:sym typeface="Century Gothic"/>
              </a:rPr>
              <a:t>cript</a:t>
            </a:r>
            <a:r>
              <a:rPr lang="en-US" sz="1200" b="1" i="0" u="none" strike="noStrike" dirty="0">
                <a:solidFill>
                  <a:srgbClr val="002060"/>
                </a:solidFill>
                <a:latin typeface="Century Gothic"/>
                <a:ea typeface="Century Gothic"/>
                <a:cs typeface="Century Gothic"/>
                <a:sym typeface="Century Gothic"/>
              </a:rPr>
              <a:t> 2:</a:t>
            </a:r>
          </a:p>
          <a:p>
            <a:pPr marL="0" marR="0" lvl="0" indent="0" algn="l" rtl="0">
              <a:lnSpc>
                <a:spcPct val="100000"/>
              </a:lnSpc>
              <a:spcBef>
                <a:spcPts val="0"/>
              </a:spcBef>
              <a:spcAft>
                <a:spcPts val="0"/>
              </a:spcAft>
              <a:buClr>
                <a:schemeClr val="dk1"/>
              </a:buClr>
              <a:buSzPts val="1200"/>
              <a:buFont typeface="Calibri"/>
              <a:buNone/>
            </a:pPr>
            <a:r>
              <a:rPr lang="en-US" sz="1200" b="0" i="0" u="none" strike="noStrike" dirty="0" err="1">
                <a:solidFill>
                  <a:srgbClr val="002060"/>
                </a:solidFill>
                <a:latin typeface="Century Gothic"/>
                <a:ea typeface="Century Gothic"/>
                <a:cs typeface="Century Gothic"/>
                <a:sym typeface="Century Gothic"/>
              </a:rPr>
              <a:t>Ej</a:t>
            </a:r>
            <a:r>
              <a:rPr lang="en-US" sz="1200" b="0" i="0" u="none" strike="noStrike" dirty="0">
                <a:solidFill>
                  <a:srgbClr val="002060"/>
                </a:solidFill>
                <a:latin typeface="Century Gothic"/>
                <a:ea typeface="Century Gothic"/>
                <a:cs typeface="Century Gothic"/>
                <a:sym typeface="Century Gothic"/>
              </a:rPr>
              <a:t>. Un </a:t>
            </a:r>
            <a:r>
              <a:rPr lang="en-US" sz="1200" b="0" i="0" u="none" strike="noStrike" dirty="0" err="1">
                <a:solidFill>
                  <a:srgbClr val="002060"/>
                </a:solidFill>
                <a:latin typeface="Century Gothic"/>
                <a:ea typeface="Century Gothic"/>
                <a:cs typeface="Century Gothic"/>
                <a:sym typeface="Century Gothic"/>
              </a:rPr>
              <a:t>cuaderno</a:t>
            </a:r>
            <a:endParaRPr lang="en-US" sz="1200" b="0" i="0" u="none" strike="noStrike" dirty="0">
              <a:solidFill>
                <a:srgbClr val="002060"/>
              </a:solidFill>
              <a:latin typeface="Century Gothic"/>
              <a:ea typeface="Century Gothic"/>
              <a:cs typeface="Century Gothic"/>
              <a:sym typeface="Century Gothic"/>
            </a:endParaRP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ea typeface="Century Gothic"/>
                <a:cs typeface="Century Gothic"/>
                <a:sym typeface="Century Gothic"/>
              </a:rPr>
              <a:t>Una pelota</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ea typeface="Century Gothic"/>
                <a:cs typeface="Century Gothic"/>
                <a:sym typeface="Century Gothic"/>
              </a:rPr>
              <a:t>Un </a:t>
            </a:r>
            <a:r>
              <a:rPr lang="en-US" sz="1200" b="0" i="0" u="none" strike="noStrike" dirty="0" err="1">
                <a:solidFill>
                  <a:srgbClr val="002060"/>
                </a:solidFill>
                <a:latin typeface="Century Gothic"/>
                <a:ea typeface="Century Gothic"/>
                <a:cs typeface="Century Gothic"/>
                <a:sym typeface="Century Gothic"/>
              </a:rPr>
              <a:t>bolígrafo</a:t>
            </a:r>
            <a:endParaRPr lang="en-US" sz="1200" b="0" i="0" u="none" strike="noStrike" dirty="0">
              <a:solidFill>
                <a:srgbClr val="002060"/>
              </a:solidFill>
              <a:latin typeface="Century Gothic"/>
              <a:ea typeface="Century Gothic"/>
              <a:cs typeface="Century Gothic"/>
              <a:sym typeface="Century Gothic"/>
            </a:endParaRP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ea typeface="Century Gothic"/>
                <a:cs typeface="Century Gothic"/>
                <a:sym typeface="Century Gothic"/>
              </a:rPr>
              <a:t>Una </a:t>
            </a:r>
            <a:r>
              <a:rPr lang="en-US" sz="1200" b="0" i="0" u="none" strike="noStrike" dirty="0" err="1">
                <a:solidFill>
                  <a:srgbClr val="002060"/>
                </a:solidFill>
                <a:latin typeface="Century Gothic"/>
                <a:ea typeface="Century Gothic"/>
                <a:cs typeface="Century Gothic"/>
                <a:sym typeface="Century Gothic"/>
              </a:rPr>
              <a:t>fruta</a:t>
            </a:r>
            <a:endParaRPr lang="en-US" sz="1200" b="0" i="0" u="none" strike="noStrike" dirty="0">
              <a:solidFill>
                <a:srgbClr val="002060"/>
              </a:solidFill>
              <a:latin typeface="Century Gothic"/>
              <a:ea typeface="Century Gothic"/>
              <a:cs typeface="Century Gothic"/>
              <a:sym typeface="Century Gothic"/>
            </a:endParaRP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ea typeface="Century Gothic"/>
                <a:cs typeface="Century Gothic"/>
                <a:sym typeface="Century Gothic"/>
              </a:rPr>
              <a:t>Una mochila</a:t>
            </a:r>
          </a:p>
          <a:p>
            <a:pPr marL="0" marR="0" lvl="0" indent="0" algn="l" rtl="0">
              <a:lnSpc>
                <a:spcPct val="100000"/>
              </a:lnSpc>
              <a:spcBef>
                <a:spcPts val="0"/>
              </a:spcBef>
              <a:spcAft>
                <a:spcPts val="0"/>
              </a:spcAft>
              <a:buClr>
                <a:schemeClr val="dk1"/>
              </a:buClr>
              <a:buSzPts val="1200"/>
              <a:buFont typeface="Calibri"/>
              <a:buNone/>
            </a:pPr>
            <a:endParaRPr lang="en-US" sz="1200" b="0" i="0" u="none" strike="noStrike" dirty="0">
              <a:solidFill>
                <a:srgbClr val="00206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200"/>
              <a:buFont typeface="Calibri"/>
              <a:buNone/>
            </a:pPr>
            <a:r>
              <a:rPr lang="en-GB" sz="1800" b="1" dirty="0"/>
              <a:t>Frequency of unknown words</a:t>
            </a:r>
            <a:r>
              <a:rPr lang="en-GB" sz="1800" b="0" dirty="0"/>
              <a:t>:</a:t>
            </a:r>
          </a:p>
          <a:p>
            <a:pPr marL="0" marR="0" lvl="0" indent="0" algn="l" rtl="0">
              <a:lnSpc>
                <a:spcPct val="100000"/>
              </a:lnSpc>
              <a:spcBef>
                <a:spcPts val="0"/>
              </a:spcBef>
              <a:spcAft>
                <a:spcPts val="0"/>
              </a:spcAft>
              <a:buClr>
                <a:schemeClr val="dk1"/>
              </a:buClr>
              <a:buSzPts val="1200"/>
              <a:buFont typeface="Calibri"/>
              <a:buNone/>
            </a:pPr>
            <a:r>
              <a:rPr lang="en-GB" sz="1800" b="1" dirty="0" err="1"/>
              <a:t>excrusión</a:t>
            </a:r>
            <a:r>
              <a:rPr lang="en-GB" sz="1800" b="0" dirty="0"/>
              <a:t> [4699] </a:t>
            </a:r>
            <a:r>
              <a:rPr lang="en-GB" sz="1800" b="1" dirty="0"/>
              <a:t>la </a:t>
            </a:r>
            <a:r>
              <a:rPr lang="en-GB" sz="1800" b="0" dirty="0"/>
              <a:t>[1]</a:t>
            </a:r>
            <a:r>
              <a:rPr lang="en-GB" sz="1800" b="1" dirty="0"/>
              <a:t> </a:t>
            </a:r>
            <a:r>
              <a:rPr lang="en-GB" sz="1800" b="1" dirty="0" err="1"/>
              <a:t>montaña</a:t>
            </a:r>
            <a:r>
              <a:rPr lang="en-GB" sz="1800" b="0" dirty="0"/>
              <a:t> [1464]</a:t>
            </a:r>
          </a:p>
          <a:p>
            <a:pPr marL="0" marR="0" lvl="0" indent="0" algn="l" rtl="0">
              <a:lnSpc>
                <a:spcPct val="100000"/>
              </a:lnSpc>
              <a:spcBef>
                <a:spcPts val="0"/>
              </a:spcBef>
              <a:spcAft>
                <a:spcPts val="0"/>
              </a:spcAft>
              <a:buClr>
                <a:schemeClr val="dk1"/>
              </a:buClr>
              <a:buSzPts val="1200"/>
              <a:buFont typeface="Calibri"/>
              <a:buNone/>
            </a:pPr>
            <a:r>
              <a:rPr lang="en-GB" sz="1800" b="0" dirty="0">
                <a:effectLst/>
                <a:latin typeface="Calibri" panose="020F0502020204030204" pitchFamily="34" charset="0"/>
                <a:ea typeface="Calibri" panose="020F0502020204030204" pitchFamily="34" charset="0"/>
              </a:rPr>
              <a:t>S</a:t>
            </a:r>
            <a:r>
              <a:rPr lang="en-GB" sz="1200" dirty="0">
                <a:effectLst/>
                <a:latin typeface="Calibri" panose="020F0502020204030204" pitchFamily="34" charset="0"/>
                <a:ea typeface="Calibri" panose="020F0502020204030204" pitchFamily="34" charset="0"/>
              </a:rPr>
              <a:t>ource: Davies, M. and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670838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4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written comprehension of the new vocabulary.</a:t>
            </a:r>
            <a:br>
              <a:rPr lang="en-GB" b="0" dirty="0"/>
            </a:b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0" marR="0" lvl="0" indent="0" algn="l" rtl="0">
              <a:lnSpc>
                <a:spcPct val="100000"/>
              </a:lnSpc>
              <a:spcBef>
                <a:spcPts val="0"/>
              </a:spcBef>
              <a:spcAft>
                <a:spcPts val="0"/>
              </a:spcAft>
              <a:buClr>
                <a:schemeClr val="dk1"/>
              </a:buClr>
              <a:buSzPts val="1200"/>
              <a:buFont typeface="Calibri"/>
              <a:buNone/>
            </a:pPr>
            <a:r>
              <a:rPr lang="en-GB" b="0" dirty="0"/>
              <a:t>1. Ensure that pupils understand the task. They need to identify and list in English the 5 items that are needed for the trip, and the three items that </a:t>
            </a:r>
            <a:r>
              <a:rPr lang="en-GB" b="0" dirty="0" err="1"/>
              <a:t>Quique</a:t>
            </a:r>
            <a:r>
              <a:rPr lang="en-GB" b="0" dirty="0"/>
              <a:t> and friends should leave at home.</a:t>
            </a:r>
            <a:br>
              <a:rPr lang="en-GB" b="0" dirty="0"/>
            </a:br>
            <a:r>
              <a:rPr lang="en-GB" b="0" dirty="0"/>
              <a:t>2. Pupils write the words in English.</a:t>
            </a:r>
          </a:p>
          <a:p>
            <a:pPr marL="0" marR="0" lvl="0" indent="0" algn="l" rtl="0">
              <a:lnSpc>
                <a:spcPct val="100000"/>
              </a:lnSpc>
              <a:spcBef>
                <a:spcPts val="0"/>
              </a:spcBef>
              <a:spcAft>
                <a:spcPts val="0"/>
              </a:spcAft>
              <a:buClr>
                <a:schemeClr val="dk1"/>
              </a:buClr>
              <a:buSzPts val="1200"/>
              <a:buFont typeface="Calibri"/>
              <a:buNone/>
            </a:pPr>
            <a:r>
              <a:rPr lang="en-GB" dirty="0"/>
              <a:t>3. Click to reveal answers – they appear from left to right. </a:t>
            </a:r>
          </a:p>
          <a:p>
            <a:pPr marL="0" marR="0" lvl="0" indent="0" algn="l" rtl="0">
              <a:lnSpc>
                <a:spcPct val="100000"/>
              </a:lnSpc>
              <a:spcBef>
                <a:spcPts val="0"/>
              </a:spcBef>
              <a:spcAft>
                <a:spcPts val="0"/>
              </a:spcAft>
              <a:buClr>
                <a:schemeClr val="dk1"/>
              </a:buClr>
              <a:buSzPts val="1200"/>
              <a:buFont typeface="Calibri"/>
              <a:buNone/>
            </a:pPr>
            <a:r>
              <a:rPr lang="en-GB" dirty="0"/>
              <a:t>4. </a:t>
            </a:r>
            <a:r>
              <a:rPr lang="en-GB" b="1" dirty="0"/>
              <a:t>Note</a:t>
            </a:r>
            <a:r>
              <a:rPr lang="en-GB" dirty="0"/>
              <a:t>: the pictures are provided to give additional support for word comprehension as pupils have only met these words briefly, at the start of the lesson.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sz="1800" b="1" dirty="0"/>
              <a:t>Frequency of unknown words</a:t>
            </a:r>
            <a:r>
              <a:rPr lang="en-GB" sz="1800" b="0" dirty="0"/>
              <a:t>:</a:t>
            </a:r>
          </a:p>
          <a:p>
            <a:pPr marL="0" marR="0" lvl="0" indent="0" algn="l" rtl="0">
              <a:lnSpc>
                <a:spcPct val="100000"/>
              </a:lnSpc>
              <a:spcBef>
                <a:spcPts val="0"/>
              </a:spcBef>
              <a:spcAft>
                <a:spcPts val="0"/>
              </a:spcAft>
              <a:buClr>
                <a:schemeClr val="dk1"/>
              </a:buClr>
              <a:buSzPts val="1200"/>
              <a:buFont typeface="Calibri"/>
              <a:buNone/>
            </a:pPr>
            <a:r>
              <a:rPr lang="en-GB" sz="1800" b="1" dirty="0"/>
              <a:t>dos</a:t>
            </a:r>
            <a:r>
              <a:rPr lang="en-GB" sz="1800" b="0" dirty="0"/>
              <a:t> [64] </a:t>
            </a:r>
            <a:r>
              <a:rPr lang="en-GB" sz="1800" b="1" dirty="0" err="1"/>
              <a:t>lista</a:t>
            </a:r>
            <a:r>
              <a:rPr lang="en-GB" sz="1800" b="1" dirty="0"/>
              <a:t> </a:t>
            </a:r>
            <a:r>
              <a:rPr lang="en-GB" sz="1800" b="0" dirty="0"/>
              <a:t>[1189]</a:t>
            </a:r>
            <a:r>
              <a:rPr lang="en-GB" sz="1800" b="1" dirty="0"/>
              <a:t> </a:t>
            </a:r>
          </a:p>
          <a:p>
            <a:pPr marL="0" marR="0" lvl="0" indent="0" algn="l" rtl="0">
              <a:lnSpc>
                <a:spcPct val="100000"/>
              </a:lnSpc>
              <a:spcBef>
                <a:spcPts val="0"/>
              </a:spcBef>
              <a:spcAft>
                <a:spcPts val="0"/>
              </a:spcAft>
              <a:buClr>
                <a:schemeClr val="dk1"/>
              </a:buClr>
              <a:buSzPts val="1200"/>
              <a:buFont typeface="Calibri"/>
              <a:buNone/>
            </a:pPr>
            <a:r>
              <a:rPr lang="en-GB" sz="1800" b="0" dirty="0">
                <a:effectLst/>
                <a:latin typeface="Calibri" panose="020F0502020204030204" pitchFamily="34" charset="0"/>
                <a:ea typeface="Calibri" panose="020F0502020204030204" pitchFamily="34" charset="0"/>
              </a:rPr>
              <a:t>S</a:t>
            </a:r>
            <a:r>
              <a:rPr lang="en-GB" sz="1200" dirty="0">
                <a:effectLst/>
                <a:latin typeface="Calibri" panose="020F0502020204030204" pitchFamily="34" charset="0"/>
                <a:ea typeface="Calibri" panose="020F0502020204030204" pitchFamily="34" charset="0"/>
              </a:rPr>
              <a:t>ource: Davies, M. and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916300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a:t>
            </a:r>
            <a:r>
              <a:rPr lang="en-GB" b="1" dirty="0" err="1"/>
              <a:t>tener</a:t>
            </a:r>
            <a:r>
              <a:rPr lang="en-GB" b="0" dirty="0"/>
              <a:t>’ &amp; 1st person singular, </a:t>
            </a:r>
            <a:r>
              <a:rPr lang="en-GB" b="1" dirty="0" err="1"/>
              <a:t>tengo</a:t>
            </a:r>
            <a:r>
              <a:rPr lang="en-GB" b="0" dirty="0"/>
              <a:t>.</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present the information about </a:t>
            </a:r>
            <a:r>
              <a:rPr lang="en-GB" dirty="0" err="1"/>
              <a:t>tener</a:t>
            </a:r>
            <a:r>
              <a:rPr lang="en-GB" dirty="0"/>
              <a:t> (to have).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Spanish examples provided.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9</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3057240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 minute to model, 7 minutes for the task, 2 to check answers.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model the speaking task.</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marR="0" lvl="0" indent="0" algn="l" rtl="0">
              <a:lnSpc>
                <a:spcPct val="100000"/>
              </a:lnSpc>
              <a:spcBef>
                <a:spcPts val="0"/>
              </a:spcBef>
              <a:spcAft>
                <a:spcPts val="0"/>
              </a:spcAft>
              <a:buClr>
                <a:schemeClr val="dk1"/>
              </a:buClr>
              <a:buSzPts val="1200"/>
              <a:buFont typeface="Calibri"/>
              <a:buNone/>
            </a:pPr>
            <a:r>
              <a:rPr lang="en-GB" dirty="0"/>
              <a:t>1. Click to model each step and explain it.</a:t>
            </a:r>
            <a:br>
              <a:rPr lang="en-GB" dirty="0"/>
            </a:br>
            <a:r>
              <a:rPr lang="en-GB" dirty="0"/>
              <a:t>2. Then give out the handouts. (two slides at the end of the presentation)</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914368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6" r:id="rId6"/>
    <p:sldLayoutId id="2147483657" r:id="rId7"/>
    <p:sldLayoutId id="2147483658" r:id="rId8"/>
    <p:sldLayoutId id="2147483659"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7.png"/><Relationship Id="rId7" Type="http://schemas.openxmlformats.org/officeDocument/2006/relationships/image" Target="../media/image17.sv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31.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36.png"/><Relationship Id="rId3" Type="http://schemas.openxmlformats.org/officeDocument/2006/relationships/image" Target="../media/image6.png"/><Relationship Id="rId7" Type="http://schemas.openxmlformats.org/officeDocument/2006/relationships/image" Target="../media/image22.png"/><Relationship Id="rId12" Type="http://schemas.openxmlformats.org/officeDocument/2006/relationships/image" Target="../media/image31.png"/><Relationship Id="rId2" Type="http://schemas.openxmlformats.org/officeDocument/2006/relationships/notesSlide" Target="../notesSlides/notesSlide10.xml"/><Relationship Id="rId16" Type="http://schemas.openxmlformats.org/officeDocument/2006/relationships/image" Target="../media/image17.svg"/><Relationship Id="rId1" Type="http://schemas.openxmlformats.org/officeDocument/2006/relationships/slideLayout" Target="../slideLayouts/slideLayout5.xml"/><Relationship Id="rId6" Type="http://schemas.openxmlformats.org/officeDocument/2006/relationships/image" Target="../media/image7.png"/><Relationship Id="rId11" Type="http://schemas.openxmlformats.org/officeDocument/2006/relationships/image" Target="../media/image8.png"/><Relationship Id="rId5" Type="http://schemas.openxmlformats.org/officeDocument/2006/relationships/image" Target="../media/image9.png"/><Relationship Id="rId15" Type="http://schemas.openxmlformats.org/officeDocument/2006/relationships/image" Target="../media/image16.png"/><Relationship Id="rId10" Type="http://schemas.openxmlformats.org/officeDocument/2006/relationships/image" Target="../media/image24.png"/><Relationship Id="rId4" Type="http://schemas.openxmlformats.org/officeDocument/2006/relationships/image" Target="../media/image3.png"/><Relationship Id="rId9" Type="http://schemas.openxmlformats.org/officeDocument/2006/relationships/image" Target="../media/image35.png"/><Relationship Id="rId14"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31.png"/><Relationship Id="rId3" Type="http://schemas.openxmlformats.org/officeDocument/2006/relationships/image" Target="../media/image9.png"/><Relationship Id="rId7" Type="http://schemas.openxmlformats.org/officeDocument/2006/relationships/image" Target="../media/image36.png"/><Relationship Id="rId12" Type="http://schemas.openxmlformats.org/officeDocument/2006/relationships/image" Target="../media/image24.png"/><Relationship Id="rId2" Type="http://schemas.openxmlformats.org/officeDocument/2006/relationships/notesSlide" Target="../notesSlides/notesSlide11.xml"/><Relationship Id="rId16" Type="http://schemas.openxmlformats.org/officeDocument/2006/relationships/image" Target="../media/image34.png"/><Relationship Id="rId1" Type="http://schemas.openxmlformats.org/officeDocument/2006/relationships/slideLayout" Target="../slideLayouts/slideLayout5.xml"/><Relationship Id="rId6" Type="http://schemas.openxmlformats.org/officeDocument/2006/relationships/image" Target="../media/image8.png"/><Relationship Id="rId11" Type="http://schemas.openxmlformats.org/officeDocument/2006/relationships/image" Target="../media/image3.png"/><Relationship Id="rId5" Type="http://schemas.openxmlformats.org/officeDocument/2006/relationships/image" Target="../media/image22.png"/><Relationship Id="rId15" Type="http://schemas.openxmlformats.org/officeDocument/2006/relationships/image" Target="../media/image17.svg"/><Relationship Id="rId10" Type="http://schemas.openxmlformats.org/officeDocument/2006/relationships/image" Target="../media/image35.png"/><Relationship Id="rId4" Type="http://schemas.openxmlformats.org/officeDocument/2006/relationships/image" Target="../media/image6.png"/><Relationship Id="rId9" Type="http://schemas.openxmlformats.org/officeDocument/2006/relationships/image" Target="../media/image23.png"/><Relationship Id="rId14"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7.png"/><Relationship Id="rId7"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17.sv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6.png"/><Relationship Id="rId7" Type="http://schemas.openxmlformats.org/officeDocument/2006/relationships/image" Target="../media/image22.png"/><Relationship Id="rId12"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7.png"/><Relationship Id="rId11"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24.png"/><Relationship Id="rId4" Type="http://schemas.openxmlformats.org/officeDocument/2006/relationships/image" Target="../media/image3.png"/><Relationship Id="rId9" Type="http://schemas.openxmlformats.org/officeDocument/2006/relationships/image" Target="../media/image35.png"/></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6.png"/><Relationship Id="rId7" Type="http://schemas.openxmlformats.org/officeDocument/2006/relationships/image" Target="../media/image23.png"/><Relationship Id="rId12"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22.png"/><Relationship Id="rId11"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24.png"/><Relationship Id="rId4" Type="http://schemas.openxmlformats.org/officeDocument/2006/relationships/image" Target="../media/image9.png"/><Relationship Id="rId9"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7.png"/><Relationship Id="rId7"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17.sv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19.png"/><Relationship Id="rId3" Type="http://schemas.openxmlformats.org/officeDocument/2006/relationships/image" Target="../media/image12.png"/><Relationship Id="rId7" Type="http://schemas.openxmlformats.org/officeDocument/2006/relationships/image" Target="../media/image15.png"/><Relationship Id="rId12"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image" Target="../media/image13.png"/><Relationship Id="rId10" Type="http://schemas.openxmlformats.org/officeDocument/2006/relationships/image" Target="../media/image17.svg"/><Relationship Id="rId4" Type="http://schemas.openxmlformats.org/officeDocument/2006/relationships/image" Target="../media/image10.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audio" Target="../media/audio9.wav"/><Relationship Id="rId3" Type="http://schemas.openxmlformats.org/officeDocument/2006/relationships/audio" Target="../media/audio4.wav"/><Relationship Id="rId7" Type="http://schemas.openxmlformats.org/officeDocument/2006/relationships/audio" Target="../media/audio8.wav"/><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audio" Target="../media/audio7.wav"/><Relationship Id="rId5" Type="http://schemas.openxmlformats.org/officeDocument/2006/relationships/audio" Target="../media/audio6.wav"/><Relationship Id="rId4" Type="http://schemas.openxmlformats.org/officeDocument/2006/relationships/audio" Target="../media/audio5.wav"/><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audio" Target="../media/audio15.wav"/><Relationship Id="rId13" Type="http://schemas.openxmlformats.org/officeDocument/2006/relationships/image" Target="../media/image22.png"/><Relationship Id="rId18" Type="http://schemas.openxmlformats.org/officeDocument/2006/relationships/image" Target="../media/image24.png"/><Relationship Id="rId3" Type="http://schemas.openxmlformats.org/officeDocument/2006/relationships/audio" Target="../media/audio10.wav"/><Relationship Id="rId21" Type="http://schemas.openxmlformats.org/officeDocument/2006/relationships/image" Target="../media/image25.png"/><Relationship Id="rId7" Type="http://schemas.openxmlformats.org/officeDocument/2006/relationships/audio" Target="../media/audio14.wav"/><Relationship Id="rId12" Type="http://schemas.openxmlformats.org/officeDocument/2006/relationships/image" Target="../media/image5.png"/><Relationship Id="rId17" Type="http://schemas.openxmlformats.org/officeDocument/2006/relationships/image" Target="../media/image6.png"/><Relationship Id="rId2" Type="http://schemas.openxmlformats.org/officeDocument/2006/relationships/notesSlide" Target="../notesSlides/notesSlide5.xml"/><Relationship Id="rId16" Type="http://schemas.openxmlformats.org/officeDocument/2006/relationships/image" Target="../media/image7.png"/><Relationship Id="rId20" Type="http://schemas.openxmlformats.org/officeDocument/2006/relationships/image" Target="../media/image3.png"/><Relationship Id="rId1" Type="http://schemas.openxmlformats.org/officeDocument/2006/relationships/slideLayout" Target="../slideLayouts/slideLayout5.xml"/><Relationship Id="rId6" Type="http://schemas.openxmlformats.org/officeDocument/2006/relationships/audio" Target="../media/audio13.wav"/><Relationship Id="rId11" Type="http://schemas.openxmlformats.org/officeDocument/2006/relationships/image" Target="../media/image21.png"/><Relationship Id="rId5" Type="http://schemas.openxmlformats.org/officeDocument/2006/relationships/audio" Target="../media/audio12.wav"/><Relationship Id="rId15" Type="http://schemas.openxmlformats.org/officeDocument/2006/relationships/image" Target="../media/image23.png"/><Relationship Id="rId23" Type="http://schemas.openxmlformats.org/officeDocument/2006/relationships/image" Target="../media/image17.svg"/><Relationship Id="rId10" Type="http://schemas.openxmlformats.org/officeDocument/2006/relationships/audio" Target="../media/audio17.wav"/><Relationship Id="rId19" Type="http://schemas.openxmlformats.org/officeDocument/2006/relationships/image" Target="../media/image8.png"/><Relationship Id="rId4" Type="http://schemas.openxmlformats.org/officeDocument/2006/relationships/audio" Target="../media/audio11.wav"/><Relationship Id="rId9" Type="http://schemas.openxmlformats.org/officeDocument/2006/relationships/audio" Target="../media/audio16.wav"/><Relationship Id="rId14" Type="http://schemas.openxmlformats.org/officeDocument/2006/relationships/image" Target="../media/image9.png"/><Relationship Id="rId22"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audio" Target="../media/audio22.wav"/><Relationship Id="rId13" Type="http://schemas.microsoft.com/office/2007/relationships/hdphoto" Target="../media/hdphoto1.wdp"/><Relationship Id="rId3" Type="http://schemas.openxmlformats.org/officeDocument/2006/relationships/audio" Target="../media/audio18.wav"/><Relationship Id="rId7" Type="http://schemas.openxmlformats.org/officeDocument/2006/relationships/audio" Target="../media/audio21.wav"/><Relationship Id="rId12" Type="http://schemas.openxmlformats.org/officeDocument/2006/relationships/image" Target="../media/image18.png"/><Relationship Id="rId17" Type="http://schemas.openxmlformats.org/officeDocument/2006/relationships/image" Target="../media/image28.png"/><Relationship Id="rId2" Type="http://schemas.openxmlformats.org/officeDocument/2006/relationships/notesSlide" Target="../notesSlides/notesSlide6.xml"/><Relationship Id="rId16" Type="http://schemas.openxmlformats.org/officeDocument/2006/relationships/image" Target="../media/image27.png"/><Relationship Id="rId1" Type="http://schemas.openxmlformats.org/officeDocument/2006/relationships/slideLayout" Target="../slideLayouts/slideLayout5.xml"/><Relationship Id="rId6" Type="http://schemas.openxmlformats.org/officeDocument/2006/relationships/image" Target="../media/image26.png"/><Relationship Id="rId11" Type="http://schemas.openxmlformats.org/officeDocument/2006/relationships/audio" Target="../media/audio25.wav"/><Relationship Id="rId5" Type="http://schemas.openxmlformats.org/officeDocument/2006/relationships/audio" Target="../media/audio20.wav"/><Relationship Id="rId15" Type="http://schemas.openxmlformats.org/officeDocument/2006/relationships/image" Target="../media/image17.svg"/><Relationship Id="rId10" Type="http://schemas.openxmlformats.org/officeDocument/2006/relationships/audio" Target="../media/audio24.wav"/><Relationship Id="rId4" Type="http://schemas.openxmlformats.org/officeDocument/2006/relationships/audio" Target="../media/audio19.wav"/><Relationship Id="rId9" Type="http://schemas.openxmlformats.org/officeDocument/2006/relationships/audio" Target="../media/audio23.wav"/><Relationship Id="rId1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3.png"/><Relationship Id="rId18" Type="http://schemas.openxmlformats.org/officeDocument/2006/relationships/image" Target="../media/image32.png"/><Relationship Id="rId3" Type="http://schemas.openxmlformats.org/officeDocument/2006/relationships/image" Target="../media/image29.png"/><Relationship Id="rId7" Type="http://schemas.openxmlformats.org/officeDocument/2006/relationships/image" Target="../media/image31.png"/><Relationship Id="rId12" Type="http://schemas.openxmlformats.org/officeDocument/2006/relationships/image" Target="../media/image22.png"/><Relationship Id="rId17" Type="http://schemas.openxmlformats.org/officeDocument/2006/relationships/image" Target="../media/image17.svg"/><Relationship Id="rId2" Type="http://schemas.openxmlformats.org/officeDocument/2006/relationships/notesSlide" Target="../notesSlides/notesSlide7.xml"/><Relationship Id="rId16" Type="http://schemas.openxmlformats.org/officeDocument/2006/relationships/image" Target="../media/image16.png"/><Relationship Id="rId1" Type="http://schemas.openxmlformats.org/officeDocument/2006/relationships/slideLayout" Target="../slideLayouts/slideLayout5.xml"/><Relationship Id="rId6" Type="http://schemas.openxmlformats.org/officeDocument/2006/relationships/image" Target="../media/image30.png"/><Relationship Id="rId11" Type="http://schemas.openxmlformats.org/officeDocument/2006/relationships/image" Target="../media/image7.png"/><Relationship Id="rId5" Type="http://schemas.openxmlformats.org/officeDocument/2006/relationships/image" Target="../media/image26.png"/><Relationship Id="rId15" Type="http://schemas.openxmlformats.org/officeDocument/2006/relationships/image" Target="../media/image8.png"/><Relationship Id="rId10" Type="http://schemas.openxmlformats.org/officeDocument/2006/relationships/image" Target="../media/image9.png"/><Relationship Id="rId4" Type="http://schemas.microsoft.com/office/2007/relationships/hdphoto" Target="../media/hdphoto2.wdp"/><Relationship Id="rId9" Type="http://schemas.openxmlformats.org/officeDocument/2006/relationships/image" Target="../media/image3.png"/><Relationship Id="rId1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audio" Target="../media/audio28.wav"/><Relationship Id="rId3" Type="http://schemas.openxmlformats.org/officeDocument/2006/relationships/audio" Target="../media/audio26.wav"/><Relationship Id="rId7"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20.png"/><Relationship Id="rId10" Type="http://schemas.openxmlformats.org/officeDocument/2006/relationships/image" Target="../media/image22.png"/><Relationship Id="rId4" Type="http://schemas.openxmlformats.org/officeDocument/2006/relationships/audio" Target="../media/audio27.wav"/><Relationship Id="rId9"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FA4F1-87DE-4B3C-9C9B-D27F7050A819}"/>
              </a:ext>
            </a:extLst>
          </p:cNvPr>
          <p:cNvSpPr>
            <a:spLocks noGrp="1"/>
          </p:cNvSpPr>
          <p:nvPr>
            <p:ph type="title"/>
          </p:nvPr>
        </p:nvSpPr>
        <p:spPr>
          <a:xfrm>
            <a:off x="838198" y="306131"/>
            <a:ext cx="10515600" cy="1325563"/>
          </a:xfrm>
        </p:spPr>
        <p:txBody>
          <a:bodyPr>
            <a:normAutofit/>
          </a:bodyPr>
          <a:lstStyle/>
          <a:p>
            <a:r>
              <a:rPr lang="en-GB" sz="4000" b="1" dirty="0" err="1">
                <a:solidFill>
                  <a:srgbClr val="002060"/>
                </a:solidFill>
                <a:latin typeface="Segoe Print" panose="02000600000000000000" pitchFamily="2" charset="0"/>
              </a:rPr>
              <a:t>español</a:t>
            </a:r>
            <a:r>
              <a:rPr lang="en-GB" sz="4000" dirty="0">
                <a:solidFill>
                  <a:srgbClr val="002060"/>
                </a:solidFill>
                <a:latin typeface="Segoe Print" panose="02000600000000000000" pitchFamily="2" charset="0"/>
              </a:rPr>
              <a:t>, con Sofía</a:t>
            </a:r>
          </a:p>
        </p:txBody>
      </p:sp>
      <p:pic>
        <p:nvPicPr>
          <p:cNvPr id="5" name="Picture 4">
            <a:extLst>
              <a:ext uri="{FF2B5EF4-FFF2-40B4-BE49-F238E27FC236}">
                <a16:creationId xmlns:a16="http://schemas.microsoft.com/office/drawing/2014/main" id="{CE71EDF5-25CC-431F-AC78-F4B496CCE432}"/>
              </a:ext>
            </a:extLst>
          </p:cNvPr>
          <p:cNvPicPr>
            <a:picLocks noChangeAspect="1"/>
          </p:cNvPicPr>
          <p:nvPr/>
        </p:nvPicPr>
        <p:blipFill>
          <a:blip r:embed="rId2"/>
          <a:stretch>
            <a:fillRect/>
          </a:stretch>
        </p:blipFill>
        <p:spPr>
          <a:xfrm>
            <a:off x="5328881" y="1005525"/>
            <a:ext cx="6621960" cy="5678129"/>
          </a:xfrm>
          <a:prstGeom prst="rect">
            <a:avLst/>
          </a:prstGeom>
        </p:spPr>
      </p:pic>
      <p:pic>
        <p:nvPicPr>
          <p:cNvPr id="6" name="Picture 5" descr="A picture containing text, toy, doll, vector graphics&#10;&#10;Description automatically generated">
            <a:extLst>
              <a:ext uri="{FF2B5EF4-FFF2-40B4-BE49-F238E27FC236}">
                <a16:creationId xmlns:a16="http://schemas.microsoft.com/office/drawing/2014/main" id="{594B333A-025F-4074-BB8E-3F4870FCC4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05852" y="2729068"/>
            <a:ext cx="2177196" cy="4135742"/>
          </a:xfrm>
          <a:prstGeom prst="rect">
            <a:avLst/>
          </a:prstGeom>
        </p:spPr>
      </p:pic>
      <p:sp>
        <p:nvSpPr>
          <p:cNvPr id="7" name="Google Shape;167;p2">
            <a:extLst>
              <a:ext uri="{FF2B5EF4-FFF2-40B4-BE49-F238E27FC236}">
                <a16:creationId xmlns:a16="http://schemas.microsoft.com/office/drawing/2014/main" id="{F80D9B88-B2CA-4E92-9EFE-41298FDBCBB9}"/>
              </a:ext>
            </a:extLst>
          </p:cNvPr>
          <p:cNvSpPr/>
          <p:nvPr/>
        </p:nvSpPr>
        <p:spPr>
          <a:xfrm>
            <a:off x="241159" y="718439"/>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303225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3" name="Table 3">
            <a:extLst>
              <a:ext uri="{FF2B5EF4-FFF2-40B4-BE49-F238E27FC236}">
                <a16:creationId xmlns:a16="http://schemas.microsoft.com/office/drawing/2014/main" id="{87D4A49A-6BE5-4877-9849-76F545C6522E}"/>
              </a:ext>
            </a:extLst>
          </p:cNvPr>
          <p:cNvGraphicFramePr>
            <a:graphicFrameLocks noGrp="1"/>
          </p:cNvGraphicFramePr>
          <p:nvPr>
            <p:extLst>
              <p:ext uri="{D42A27DB-BD31-4B8C-83A1-F6EECF244321}">
                <p14:modId xmlns:p14="http://schemas.microsoft.com/office/powerpoint/2010/main" val="4156646664"/>
              </p:ext>
            </p:extLst>
          </p:nvPr>
        </p:nvGraphicFramePr>
        <p:xfrm>
          <a:off x="6161405" y="1727864"/>
          <a:ext cx="5567218" cy="4346301"/>
        </p:xfrm>
        <a:graphic>
          <a:graphicData uri="http://schemas.openxmlformats.org/drawingml/2006/table">
            <a:tbl>
              <a:tblPr firstRow="1" bandRow="1">
                <a:tableStyleId>{7FF5F828-6C90-4657-BD3A-750F5844F318}</a:tableStyleId>
              </a:tblPr>
              <a:tblGrid>
                <a:gridCol w="780767">
                  <a:extLst>
                    <a:ext uri="{9D8B030D-6E8A-4147-A177-3AD203B41FA5}">
                      <a16:colId xmlns:a16="http://schemas.microsoft.com/office/drawing/2014/main" val="2358909386"/>
                    </a:ext>
                  </a:extLst>
                </a:gridCol>
                <a:gridCol w="2355273">
                  <a:extLst>
                    <a:ext uri="{9D8B030D-6E8A-4147-A177-3AD203B41FA5}">
                      <a16:colId xmlns:a16="http://schemas.microsoft.com/office/drawing/2014/main" val="1738757276"/>
                    </a:ext>
                  </a:extLst>
                </a:gridCol>
                <a:gridCol w="2431178">
                  <a:extLst>
                    <a:ext uri="{9D8B030D-6E8A-4147-A177-3AD203B41FA5}">
                      <a16:colId xmlns:a16="http://schemas.microsoft.com/office/drawing/2014/main" val="3791761402"/>
                    </a:ext>
                  </a:extLst>
                </a:gridCol>
              </a:tblGrid>
              <a:tr h="949466">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en-GB" sz="2800" b="1" dirty="0">
                          <a:solidFill>
                            <a:srgbClr val="002060"/>
                          </a:solidFill>
                          <a:latin typeface="Century Gothic" panose="020B0502020202020204" pitchFamily="34" charset="0"/>
                        </a:rPr>
                        <a:t>Which noun must it be?</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l"/>
                      <a:endParaRPr lang="en-GB" sz="280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134426320"/>
                  </a:ext>
                </a:extLst>
              </a:tr>
              <a:tr h="679367">
                <a:tc>
                  <a:txBody>
                    <a:bodyPr/>
                    <a:lstStyle/>
                    <a:p>
                      <a:pPr algn="ctr"/>
                      <a:r>
                        <a:rPr lang="en-GB" sz="2800" b="1" dirty="0">
                          <a:solidFill>
                            <a:srgbClr val="002060"/>
                          </a:solidFill>
                          <a:latin typeface="Century Gothic" panose="020B0502020202020204" pitchFamily="34" charset="0"/>
                        </a:rPr>
                        <a:t>1</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800"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56803618"/>
                  </a:ext>
                </a:extLst>
              </a:tr>
              <a:tr h="679367">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800"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52346946"/>
                  </a:ext>
                </a:extLst>
              </a:tr>
              <a:tr h="679367">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800"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31552526"/>
                  </a:ext>
                </a:extLst>
              </a:tr>
              <a:tr h="679367">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800"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63740151"/>
                  </a:ext>
                </a:extLst>
              </a:tr>
              <a:tr h="679367">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800"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643711"/>
                  </a:ext>
                </a:extLst>
              </a:tr>
            </a:tbl>
          </a:graphicData>
        </a:graphic>
      </p:graphicFrame>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9692943" y="903192"/>
            <a:ext cx="2499057" cy="472364"/>
          </a:xfrm>
          <a:noFill/>
        </p:spPr>
        <p:txBody>
          <a:bodyPr>
            <a:noAutofit/>
          </a:bodyPr>
          <a:lstStyle/>
          <a:p>
            <a:pPr algn="ctr"/>
            <a:r>
              <a:rPr lang="en-GB" sz="2000" b="1" dirty="0">
                <a:solidFill>
                  <a:schemeClr val="bg1"/>
                </a:solidFill>
                <a:latin typeface="Century Gothic" panose="020B0502020202020204" pitchFamily="34" charset="0"/>
              </a:rPr>
              <a:t>hablar y </a:t>
            </a:r>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12" name="TextBox 11">
            <a:extLst>
              <a:ext uri="{FF2B5EF4-FFF2-40B4-BE49-F238E27FC236}">
                <a16:creationId xmlns:a16="http://schemas.microsoft.com/office/drawing/2014/main" id="{762B5C09-2163-467C-B3E3-F86070EC2615}"/>
              </a:ext>
            </a:extLst>
          </p:cNvPr>
          <p:cNvSpPr txBox="1"/>
          <p:nvPr/>
        </p:nvSpPr>
        <p:spPr>
          <a:xfrm>
            <a:off x="141326" y="1120331"/>
            <a:ext cx="393569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Modern Love" panose="04090805081005020601" pitchFamily="82" charset="0"/>
                <a:cs typeface="Arial"/>
                <a:sym typeface="Arial"/>
              </a:rPr>
              <a:t>Persona A: Round 1</a:t>
            </a:r>
          </a:p>
        </p:txBody>
      </p:sp>
      <p:pic>
        <p:nvPicPr>
          <p:cNvPr id="26" name="Picture 10" descr="Basketball, Ball, Sport, Orange Ball">
            <a:extLst>
              <a:ext uri="{FF2B5EF4-FFF2-40B4-BE49-F238E27FC236}">
                <a16:creationId xmlns:a16="http://schemas.microsoft.com/office/drawing/2014/main" id="{690AA02F-2B7B-4006-A407-7497ABA8BA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5083" y="2707816"/>
            <a:ext cx="565217" cy="56521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6" descr="Smartphone, Teléfono Móvil, Androide, Tecnología">
            <a:extLst>
              <a:ext uri="{FF2B5EF4-FFF2-40B4-BE49-F238E27FC236}">
                <a16:creationId xmlns:a16="http://schemas.microsoft.com/office/drawing/2014/main" id="{AB568C54-D40F-477B-BA4C-903C631433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5121" y="2732894"/>
            <a:ext cx="357391" cy="55171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6" name="Table 3">
            <a:extLst>
              <a:ext uri="{FF2B5EF4-FFF2-40B4-BE49-F238E27FC236}">
                <a16:creationId xmlns:a16="http://schemas.microsoft.com/office/drawing/2014/main" id="{8AC58580-60B9-448E-94A0-2373EB524204}"/>
              </a:ext>
            </a:extLst>
          </p:cNvPr>
          <p:cNvGraphicFramePr>
            <a:graphicFrameLocks noGrp="1"/>
          </p:cNvGraphicFramePr>
          <p:nvPr>
            <p:extLst>
              <p:ext uri="{D42A27DB-BD31-4B8C-83A1-F6EECF244321}">
                <p14:modId xmlns:p14="http://schemas.microsoft.com/office/powerpoint/2010/main" val="3309492958"/>
              </p:ext>
            </p:extLst>
          </p:nvPr>
        </p:nvGraphicFramePr>
        <p:xfrm>
          <a:off x="134520" y="1728290"/>
          <a:ext cx="5567218" cy="1625164"/>
        </p:xfrm>
        <a:graphic>
          <a:graphicData uri="http://schemas.openxmlformats.org/drawingml/2006/table">
            <a:tbl>
              <a:tblPr firstRow="1" bandRow="1">
                <a:tableStyleId>{7FF5F828-6C90-4657-BD3A-750F5844F318}</a:tableStyleId>
              </a:tblPr>
              <a:tblGrid>
                <a:gridCol w="1800995">
                  <a:extLst>
                    <a:ext uri="{9D8B030D-6E8A-4147-A177-3AD203B41FA5}">
                      <a16:colId xmlns:a16="http://schemas.microsoft.com/office/drawing/2014/main" val="2358909386"/>
                    </a:ext>
                  </a:extLst>
                </a:gridCol>
                <a:gridCol w="898332">
                  <a:extLst>
                    <a:ext uri="{9D8B030D-6E8A-4147-A177-3AD203B41FA5}">
                      <a16:colId xmlns:a16="http://schemas.microsoft.com/office/drawing/2014/main" val="1738757276"/>
                    </a:ext>
                  </a:extLst>
                </a:gridCol>
                <a:gridCol w="2867891">
                  <a:extLst>
                    <a:ext uri="{9D8B030D-6E8A-4147-A177-3AD203B41FA5}">
                      <a16:colId xmlns:a16="http://schemas.microsoft.com/office/drawing/2014/main" val="3791761402"/>
                    </a:ext>
                  </a:extLst>
                </a:gridCol>
              </a:tblGrid>
              <a:tr h="680284">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un / una</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l"/>
                      <a:endParaRPr lang="en-GB" sz="2800" strike="sngStrike"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3141051704"/>
                  </a:ext>
                </a:extLst>
              </a:tr>
              <a:tr h="680284">
                <a:tc>
                  <a:txBody>
                    <a:bodyPr/>
                    <a:lstStyle/>
                    <a:p>
                      <a:pPr algn="ctr"/>
                      <a:r>
                        <a:rPr lang="en-GB" sz="2800" b="1" dirty="0">
                          <a:solidFill>
                            <a:srgbClr val="002060"/>
                          </a:solidFill>
                          <a:latin typeface="Century Gothic" panose="020B0502020202020204" pitchFamily="34" charset="0"/>
                        </a:rPr>
                        <a:t>1. Tengo</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___</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l"/>
                      <a:r>
                        <a:rPr lang="en-GB" sz="2800" strike="sngStrike" dirty="0">
                          <a:solidFill>
                            <a:srgbClr val="002060"/>
                          </a:solidFill>
                          <a:latin typeface="Century Gothic" panose="020B0502020202020204" pitchFamily="34" charset="0"/>
                        </a:rPr>
                        <a:t>pelota</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656803618"/>
                  </a:ext>
                </a:extLst>
              </a:tr>
            </a:tbl>
          </a:graphicData>
        </a:graphic>
      </p:graphicFrame>
      <p:sp>
        <p:nvSpPr>
          <p:cNvPr id="3" name="Rectangle 2">
            <a:extLst>
              <a:ext uri="{FF2B5EF4-FFF2-40B4-BE49-F238E27FC236}">
                <a16:creationId xmlns:a16="http://schemas.microsoft.com/office/drawing/2014/main" id="{AEFC600F-8923-4493-B04D-0155062F0A94}"/>
              </a:ext>
            </a:extLst>
          </p:cNvPr>
          <p:cNvSpPr/>
          <p:nvPr/>
        </p:nvSpPr>
        <p:spPr>
          <a:xfrm>
            <a:off x="7495309" y="2719395"/>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4" name="Rectangle 63">
            <a:extLst>
              <a:ext uri="{FF2B5EF4-FFF2-40B4-BE49-F238E27FC236}">
                <a16:creationId xmlns:a16="http://schemas.microsoft.com/office/drawing/2014/main" id="{B4C6C0E1-82D9-48FF-AB24-B059537F08A3}"/>
              </a:ext>
            </a:extLst>
          </p:cNvPr>
          <p:cNvSpPr/>
          <p:nvPr/>
        </p:nvSpPr>
        <p:spPr>
          <a:xfrm>
            <a:off x="9978196" y="2707817"/>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1" name="TextBox 80">
            <a:extLst>
              <a:ext uri="{FF2B5EF4-FFF2-40B4-BE49-F238E27FC236}">
                <a16:creationId xmlns:a16="http://schemas.microsoft.com/office/drawing/2014/main" id="{C1B40ADD-2BF8-45C9-AF98-7C212BDDB80C}"/>
              </a:ext>
            </a:extLst>
          </p:cNvPr>
          <p:cNvSpPr txBox="1"/>
          <p:nvPr/>
        </p:nvSpPr>
        <p:spPr>
          <a:xfrm>
            <a:off x="6325111" y="1439684"/>
            <a:ext cx="395813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Modern Love" panose="04090805081005020601" pitchFamily="82" charset="0"/>
                <a:cs typeface="Arial"/>
                <a:sym typeface="Arial"/>
              </a:rPr>
              <a:t>Persona B: Round 1</a:t>
            </a:r>
          </a:p>
        </p:txBody>
      </p:sp>
      <p:pic>
        <p:nvPicPr>
          <p:cNvPr id="34" name="Picture 10" descr="Basketball, Ball, Sport, Orange Ball">
            <a:extLst>
              <a:ext uri="{FF2B5EF4-FFF2-40B4-BE49-F238E27FC236}">
                <a16:creationId xmlns:a16="http://schemas.microsoft.com/office/drawing/2014/main" id="{B4B0A32D-2FA7-4F48-B54E-92A6102B86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72789" y="2719395"/>
            <a:ext cx="565217" cy="565217"/>
          </a:xfrm>
          <a:prstGeom prst="rect">
            <a:avLst/>
          </a:prstGeom>
          <a:noFill/>
          <a:extLst>
            <a:ext uri="{909E8E84-426E-40DD-AFC4-6F175D3DCCD1}">
              <a14:hiddenFill xmlns:a14="http://schemas.microsoft.com/office/drawing/2010/main">
                <a:solidFill>
                  <a:srgbClr val="FFFFFF"/>
                </a:solidFill>
              </a14:hiddenFill>
            </a:ext>
          </a:extLst>
        </p:spPr>
      </p:pic>
      <p:sp>
        <p:nvSpPr>
          <p:cNvPr id="35" name="Speech Bubble: Rectangle with Corners Rounded 34">
            <a:extLst>
              <a:ext uri="{FF2B5EF4-FFF2-40B4-BE49-F238E27FC236}">
                <a16:creationId xmlns:a16="http://schemas.microsoft.com/office/drawing/2014/main" id="{F83A081D-60E0-46AA-8E5E-AB3E3979D496}"/>
              </a:ext>
            </a:extLst>
          </p:cNvPr>
          <p:cNvSpPr/>
          <p:nvPr/>
        </p:nvSpPr>
        <p:spPr>
          <a:xfrm>
            <a:off x="141326" y="3504547"/>
            <a:ext cx="3994693" cy="1311834"/>
          </a:xfrm>
          <a:prstGeom prst="wedgeRoundRectCallout">
            <a:avLst>
              <a:gd name="adj1" fmla="val 62446"/>
              <a:gd name="adj2" fmla="val -20930"/>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Person A says:</a:t>
            </a:r>
            <a:br>
              <a:rPr lang="en-GB" sz="2800" dirty="0">
                <a:solidFill>
                  <a:srgbClr val="002060"/>
                </a:solidFill>
                <a:latin typeface="Century Gothic" panose="020B0502020202020204" pitchFamily="34" charset="0"/>
              </a:rPr>
            </a:br>
            <a:r>
              <a:rPr lang="en-GB" sz="2800" b="1" dirty="0">
                <a:solidFill>
                  <a:srgbClr val="002060"/>
                </a:solidFill>
                <a:latin typeface="Century Gothic" panose="020B0502020202020204" pitchFamily="34" charset="0"/>
              </a:rPr>
              <a:t>Tengo una</a:t>
            </a:r>
            <a:r>
              <a:rPr lang="en-GB" sz="2800" dirty="0">
                <a:solidFill>
                  <a:srgbClr val="002060"/>
                </a:solidFill>
                <a:latin typeface="Century Gothic" panose="020B0502020202020204" pitchFamily="34" charset="0"/>
              </a:rPr>
              <a:t>…</a:t>
            </a:r>
            <a:br>
              <a:rPr lang="en-GB" sz="2800" dirty="0">
                <a:solidFill>
                  <a:srgbClr val="002060"/>
                </a:solidFill>
                <a:latin typeface="Century Gothic" panose="020B0502020202020204" pitchFamily="34" charset="0"/>
              </a:rPr>
            </a:br>
            <a:r>
              <a:rPr lang="en-GB" sz="2800" dirty="0">
                <a:solidFill>
                  <a:srgbClr val="002060"/>
                </a:solidFill>
                <a:latin typeface="Century Gothic" panose="020B0502020202020204" pitchFamily="34" charset="0"/>
              </a:rPr>
              <a:t>(but not the noun!)</a:t>
            </a:r>
          </a:p>
        </p:txBody>
      </p:sp>
      <p:sp>
        <p:nvSpPr>
          <p:cNvPr id="36" name="Speech Bubble: Rectangle with Corners Rounded 35">
            <a:extLst>
              <a:ext uri="{FF2B5EF4-FFF2-40B4-BE49-F238E27FC236}">
                <a16:creationId xmlns:a16="http://schemas.microsoft.com/office/drawing/2014/main" id="{90DAC163-7ECC-4EC8-B8D2-38FC060E4BBA}"/>
              </a:ext>
            </a:extLst>
          </p:cNvPr>
          <p:cNvSpPr/>
          <p:nvPr/>
        </p:nvSpPr>
        <p:spPr>
          <a:xfrm>
            <a:off x="7005223" y="3636920"/>
            <a:ext cx="4723400" cy="1577829"/>
          </a:xfrm>
          <a:prstGeom prst="wedgeRoundRectCallout">
            <a:avLst>
              <a:gd name="adj1" fmla="val -62943"/>
              <a:gd name="adj2" fmla="val -2722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Person B hears ‘</a:t>
            </a:r>
            <a:r>
              <a:rPr lang="en-GB" sz="2800" b="1" dirty="0">
                <a:solidFill>
                  <a:srgbClr val="002060"/>
                </a:solidFill>
                <a:latin typeface="Century Gothic" panose="020B0502020202020204" pitchFamily="34" charset="0"/>
              </a:rPr>
              <a:t>una</a:t>
            </a:r>
            <a:r>
              <a:rPr lang="en-GB" sz="2800" dirty="0">
                <a:solidFill>
                  <a:srgbClr val="002060"/>
                </a:solidFill>
                <a:latin typeface="Century Gothic" panose="020B0502020202020204" pitchFamily="34" charset="0"/>
              </a:rPr>
              <a:t>’ and ticks the correct noun.  Is it ‘</a:t>
            </a:r>
            <a:r>
              <a:rPr lang="en-GB" sz="2800" dirty="0" err="1">
                <a:solidFill>
                  <a:srgbClr val="002060"/>
                </a:solidFill>
                <a:latin typeface="Century Gothic" panose="020B0502020202020204" pitchFamily="34" charset="0"/>
              </a:rPr>
              <a:t>teléfono</a:t>
            </a:r>
            <a:r>
              <a:rPr lang="en-GB" sz="2800" dirty="0">
                <a:solidFill>
                  <a:srgbClr val="002060"/>
                </a:solidFill>
                <a:latin typeface="Century Gothic" panose="020B0502020202020204" pitchFamily="34" charset="0"/>
              </a:rPr>
              <a:t>’ or ‘pelota’?</a:t>
            </a:r>
          </a:p>
        </p:txBody>
      </p:sp>
      <p:sp>
        <p:nvSpPr>
          <p:cNvPr id="37" name="Speech Bubble: Rectangle with Corners Rounded 36">
            <a:extLst>
              <a:ext uri="{FF2B5EF4-FFF2-40B4-BE49-F238E27FC236}">
                <a16:creationId xmlns:a16="http://schemas.microsoft.com/office/drawing/2014/main" id="{4CFCE8CD-3FF8-4E8E-A645-5E4A31BADCF0}"/>
              </a:ext>
            </a:extLst>
          </p:cNvPr>
          <p:cNvSpPr/>
          <p:nvPr/>
        </p:nvSpPr>
        <p:spPr>
          <a:xfrm>
            <a:off x="591275" y="4967474"/>
            <a:ext cx="3994693" cy="1311834"/>
          </a:xfrm>
          <a:prstGeom prst="wedgeRoundRectCallout">
            <a:avLst>
              <a:gd name="adj1" fmla="val 62446"/>
              <a:gd name="adj2" fmla="val -20930"/>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You have to be very clear when you say </a:t>
            </a:r>
            <a:r>
              <a:rPr lang="en-GB" sz="2800" b="1" dirty="0">
                <a:solidFill>
                  <a:srgbClr val="002060"/>
                </a:solidFill>
                <a:latin typeface="Century Gothic" panose="020B0502020202020204" pitchFamily="34" charset="0"/>
              </a:rPr>
              <a:t>un</a:t>
            </a:r>
            <a:r>
              <a:rPr lang="en-GB" sz="2800" dirty="0">
                <a:solidFill>
                  <a:srgbClr val="002060"/>
                </a:solidFill>
                <a:latin typeface="Century Gothic" panose="020B0502020202020204" pitchFamily="34" charset="0"/>
              </a:rPr>
              <a:t> or </a:t>
            </a:r>
            <a:r>
              <a:rPr lang="en-GB" sz="2800" b="1" dirty="0">
                <a:solidFill>
                  <a:srgbClr val="002060"/>
                </a:solidFill>
                <a:latin typeface="Century Gothic" panose="020B0502020202020204" pitchFamily="34" charset="0"/>
              </a:rPr>
              <a:t>una</a:t>
            </a:r>
            <a:r>
              <a:rPr lang="en-GB" sz="2800" dirty="0">
                <a:solidFill>
                  <a:srgbClr val="002060"/>
                </a:solidFill>
                <a:latin typeface="Century Gothic" panose="020B0502020202020204" pitchFamily="34" charset="0"/>
              </a:rPr>
              <a:t>!</a:t>
            </a:r>
          </a:p>
        </p:txBody>
      </p:sp>
      <p:sp>
        <p:nvSpPr>
          <p:cNvPr id="38" name="TextBox 37">
            <a:extLst>
              <a:ext uri="{FF2B5EF4-FFF2-40B4-BE49-F238E27FC236}">
                <a16:creationId xmlns:a16="http://schemas.microsoft.com/office/drawing/2014/main" id="{CEB43601-9631-4369-B85C-E02FC4CC4A67}"/>
              </a:ext>
            </a:extLst>
          </p:cNvPr>
          <p:cNvSpPr txBox="1"/>
          <p:nvPr/>
        </p:nvSpPr>
        <p:spPr>
          <a:xfrm>
            <a:off x="1882247" y="2730258"/>
            <a:ext cx="909987" cy="523220"/>
          </a:xfrm>
          <a:prstGeom prst="rect">
            <a:avLst/>
          </a:prstGeom>
          <a:noFill/>
        </p:spPr>
        <p:txBody>
          <a:bodyPr wrap="square" rtlCol="0">
            <a:spAutoFit/>
          </a:bodyPr>
          <a:lstStyle/>
          <a:p>
            <a:pPr algn="ctr"/>
            <a:r>
              <a:rPr lang="en-GB" sz="2800" b="1" dirty="0">
                <a:solidFill>
                  <a:srgbClr val="FF0066"/>
                </a:solidFill>
                <a:latin typeface="Century Gothic" panose="020B0502020202020204" pitchFamily="34" charset="0"/>
              </a:rPr>
              <a:t>una</a:t>
            </a:r>
          </a:p>
        </p:txBody>
      </p:sp>
      <p:pic>
        <p:nvPicPr>
          <p:cNvPr id="39" name="Picture 38" descr="Shape, arrow&#10;&#10;Description automatically generated">
            <a:extLst>
              <a:ext uri="{FF2B5EF4-FFF2-40B4-BE49-F238E27FC236}">
                <a16:creationId xmlns:a16="http://schemas.microsoft.com/office/drawing/2014/main" id="{7BDDE303-3121-4593-88EB-1C26AA128187}"/>
              </a:ext>
            </a:extLst>
          </p:cNvPr>
          <p:cNvPicPr>
            <a:picLocks noChangeAspect="1"/>
          </p:cNvPicPr>
          <p:nvPr/>
        </p:nvPicPr>
        <p:blipFill>
          <a:blip r:embed="rId5"/>
          <a:stretch>
            <a:fillRect/>
          </a:stretch>
        </p:blipFill>
        <p:spPr>
          <a:xfrm>
            <a:off x="10056365" y="2746005"/>
            <a:ext cx="499512" cy="462829"/>
          </a:xfrm>
          <a:prstGeom prst="rect">
            <a:avLst/>
          </a:prstGeom>
        </p:spPr>
      </p:pic>
      <p:pic>
        <p:nvPicPr>
          <p:cNvPr id="4" name="Graphic 3" descr="Teacher">
            <a:extLst>
              <a:ext uri="{FF2B5EF4-FFF2-40B4-BE49-F238E27FC236}">
                <a16:creationId xmlns:a16="http://schemas.microsoft.com/office/drawing/2014/main" id="{67E68E88-A689-FA23-935F-CD6C86E9E5F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0659" y="52905"/>
            <a:ext cx="914400" cy="914400"/>
          </a:xfrm>
          <a:prstGeom prst="rect">
            <a:avLst/>
          </a:prstGeom>
        </p:spPr>
      </p:pic>
      <p:sp>
        <p:nvSpPr>
          <p:cNvPr id="6" name="Speech Bubble: Rectangle with Corners Rounded 5">
            <a:extLst>
              <a:ext uri="{FF2B5EF4-FFF2-40B4-BE49-F238E27FC236}">
                <a16:creationId xmlns:a16="http://schemas.microsoft.com/office/drawing/2014/main" id="{EB9FD632-D9D8-6FCF-9FA4-DD9145A56E95}"/>
              </a:ext>
            </a:extLst>
          </p:cNvPr>
          <p:cNvSpPr/>
          <p:nvPr/>
        </p:nvSpPr>
        <p:spPr>
          <a:xfrm>
            <a:off x="1027678" y="177562"/>
            <a:ext cx="1974314" cy="515134"/>
          </a:xfrm>
          <a:prstGeom prst="wedgeRoundRectCallout">
            <a:avLst>
              <a:gd name="adj1" fmla="val -62477"/>
              <a:gd name="adj2" fmla="val 8044"/>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Habla 💬.</a:t>
            </a:r>
            <a:endParaRPr lang="en-US" sz="2800" b="1" dirty="0">
              <a:solidFill>
                <a:schemeClr val="bg1"/>
              </a:solidFill>
              <a:latin typeface="Century Gothic" panose="020B0502020202020204" pitchFamily="34" charset="0"/>
            </a:endParaRPr>
          </a:p>
        </p:txBody>
      </p:sp>
      <p:sp>
        <p:nvSpPr>
          <p:cNvPr id="7" name="Title 2">
            <a:extLst>
              <a:ext uri="{FF2B5EF4-FFF2-40B4-BE49-F238E27FC236}">
                <a16:creationId xmlns:a16="http://schemas.microsoft.com/office/drawing/2014/main" id="{854F8AD1-F34C-7447-C37E-B91D16C3E6B5}"/>
              </a:ext>
            </a:extLst>
          </p:cNvPr>
          <p:cNvSpPr txBox="1">
            <a:spLocks/>
          </p:cNvSpPr>
          <p:nvPr/>
        </p:nvSpPr>
        <p:spPr>
          <a:xfrm>
            <a:off x="11002404" y="1080819"/>
            <a:ext cx="1034668" cy="358456"/>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rgbClr val="002060"/>
                </a:solidFill>
                <a:latin typeface="Century Gothic" panose="020B0502020202020204" pitchFamily="34" charset="0"/>
              </a:rPr>
              <a:t>hablar</a:t>
            </a:r>
            <a:endParaRPr lang="en-GB" sz="2000" b="1" kern="0" dirty="0">
              <a:solidFill>
                <a:srgbClr val="002060"/>
              </a:solidFill>
              <a:latin typeface="Century Gothic" panose="020B0502020202020204" pitchFamily="34" charset="0"/>
            </a:endParaRPr>
          </a:p>
        </p:txBody>
      </p:sp>
      <p:sp>
        <p:nvSpPr>
          <p:cNvPr id="8" name="Google Shape;307;p14">
            <a:extLst>
              <a:ext uri="{FF2B5EF4-FFF2-40B4-BE49-F238E27FC236}">
                <a16:creationId xmlns:a16="http://schemas.microsoft.com/office/drawing/2014/main" id="{5A198565-E239-2B98-8E86-6C1326E455CD}"/>
              </a:ext>
            </a:extLst>
          </p:cNvPr>
          <p:cNvSpPr txBox="1"/>
          <p:nvPr/>
        </p:nvSpPr>
        <p:spPr>
          <a:xfrm>
            <a:off x="11042889" y="1072449"/>
            <a:ext cx="994183" cy="400110"/>
          </a:xfrm>
          <a:prstGeom prst="rect">
            <a:avLst/>
          </a:prstGeom>
          <a:solidFill>
            <a:srgbClr val="85CFE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AR" sz="2000" b="1" i="0" u="none" strike="noStrike" cap="none" dirty="0">
                <a:solidFill>
                  <a:srgbClr val="002060"/>
                </a:solidFill>
                <a:latin typeface="Century Gothic"/>
                <a:ea typeface="Century Gothic"/>
                <a:cs typeface="Century Gothic"/>
                <a:sym typeface="Century Gothic"/>
              </a:rPr>
              <a:t>hablar</a:t>
            </a:r>
          </a:p>
        </p:txBody>
      </p:sp>
      <p:pic>
        <p:nvPicPr>
          <p:cNvPr id="9" name="Picture 8">
            <a:extLst>
              <a:ext uri="{FF2B5EF4-FFF2-40B4-BE49-F238E27FC236}">
                <a16:creationId xmlns:a16="http://schemas.microsoft.com/office/drawing/2014/main" id="{853B4733-6CD1-CB8D-0024-C03BF32BA152}"/>
              </a:ext>
            </a:extLst>
          </p:cNvPr>
          <p:cNvPicPr>
            <a:picLocks noChangeAspect="1"/>
          </p:cNvPicPr>
          <p:nvPr/>
        </p:nvPicPr>
        <p:blipFill>
          <a:blip r:embed="rId8"/>
          <a:stretch>
            <a:fillRect/>
          </a:stretch>
        </p:blipFill>
        <p:spPr>
          <a:xfrm>
            <a:off x="11065810" y="26722"/>
            <a:ext cx="945328" cy="1000130"/>
          </a:xfrm>
          <a:prstGeom prst="rect">
            <a:avLst/>
          </a:prstGeom>
        </p:spPr>
      </p:pic>
    </p:spTree>
    <p:extLst>
      <p:ext uri="{BB962C8B-B14F-4D97-AF65-F5344CB8AC3E}">
        <p14:creationId xmlns:p14="http://schemas.microsoft.com/office/powerpoint/2010/main" val="540863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cBhvr additive="base">
                                        <p:cTn id="17" dur="500" fill="hold"/>
                                        <p:tgtEl>
                                          <p:spTgt spid="36"/>
                                        </p:tgtEl>
                                        <p:attrNameLst>
                                          <p:attrName>ppt_x</p:attrName>
                                        </p:attrNameLst>
                                      </p:cBhvr>
                                      <p:tavLst>
                                        <p:tav tm="0">
                                          <p:val>
                                            <p:strVal val="#ppt_x"/>
                                          </p:val>
                                        </p:tav>
                                        <p:tav tm="100000">
                                          <p:val>
                                            <p:strVal val="#ppt_x"/>
                                          </p:val>
                                        </p:tav>
                                      </p:tavLst>
                                    </p:anim>
                                    <p:anim calcmode="lin" valueType="num">
                                      <p:cBhvr additive="base">
                                        <p:cTn id="1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additive="base">
                                        <p:cTn id="27" dur="500" fill="hold"/>
                                        <p:tgtEl>
                                          <p:spTgt spid="37"/>
                                        </p:tgtEl>
                                        <p:attrNameLst>
                                          <p:attrName>ppt_x</p:attrName>
                                        </p:attrNameLst>
                                      </p:cBhvr>
                                      <p:tavLst>
                                        <p:tav tm="0">
                                          <p:val>
                                            <p:strVal val="#ppt_x"/>
                                          </p:val>
                                        </p:tav>
                                        <p:tav tm="100000">
                                          <p:val>
                                            <p:strVal val="#ppt_x"/>
                                          </p:val>
                                        </p:tav>
                                      </p:tavLst>
                                    </p:anim>
                                    <p:anim calcmode="lin" valueType="num">
                                      <p:cBhvr additive="base">
                                        <p:cTn id="2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3" name="Table 3">
            <a:extLst>
              <a:ext uri="{FF2B5EF4-FFF2-40B4-BE49-F238E27FC236}">
                <a16:creationId xmlns:a16="http://schemas.microsoft.com/office/drawing/2014/main" id="{87D4A49A-6BE5-4877-9849-76F545C6522E}"/>
              </a:ext>
            </a:extLst>
          </p:cNvPr>
          <p:cNvGraphicFramePr>
            <a:graphicFrameLocks noGrp="1"/>
          </p:cNvGraphicFramePr>
          <p:nvPr>
            <p:extLst>
              <p:ext uri="{D42A27DB-BD31-4B8C-83A1-F6EECF244321}">
                <p14:modId xmlns:p14="http://schemas.microsoft.com/office/powerpoint/2010/main" val="2809639685"/>
              </p:ext>
            </p:extLst>
          </p:nvPr>
        </p:nvGraphicFramePr>
        <p:xfrm>
          <a:off x="6161405" y="2107430"/>
          <a:ext cx="5567218" cy="4346301"/>
        </p:xfrm>
        <a:graphic>
          <a:graphicData uri="http://schemas.openxmlformats.org/drawingml/2006/table">
            <a:tbl>
              <a:tblPr firstRow="1" bandRow="1">
                <a:tableStyleId>{7FF5F828-6C90-4657-BD3A-750F5844F318}</a:tableStyleId>
              </a:tblPr>
              <a:tblGrid>
                <a:gridCol w="780767">
                  <a:extLst>
                    <a:ext uri="{9D8B030D-6E8A-4147-A177-3AD203B41FA5}">
                      <a16:colId xmlns:a16="http://schemas.microsoft.com/office/drawing/2014/main" val="2358909386"/>
                    </a:ext>
                  </a:extLst>
                </a:gridCol>
                <a:gridCol w="2355273">
                  <a:extLst>
                    <a:ext uri="{9D8B030D-6E8A-4147-A177-3AD203B41FA5}">
                      <a16:colId xmlns:a16="http://schemas.microsoft.com/office/drawing/2014/main" val="1738757276"/>
                    </a:ext>
                  </a:extLst>
                </a:gridCol>
                <a:gridCol w="2431178">
                  <a:extLst>
                    <a:ext uri="{9D8B030D-6E8A-4147-A177-3AD203B41FA5}">
                      <a16:colId xmlns:a16="http://schemas.microsoft.com/office/drawing/2014/main" val="3791761402"/>
                    </a:ext>
                  </a:extLst>
                </a:gridCol>
              </a:tblGrid>
              <a:tr h="949466">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en-GB" sz="2800" b="1" dirty="0">
                          <a:solidFill>
                            <a:srgbClr val="002060"/>
                          </a:solidFill>
                          <a:latin typeface="Century Gothic" panose="020B0502020202020204" pitchFamily="34" charset="0"/>
                        </a:rPr>
                        <a:t>Which noun must it be?</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l"/>
                      <a:endParaRPr lang="en-GB" sz="280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134426320"/>
                  </a:ext>
                </a:extLst>
              </a:tr>
              <a:tr h="679367">
                <a:tc>
                  <a:txBody>
                    <a:bodyPr/>
                    <a:lstStyle/>
                    <a:p>
                      <a:pPr algn="ctr"/>
                      <a:r>
                        <a:rPr lang="en-GB" sz="2800" b="1" dirty="0">
                          <a:solidFill>
                            <a:srgbClr val="002060"/>
                          </a:solidFill>
                          <a:latin typeface="Century Gothic" panose="020B0502020202020204" pitchFamily="34" charset="0"/>
                        </a:rPr>
                        <a:t>1</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800"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56803618"/>
                  </a:ext>
                </a:extLst>
              </a:tr>
              <a:tr h="679367">
                <a:tc>
                  <a:txBody>
                    <a:bodyPr/>
                    <a:lstStyle/>
                    <a:p>
                      <a:pPr algn="ctr"/>
                      <a:r>
                        <a:rPr lang="en-GB" sz="2800" b="1" dirty="0">
                          <a:solidFill>
                            <a:srgbClr val="002060"/>
                          </a:solidFill>
                          <a:latin typeface="Century Gothic" panose="020B0502020202020204" pitchFamily="34" charset="0"/>
                        </a:rPr>
                        <a:t>2</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800"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52346946"/>
                  </a:ext>
                </a:extLst>
              </a:tr>
              <a:tr h="679367">
                <a:tc>
                  <a:txBody>
                    <a:bodyPr/>
                    <a:lstStyle/>
                    <a:p>
                      <a:pPr algn="ctr"/>
                      <a:r>
                        <a:rPr lang="en-GB" sz="2800" b="1" dirty="0">
                          <a:solidFill>
                            <a:srgbClr val="002060"/>
                          </a:solidFill>
                          <a:latin typeface="Century Gothic" panose="020B0502020202020204" pitchFamily="34" charset="0"/>
                        </a:rPr>
                        <a:t>3</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800"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31552526"/>
                  </a:ext>
                </a:extLst>
              </a:tr>
              <a:tr h="679367">
                <a:tc>
                  <a:txBody>
                    <a:bodyPr/>
                    <a:lstStyle/>
                    <a:p>
                      <a:pPr algn="ctr"/>
                      <a:r>
                        <a:rPr lang="en-GB" sz="2800" b="1" dirty="0">
                          <a:solidFill>
                            <a:srgbClr val="002060"/>
                          </a:solidFill>
                          <a:latin typeface="Century Gothic" panose="020B0502020202020204" pitchFamily="34" charset="0"/>
                        </a:rPr>
                        <a:t>4</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800"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63740151"/>
                  </a:ext>
                </a:extLst>
              </a:tr>
              <a:tr h="679367">
                <a:tc>
                  <a:txBody>
                    <a:bodyPr/>
                    <a:lstStyle/>
                    <a:p>
                      <a:pPr algn="ctr"/>
                      <a:r>
                        <a:rPr lang="en-GB" sz="2800" b="1" dirty="0">
                          <a:solidFill>
                            <a:srgbClr val="002060"/>
                          </a:solidFill>
                          <a:latin typeface="Century Gothic" panose="020B0502020202020204" pitchFamily="34" charset="0"/>
                        </a:rPr>
                        <a:t>5</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800"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643711"/>
                  </a:ext>
                </a:extLst>
              </a:tr>
            </a:tbl>
          </a:graphicData>
        </a:graphic>
      </p:graphicFrame>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9692943" y="903192"/>
            <a:ext cx="2499057" cy="472364"/>
          </a:xfrm>
          <a:noFill/>
        </p:spPr>
        <p:txBody>
          <a:bodyPr>
            <a:noAutofit/>
          </a:bodyPr>
          <a:lstStyle/>
          <a:p>
            <a:pPr algn="ctr"/>
            <a:r>
              <a:rPr lang="en-GB" sz="2000" b="1" dirty="0">
                <a:solidFill>
                  <a:schemeClr val="bg1"/>
                </a:solidFill>
                <a:latin typeface="Century Gothic" panose="020B0502020202020204" pitchFamily="34" charset="0"/>
              </a:rPr>
              <a:t>hablar y </a:t>
            </a:r>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12" name="TextBox 11">
            <a:extLst>
              <a:ext uri="{FF2B5EF4-FFF2-40B4-BE49-F238E27FC236}">
                <a16:creationId xmlns:a16="http://schemas.microsoft.com/office/drawing/2014/main" id="{762B5C09-2163-467C-B3E3-F86070EC2615}"/>
              </a:ext>
            </a:extLst>
          </p:cNvPr>
          <p:cNvSpPr txBox="1"/>
          <p:nvPr/>
        </p:nvSpPr>
        <p:spPr>
          <a:xfrm>
            <a:off x="141326" y="1499897"/>
            <a:ext cx="3935693" cy="584775"/>
          </a:xfrm>
          <a:prstGeom prst="rect">
            <a:avLst/>
          </a:prstGeom>
          <a:noFill/>
        </p:spPr>
        <p:txBody>
          <a:bodyPr wrap="none" rtlCol="0">
            <a:spAutoFit/>
          </a:bodyPr>
          <a:lstStyle/>
          <a:p>
            <a:r>
              <a:rPr lang="en-GB" sz="3200" b="1" dirty="0">
                <a:solidFill>
                  <a:srgbClr val="002060"/>
                </a:solidFill>
                <a:latin typeface="Modern Love" panose="04090805081005020601" pitchFamily="82" charset="0"/>
              </a:rPr>
              <a:t>Persona A: Round 1</a:t>
            </a:r>
          </a:p>
        </p:txBody>
      </p:sp>
      <p:pic>
        <p:nvPicPr>
          <p:cNvPr id="23" name="Picture 2" descr="Bolsa, Escuela, Mochila">
            <a:extLst>
              <a:ext uri="{FF2B5EF4-FFF2-40B4-BE49-F238E27FC236}">
                <a16:creationId xmlns:a16="http://schemas.microsoft.com/office/drawing/2014/main" id="{4EE81E5F-9027-4FD4-8EF6-31F00725D3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49244" y="3690257"/>
            <a:ext cx="530748" cy="69479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Escuela, Libro De Ejercicios, Estudiar">
            <a:extLst>
              <a:ext uri="{FF2B5EF4-FFF2-40B4-BE49-F238E27FC236}">
                <a16:creationId xmlns:a16="http://schemas.microsoft.com/office/drawing/2014/main" id="{5A5BCF0D-A055-4529-8F57-7B20C16368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0032" y="3098961"/>
            <a:ext cx="436861" cy="58477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Camara, Fotografia, Fotografía, Foto">
            <a:extLst>
              <a:ext uri="{FF2B5EF4-FFF2-40B4-BE49-F238E27FC236}">
                <a16:creationId xmlns:a16="http://schemas.microsoft.com/office/drawing/2014/main" id="{80627353-C56A-4BA3-9CC8-321ED5FDA5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20590" y="4540603"/>
            <a:ext cx="713705" cy="48923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Basketball, Ball, Sport, Orange Ball">
            <a:extLst>
              <a:ext uri="{FF2B5EF4-FFF2-40B4-BE49-F238E27FC236}">
                <a16:creationId xmlns:a16="http://schemas.microsoft.com/office/drawing/2014/main" id="{690AA02F-2B7B-4006-A407-7497ABA8BA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69078" y="3098961"/>
            <a:ext cx="565217" cy="56521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4" descr="Plátano, Fruta, Comida, Fruta Amarilla">
            <a:extLst>
              <a:ext uri="{FF2B5EF4-FFF2-40B4-BE49-F238E27FC236}">
                <a16:creationId xmlns:a16="http://schemas.microsoft.com/office/drawing/2014/main" id="{FD37D21E-C89B-4594-813F-2699010E65C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87649" y="5228839"/>
            <a:ext cx="779585" cy="44324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6" descr="Smartphone, Teléfono Móvil, Androide, Tecnología">
            <a:extLst>
              <a:ext uri="{FF2B5EF4-FFF2-40B4-BE49-F238E27FC236}">
                <a16:creationId xmlns:a16="http://schemas.microsoft.com/office/drawing/2014/main" id="{AB568C54-D40F-477B-BA4C-903C6314334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85423" y="3755860"/>
            <a:ext cx="319182" cy="63836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Casa, Iconos, Tarjeta De Jims">
            <a:extLst>
              <a:ext uri="{FF2B5EF4-FFF2-40B4-BE49-F238E27FC236}">
                <a16:creationId xmlns:a16="http://schemas.microsoft.com/office/drawing/2014/main" id="{662BB55C-8360-4F55-A0FD-606E048E2AC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801145" y="5814343"/>
            <a:ext cx="528424" cy="5315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6" name="Table 3">
            <a:extLst>
              <a:ext uri="{FF2B5EF4-FFF2-40B4-BE49-F238E27FC236}">
                <a16:creationId xmlns:a16="http://schemas.microsoft.com/office/drawing/2014/main" id="{8AC58580-60B9-448E-94A0-2373EB524204}"/>
              </a:ext>
            </a:extLst>
          </p:cNvPr>
          <p:cNvGraphicFramePr>
            <a:graphicFrameLocks noGrp="1"/>
          </p:cNvGraphicFramePr>
          <p:nvPr>
            <p:extLst>
              <p:ext uri="{D42A27DB-BD31-4B8C-83A1-F6EECF244321}">
                <p14:modId xmlns:p14="http://schemas.microsoft.com/office/powerpoint/2010/main" val="1552131480"/>
              </p:ext>
            </p:extLst>
          </p:nvPr>
        </p:nvGraphicFramePr>
        <p:xfrm>
          <a:off x="134520" y="2107856"/>
          <a:ext cx="5567218" cy="4346300"/>
        </p:xfrm>
        <a:graphic>
          <a:graphicData uri="http://schemas.openxmlformats.org/drawingml/2006/table">
            <a:tbl>
              <a:tblPr firstRow="1" bandRow="1">
                <a:tableStyleId>{7FF5F828-6C90-4657-BD3A-750F5844F318}</a:tableStyleId>
              </a:tblPr>
              <a:tblGrid>
                <a:gridCol w="1800995">
                  <a:extLst>
                    <a:ext uri="{9D8B030D-6E8A-4147-A177-3AD203B41FA5}">
                      <a16:colId xmlns:a16="http://schemas.microsoft.com/office/drawing/2014/main" val="2358909386"/>
                    </a:ext>
                  </a:extLst>
                </a:gridCol>
                <a:gridCol w="898332">
                  <a:extLst>
                    <a:ext uri="{9D8B030D-6E8A-4147-A177-3AD203B41FA5}">
                      <a16:colId xmlns:a16="http://schemas.microsoft.com/office/drawing/2014/main" val="1738757276"/>
                    </a:ext>
                  </a:extLst>
                </a:gridCol>
                <a:gridCol w="2867891">
                  <a:extLst>
                    <a:ext uri="{9D8B030D-6E8A-4147-A177-3AD203B41FA5}">
                      <a16:colId xmlns:a16="http://schemas.microsoft.com/office/drawing/2014/main" val="3791761402"/>
                    </a:ext>
                  </a:extLst>
                </a:gridCol>
              </a:tblGrid>
              <a:tr h="680284">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un / una</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l"/>
                      <a:endParaRPr lang="en-GB" sz="2800" strike="sngStrike"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3141051704"/>
                  </a:ext>
                </a:extLst>
              </a:tr>
              <a:tr h="680284">
                <a:tc>
                  <a:txBody>
                    <a:bodyPr/>
                    <a:lstStyle/>
                    <a:p>
                      <a:pPr algn="ctr"/>
                      <a:r>
                        <a:rPr lang="en-GB" sz="2800" b="1" dirty="0">
                          <a:solidFill>
                            <a:srgbClr val="002060"/>
                          </a:solidFill>
                          <a:latin typeface="Century Gothic" panose="020B0502020202020204" pitchFamily="34" charset="0"/>
                        </a:rPr>
                        <a:t>1. Tengo</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___</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l"/>
                      <a:r>
                        <a:rPr lang="en-GB" sz="2800" strike="sngStrike" dirty="0" err="1">
                          <a:solidFill>
                            <a:srgbClr val="002060"/>
                          </a:solidFill>
                          <a:latin typeface="Century Gothic" panose="020B0502020202020204" pitchFamily="34" charset="0"/>
                        </a:rPr>
                        <a:t>cuaderno</a:t>
                      </a:r>
                      <a:endParaRPr lang="en-GB" sz="2800" strike="sngStrike"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656803618"/>
                  </a:ext>
                </a:extLst>
              </a:tr>
              <a:tr h="680284">
                <a:tc>
                  <a:txBody>
                    <a:bodyPr/>
                    <a:lstStyle/>
                    <a:p>
                      <a:pPr algn="ctr"/>
                      <a:r>
                        <a:rPr lang="en-GB" sz="2800" b="1" dirty="0">
                          <a:solidFill>
                            <a:srgbClr val="002060"/>
                          </a:solidFill>
                          <a:latin typeface="Century Gothic" panose="020B0502020202020204" pitchFamily="34" charset="0"/>
                        </a:rPr>
                        <a:t>2. Tengo</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___</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l"/>
                      <a:r>
                        <a:rPr lang="en-GB" sz="2800" strike="sngStrike" dirty="0" err="1">
                          <a:solidFill>
                            <a:srgbClr val="002060"/>
                          </a:solidFill>
                          <a:latin typeface="Century Gothic" panose="020B0502020202020204" pitchFamily="34" charset="0"/>
                        </a:rPr>
                        <a:t>teléfono</a:t>
                      </a:r>
                      <a:endParaRPr lang="en-GB" sz="2800" strike="sngStrike"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052346946"/>
                  </a:ext>
                </a:extLst>
              </a:tr>
              <a:tr h="680284">
                <a:tc>
                  <a:txBody>
                    <a:bodyPr/>
                    <a:lstStyle/>
                    <a:p>
                      <a:pPr algn="ctr"/>
                      <a:r>
                        <a:rPr lang="en-GB" sz="2800" b="1" dirty="0">
                          <a:solidFill>
                            <a:srgbClr val="002060"/>
                          </a:solidFill>
                          <a:latin typeface="Century Gothic" panose="020B0502020202020204" pitchFamily="34" charset="0"/>
                        </a:rPr>
                        <a:t>3. Tengo</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___</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l"/>
                      <a:r>
                        <a:rPr lang="en-GB" sz="2800" strike="sngStrike" dirty="0" err="1">
                          <a:solidFill>
                            <a:srgbClr val="002060"/>
                          </a:solidFill>
                          <a:latin typeface="Century Gothic" panose="020B0502020202020204" pitchFamily="34" charset="0"/>
                        </a:rPr>
                        <a:t>cámara</a:t>
                      </a:r>
                      <a:endParaRPr lang="en-GB" sz="2800" strike="sngStrike"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731552526"/>
                  </a:ext>
                </a:extLst>
              </a:tr>
              <a:tr h="680284">
                <a:tc>
                  <a:txBody>
                    <a:bodyPr/>
                    <a:lstStyle/>
                    <a:p>
                      <a:pPr algn="ctr"/>
                      <a:r>
                        <a:rPr lang="en-GB" sz="2800" b="1" dirty="0">
                          <a:solidFill>
                            <a:srgbClr val="002060"/>
                          </a:solidFill>
                          <a:latin typeface="Century Gothic" panose="020B0502020202020204" pitchFamily="34" charset="0"/>
                        </a:rPr>
                        <a:t>4. Tengo</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___</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l"/>
                      <a:r>
                        <a:rPr lang="en-GB" sz="2800" strike="sngStrike" dirty="0" err="1">
                          <a:solidFill>
                            <a:srgbClr val="002060"/>
                          </a:solidFill>
                          <a:latin typeface="Century Gothic" panose="020B0502020202020204" pitchFamily="34" charset="0"/>
                        </a:rPr>
                        <a:t>oso</a:t>
                      </a:r>
                      <a:endParaRPr lang="en-GB" sz="2800" strike="sngStrike"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963740151"/>
                  </a:ext>
                </a:extLst>
              </a:tr>
              <a:tr h="680284">
                <a:tc>
                  <a:txBody>
                    <a:bodyPr/>
                    <a:lstStyle/>
                    <a:p>
                      <a:pPr algn="ctr"/>
                      <a:r>
                        <a:rPr lang="en-GB" sz="2800" b="1" dirty="0">
                          <a:solidFill>
                            <a:srgbClr val="002060"/>
                          </a:solidFill>
                          <a:latin typeface="Century Gothic" panose="020B0502020202020204" pitchFamily="34" charset="0"/>
                        </a:rPr>
                        <a:t>5. Tengo</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___</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l"/>
                      <a:r>
                        <a:rPr lang="en-GB" sz="2800" strike="sngStrike" dirty="0">
                          <a:solidFill>
                            <a:srgbClr val="002060"/>
                          </a:solidFill>
                          <a:latin typeface="Century Gothic" panose="020B0502020202020204" pitchFamily="34" charset="0"/>
                        </a:rPr>
                        <a:t>casa</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29643711"/>
                  </a:ext>
                </a:extLst>
              </a:tr>
            </a:tbl>
          </a:graphicData>
        </a:graphic>
      </p:graphicFrame>
      <p:pic>
        <p:nvPicPr>
          <p:cNvPr id="57" name="Picture 4" descr="Escuela, Libro De Ejercicios, Estudiar">
            <a:extLst>
              <a:ext uri="{FF2B5EF4-FFF2-40B4-BE49-F238E27FC236}">
                <a16:creationId xmlns:a16="http://schemas.microsoft.com/office/drawing/2014/main" id="{61FA194B-2D09-4537-87BE-DA93F6F3F3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92708" y="3089183"/>
            <a:ext cx="436861" cy="58477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EFC600F-8923-4493-B04D-0155062F0A94}"/>
              </a:ext>
            </a:extLst>
          </p:cNvPr>
          <p:cNvSpPr/>
          <p:nvPr/>
        </p:nvSpPr>
        <p:spPr>
          <a:xfrm>
            <a:off x="7495309" y="3098961"/>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ectangle 63">
            <a:extLst>
              <a:ext uri="{FF2B5EF4-FFF2-40B4-BE49-F238E27FC236}">
                <a16:creationId xmlns:a16="http://schemas.microsoft.com/office/drawing/2014/main" id="{B4C6C0E1-82D9-48FF-AB24-B059537F08A3}"/>
              </a:ext>
            </a:extLst>
          </p:cNvPr>
          <p:cNvSpPr/>
          <p:nvPr/>
        </p:nvSpPr>
        <p:spPr>
          <a:xfrm>
            <a:off x="9978196" y="3087383"/>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19297C3B-98CA-401F-BD96-995265B121F1}"/>
              </a:ext>
            </a:extLst>
          </p:cNvPr>
          <p:cNvSpPr/>
          <p:nvPr/>
        </p:nvSpPr>
        <p:spPr>
          <a:xfrm>
            <a:off x="7495309" y="3792434"/>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87F4C002-8EB8-46A6-95CE-9DEB135F0863}"/>
              </a:ext>
            </a:extLst>
          </p:cNvPr>
          <p:cNvSpPr/>
          <p:nvPr/>
        </p:nvSpPr>
        <p:spPr>
          <a:xfrm>
            <a:off x="9978196" y="3780856"/>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17F0A722-6AE9-4B83-8C95-FEBE3330E92C}"/>
              </a:ext>
            </a:extLst>
          </p:cNvPr>
          <p:cNvSpPr/>
          <p:nvPr/>
        </p:nvSpPr>
        <p:spPr>
          <a:xfrm>
            <a:off x="7495309" y="4502612"/>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9CDDB7D0-99C6-4F25-87B1-A2F6094912EF}"/>
              </a:ext>
            </a:extLst>
          </p:cNvPr>
          <p:cNvSpPr/>
          <p:nvPr/>
        </p:nvSpPr>
        <p:spPr>
          <a:xfrm>
            <a:off x="9978196" y="4491034"/>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589E9090-072B-4A45-9C11-07C1ECB6332A}"/>
              </a:ext>
            </a:extLst>
          </p:cNvPr>
          <p:cNvSpPr/>
          <p:nvPr/>
        </p:nvSpPr>
        <p:spPr>
          <a:xfrm>
            <a:off x="7495309" y="5179430"/>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E4BAEB99-BFF5-47E9-B4AC-831447E98D75}"/>
              </a:ext>
            </a:extLst>
          </p:cNvPr>
          <p:cNvSpPr/>
          <p:nvPr/>
        </p:nvSpPr>
        <p:spPr>
          <a:xfrm>
            <a:off x="9978196" y="5167852"/>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E85B1E08-32E2-4D05-BEDE-B3EB3183D655}"/>
              </a:ext>
            </a:extLst>
          </p:cNvPr>
          <p:cNvSpPr/>
          <p:nvPr/>
        </p:nvSpPr>
        <p:spPr>
          <a:xfrm>
            <a:off x="7495309" y="5840116"/>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C08BC8A5-923B-4FE5-8094-B1C66FD6F90D}"/>
              </a:ext>
            </a:extLst>
          </p:cNvPr>
          <p:cNvSpPr/>
          <p:nvPr/>
        </p:nvSpPr>
        <p:spPr>
          <a:xfrm>
            <a:off x="9978196" y="5828538"/>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5" name="Picture 16" descr="Animal, Bear, Cartoon, Children, Kids, Toys">
            <a:extLst>
              <a:ext uri="{FF2B5EF4-FFF2-40B4-BE49-F238E27FC236}">
                <a16:creationId xmlns:a16="http://schemas.microsoft.com/office/drawing/2014/main" id="{E4A18EBE-A614-4E04-9F5B-A996DDF6A2B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842019" y="5185940"/>
            <a:ext cx="404128" cy="529040"/>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75">
            <a:extLst>
              <a:ext uri="{FF2B5EF4-FFF2-40B4-BE49-F238E27FC236}">
                <a16:creationId xmlns:a16="http://schemas.microsoft.com/office/drawing/2014/main" id="{8EAA7E34-B716-4093-BDB9-65776F79A738}"/>
              </a:ext>
            </a:extLst>
          </p:cNvPr>
          <p:cNvPicPr>
            <a:picLocks noChangeAspect="1"/>
          </p:cNvPicPr>
          <p:nvPr/>
        </p:nvPicPr>
        <p:blipFill>
          <a:blip r:embed="rId11"/>
          <a:stretch>
            <a:fillRect/>
          </a:stretch>
        </p:blipFill>
        <p:spPr>
          <a:xfrm rot="592391">
            <a:off x="10729965" y="4551944"/>
            <a:ext cx="762344" cy="485994"/>
          </a:xfrm>
          <a:prstGeom prst="rect">
            <a:avLst/>
          </a:prstGeom>
        </p:spPr>
      </p:pic>
      <p:pic>
        <p:nvPicPr>
          <p:cNvPr id="77" name="Picture 16" descr="Smartphone, Teléfono Móvil, Androide, Tecnología">
            <a:extLst>
              <a:ext uri="{FF2B5EF4-FFF2-40B4-BE49-F238E27FC236}">
                <a16:creationId xmlns:a16="http://schemas.microsoft.com/office/drawing/2014/main" id="{EA1A8914-2F4B-4373-BE6F-B2C4550EF05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68871" y="3755860"/>
            <a:ext cx="319182" cy="638363"/>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8" descr="Camara, Fotografia, Fotografía, Foto">
            <a:extLst>
              <a:ext uri="{FF2B5EF4-FFF2-40B4-BE49-F238E27FC236}">
                <a16:creationId xmlns:a16="http://schemas.microsoft.com/office/drawing/2014/main" id="{FD71F8AD-27BE-4EBB-B577-9749B263FD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1609" y="4514973"/>
            <a:ext cx="713705" cy="489234"/>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16" descr="Animal, Bear, Cartoon, Children, Kids, Toys">
            <a:extLst>
              <a:ext uri="{FF2B5EF4-FFF2-40B4-BE49-F238E27FC236}">
                <a16:creationId xmlns:a16="http://schemas.microsoft.com/office/drawing/2014/main" id="{14995C8F-4EE5-4EC7-A3EC-7945E76BAD7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74131" y="5172014"/>
            <a:ext cx="404128" cy="529040"/>
          </a:xfrm>
          <a:prstGeom prst="rect">
            <a:avLst/>
          </a:prstGeom>
          <a:noFill/>
          <a:extLst>
            <a:ext uri="{909E8E84-426E-40DD-AFC4-6F175D3DCCD1}">
              <a14:hiddenFill xmlns:a14="http://schemas.microsoft.com/office/drawing/2010/main">
                <a:solidFill>
                  <a:srgbClr val="FFFFFF"/>
                </a:solidFill>
              </a14:hiddenFill>
            </a:ext>
          </a:extLst>
        </p:spPr>
      </p:pic>
      <p:sp>
        <p:nvSpPr>
          <p:cNvPr id="81" name="TextBox 80">
            <a:extLst>
              <a:ext uri="{FF2B5EF4-FFF2-40B4-BE49-F238E27FC236}">
                <a16:creationId xmlns:a16="http://schemas.microsoft.com/office/drawing/2014/main" id="{C1B40ADD-2BF8-45C9-AF98-7C212BDDB80C}"/>
              </a:ext>
            </a:extLst>
          </p:cNvPr>
          <p:cNvSpPr txBox="1"/>
          <p:nvPr/>
        </p:nvSpPr>
        <p:spPr>
          <a:xfrm>
            <a:off x="6325111" y="1819250"/>
            <a:ext cx="3935693" cy="584775"/>
          </a:xfrm>
          <a:prstGeom prst="rect">
            <a:avLst/>
          </a:prstGeom>
          <a:noFill/>
        </p:spPr>
        <p:txBody>
          <a:bodyPr wrap="none" rtlCol="0">
            <a:spAutoFit/>
          </a:bodyPr>
          <a:lstStyle/>
          <a:p>
            <a:r>
              <a:rPr lang="en-GB" sz="3200" b="1" dirty="0">
                <a:solidFill>
                  <a:srgbClr val="002060"/>
                </a:solidFill>
                <a:latin typeface="Modern Love" panose="04090805081005020601" pitchFamily="82" charset="0"/>
              </a:rPr>
              <a:t>Persona B: Round 1</a:t>
            </a:r>
          </a:p>
        </p:txBody>
      </p:sp>
      <p:sp>
        <p:nvSpPr>
          <p:cNvPr id="4" name="TextBox 3">
            <a:extLst>
              <a:ext uri="{FF2B5EF4-FFF2-40B4-BE49-F238E27FC236}">
                <a16:creationId xmlns:a16="http://schemas.microsoft.com/office/drawing/2014/main" id="{EA4EE263-7372-4016-A782-B1A0F49EABF0}"/>
              </a:ext>
            </a:extLst>
          </p:cNvPr>
          <p:cNvSpPr txBox="1"/>
          <p:nvPr/>
        </p:nvSpPr>
        <p:spPr>
          <a:xfrm>
            <a:off x="2052863" y="3108381"/>
            <a:ext cx="623455" cy="523220"/>
          </a:xfrm>
          <a:prstGeom prst="rect">
            <a:avLst/>
          </a:prstGeom>
          <a:noFill/>
        </p:spPr>
        <p:txBody>
          <a:bodyPr wrap="square" rtlCol="0">
            <a:spAutoFit/>
          </a:bodyPr>
          <a:lstStyle/>
          <a:p>
            <a:pPr algn="ctr"/>
            <a:r>
              <a:rPr lang="en-GB" sz="2800" b="1" dirty="0">
                <a:solidFill>
                  <a:srgbClr val="0070C0"/>
                </a:solidFill>
                <a:latin typeface="Century Gothic" panose="020B0502020202020204" pitchFamily="34" charset="0"/>
              </a:rPr>
              <a:t>un</a:t>
            </a:r>
          </a:p>
        </p:txBody>
      </p:sp>
      <p:pic>
        <p:nvPicPr>
          <p:cNvPr id="34" name="Picture 33" descr="Shape, arrow&#10;&#10;Description automatically generated">
            <a:extLst>
              <a:ext uri="{FF2B5EF4-FFF2-40B4-BE49-F238E27FC236}">
                <a16:creationId xmlns:a16="http://schemas.microsoft.com/office/drawing/2014/main" id="{8C67862E-4EC1-42E3-B7B5-6F2D3FBBD6E6}"/>
              </a:ext>
            </a:extLst>
          </p:cNvPr>
          <p:cNvPicPr>
            <a:picLocks noChangeAspect="1"/>
          </p:cNvPicPr>
          <p:nvPr/>
        </p:nvPicPr>
        <p:blipFill>
          <a:blip r:embed="rId12"/>
          <a:stretch>
            <a:fillRect/>
          </a:stretch>
        </p:blipFill>
        <p:spPr>
          <a:xfrm>
            <a:off x="10043901" y="3085731"/>
            <a:ext cx="499512" cy="462829"/>
          </a:xfrm>
          <a:prstGeom prst="rect">
            <a:avLst/>
          </a:prstGeom>
        </p:spPr>
      </p:pic>
      <p:sp>
        <p:nvSpPr>
          <p:cNvPr id="35" name="TextBox 34">
            <a:extLst>
              <a:ext uri="{FF2B5EF4-FFF2-40B4-BE49-F238E27FC236}">
                <a16:creationId xmlns:a16="http://schemas.microsoft.com/office/drawing/2014/main" id="{F01A02D6-2CAC-417C-A8F7-9D9780B87AA4}"/>
              </a:ext>
            </a:extLst>
          </p:cNvPr>
          <p:cNvSpPr txBox="1"/>
          <p:nvPr/>
        </p:nvSpPr>
        <p:spPr>
          <a:xfrm>
            <a:off x="2055393" y="3801854"/>
            <a:ext cx="623455" cy="523220"/>
          </a:xfrm>
          <a:prstGeom prst="rect">
            <a:avLst/>
          </a:prstGeom>
          <a:noFill/>
        </p:spPr>
        <p:txBody>
          <a:bodyPr wrap="square" rtlCol="0">
            <a:spAutoFit/>
          </a:bodyPr>
          <a:lstStyle/>
          <a:p>
            <a:pPr algn="ctr"/>
            <a:r>
              <a:rPr lang="en-GB" sz="2800" b="1" dirty="0">
                <a:solidFill>
                  <a:srgbClr val="0070C0"/>
                </a:solidFill>
                <a:latin typeface="Century Gothic" panose="020B0502020202020204" pitchFamily="34" charset="0"/>
              </a:rPr>
              <a:t>un</a:t>
            </a:r>
          </a:p>
        </p:txBody>
      </p:sp>
      <p:pic>
        <p:nvPicPr>
          <p:cNvPr id="36" name="Picture 35" descr="Shape, arrow&#10;&#10;Description automatically generated">
            <a:extLst>
              <a:ext uri="{FF2B5EF4-FFF2-40B4-BE49-F238E27FC236}">
                <a16:creationId xmlns:a16="http://schemas.microsoft.com/office/drawing/2014/main" id="{CA0A727F-C079-44FF-A484-956A866CE6C6}"/>
              </a:ext>
            </a:extLst>
          </p:cNvPr>
          <p:cNvPicPr>
            <a:picLocks noChangeAspect="1"/>
          </p:cNvPicPr>
          <p:nvPr/>
        </p:nvPicPr>
        <p:blipFill>
          <a:blip r:embed="rId12"/>
          <a:stretch>
            <a:fillRect/>
          </a:stretch>
        </p:blipFill>
        <p:spPr>
          <a:xfrm>
            <a:off x="7528161" y="3806240"/>
            <a:ext cx="499512" cy="462829"/>
          </a:xfrm>
          <a:prstGeom prst="rect">
            <a:avLst/>
          </a:prstGeom>
        </p:spPr>
      </p:pic>
      <p:sp>
        <p:nvSpPr>
          <p:cNvPr id="37" name="TextBox 36">
            <a:extLst>
              <a:ext uri="{FF2B5EF4-FFF2-40B4-BE49-F238E27FC236}">
                <a16:creationId xmlns:a16="http://schemas.microsoft.com/office/drawing/2014/main" id="{A14B53B9-B1D2-4C71-B3BF-275050CF79E3}"/>
              </a:ext>
            </a:extLst>
          </p:cNvPr>
          <p:cNvSpPr txBox="1"/>
          <p:nvPr/>
        </p:nvSpPr>
        <p:spPr>
          <a:xfrm>
            <a:off x="1909596" y="4477826"/>
            <a:ext cx="909987" cy="523220"/>
          </a:xfrm>
          <a:prstGeom prst="rect">
            <a:avLst/>
          </a:prstGeom>
          <a:noFill/>
        </p:spPr>
        <p:txBody>
          <a:bodyPr wrap="square" rtlCol="0">
            <a:spAutoFit/>
          </a:bodyPr>
          <a:lstStyle/>
          <a:p>
            <a:pPr algn="ctr"/>
            <a:r>
              <a:rPr lang="en-GB" sz="2800" b="1" dirty="0">
                <a:solidFill>
                  <a:srgbClr val="FF0066"/>
                </a:solidFill>
                <a:latin typeface="Century Gothic" panose="020B0502020202020204" pitchFamily="34" charset="0"/>
              </a:rPr>
              <a:t>una</a:t>
            </a:r>
          </a:p>
        </p:txBody>
      </p:sp>
      <p:pic>
        <p:nvPicPr>
          <p:cNvPr id="38" name="Picture 37" descr="Shape, arrow&#10;&#10;Description automatically generated">
            <a:extLst>
              <a:ext uri="{FF2B5EF4-FFF2-40B4-BE49-F238E27FC236}">
                <a16:creationId xmlns:a16="http://schemas.microsoft.com/office/drawing/2014/main" id="{A7FC8BC7-3BE9-4CF2-8D8A-0228CEAE0AAF}"/>
              </a:ext>
            </a:extLst>
          </p:cNvPr>
          <p:cNvPicPr>
            <a:picLocks noChangeAspect="1"/>
          </p:cNvPicPr>
          <p:nvPr/>
        </p:nvPicPr>
        <p:blipFill>
          <a:blip r:embed="rId12"/>
          <a:stretch>
            <a:fillRect/>
          </a:stretch>
        </p:blipFill>
        <p:spPr>
          <a:xfrm>
            <a:off x="7569539" y="4497429"/>
            <a:ext cx="499512" cy="462829"/>
          </a:xfrm>
          <a:prstGeom prst="rect">
            <a:avLst/>
          </a:prstGeom>
        </p:spPr>
      </p:pic>
      <p:sp>
        <p:nvSpPr>
          <p:cNvPr id="39" name="TextBox 38">
            <a:extLst>
              <a:ext uri="{FF2B5EF4-FFF2-40B4-BE49-F238E27FC236}">
                <a16:creationId xmlns:a16="http://schemas.microsoft.com/office/drawing/2014/main" id="{5A8B4D3B-03E0-451A-A897-67D9C6CAD1A1}"/>
              </a:ext>
            </a:extLst>
          </p:cNvPr>
          <p:cNvSpPr txBox="1"/>
          <p:nvPr/>
        </p:nvSpPr>
        <p:spPr>
          <a:xfrm>
            <a:off x="2044755" y="5142207"/>
            <a:ext cx="623455" cy="523220"/>
          </a:xfrm>
          <a:prstGeom prst="rect">
            <a:avLst/>
          </a:prstGeom>
          <a:noFill/>
        </p:spPr>
        <p:txBody>
          <a:bodyPr wrap="square" rtlCol="0">
            <a:spAutoFit/>
          </a:bodyPr>
          <a:lstStyle/>
          <a:p>
            <a:pPr algn="ctr"/>
            <a:r>
              <a:rPr lang="en-GB" sz="2800" b="1" dirty="0">
                <a:solidFill>
                  <a:srgbClr val="0070C0"/>
                </a:solidFill>
                <a:latin typeface="Century Gothic" panose="020B0502020202020204" pitchFamily="34" charset="0"/>
              </a:rPr>
              <a:t>un</a:t>
            </a:r>
          </a:p>
        </p:txBody>
      </p:sp>
      <p:pic>
        <p:nvPicPr>
          <p:cNvPr id="40" name="Picture 39" descr="Shape, arrow&#10;&#10;Description automatically generated">
            <a:extLst>
              <a:ext uri="{FF2B5EF4-FFF2-40B4-BE49-F238E27FC236}">
                <a16:creationId xmlns:a16="http://schemas.microsoft.com/office/drawing/2014/main" id="{6E665930-FC5B-44AB-96E0-43A24F37D037}"/>
              </a:ext>
            </a:extLst>
          </p:cNvPr>
          <p:cNvPicPr>
            <a:picLocks noChangeAspect="1"/>
          </p:cNvPicPr>
          <p:nvPr/>
        </p:nvPicPr>
        <p:blipFill>
          <a:blip r:embed="rId12"/>
          <a:stretch>
            <a:fillRect/>
          </a:stretch>
        </p:blipFill>
        <p:spPr>
          <a:xfrm>
            <a:off x="10073897" y="5146741"/>
            <a:ext cx="499512" cy="462829"/>
          </a:xfrm>
          <a:prstGeom prst="rect">
            <a:avLst/>
          </a:prstGeom>
        </p:spPr>
      </p:pic>
      <p:sp>
        <p:nvSpPr>
          <p:cNvPr id="41" name="TextBox 40">
            <a:extLst>
              <a:ext uri="{FF2B5EF4-FFF2-40B4-BE49-F238E27FC236}">
                <a16:creationId xmlns:a16="http://schemas.microsoft.com/office/drawing/2014/main" id="{ABEB47E3-AB4F-400E-892D-77C6B8A7D1C3}"/>
              </a:ext>
            </a:extLst>
          </p:cNvPr>
          <p:cNvSpPr txBox="1"/>
          <p:nvPr/>
        </p:nvSpPr>
        <p:spPr>
          <a:xfrm>
            <a:off x="1909596" y="5832631"/>
            <a:ext cx="909987" cy="523220"/>
          </a:xfrm>
          <a:prstGeom prst="rect">
            <a:avLst/>
          </a:prstGeom>
          <a:noFill/>
        </p:spPr>
        <p:txBody>
          <a:bodyPr wrap="square" rtlCol="0">
            <a:spAutoFit/>
          </a:bodyPr>
          <a:lstStyle/>
          <a:p>
            <a:pPr algn="ctr"/>
            <a:r>
              <a:rPr lang="en-GB" sz="2800" b="1" dirty="0">
                <a:solidFill>
                  <a:srgbClr val="FF0066"/>
                </a:solidFill>
                <a:latin typeface="Century Gothic" panose="020B0502020202020204" pitchFamily="34" charset="0"/>
              </a:rPr>
              <a:t>una</a:t>
            </a:r>
          </a:p>
        </p:txBody>
      </p:sp>
      <p:pic>
        <p:nvPicPr>
          <p:cNvPr id="42" name="Picture 2" descr="Casa, Iconos, Tarjeta De Jims">
            <a:extLst>
              <a:ext uri="{FF2B5EF4-FFF2-40B4-BE49-F238E27FC236}">
                <a16:creationId xmlns:a16="http://schemas.microsoft.com/office/drawing/2014/main" id="{6B6E0FC2-F2BE-4695-9BCD-A33752F6180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01509" y="5828538"/>
            <a:ext cx="528424" cy="53155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5CB45306-E81A-46AD-83A9-FF529E22E82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594832" y="5814343"/>
            <a:ext cx="565217" cy="5652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4" name="Picture 43" descr="Shape, arrow&#10;&#10;Description automatically generated">
            <a:extLst>
              <a:ext uri="{FF2B5EF4-FFF2-40B4-BE49-F238E27FC236}">
                <a16:creationId xmlns:a16="http://schemas.microsoft.com/office/drawing/2014/main" id="{F2C432A6-A9EB-445A-BF2F-ABFB4F0F92D7}"/>
              </a:ext>
            </a:extLst>
          </p:cNvPr>
          <p:cNvPicPr>
            <a:picLocks noChangeAspect="1"/>
          </p:cNvPicPr>
          <p:nvPr/>
        </p:nvPicPr>
        <p:blipFill>
          <a:blip r:embed="rId12"/>
          <a:stretch>
            <a:fillRect/>
          </a:stretch>
        </p:blipFill>
        <p:spPr>
          <a:xfrm>
            <a:off x="10011048" y="5868960"/>
            <a:ext cx="499512" cy="462829"/>
          </a:xfrm>
          <a:prstGeom prst="rect">
            <a:avLst/>
          </a:prstGeom>
        </p:spPr>
      </p:pic>
      <p:sp>
        <p:nvSpPr>
          <p:cNvPr id="7" name="Title 2">
            <a:extLst>
              <a:ext uri="{FF2B5EF4-FFF2-40B4-BE49-F238E27FC236}">
                <a16:creationId xmlns:a16="http://schemas.microsoft.com/office/drawing/2014/main" id="{26C70467-D921-A646-FE58-43CE2FE275EF}"/>
              </a:ext>
            </a:extLst>
          </p:cNvPr>
          <p:cNvSpPr txBox="1">
            <a:spLocks/>
          </p:cNvSpPr>
          <p:nvPr/>
        </p:nvSpPr>
        <p:spPr>
          <a:xfrm>
            <a:off x="11002404" y="1080819"/>
            <a:ext cx="1034668" cy="358456"/>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rgbClr val="002060"/>
                </a:solidFill>
                <a:latin typeface="Century Gothic" panose="020B0502020202020204" pitchFamily="34" charset="0"/>
              </a:rPr>
              <a:t>hablar</a:t>
            </a:r>
            <a:endParaRPr lang="en-GB" sz="2000" b="1" kern="0" dirty="0">
              <a:solidFill>
                <a:srgbClr val="002060"/>
              </a:solidFill>
              <a:latin typeface="Century Gothic" panose="020B0502020202020204" pitchFamily="34" charset="0"/>
            </a:endParaRPr>
          </a:p>
        </p:txBody>
      </p:sp>
      <p:sp>
        <p:nvSpPr>
          <p:cNvPr id="8" name="Google Shape;307;p14">
            <a:extLst>
              <a:ext uri="{FF2B5EF4-FFF2-40B4-BE49-F238E27FC236}">
                <a16:creationId xmlns:a16="http://schemas.microsoft.com/office/drawing/2014/main" id="{998DB291-910D-B41C-BBF1-78DE7206399D}"/>
              </a:ext>
            </a:extLst>
          </p:cNvPr>
          <p:cNvSpPr txBox="1"/>
          <p:nvPr/>
        </p:nvSpPr>
        <p:spPr>
          <a:xfrm>
            <a:off x="11042889" y="1072449"/>
            <a:ext cx="994183" cy="400110"/>
          </a:xfrm>
          <a:prstGeom prst="rect">
            <a:avLst/>
          </a:prstGeom>
          <a:solidFill>
            <a:srgbClr val="85CFE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AR" sz="2000" b="1" i="0" u="none" strike="noStrike" cap="none" dirty="0">
                <a:solidFill>
                  <a:srgbClr val="002060"/>
                </a:solidFill>
                <a:latin typeface="Century Gothic"/>
                <a:ea typeface="Century Gothic"/>
                <a:cs typeface="Century Gothic"/>
                <a:sym typeface="Century Gothic"/>
              </a:rPr>
              <a:t>hablar</a:t>
            </a:r>
          </a:p>
        </p:txBody>
      </p:sp>
      <p:pic>
        <p:nvPicPr>
          <p:cNvPr id="9" name="Picture 8">
            <a:extLst>
              <a:ext uri="{FF2B5EF4-FFF2-40B4-BE49-F238E27FC236}">
                <a16:creationId xmlns:a16="http://schemas.microsoft.com/office/drawing/2014/main" id="{3F4E9A17-7C2C-3BA1-14ED-24B177DA9849}"/>
              </a:ext>
            </a:extLst>
          </p:cNvPr>
          <p:cNvPicPr>
            <a:picLocks noChangeAspect="1"/>
          </p:cNvPicPr>
          <p:nvPr/>
        </p:nvPicPr>
        <p:blipFill>
          <a:blip r:embed="rId14"/>
          <a:stretch>
            <a:fillRect/>
          </a:stretch>
        </p:blipFill>
        <p:spPr>
          <a:xfrm>
            <a:off x="11065810" y="26722"/>
            <a:ext cx="945328" cy="1000130"/>
          </a:xfrm>
          <a:prstGeom prst="rect">
            <a:avLst/>
          </a:prstGeom>
        </p:spPr>
      </p:pic>
      <p:pic>
        <p:nvPicPr>
          <p:cNvPr id="10" name="Graphic 9" descr="Teacher">
            <a:extLst>
              <a:ext uri="{FF2B5EF4-FFF2-40B4-BE49-F238E27FC236}">
                <a16:creationId xmlns:a16="http://schemas.microsoft.com/office/drawing/2014/main" id="{4FC9AE69-BA3A-B9A5-6CDD-2860D0E1065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0659" y="52905"/>
            <a:ext cx="914400" cy="914400"/>
          </a:xfrm>
          <a:prstGeom prst="rect">
            <a:avLst/>
          </a:prstGeom>
        </p:spPr>
      </p:pic>
      <p:sp>
        <p:nvSpPr>
          <p:cNvPr id="11" name="Speech Bubble: Rectangle with Corners Rounded 10">
            <a:extLst>
              <a:ext uri="{FF2B5EF4-FFF2-40B4-BE49-F238E27FC236}">
                <a16:creationId xmlns:a16="http://schemas.microsoft.com/office/drawing/2014/main" id="{AF4E5240-51D4-ECAA-4BF2-D0A9D0A86282}"/>
              </a:ext>
            </a:extLst>
          </p:cNvPr>
          <p:cNvSpPr/>
          <p:nvPr/>
        </p:nvSpPr>
        <p:spPr>
          <a:xfrm>
            <a:off x="1027678" y="177562"/>
            <a:ext cx="2422888" cy="515134"/>
          </a:xfrm>
          <a:prstGeom prst="wedgeRoundRectCallout">
            <a:avLst>
              <a:gd name="adj1" fmla="val -62477"/>
              <a:gd name="adj2" fmla="val 8044"/>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err="1">
                <a:solidFill>
                  <a:schemeClr val="bg1"/>
                </a:solidFill>
                <a:latin typeface="Century Gothic" panose="020B0502020202020204" pitchFamily="34" charset="0"/>
              </a:rPr>
              <a:t>Corrige</a:t>
            </a:r>
            <a:r>
              <a:rPr lang="en-GB" sz="2800" b="1" dirty="0">
                <a:solidFill>
                  <a:schemeClr val="bg1"/>
                </a:solidFill>
                <a:latin typeface="Century Gothic" panose="020B0502020202020204" pitchFamily="34" charset="0"/>
              </a:rPr>
              <a:t> ✅. </a:t>
            </a:r>
            <a:endParaRPr lang="en-US" sz="2800" b="1" dirty="0">
              <a:solidFill>
                <a:schemeClr val="bg1"/>
              </a:solidFill>
              <a:latin typeface="Century Gothic" panose="020B0502020202020204" pitchFamily="34" charset="0"/>
            </a:endParaRPr>
          </a:p>
        </p:txBody>
      </p:sp>
      <p:sp>
        <p:nvSpPr>
          <p:cNvPr id="13" name="TextBox 12">
            <a:extLst>
              <a:ext uri="{FF2B5EF4-FFF2-40B4-BE49-F238E27FC236}">
                <a16:creationId xmlns:a16="http://schemas.microsoft.com/office/drawing/2014/main" id="{FFF03119-09CB-443D-D786-18CCEDC15DC1}"/>
              </a:ext>
            </a:extLst>
          </p:cNvPr>
          <p:cNvSpPr txBox="1"/>
          <p:nvPr/>
        </p:nvSpPr>
        <p:spPr>
          <a:xfrm>
            <a:off x="924513" y="710255"/>
            <a:ext cx="3776996"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Check your answers.</a:t>
            </a:r>
          </a:p>
        </p:txBody>
      </p:sp>
    </p:spTree>
    <p:extLst>
      <p:ext uri="{BB962C8B-B14F-4D97-AF65-F5344CB8AC3E}">
        <p14:creationId xmlns:p14="http://schemas.microsoft.com/office/powerpoint/2010/main" val="732735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5" grpId="0"/>
      <p:bldP spid="37" grpId="0"/>
      <p:bldP spid="39" grpId="0"/>
      <p:bldP spid="4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9692943" y="805059"/>
            <a:ext cx="2499057" cy="472364"/>
          </a:xfrm>
          <a:noFill/>
        </p:spPr>
        <p:txBody>
          <a:bodyPr>
            <a:noAutofit/>
          </a:bodyPr>
          <a:lstStyle/>
          <a:p>
            <a:pPr algn="ctr"/>
            <a:r>
              <a:rPr lang="en-GB" sz="2000" b="1" dirty="0">
                <a:solidFill>
                  <a:schemeClr val="bg1"/>
                </a:solidFill>
                <a:latin typeface="Century Gothic" panose="020B0502020202020204" pitchFamily="34" charset="0"/>
              </a:rPr>
              <a:t>hablar y </a:t>
            </a:r>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33" name="TextBox 32">
            <a:extLst>
              <a:ext uri="{FF2B5EF4-FFF2-40B4-BE49-F238E27FC236}">
                <a16:creationId xmlns:a16="http://schemas.microsoft.com/office/drawing/2014/main" id="{309D16FF-545E-43F3-9BBA-05AB44009A9D}"/>
              </a:ext>
            </a:extLst>
          </p:cNvPr>
          <p:cNvSpPr txBox="1"/>
          <p:nvPr/>
        </p:nvSpPr>
        <p:spPr>
          <a:xfrm>
            <a:off x="302695" y="1587609"/>
            <a:ext cx="3935693" cy="584775"/>
          </a:xfrm>
          <a:prstGeom prst="rect">
            <a:avLst/>
          </a:prstGeom>
          <a:noFill/>
        </p:spPr>
        <p:txBody>
          <a:bodyPr wrap="none" rtlCol="0">
            <a:spAutoFit/>
          </a:bodyPr>
          <a:lstStyle/>
          <a:p>
            <a:r>
              <a:rPr lang="en-GB" sz="3200" b="1" dirty="0">
                <a:solidFill>
                  <a:srgbClr val="002060"/>
                </a:solidFill>
                <a:latin typeface="Modern Love" panose="04090805081005020601" pitchFamily="82" charset="0"/>
              </a:rPr>
              <a:t>Persona B: Round 2</a:t>
            </a:r>
          </a:p>
        </p:txBody>
      </p:sp>
      <p:graphicFrame>
        <p:nvGraphicFramePr>
          <p:cNvPr id="41" name="Table 3">
            <a:extLst>
              <a:ext uri="{FF2B5EF4-FFF2-40B4-BE49-F238E27FC236}">
                <a16:creationId xmlns:a16="http://schemas.microsoft.com/office/drawing/2014/main" id="{B251E591-2B1E-4C8E-BD0B-A94249E63602}"/>
              </a:ext>
            </a:extLst>
          </p:cNvPr>
          <p:cNvGraphicFramePr>
            <a:graphicFrameLocks noGrp="1"/>
          </p:cNvGraphicFramePr>
          <p:nvPr>
            <p:extLst>
              <p:ext uri="{D42A27DB-BD31-4B8C-83A1-F6EECF244321}">
                <p14:modId xmlns:p14="http://schemas.microsoft.com/office/powerpoint/2010/main" val="3114432477"/>
              </p:ext>
            </p:extLst>
          </p:nvPr>
        </p:nvGraphicFramePr>
        <p:xfrm>
          <a:off x="295889" y="2195568"/>
          <a:ext cx="5567218" cy="4346300"/>
        </p:xfrm>
        <a:graphic>
          <a:graphicData uri="http://schemas.openxmlformats.org/drawingml/2006/table">
            <a:tbl>
              <a:tblPr firstRow="1" bandRow="1">
                <a:tableStyleId>{7FF5F828-6C90-4657-BD3A-750F5844F318}</a:tableStyleId>
              </a:tblPr>
              <a:tblGrid>
                <a:gridCol w="1800995">
                  <a:extLst>
                    <a:ext uri="{9D8B030D-6E8A-4147-A177-3AD203B41FA5}">
                      <a16:colId xmlns:a16="http://schemas.microsoft.com/office/drawing/2014/main" val="2358909386"/>
                    </a:ext>
                  </a:extLst>
                </a:gridCol>
                <a:gridCol w="898332">
                  <a:extLst>
                    <a:ext uri="{9D8B030D-6E8A-4147-A177-3AD203B41FA5}">
                      <a16:colId xmlns:a16="http://schemas.microsoft.com/office/drawing/2014/main" val="1738757276"/>
                    </a:ext>
                  </a:extLst>
                </a:gridCol>
                <a:gridCol w="2867891">
                  <a:extLst>
                    <a:ext uri="{9D8B030D-6E8A-4147-A177-3AD203B41FA5}">
                      <a16:colId xmlns:a16="http://schemas.microsoft.com/office/drawing/2014/main" val="3791761402"/>
                    </a:ext>
                  </a:extLst>
                </a:gridCol>
              </a:tblGrid>
              <a:tr h="680284">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un / una</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l"/>
                      <a:endParaRPr lang="en-GB" sz="2800" strike="sngStrike"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3141051704"/>
                  </a:ext>
                </a:extLst>
              </a:tr>
              <a:tr h="680284">
                <a:tc>
                  <a:txBody>
                    <a:bodyPr/>
                    <a:lstStyle/>
                    <a:p>
                      <a:pPr algn="ctr"/>
                      <a:r>
                        <a:rPr lang="en-GB" sz="2800" b="1" dirty="0">
                          <a:solidFill>
                            <a:srgbClr val="002060"/>
                          </a:solidFill>
                          <a:latin typeface="Century Gothic" panose="020B0502020202020204" pitchFamily="34" charset="0"/>
                        </a:rPr>
                        <a:t>1. Tengo</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___</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l"/>
                      <a:r>
                        <a:rPr lang="en-GB" sz="2800" strike="sngStrike" dirty="0">
                          <a:solidFill>
                            <a:srgbClr val="002060"/>
                          </a:solidFill>
                          <a:latin typeface="Century Gothic" panose="020B0502020202020204" pitchFamily="34" charset="0"/>
                        </a:rPr>
                        <a:t>mochila</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656803618"/>
                  </a:ext>
                </a:extLst>
              </a:tr>
              <a:tr h="680284">
                <a:tc>
                  <a:txBody>
                    <a:bodyPr/>
                    <a:lstStyle/>
                    <a:p>
                      <a:pPr algn="ctr"/>
                      <a:r>
                        <a:rPr lang="en-GB" sz="2800" b="1" dirty="0">
                          <a:solidFill>
                            <a:srgbClr val="002060"/>
                          </a:solidFill>
                          <a:latin typeface="Century Gothic" panose="020B0502020202020204" pitchFamily="34" charset="0"/>
                        </a:rPr>
                        <a:t>2. Tengo</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___</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l"/>
                      <a:r>
                        <a:rPr lang="en-GB" sz="2800" strike="sngStrike" dirty="0" err="1">
                          <a:solidFill>
                            <a:srgbClr val="002060"/>
                          </a:solidFill>
                          <a:latin typeface="Century Gothic" panose="020B0502020202020204" pitchFamily="34" charset="0"/>
                        </a:rPr>
                        <a:t>cámara</a:t>
                      </a:r>
                      <a:endParaRPr lang="en-GB" sz="2800" strike="sngStrike"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052346946"/>
                  </a:ext>
                </a:extLst>
              </a:tr>
              <a:tr h="680284">
                <a:tc>
                  <a:txBody>
                    <a:bodyPr/>
                    <a:lstStyle/>
                    <a:p>
                      <a:pPr algn="ctr"/>
                      <a:r>
                        <a:rPr lang="en-GB" sz="2800" b="1" dirty="0">
                          <a:solidFill>
                            <a:srgbClr val="002060"/>
                          </a:solidFill>
                          <a:latin typeface="Century Gothic" panose="020B0502020202020204" pitchFamily="34" charset="0"/>
                        </a:rPr>
                        <a:t>3. Tengo</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___</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l"/>
                      <a:r>
                        <a:rPr lang="en-GB" sz="2800" strike="sngStrike" dirty="0" err="1">
                          <a:solidFill>
                            <a:srgbClr val="002060"/>
                          </a:solidFill>
                          <a:latin typeface="Century Gothic" panose="020B0502020202020204" pitchFamily="34" charset="0"/>
                        </a:rPr>
                        <a:t>universo</a:t>
                      </a:r>
                      <a:endParaRPr lang="en-GB" sz="2800" strike="sngStrike"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731552526"/>
                  </a:ext>
                </a:extLst>
              </a:tr>
              <a:tr h="680284">
                <a:tc>
                  <a:txBody>
                    <a:bodyPr/>
                    <a:lstStyle/>
                    <a:p>
                      <a:pPr algn="ctr"/>
                      <a:r>
                        <a:rPr lang="en-GB" sz="2800" b="1" dirty="0">
                          <a:solidFill>
                            <a:srgbClr val="002060"/>
                          </a:solidFill>
                          <a:latin typeface="Century Gothic" panose="020B0502020202020204" pitchFamily="34" charset="0"/>
                        </a:rPr>
                        <a:t>4. Tengo</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___</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l"/>
                      <a:r>
                        <a:rPr lang="en-GB" sz="2800" strike="sngStrike" dirty="0" err="1">
                          <a:solidFill>
                            <a:srgbClr val="002060"/>
                          </a:solidFill>
                          <a:latin typeface="Century Gothic" panose="020B0502020202020204" pitchFamily="34" charset="0"/>
                        </a:rPr>
                        <a:t>fruta</a:t>
                      </a:r>
                      <a:endParaRPr lang="en-GB" sz="2800" strike="sngStrike"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963740151"/>
                  </a:ext>
                </a:extLst>
              </a:tr>
              <a:tr h="680284">
                <a:tc>
                  <a:txBody>
                    <a:bodyPr/>
                    <a:lstStyle/>
                    <a:p>
                      <a:pPr algn="ctr"/>
                      <a:r>
                        <a:rPr lang="en-GB" sz="2800" b="1" dirty="0">
                          <a:solidFill>
                            <a:srgbClr val="002060"/>
                          </a:solidFill>
                          <a:latin typeface="Century Gothic" panose="020B0502020202020204" pitchFamily="34" charset="0"/>
                        </a:rPr>
                        <a:t>5. Tengo</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___</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l"/>
                      <a:r>
                        <a:rPr lang="en-GB" sz="2800" strike="sngStrike" dirty="0" err="1">
                          <a:solidFill>
                            <a:srgbClr val="002060"/>
                          </a:solidFill>
                          <a:latin typeface="Century Gothic" panose="020B0502020202020204" pitchFamily="34" charset="0"/>
                        </a:rPr>
                        <a:t>bolígrafo</a:t>
                      </a:r>
                      <a:endParaRPr lang="en-GB" sz="2800" strike="sngStrike"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29643711"/>
                  </a:ext>
                </a:extLst>
              </a:tr>
            </a:tbl>
          </a:graphicData>
        </a:graphic>
      </p:graphicFrame>
      <p:pic>
        <p:nvPicPr>
          <p:cNvPr id="42" name="Picture 8" descr="Camara, Fotografia, Fotografía, Foto">
            <a:extLst>
              <a:ext uri="{FF2B5EF4-FFF2-40B4-BE49-F238E27FC236}">
                <a16:creationId xmlns:a16="http://schemas.microsoft.com/office/drawing/2014/main" id="{10BF99C6-D219-442A-8DF1-0A602B49CE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2977" y="3917082"/>
            <a:ext cx="713705" cy="48923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Bolsa, Escuela, Mochila">
            <a:extLst>
              <a:ext uri="{FF2B5EF4-FFF2-40B4-BE49-F238E27FC236}">
                <a16:creationId xmlns:a16="http://schemas.microsoft.com/office/drawing/2014/main" id="{C6492EEB-F257-41B0-BF49-4611869047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4456" y="3127052"/>
            <a:ext cx="530748" cy="69479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4" descr="Plátano, Fruta, Comida, Fruta Amarilla">
            <a:extLst>
              <a:ext uri="{FF2B5EF4-FFF2-40B4-BE49-F238E27FC236}">
                <a16:creationId xmlns:a16="http://schemas.microsoft.com/office/drawing/2014/main" id="{6D5E1227-2F34-4B89-8A3C-052A8A03B8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6232" y="5263062"/>
            <a:ext cx="779585" cy="44324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id="{4370D114-35A5-4B5F-A519-9AD0AB1E6B9B}"/>
              </a:ext>
            </a:extLst>
          </p:cNvPr>
          <p:cNvPicPr>
            <a:picLocks noChangeAspect="1"/>
          </p:cNvPicPr>
          <p:nvPr/>
        </p:nvPicPr>
        <p:blipFill>
          <a:blip r:embed="rId6"/>
          <a:stretch>
            <a:fillRect/>
          </a:stretch>
        </p:blipFill>
        <p:spPr>
          <a:xfrm rot="592391">
            <a:off x="4960477" y="5928667"/>
            <a:ext cx="762344" cy="485994"/>
          </a:xfrm>
          <a:prstGeom prst="rect">
            <a:avLst/>
          </a:prstGeom>
        </p:spPr>
      </p:pic>
      <p:pic>
        <p:nvPicPr>
          <p:cNvPr id="46" name="Picture 45">
            <a:extLst>
              <a:ext uri="{FF2B5EF4-FFF2-40B4-BE49-F238E27FC236}">
                <a16:creationId xmlns:a16="http://schemas.microsoft.com/office/drawing/2014/main" id="{D28ED705-93AB-4E17-B206-1497E8D0E99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81465" y="4578071"/>
            <a:ext cx="565217" cy="5652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aphicFrame>
        <p:nvGraphicFramePr>
          <p:cNvPr id="47" name="Table 3">
            <a:extLst>
              <a:ext uri="{FF2B5EF4-FFF2-40B4-BE49-F238E27FC236}">
                <a16:creationId xmlns:a16="http://schemas.microsoft.com/office/drawing/2014/main" id="{9A4EC4D6-3523-40D7-B6FF-85C73290B57B}"/>
              </a:ext>
            </a:extLst>
          </p:cNvPr>
          <p:cNvGraphicFramePr>
            <a:graphicFrameLocks noGrp="1"/>
          </p:cNvGraphicFramePr>
          <p:nvPr>
            <p:extLst>
              <p:ext uri="{D42A27DB-BD31-4B8C-83A1-F6EECF244321}">
                <p14:modId xmlns:p14="http://schemas.microsoft.com/office/powerpoint/2010/main" val="1992925492"/>
              </p:ext>
            </p:extLst>
          </p:nvPr>
        </p:nvGraphicFramePr>
        <p:xfrm>
          <a:off x="6496402" y="2135528"/>
          <a:ext cx="5567218" cy="4346301"/>
        </p:xfrm>
        <a:graphic>
          <a:graphicData uri="http://schemas.openxmlformats.org/drawingml/2006/table">
            <a:tbl>
              <a:tblPr firstRow="1" bandRow="1">
                <a:tableStyleId>{7FF5F828-6C90-4657-BD3A-750F5844F318}</a:tableStyleId>
              </a:tblPr>
              <a:tblGrid>
                <a:gridCol w="780767">
                  <a:extLst>
                    <a:ext uri="{9D8B030D-6E8A-4147-A177-3AD203B41FA5}">
                      <a16:colId xmlns:a16="http://schemas.microsoft.com/office/drawing/2014/main" val="2358909386"/>
                    </a:ext>
                  </a:extLst>
                </a:gridCol>
                <a:gridCol w="2355273">
                  <a:extLst>
                    <a:ext uri="{9D8B030D-6E8A-4147-A177-3AD203B41FA5}">
                      <a16:colId xmlns:a16="http://schemas.microsoft.com/office/drawing/2014/main" val="1738757276"/>
                    </a:ext>
                  </a:extLst>
                </a:gridCol>
                <a:gridCol w="2431178">
                  <a:extLst>
                    <a:ext uri="{9D8B030D-6E8A-4147-A177-3AD203B41FA5}">
                      <a16:colId xmlns:a16="http://schemas.microsoft.com/office/drawing/2014/main" val="3791761402"/>
                    </a:ext>
                  </a:extLst>
                </a:gridCol>
              </a:tblGrid>
              <a:tr h="949466">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en-GB" sz="2800" b="1" dirty="0">
                          <a:solidFill>
                            <a:srgbClr val="002060"/>
                          </a:solidFill>
                          <a:latin typeface="Century Gothic" panose="020B0502020202020204" pitchFamily="34" charset="0"/>
                        </a:rPr>
                        <a:t>Which noun must it be?</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l"/>
                      <a:endParaRPr lang="en-GB" sz="280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134426320"/>
                  </a:ext>
                </a:extLst>
              </a:tr>
              <a:tr h="679367">
                <a:tc>
                  <a:txBody>
                    <a:bodyPr/>
                    <a:lstStyle/>
                    <a:p>
                      <a:pPr algn="ctr"/>
                      <a:r>
                        <a:rPr lang="en-GB" sz="2800" b="1" dirty="0">
                          <a:solidFill>
                            <a:srgbClr val="002060"/>
                          </a:solidFill>
                          <a:latin typeface="Century Gothic" panose="020B0502020202020204" pitchFamily="34" charset="0"/>
                        </a:rPr>
                        <a:t>1</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800"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56803618"/>
                  </a:ext>
                </a:extLst>
              </a:tr>
              <a:tr h="679367">
                <a:tc>
                  <a:txBody>
                    <a:bodyPr/>
                    <a:lstStyle/>
                    <a:p>
                      <a:pPr algn="ctr"/>
                      <a:r>
                        <a:rPr lang="en-GB" sz="2800" b="1" dirty="0">
                          <a:solidFill>
                            <a:srgbClr val="002060"/>
                          </a:solidFill>
                          <a:latin typeface="Century Gothic" panose="020B0502020202020204" pitchFamily="34" charset="0"/>
                        </a:rPr>
                        <a:t>2</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800"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52346946"/>
                  </a:ext>
                </a:extLst>
              </a:tr>
              <a:tr h="679367">
                <a:tc>
                  <a:txBody>
                    <a:bodyPr/>
                    <a:lstStyle/>
                    <a:p>
                      <a:pPr algn="ctr"/>
                      <a:r>
                        <a:rPr lang="en-GB" sz="2800" b="1" dirty="0">
                          <a:solidFill>
                            <a:srgbClr val="002060"/>
                          </a:solidFill>
                          <a:latin typeface="Century Gothic" panose="020B0502020202020204" pitchFamily="34" charset="0"/>
                        </a:rPr>
                        <a:t>3</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800"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31552526"/>
                  </a:ext>
                </a:extLst>
              </a:tr>
              <a:tr h="679367">
                <a:tc>
                  <a:txBody>
                    <a:bodyPr/>
                    <a:lstStyle/>
                    <a:p>
                      <a:pPr algn="ctr"/>
                      <a:r>
                        <a:rPr lang="en-GB" sz="2800" b="1" dirty="0">
                          <a:solidFill>
                            <a:srgbClr val="002060"/>
                          </a:solidFill>
                          <a:latin typeface="Century Gothic" panose="020B0502020202020204" pitchFamily="34" charset="0"/>
                        </a:rPr>
                        <a:t>4</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800"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63740151"/>
                  </a:ext>
                </a:extLst>
              </a:tr>
              <a:tr h="679367">
                <a:tc>
                  <a:txBody>
                    <a:bodyPr/>
                    <a:lstStyle/>
                    <a:p>
                      <a:pPr algn="ctr"/>
                      <a:r>
                        <a:rPr lang="en-GB" sz="2800" b="1" dirty="0">
                          <a:solidFill>
                            <a:srgbClr val="002060"/>
                          </a:solidFill>
                          <a:latin typeface="Century Gothic" panose="020B0502020202020204" pitchFamily="34" charset="0"/>
                        </a:rPr>
                        <a:t>5</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800"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643711"/>
                  </a:ext>
                </a:extLst>
              </a:tr>
            </a:tbl>
          </a:graphicData>
        </a:graphic>
      </p:graphicFrame>
      <p:pic>
        <p:nvPicPr>
          <p:cNvPr id="48" name="Picture 2" descr="Bolsa, Escuela, Mochila">
            <a:extLst>
              <a:ext uri="{FF2B5EF4-FFF2-40B4-BE49-F238E27FC236}">
                <a16:creationId xmlns:a16="http://schemas.microsoft.com/office/drawing/2014/main" id="{21EA196D-E044-48E1-8F9D-D06A4EEE90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45059" y="2990838"/>
            <a:ext cx="530748" cy="69479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8" descr="Camara, Fotografia, Fotografía, Foto">
            <a:extLst>
              <a:ext uri="{FF2B5EF4-FFF2-40B4-BE49-F238E27FC236}">
                <a16:creationId xmlns:a16="http://schemas.microsoft.com/office/drawing/2014/main" id="{069DE430-F05F-4F2B-8963-F246885D29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04693" y="3791107"/>
            <a:ext cx="713705" cy="489234"/>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0" descr="Basketball, Ball, Sport, Orange Ball">
            <a:extLst>
              <a:ext uri="{FF2B5EF4-FFF2-40B4-BE49-F238E27FC236}">
                <a16:creationId xmlns:a16="http://schemas.microsoft.com/office/drawing/2014/main" id="{683CDAD3-F75B-497C-A923-69A46F84347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052278" y="4505079"/>
            <a:ext cx="565217" cy="565217"/>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4" descr="Plátano, Fruta, Comida, Fruta Amarilla">
            <a:extLst>
              <a:ext uri="{FF2B5EF4-FFF2-40B4-BE49-F238E27FC236}">
                <a16:creationId xmlns:a16="http://schemas.microsoft.com/office/drawing/2014/main" id="{ED3619F4-6AD2-4542-B5D5-24F29A0BBA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68205" y="5284405"/>
            <a:ext cx="779585" cy="443242"/>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6" descr="Smartphone, Teléfono Móvil, Androide, Tecnología">
            <a:extLst>
              <a:ext uri="{FF2B5EF4-FFF2-40B4-BE49-F238E27FC236}">
                <a16:creationId xmlns:a16="http://schemas.microsoft.com/office/drawing/2014/main" id="{B80E1B87-F524-461F-8442-13165911147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156192" y="3078908"/>
            <a:ext cx="357391" cy="551718"/>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Casa, Iconos, Tarjeta De Jims">
            <a:extLst>
              <a:ext uri="{FF2B5EF4-FFF2-40B4-BE49-F238E27FC236}">
                <a16:creationId xmlns:a16="http://schemas.microsoft.com/office/drawing/2014/main" id="{77E1AD72-E055-41D7-8DE9-E5D45BC81A2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51587" y="5814180"/>
            <a:ext cx="528424" cy="53155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4" descr="Escuela, Libro De Ejercicios, Estudiar">
            <a:extLst>
              <a:ext uri="{FF2B5EF4-FFF2-40B4-BE49-F238E27FC236}">
                <a16:creationId xmlns:a16="http://schemas.microsoft.com/office/drawing/2014/main" id="{5069D774-91EF-45E2-AE1D-7A166B87EBD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136142" y="5207528"/>
            <a:ext cx="436861" cy="584775"/>
          </a:xfrm>
          <a:prstGeom prst="rect">
            <a:avLst/>
          </a:prstGeom>
          <a:noFill/>
          <a:extLst>
            <a:ext uri="{909E8E84-426E-40DD-AFC4-6F175D3DCCD1}">
              <a14:hiddenFill xmlns:a14="http://schemas.microsoft.com/office/drawing/2010/main">
                <a:solidFill>
                  <a:srgbClr val="FFFFFF"/>
                </a:solidFill>
              </a14:hiddenFill>
            </a:ext>
          </a:extLst>
        </p:spPr>
      </p:pic>
      <p:sp>
        <p:nvSpPr>
          <p:cNvPr id="55" name="Rectangle 54">
            <a:extLst>
              <a:ext uri="{FF2B5EF4-FFF2-40B4-BE49-F238E27FC236}">
                <a16:creationId xmlns:a16="http://schemas.microsoft.com/office/drawing/2014/main" id="{23F813B3-727C-4D75-94C0-1099F7D51E62}"/>
              </a:ext>
            </a:extLst>
          </p:cNvPr>
          <p:cNvSpPr/>
          <p:nvPr/>
        </p:nvSpPr>
        <p:spPr>
          <a:xfrm>
            <a:off x="7830306" y="3127059"/>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57">
            <a:extLst>
              <a:ext uri="{FF2B5EF4-FFF2-40B4-BE49-F238E27FC236}">
                <a16:creationId xmlns:a16="http://schemas.microsoft.com/office/drawing/2014/main" id="{340AEB2A-5B2A-4328-B106-94C0E464CB9D}"/>
              </a:ext>
            </a:extLst>
          </p:cNvPr>
          <p:cNvSpPr/>
          <p:nvPr/>
        </p:nvSpPr>
        <p:spPr>
          <a:xfrm>
            <a:off x="10313193" y="3115481"/>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58">
            <a:extLst>
              <a:ext uri="{FF2B5EF4-FFF2-40B4-BE49-F238E27FC236}">
                <a16:creationId xmlns:a16="http://schemas.microsoft.com/office/drawing/2014/main" id="{1FA2ED3A-6A7E-4A70-B2E5-EC6B8E8BD3A8}"/>
              </a:ext>
            </a:extLst>
          </p:cNvPr>
          <p:cNvSpPr/>
          <p:nvPr/>
        </p:nvSpPr>
        <p:spPr>
          <a:xfrm>
            <a:off x="7830306" y="3820532"/>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59">
            <a:extLst>
              <a:ext uri="{FF2B5EF4-FFF2-40B4-BE49-F238E27FC236}">
                <a16:creationId xmlns:a16="http://schemas.microsoft.com/office/drawing/2014/main" id="{71DF7511-6093-40FD-9361-95427C8DD807}"/>
              </a:ext>
            </a:extLst>
          </p:cNvPr>
          <p:cNvSpPr/>
          <p:nvPr/>
        </p:nvSpPr>
        <p:spPr>
          <a:xfrm>
            <a:off x="10313193" y="3808954"/>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60">
            <a:extLst>
              <a:ext uri="{FF2B5EF4-FFF2-40B4-BE49-F238E27FC236}">
                <a16:creationId xmlns:a16="http://schemas.microsoft.com/office/drawing/2014/main" id="{79801390-0504-4EE5-9231-FEC7ED254B8F}"/>
              </a:ext>
            </a:extLst>
          </p:cNvPr>
          <p:cNvSpPr/>
          <p:nvPr/>
        </p:nvSpPr>
        <p:spPr>
          <a:xfrm>
            <a:off x="7830306" y="4530710"/>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61">
            <a:extLst>
              <a:ext uri="{FF2B5EF4-FFF2-40B4-BE49-F238E27FC236}">
                <a16:creationId xmlns:a16="http://schemas.microsoft.com/office/drawing/2014/main" id="{031C6B79-93B9-4284-8DC4-F62FE21A83C8}"/>
              </a:ext>
            </a:extLst>
          </p:cNvPr>
          <p:cNvSpPr/>
          <p:nvPr/>
        </p:nvSpPr>
        <p:spPr>
          <a:xfrm>
            <a:off x="10313193" y="4519132"/>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2AB41FE4-509F-4D01-B7D4-E59269195E04}"/>
              </a:ext>
            </a:extLst>
          </p:cNvPr>
          <p:cNvSpPr/>
          <p:nvPr/>
        </p:nvSpPr>
        <p:spPr>
          <a:xfrm>
            <a:off x="7830306" y="5207528"/>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43A38817-9467-4800-B172-CF22265D5AE0}"/>
              </a:ext>
            </a:extLst>
          </p:cNvPr>
          <p:cNvSpPr/>
          <p:nvPr/>
        </p:nvSpPr>
        <p:spPr>
          <a:xfrm>
            <a:off x="10313193" y="5195950"/>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Rectangle 81">
            <a:extLst>
              <a:ext uri="{FF2B5EF4-FFF2-40B4-BE49-F238E27FC236}">
                <a16:creationId xmlns:a16="http://schemas.microsoft.com/office/drawing/2014/main" id="{02F3049E-E511-40C0-B6F6-A7D8C149060F}"/>
              </a:ext>
            </a:extLst>
          </p:cNvPr>
          <p:cNvSpPr/>
          <p:nvPr/>
        </p:nvSpPr>
        <p:spPr>
          <a:xfrm>
            <a:off x="7830306" y="5868214"/>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Rectangle 82">
            <a:extLst>
              <a:ext uri="{FF2B5EF4-FFF2-40B4-BE49-F238E27FC236}">
                <a16:creationId xmlns:a16="http://schemas.microsoft.com/office/drawing/2014/main" id="{53CEC013-62E7-421A-8CF4-9C4B074DB14F}"/>
              </a:ext>
            </a:extLst>
          </p:cNvPr>
          <p:cNvSpPr/>
          <p:nvPr/>
        </p:nvSpPr>
        <p:spPr>
          <a:xfrm>
            <a:off x="10313193" y="5856636"/>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4" name="Picture 16" descr="Animal, Bear, Cartoon, Children, Kids, Toys">
            <a:extLst>
              <a:ext uri="{FF2B5EF4-FFF2-40B4-BE49-F238E27FC236}">
                <a16:creationId xmlns:a16="http://schemas.microsoft.com/office/drawing/2014/main" id="{1F4199F8-F41E-4612-9F47-A44A263EBE9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860362" y="3794122"/>
            <a:ext cx="404128" cy="529040"/>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84">
            <a:extLst>
              <a:ext uri="{FF2B5EF4-FFF2-40B4-BE49-F238E27FC236}">
                <a16:creationId xmlns:a16="http://schemas.microsoft.com/office/drawing/2014/main" id="{42C69844-1447-448B-B8B0-B0E85F6F5244}"/>
              </a:ext>
            </a:extLst>
          </p:cNvPr>
          <p:cNvPicPr>
            <a:picLocks noChangeAspect="1"/>
          </p:cNvPicPr>
          <p:nvPr/>
        </p:nvPicPr>
        <p:blipFill>
          <a:blip r:embed="rId6"/>
          <a:stretch>
            <a:fillRect/>
          </a:stretch>
        </p:blipFill>
        <p:spPr>
          <a:xfrm rot="592391">
            <a:off x="11080373" y="5828410"/>
            <a:ext cx="762344" cy="485994"/>
          </a:xfrm>
          <a:prstGeom prst="rect">
            <a:avLst/>
          </a:prstGeom>
        </p:spPr>
      </p:pic>
      <p:sp>
        <p:nvSpPr>
          <p:cNvPr id="86" name="TextBox 85">
            <a:extLst>
              <a:ext uri="{FF2B5EF4-FFF2-40B4-BE49-F238E27FC236}">
                <a16:creationId xmlns:a16="http://schemas.microsoft.com/office/drawing/2014/main" id="{8A5AD9CB-F24C-450B-A727-AC456B6DB56D}"/>
              </a:ext>
            </a:extLst>
          </p:cNvPr>
          <p:cNvSpPr txBox="1"/>
          <p:nvPr/>
        </p:nvSpPr>
        <p:spPr>
          <a:xfrm>
            <a:off x="6660108" y="1847348"/>
            <a:ext cx="3935693" cy="584775"/>
          </a:xfrm>
          <a:prstGeom prst="rect">
            <a:avLst/>
          </a:prstGeom>
          <a:noFill/>
        </p:spPr>
        <p:txBody>
          <a:bodyPr wrap="none" rtlCol="0">
            <a:spAutoFit/>
          </a:bodyPr>
          <a:lstStyle/>
          <a:p>
            <a:r>
              <a:rPr lang="en-GB" sz="3200" b="1" dirty="0">
                <a:solidFill>
                  <a:srgbClr val="002060"/>
                </a:solidFill>
                <a:latin typeface="Modern Love" panose="04090805081005020601" pitchFamily="82" charset="0"/>
              </a:rPr>
              <a:t>Persona A: Round 2</a:t>
            </a:r>
          </a:p>
        </p:txBody>
      </p:sp>
      <p:pic>
        <p:nvPicPr>
          <p:cNvPr id="87" name="Picture 86">
            <a:extLst>
              <a:ext uri="{FF2B5EF4-FFF2-40B4-BE49-F238E27FC236}">
                <a16:creationId xmlns:a16="http://schemas.microsoft.com/office/drawing/2014/main" id="{011B3F0B-FC41-468C-84FA-E0FB15035C2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08020" y="4528004"/>
            <a:ext cx="565217" cy="5652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88" name="TextBox 87">
            <a:extLst>
              <a:ext uri="{FF2B5EF4-FFF2-40B4-BE49-F238E27FC236}">
                <a16:creationId xmlns:a16="http://schemas.microsoft.com/office/drawing/2014/main" id="{0A727138-16D8-415E-86DE-2AD02BC36C9B}"/>
              </a:ext>
            </a:extLst>
          </p:cNvPr>
          <p:cNvSpPr txBox="1"/>
          <p:nvPr/>
        </p:nvSpPr>
        <p:spPr>
          <a:xfrm>
            <a:off x="2195308" y="4538525"/>
            <a:ext cx="623455" cy="523220"/>
          </a:xfrm>
          <a:prstGeom prst="rect">
            <a:avLst/>
          </a:prstGeom>
          <a:noFill/>
        </p:spPr>
        <p:txBody>
          <a:bodyPr wrap="square" rtlCol="0">
            <a:spAutoFit/>
          </a:bodyPr>
          <a:lstStyle/>
          <a:p>
            <a:pPr algn="ctr"/>
            <a:r>
              <a:rPr lang="en-GB" sz="2800" b="1" dirty="0">
                <a:solidFill>
                  <a:srgbClr val="0070C0"/>
                </a:solidFill>
                <a:latin typeface="Century Gothic" panose="020B0502020202020204" pitchFamily="34" charset="0"/>
              </a:rPr>
              <a:t>un</a:t>
            </a:r>
          </a:p>
        </p:txBody>
      </p:sp>
      <p:pic>
        <p:nvPicPr>
          <p:cNvPr id="89" name="Picture 88" descr="Shape, arrow&#10;&#10;Description automatically generated">
            <a:extLst>
              <a:ext uri="{FF2B5EF4-FFF2-40B4-BE49-F238E27FC236}">
                <a16:creationId xmlns:a16="http://schemas.microsoft.com/office/drawing/2014/main" id="{493337B1-16FF-4AF7-85CE-C181E8C8CD01}"/>
              </a:ext>
            </a:extLst>
          </p:cNvPr>
          <p:cNvPicPr>
            <a:picLocks noChangeAspect="1"/>
          </p:cNvPicPr>
          <p:nvPr/>
        </p:nvPicPr>
        <p:blipFill>
          <a:blip r:embed="rId13"/>
          <a:stretch>
            <a:fillRect/>
          </a:stretch>
        </p:blipFill>
        <p:spPr>
          <a:xfrm>
            <a:off x="7972242" y="3140825"/>
            <a:ext cx="499512" cy="462829"/>
          </a:xfrm>
          <a:prstGeom prst="rect">
            <a:avLst/>
          </a:prstGeom>
        </p:spPr>
      </p:pic>
      <p:sp>
        <p:nvSpPr>
          <p:cNvPr id="90" name="TextBox 89">
            <a:extLst>
              <a:ext uri="{FF2B5EF4-FFF2-40B4-BE49-F238E27FC236}">
                <a16:creationId xmlns:a16="http://schemas.microsoft.com/office/drawing/2014/main" id="{5AD46E01-045E-4A57-BFA8-6CD121D6EA13}"/>
              </a:ext>
            </a:extLst>
          </p:cNvPr>
          <p:cNvSpPr txBox="1"/>
          <p:nvPr/>
        </p:nvSpPr>
        <p:spPr>
          <a:xfrm>
            <a:off x="2110823" y="3208528"/>
            <a:ext cx="909987" cy="523220"/>
          </a:xfrm>
          <a:prstGeom prst="rect">
            <a:avLst/>
          </a:prstGeom>
          <a:noFill/>
        </p:spPr>
        <p:txBody>
          <a:bodyPr wrap="square" rtlCol="0">
            <a:spAutoFit/>
          </a:bodyPr>
          <a:lstStyle/>
          <a:p>
            <a:pPr algn="ctr"/>
            <a:r>
              <a:rPr lang="en-GB" sz="2800" b="1" dirty="0">
                <a:solidFill>
                  <a:srgbClr val="FF0066"/>
                </a:solidFill>
                <a:latin typeface="Century Gothic" panose="020B0502020202020204" pitchFamily="34" charset="0"/>
              </a:rPr>
              <a:t>una</a:t>
            </a:r>
          </a:p>
        </p:txBody>
      </p:sp>
      <p:sp>
        <p:nvSpPr>
          <p:cNvPr id="91" name="TextBox 90">
            <a:extLst>
              <a:ext uri="{FF2B5EF4-FFF2-40B4-BE49-F238E27FC236}">
                <a16:creationId xmlns:a16="http://schemas.microsoft.com/office/drawing/2014/main" id="{4E04CE33-107B-498F-8037-8AA9610BF82D}"/>
              </a:ext>
            </a:extLst>
          </p:cNvPr>
          <p:cNvSpPr txBox="1"/>
          <p:nvPr/>
        </p:nvSpPr>
        <p:spPr>
          <a:xfrm>
            <a:off x="2082787" y="3878278"/>
            <a:ext cx="909987" cy="523220"/>
          </a:xfrm>
          <a:prstGeom prst="rect">
            <a:avLst/>
          </a:prstGeom>
          <a:noFill/>
        </p:spPr>
        <p:txBody>
          <a:bodyPr wrap="square" rtlCol="0">
            <a:spAutoFit/>
          </a:bodyPr>
          <a:lstStyle/>
          <a:p>
            <a:pPr algn="ctr"/>
            <a:r>
              <a:rPr lang="en-GB" sz="2800" b="1" dirty="0">
                <a:solidFill>
                  <a:srgbClr val="FF0066"/>
                </a:solidFill>
                <a:latin typeface="Century Gothic" panose="020B0502020202020204" pitchFamily="34" charset="0"/>
              </a:rPr>
              <a:t>una</a:t>
            </a:r>
          </a:p>
        </p:txBody>
      </p:sp>
      <p:pic>
        <p:nvPicPr>
          <p:cNvPr id="92" name="Picture 91" descr="Shape, arrow&#10;&#10;Description automatically generated">
            <a:extLst>
              <a:ext uri="{FF2B5EF4-FFF2-40B4-BE49-F238E27FC236}">
                <a16:creationId xmlns:a16="http://schemas.microsoft.com/office/drawing/2014/main" id="{B1C9FB20-2800-4648-B7FA-11B3C123A1A6}"/>
              </a:ext>
            </a:extLst>
          </p:cNvPr>
          <p:cNvPicPr>
            <a:picLocks noChangeAspect="1"/>
          </p:cNvPicPr>
          <p:nvPr/>
        </p:nvPicPr>
        <p:blipFill>
          <a:blip r:embed="rId13"/>
          <a:stretch>
            <a:fillRect/>
          </a:stretch>
        </p:blipFill>
        <p:spPr>
          <a:xfrm>
            <a:off x="10412214" y="3849359"/>
            <a:ext cx="499512" cy="462829"/>
          </a:xfrm>
          <a:prstGeom prst="rect">
            <a:avLst/>
          </a:prstGeom>
        </p:spPr>
      </p:pic>
      <p:pic>
        <p:nvPicPr>
          <p:cNvPr id="93" name="Picture 92" descr="Shape, arrow&#10;&#10;Description automatically generated">
            <a:extLst>
              <a:ext uri="{FF2B5EF4-FFF2-40B4-BE49-F238E27FC236}">
                <a16:creationId xmlns:a16="http://schemas.microsoft.com/office/drawing/2014/main" id="{83457425-73B8-4AC0-9255-E6617A668EB1}"/>
              </a:ext>
            </a:extLst>
          </p:cNvPr>
          <p:cNvPicPr>
            <a:picLocks noChangeAspect="1"/>
          </p:cNvPicPr>
          <p:nvPr/>
        </p:nvPicPr>
        <p:blipFill>
          <a:blip r:embed="rId13"/>
          <a:stretch>
            <a:fillRect/>
          </a:stretch>
        </p:blipFill>
        <p:spPr>
          <a:xfrm>
            <a:off x="7924969" y="4556272"/>
            <a:ext cx="499512" cy="462829"/>
          </a:xfrm>
          <a:prstGeom prst="rect">
            <a:avLst/>
          </a:prstGeom>
        </p:spPr>
      </p:pic>
      <p:sp>
        <p:nvSpPr>
          <p:cNvPr id="94" name="TextBox 93">
            <a:extLst>
              <a:ext uri="{FF2B5EF4-FFF2-40B4-BE49-F238E27FC236}">
                <a16:creationId xmlns:a16="http://schemas.microsoft.com/office/drawing/2014/main" id="{5F22B23A-2EDF-4507-BC58-CD4DC7AA4EB4}"/>
              </a:ext>
            </a:extLst>
          </p:cNvPr>
          <p:cNvSpPr txBox="1"/>
          <p:nvPr/>
        </p:nvSpPr>
        <p:spPr>
          <a:xfrm>
            <a:off x="2052041" y="5282413"/>
            <a:ext cx="909987" cy="523220"/>
          </a:xfrm>
          <a:prstGeom prst="rect">
            <a:avLst/>
          </a:prstGeom>
          <a:noFill/>
        </p:spPr>
        <p:txBody>
          <a:bodyPr wrap="square" rtlCol="0">
            <a:spAutoFit/>
          </a:bodyPr>
          <a:lstStyle/>
          <a:p>
            <a:pPr algn="ctr"/>
            <a:r>
              <a:rPr lang="en-GB" sz="2800" b="1" dirty="0">
                <a:solidFill>
                  <a:srgbClr val="FF0066"/>
                </a:solidFill>
                <a:latin typeface="Century Gothic" panose="020B0502020202020204" pitchFamily="34" charset="0"/>
              </a:rPr>
              <a:t>una</a:t>
            </a:r>
          </a:p>
        </p:txBody>
      </p:sp>
      <p:pic>
        <p:nvPicPr>
          <p:cNvPr id="95" name="Picture 94" descr="Shape, arrow&#10;&#10;Description automatically generated">
            <a:extLst>
              <a:ext uri="{FF2B5EF4-FFF2-40B4-BE49-F238E27FC236}">
                <a16:creationId xmlns:a16="http://schemas.microsoft.com/office/drawing/2014/main" id="{F28D5B36-5E35-46E1-B6C6-F52C6D4C4115}"/>
              </a:ext>
            </a:extLst>
          </p:cNvPr>
          <p:cNvPicPr>
            <a:picLocks noChangeAspect="1"/>
          </p:cNvPicPr>
          <p:nvPr/>
        </p:nvPicPr>
        <p:blipFill>
          <a:blip r:embed="rId13"/>
          <a:stretch>
            <a:fillRect/>
          </a:stretch>
        </p:blipFill>
        <p:spPr>
          <a:xfrm>
            <a:off x="8002751" y="5228261"/>
            <a:ext cx="499512" cy="462829"/>
          </a:xfrm>
          <a:prstGeom prst="rect">
            <a:avLst/>
          </a:prstGeom>
        </p:spPr>
      </p:pic>
      <p:sp>
        <p:nvSpPr>
          <p:cNvPr id="96" name="TextBox 95">
            <a:extLst>
              <a:ext uri="{FF2B5EF4-FFF2-40B4-BE49-F238E27FC236}">
                <a16:creationId xmlns:a16="http://schemas.microsoft.com/office/drawing/2014/main" id="{0D54E5F6-18A8-4C1B-A73E-3EE0B76DBC41}"/>
              </a:ext>
            </a:extLst>
          </p:cNvPr>
          <p:cNvSpPr txBox="1"/>
          <p:nvPr/>
        </p:nvSpPr>
        <p:spPr>
          <a:xfrm>
            <a:off x="2288534" y="5917620"/>
            <a:ext cx="623455" cy="523220"/>
          </a:xfrm>
          <a:prstGeom prst="rect">
            <a:avLst/>
          </a:prstGeom>
          <a:noFill/>
        </p:spPr>
        <p:txBody>
          <a:bodyPr wrap="square" rtlCol="0">
            <a:spAutoFit/>
          </a:bodyPr>
          <a:lstStyle/>
          <a:p>
            <a:pPr algn="ctr"/>
            <a:r>
              <a:rPr lang="en-GB" sz="2800" b="1" dirty="0">
                <a:solidFill>
                  <a:srgbClr val="0070C0"/>
                </a:solidFill>
                <a:latin typeface="Century Gothic" panose="020B0502020202020204" pitchFamily="34" charset="0"/>
              </a:rPr>
              <a:t>un</a:t>
            </a:r>
          </a:p>
        </p:txBody>
      </p:sp>
      <p:pic>
        <p:nvPicPr>
          <p:cNvPr id="97" name="Picture 96" descr="Shape, arrow&#10;&#10;Description automatically generated">
            <a:extLst>
              <a:ext uri="{FF2B5EF4-FFF2-40B4-BE49-F238E27FC236}">
                <a16:creationId xmlns:a16="http://schemas.microsoft.com/office/drawing/2014/main" id="{9CF8C3F2-AB77-4F02-85C7-788E6BA97635}"/>
              </a:ext>
            </a:extLst>
          </p:cNvPr>
          <p:cNvPicPr>
            <a:picLocks noChangeAspect="1"/>
          </p:cNvPicPr>
          <p:nvPr/>
        </p:nvPicPr>
        <p:blipFill>
          <a:blip r:embed="rId13"/>
          <a:stretch>
            <a:fillRect/>
          </a:stretch>
        </p:blipFill>
        <p:spPr>
          <a:xfrm>
            <a:off x="10481244" y="5839992"/>
            <a:ext cx="499512" cy="462829"/>
          </a:xfrm>
          <a:prstGeom prst="rect">
            <a:avLst/>
          </a:prstGeom>
        </p:spPr>
      </p:pic>
      <p:pic>
        <p:nvPicPr>
          <p:cNvPr id="3" name="Graphic 2" descr="Teacher">
            <a:extLst>
              <a:ext uri="{FF2B5EF4-FFF2-40B4-BE49-F238E27FC236}">
                <a16:creationId xmlns:a16="http://schemas.microsoft.com/office/drawing/2014/main" id="{3C519574-533C-AFA1-68BC-775C003CA2F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0659" y="52905"/>
            <a:ext cx="914400" cy="914400"/>
          </a:xfrm>
          <a:prstGeom prst="rect">
            <a:avLst/>
          </a:prstGeom>
        </p:spPr>
      </p:pic>
      <p:sp>
        <p:nvSpPr>
          <p:cNvPr id="4" name="Speech Bubble: Rectangle with Corners Rounded 3">
            <a:extLst>
              <a:ext uri="{FF2B5EF4-FFF2-40B4-BE49-F238E27FC236}">
                <a16:creationId xmlns:a16="http://schemas.microsoft.com/office/drawing/2014/main" id="{468F8FE9-057F-4BD6-DCAF-0DA2966A4F72}"/>
              </a:ext>
            </a:extLst>
          </p:cNvPr>
          <p:cNvSpPr/>
          <p:nvPr/>
        </p:nvSpPr>
        <p:spPr>
          <a:xfrm>
            <a:off x="1027678" y="177562"/>
            <a:ext cx="2422888" cy="515134"/>
          </a:xfrm>
          <a:prstGeom prst="wedgeRoundRectCallout">
            <a:avLst>
              <a:gd name="adj1" fmla="val -62477"/>
              <a:gd name="adj2" fmla="val 8044"/>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err="1">
                <a:solidFill>
                  <a:schemeClr val="bg1"/>
                </a:solidFill>
                <a:latin typeface="Century Gothic" panose="020B0502020202020204" pitchFamily="34" charset="0"/>
              </a:rPr>
              <a:t>Corrige</a:t>
            </a:r>
            <a:r>
              <a:rPr lang="en-GB" sz="2800" b="1" dirty="0">
                <a:solidFill>
                  <a:schemeClr val="bg1"/>
                </a:solidFill>
                <a:latin typeface="Century Gothic" panose="020B0502020202020204" pitchFamily="34" charset="0"/>
              </a:rPr>
              <a:t> ✅. </a:t>
            </a:r>
            <a:endParaRPr lang="en-US" sz="2800" b="1" dirty="0">
              <a:solidFill>
                <a:schemeClr val="bg1"/>
              </a:solidFill>
              <a:latin typeface="Century Gothic" panose="020B0502020202020204" pitchFamily="34" charset="0"/>
            </a:endParaRPr>
          </a:p>
        </p:txBody>
      </p:sp>
      <p:sp>
        <p:nvSpPr>
          <p:cNvPr id="6" name="TextBox 5">
            <a:extLst>
              <a:ext uri="{FF2B5EF4-FFF2-40B4-BE49-F238E27FC236}">
                <a16:creationId xmlns:a16="http://schemas.microsoft.com/office/drawing/2014/main" id="{9BE88708-9472-A566-4577-51245385A6E1}"/>
              </a:ext>
            </a:extLst>
          </p:cNvPr>
          <p:cNvSpPr txBox="1"/>
          <p:nvPr/>
        </p:nvSpPr>
        <p:spPr>
          <a:xfrm>
            <a:off x="924513" y="710255"/>
            <a:ext cx="3776996"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Check your answers.</a:t>
            </a:r>
          </a:p>
        </p:txBody>
      </p:sp>
      <p:sp>
        <p:nvSpPr>
          <p:cNvPr id="7" name="Title 2">
            <a:extLst>
              <a:ext uri="{FF2B5EF4-FFF2-40B4-BE49-F238E27FC236}">
                <a16:creationId xmlns:a16="http://schemas.microsoft.com/office/drawing/2014/main" id="{282A07A5-01C1-36E3-9BB8-0380FF5A71E0}"/>
              </a:ext>
            </a:extLst>
          </p:cNvPr>
          <p:cNvSpPr txBox="1">
            <a:spLocks/>
          </p:cNvSpPr>
          <p:nvPr/>
        </p:nvSpPr>
        <p:spPr>
          <a:xfrm>
            <a:off x="11002404" y="1080819"/>
            <a:ext cx="1034668" cy="358456"/>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rgbClr val="002060"/>
                </a:solidFill>
                <a:latin typeface="Century Gothic" panose="020B0502020202020204" pitchFamily="34" charset="0"/>
              </a:rPr>
              <a:t>hablar</a:t>
            </a:r>
            <a:endParaRPr lang="en-GB" sz="2000" b="1" kern="0" dirty="0">
              <a:solidFill>
                <a:srgbClr val="002060"/>
              </a:solidFill>
              <a:latin typeface="Century Gothic" panose="020B0502020202020204" pitchFamily="34" charset="0"/>
            </a:endParaRPr>
          </a:p>
        </p:txBody>
      </p:sp>
      <p:sp>
        <p:nvSpPr>
          <p:cNvPr id="8" name="Google Shape;307;p14">
            <a:extLst>
              <a:ext uri="{FF2B5EF4-FFF2-40B4-BE49-F238E27FC236}">
                <a16:creationId xmlns:a16="http://schemas.microsoft.com/office/drawing/2014/main" id="{8F7FF49A-C8CE-2574-079C-062EF06E1C1A}"/>
              </a:ext>
            </a:extLst>
          </p:cNvPr>
          <p:cNvSpPr txBox="1"/>
          <p:nvPr/>
        </p:nvSpPr>
        <p:spPr>
          <a:xfrm>
            <a:off x="11042889" y="1072449"/>
            <a:ext cx="994183" cy="400110"/>
          </a:xfrm>
          <a:prstGeom prst="rect">
            <a:avLst/>
          </a:prstGeom>
          <a:solidFill>
            <a:srgbClr val="85CFE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AR" sz="2000" b="1" i="0" u="none" strike="noStrike" cap="none" dirty="0">
                <a:solidFill>
                  <a:srgbClr val="002060"/>
                </a:solidFill>
                <a:latin typeface="Century Gothic"/>
                <a:ea typeface="Century Gothic"/>
                <a:cs typeface="Century Gothic"/>
                <a:sym typeface="Century Gothic"/>
              </a:rPr>
              <a:t>hablar</a:t>
            </a:r>
          </a:p>
        </p:txBody>
      </p:sp>
      <p:pic>
        <p:nvPicPr>
          <p:cNvPr id="9" name="Picture 8">
            <a:extLst>
              <a:ext uri="{FF2B5EF4-FFF2-40B4-BE49-F238E27FC236}">
                <a16:creationId xmlns:a16="http://schemas.microsoft.com/office/drawing/2014/main" id="{BD5563DA-5608-C89A-B864-2BDEA50A4170}"/>
              </a:ext>
            </a:extLst>
          </p:cNvPr>
          <p:cNvPicPr>
            <a:picLocks noChangeAspect="1"/>
          </p:cNvPicPr>
          <p:nvPr/>
        </p:nvPicPr>
        <p:blipFill>
          <a:blip r:embed="rId16"/>
          <a:stretch>
            <a:fillRect/>
          </a:stretch>
        </p:blipFill>
        <p:spPr>
          <a:xfrm>
            <a:off x="11065810" y="26722"/>
            <a:ext cx="945328" cy="1000130"/>
          </a:xfrm>
          <a:prstGeom prst="rect">
            <a:avLst/>
          </a:prstGeom>
        </p:spPr>
      </p:pic>
    </p:spTree>
    <p:extLst>
      <p:ext uri="{BB962C8B-B14F-4D97-AF65-F5344CB8AC3E}">
        <p14:creationId xmlns:p14="http://schemas.microsoft.com/office/powerpoint/2010/main" val="276319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90" grpId="0"/>
      <p:bldP spid="91" grpId="0"/>
      <p:bldP spid="94" grpId="0"/>
      <p:bldP spid="9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249059F-224C-4D56-870F-7E72075091DA}"/>
              </a:ext>
            </a:extLst>
          </p:cNvPr>
          <p:cNvSpPr>
            <a:spLocks noGrp="1"/>
          </p:cNvSpPr>
          <p:nvPr>
            <p:ph type="title"/>
          </p:nvPr>
        </p:nvSpPr>
        <p:spPr>
          <a:xfrm>
            <a:off x="10444058" y="704167"/>
            <a:ext cx="1698356" cy="403881"/>
          </a:xfrm>
          <a:solidFill>
            <a:schemeClr val="bg1"/>
          </a:solidFill>
        </p:spPr>
        <p:txBody>
          <a:bodyPr>
            <a:noAutofit/>
          </a:bodyPr>
          <a:lstStyle/>
          <a:p>
            <a:pPr algn="ctr"/>
            <a:r>
              <a:rPr lang="en-GB" sz="1000" b="1" dirty="0" err="1">
                <a:solidFill>
                  <a:schemeClr val="bg1"/>
                </a:solidFill>
                <a:latin typeface="Century Gothic" panose="020B0502020202020204" pitchFamily="34" charset="0"/>
              </a:rPr>
              <a:t>vocabulario</a:t>
            </a:r>
            <a:endParaRPr lang="en-GB" sz="1000" b="1" dirty="0">
              <a:solidFill>
                <a:schemeClr val="bg1"/>
              </a:solidFill>
              <a:latin typeface="Century Gothic" panose="020B0502020202020204" pitchFamily="34" charset="0"/>
            </a:endParaRPr>
          </a:p>
        </p:txBody>
      </p:sp>
      <p:graphicFrame>
        <p:nvGraphicFramePr>
          <p:cNvPr id="15" name="Table 4">
            <a:extLst>
              <a:ext uri="{FF2B5EF4-FFF2-40B4-BE49-F238E27FC236}">
                <a16:creationId xmlns:a16="http://schemas.microsoft.com/office/drawing/2014/main" id="{BB0ADCDC-8A90-4A15-96CB-0FFFA31DC487}"/>
              </a:ext>
            </a:extLst>
          </p:cNvPr>
          <p:cNvGraphicFramePr>
            <a:graphicFrameLocks noGrp="1"/>
          </p:cNvGraphicFramePr>
          <p:nvPr>
            <p:extLst>
              <p:ext uri="{D42A27DB-BD31-4B8C-83A1-F6EECF244321}">
                <p14:modId xmlns:p14="http://schemas.microsoft.com/office/powerpoint/2010/main" val="4267623054"/>
              </p:ext>
            </p:extLst>
          </p:nvPr>
        </p:nvGraphicFramePr>
        <p:xfrm>
          <a:off x="88475" y="1061448"/>
          <a:ext cx="10044737" cy="5651247"/>
        </p:xfrm>
        <a:graphic>
          <a:graphicData uri="http://schemas.openxmlformats.org/drawingml/2006/table">
            <a:tbl>
              <a:tblPr firstRow="1" bandRow="1">
                <a:tableStyleId>{5940675A-B579-460E-94D1-54222C63F5DA}</a:tableStyleId>
              </a:tblPr>
              <a:tblGrid>
                <a:gridCol w="1771713">
                  <a:extLst>
                    <a:ext uri="{9D8B030D-6E8A-4147-A177-3AD203B41FA5}">
                      <a16:colId xmlns:a16="http://schemas.microsoft.com/office/drawing/2014/main" val="1203737284"/>
                    </a:ext>
                  </a:extLst>
                </a:gridCol>
                <a:gridCol w="2455659">
                  <a:extLst>
                    <a:ext uri="{9D8B030D-6E8A-4147-A177-3AD203B41FA5}">
                      <a16:colId xmlns:a16="http://schemas.microsoft.com/office/drawing/2014/main" val="1810222861"/>
                    </a:ext>
                  </a:extLst>
                </a:gridCol>
                <a:gridCol w="2895836">
                  <a:extLst>
                    <a:ext uri="{9D8B030D-6E8A-4147-A177-3AD203B41FA5}">
                      <a16:colId xmlns:a16="http://schemas.microsoft.com/office/drawing/2014/main" val="274413866"/>
                    </a:ext>
                  </a:extLst>
                </a:gridCol>
                <a:gridCol w="2921529">
                  <a:extLst>
                    <a:ext uri="{9D8B030D-6E8A-4147-A177-3AD203B41FA5}">
                      <a16:colId xmlns:a16="http://schemas.microsoft.com/office/drawing/2014/main" val="2706468897"/>
                    </a:ext>
                  </a:extLst>
                </a:gridCol>
              </a:tblGrid>
              <a:tr h="807321">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estás</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allí</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¿cómo?</a:t>
                      </a:r>
                    </a:p>
                  </a:txBody>
                  <a:tcPr/>
                </a:tc>
                <a:extLst>
                  <a:ext uri="{0D108BD9-81ED-4DB2-BD59-A6C34878D82A}">
                    <a16:rowId xmlns:a16="http://schemas.microsoft.com/office/drawing/2014/main" val="1256656619"/>
                  </a:ext>
                </a:extLst>
              </a:tr>
              <a:tr h="80732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soy</a:t>
                      </a:r>
                    </a:p>
                  </a:txBody>
                  <a:tcPr/>
                </a:tc>
                <a:tc>
                  <a:txBody>
                    <a:bodyPr/>
                    <a:lstStyle/>
                    <a:p>
                      <a:r>
                        <a:rPr lang="en-GB" sz="2400" b="1" dirty="0">
                          <a:solidFill>
                            <a:srgbClr val="00B0F0"/>
                          </a:solidFill>
                          <a:latin typeface="Century Gothic" panose="020B0502020202020204" pitchFamily="34" charset="0"/>
                        </a:rPr>
                        <a:t>contento</a:t>
                      </a:r>
                    </a:p>
                  </a:txBody>
                  <a:tcPr/>
                </a:tc>
                <a:tc>
                  <a:txBody>
                    <a:bodyPr/>
                    <a:lstStyle/>
                    <a:p>
                      <a:r>
                        <a:rPr lang="en-GB" sz="2400" b="1" dirty="0">
                          <a:solidFill>
                            <a:srgbClr val="00B0F0"/>
                          </a:solidFill>
                          <a:latin typeface="Century Gothic" panose="020B0502020202020204" pitchFamily="34" charset="0"/>
                        </a:rPr>
                        <a:t>estoy</a:t>
                      </a:r>
                    </a:p>
                  </a:txBody>
                  <a:tcPr/>
                </a:tc>
                <a:extLst>
                  <a:ext uri="{0D108BD9-81ED-4DB2-BD59-A6C34878D82A}">
                    <a16:rowId xmlns:a16="http://schemas.microsoft.com/office/drawing/2014/main" val="1164559424"/>
                  </a:ext>
                </a:extLst>
              </a:tr>
              <a:tr h="807321">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ahora</a:t>
                      </a:r>
                      <a:endParaRPr lang="en-GB" sz="24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cansado</a:t>
                      </a:r>
                      <a:endParaRPr lang="en-GB" sz="24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estar</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0732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siempre</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ser</a:t>
                      </a:r>
                    </a:p>
                  </a:txBody>
                  <a:tcPr/>
                </a:tc>
                <a:tc>
                  <a:txBody>
                    <a:bodyPr/>
                    <a:lstStyle/>
                    <a:p>
                      <a:r>
                        <a:rPr lang="en-GB" sz="2400" b="1" dirty="0">
                          <a:solidFill>
                            <a:srgbClr val="92D050"/>
                          </a:solidFill>
                          <a:latin typeface="Century Gothic" panose="020B0502020202020204" pitchFamily="34" charset="0"/>
                        </a:rPr>
                        <a:t>de1</a:t>
                      </a:r>
                    </a:p>
                  </a:txBody>
                  <a:tcPr/>
                </a:tc>
                <a:extLst>
                  <a:ext uri="{0D108BD9-81ED-4DB2-BD59-A6C34878D82A}">
                    <a16:rowId xmlns:a16="http://schemas.microsoft.com/office/drawing/2014/main" val="1047692962"/>
                  </a:ext>
                </a:extLst>
              </a:tr>
              <a:tr h="807321">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err="1">
                          <a:solidFill>
                            <a:srgbClr val="FF0066"/>
                          </a:solidFill>
                          <a:latin typeface="Century Gothic" panose="020B0502020202020204" pitchFamily="34" charset="0"/>
                        </a:rPr>
                        <a:t>tener</a:t>
                      </a:r>
                      <a:endParaRPr lang="en-GB" sz="2400" b="1" dirty="0">
                        <a:solidFill>
                          <a:srgbClr val="FF0066"/>
                        </a:solidFill>
                        <a:latin typeface="Century Gothic" panose="020B0502020202020204" pitchFamily="34" charset="0"/>
                      </a:endParaRPr>
                    </a:p>
                  </a:txBody>
                  <a:tcPr/>
                </a:tc>
                <a:tc>
                  <a:txBody>
                    <a:bodyPr/>
                    <a:lstStyle/>
                    <a:p>
                      <a:r>
                        <a:rPr lang="en-GB" sz="2200" b="1" dirty="0">
                          <a:solidFill>
                            <a:srgbClr val="FF0066"/>
                          </a:solidFill>
                          <a:latin typeface="Century Gothic" panose="020B0502020202020204" pitchFamily="34" charset="0"/>
                        </a:rPr>
                        <a:t>un </a:t>
                      </a:r>
                      <a:r>
                        <a:rPr lang="en-GB" sz="2200" b="1" dirty="0" err="1">
                          <a:solidFill>
                            <a:srgbClr val="FF0066"/>
                          </a:solidFill>
                          <a:latin typeface="Century Gothic" panose="020B0502020202020204" pitchFamily="34" charset="0"/>
                        </a:rPr>
                        <a:t>cuaderno</a:t>
                      </a:r>
                      <a:endParaRPr lang="en-GB" sz="2200" b="1" dirty="0">
                        <a:solidFill>
                          <a:srgbClr val="FF0066"/>
                        </a:solidFill>
                        <a:latin typeface="Century Gothic" panose="020B0502020202020204" pitchFamily="34" charset="0"/>
                      </a:endParaRPr>
                    </a:p>
                  </a:txBody>
                  <a:tcPr/>
                </a:tc>
                <a:tc>
                  <a:txBody>
                    <a:bodyPr/>
                    <a:lstStyle/>
                    <a:p>
                      <a:r>
                        <a:rPr lang="en-GB" sz="2400" b="1" dirty="0">
                          <a:solidFill>
                            <a:srgbClr val="FF0066"/>
                          </a:solidFill>
                          <a:latin typeface="Century Gothic" panose="020B0502020202020204" pitchFamily="34" charset="0"/>
                        </a:rPr>
                        <a:t>una</a:t>
                      </a:r>
                    </a:p>
                  </a:txBody>
                  <a:tcPr/>
                </a:tc>
                <a:extLst>
                  <a:ext uri="{0D108BD9-81ED-4DB2-BD59-A6C34878D82A}">
                    <a16:rowId xmlns:a16="http://schemas.microsoft.com/office/drawing/2014/main" val="3903794855"/>
                  </a:ext>
                </a:extLst>
              </a:tr>
              <a:tr h="807321">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200" b="1" dirty="0">
                          <a:solidFill>
                            <a:srgbClr val="FF0066"/>
                          </a:solidFill>
                          <a:latin typeface="Century Gothic" panose="020B0502020202020204" pitchFamily="34" charset="0"/>
                        </a:rPr>
                        <a:t>un </a:t>
                      </a:r>
                      <a:r>
                        <a:rPr lang="en-GB" sz="2200" b="1" dirty="0" err="1">
                          <a:solidFill>
                            <a:srgbClr val="FF0066"/>
                          </a:solidFill>
                          <a:latin typeface="Century Gothic" panose="020B0502020202020204" pitchFamily="34" charset="0"/>
                        </a:rPr>
                        <a:t>bolígrafo</a:t>
                      </a:r>
                      <a:endParaRPr lang="en-GB" sz="2200" b="1" dirty="0">
                        <a:solidFill>
                          <a:srgbClr val="FF0066"/>
                        </a:solidFill>
                        <a:latin typeface="Century Gothic" panose="020B0502020202020204" pitchFamily="34" charset="0"/>
                      </a:endParaRPr>
                    </a:p>
                  </a:txBody>
                  <a:tcPr/>
                </a:tc>
                <a:tc>
                  <a:txBody>
                    <a:bodyPr/>
                    <a:lstStyle/>
                    <a:p>
                      <a:r>
                        <a:rPr lang="en-GB" sz="2400" b="1" dirty="0">
                          <a:solidFill>
                            <a:srgbClr val="FF0066"/>
                          </a:solidFill>
                          <a:latin typeface="Century Gothic" panose="020B0502020202020204" pitchFamily="34" charset="0"/>
                        </a:rPr>
                        <a:t>un </a:t>
                      </a:r>
                    </a:p>
                  </a:txBody>
                  <a:tcPr/>
                </a:tc>
                <a:tc>
                  <a:txBody>
                    <a:bodyPr/>
                    <a:lstStyle/>
                    <a:p>
                      <a:r>
                        <a:rPr lang="en-GB" sz="2200" b="1" dirty="0">
                          <a:solidFill>
                            <a:srgbClr val="FF0066"/>
                          </a:solidFill>
                          <a:latin typeface="Century Gothic" panose="020B0502020202020204" pitchFamily="34" charset="0"/>
                        </a:rPr>
                        <a:t>una mochila</a:t>
                      </a:r>
                    </a:p>
                  </a:txBody>
                  <a:tcPr/>
                </a:tc>
                <a:extLst>
                  <a:ext uri="{0D108BD9-81ED-4DB2-BD59-A6C34878D82A}">
                    <a16:rowId xmlns:a16="http://schemas.microsoft.com/office/drawing/2014/main" val="3343226472"/>
                  </a:ext>
                </a:extLst>
              </a:tr>
              <a:tr h="807321">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200" b="1" dirty="0">
                          <a:solidFill>
                            <a:srgbClr val="FF0066"/>
                          </a:solidFill>
                          <a:latin typeface="Century Gothic" panose="020B0502020202020204" pitchFamily="34" charset="0"/>
                        </a:rPr>
                        <a:t>una pelota</a:t>
                      </a:r>
                    </a:p>
                  </a:txBody>
                  <a:tcPr/>
                </a:tc>
                <a:tc>
                  <a:txBody>
                    <a:bodyPr/>
                    <a:lstStyle/>
                    <a:p>
                      <a:r>
                        <a:rPr lang="en-GB" sz="2400" b="1" dirty="0" err="1">
                          <a:solidFill>
                            <a:srgbClr val="FF0066"/>
                          </a:solidFill>
                          <a:latin typeface="Century Gothic" panose="020B0502020202020204" pitchFamily="34" charset="0"/>
                        </a:rPr>
                        <a:t>tengo</a:t>
                      </a:r>
                      <a:endParaRPr lang="en-GB" sz="2400" b="1" dirty="0">
                        <a:solidFill>
                          <a:srgbClr val="FF0066"/>
                        </a:solidFill>
                        <a:latin typeface="Century Gothic" panose="020B0502020202020204" pitchFamily="34" charset="0"/>
                      </a:endParaRPr>
                    </a:p>
                  </a:txBody>
                  <a:tcPr/>
                </a:tc>
                <a:tc>
                  <a:txBody>
                    <a:bodyPr/>
                    <a:lstStyle/>
                    <a:p>
                      <a:r>
                        <a:rPr lang="en-GB" sz="2200" b="1" dirty="0">
                          <a:solidFill>
                            <a:srgbClr val="FF0066"/>
                          </a:solidFill>
                          <a:latin typeface="Century Gothic" panose="020B0502020202020204" pitchFamily="34" charset="0"/>
                        </a:rPr>
                        <a:t>una </a:t>
                      </a:r>
                      <a:r>
                        <a:rPr lang="en-GB" sz="2200" b="1" dirty="0" err="1">
                          <a:solidFill>
                            <a:srgbClr val="FF0066"/>
                          </a:solidFill>
                          <a:latin typeface="Century Gothic" panose="020B0502020202020204" pitchFamily="34" charset="0"/>
                        </a:rPr>
                        <a:t>cámara</a:t>
                      </a:r>
                      <a:endParaRPr lang="en-GB" sz="2200" b="1" dirty="0">
                        <a:solidFill>
                          <a:srgbClr val="FF0066"/>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16" name="Picture 15">
            <a:extLst>
              <a:ext uri="{FF2B5EF4-FFF2-40B4-BE49-F238E27FC236}">
                <a16:creationId xmlns:a16="http://schemas.microsoft.com/office/drawing/2014/main" id="{78256151-E18B-4CAC-81D3-91C8C178824C}"/>
              </a:ext>
            </a:extLst>
          </p:cNvPr>
          <p:cNvPicPr>
            <a:picLocks noChangeAspect="1"/>
          </p:cNvPicPr>
          <p:nvPr/>
        </p:nvPicPr>
        <p:blipFill>
          <a:blip r:embed="rId3"/>
          <a:stretch>
            <a:fillRect/>
          </a:stretch>
        </p:blipFill>
        <p:spPr>
          <a:xfrm>
            <a:off x="228503" y="3157517"/>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398902F5-C20D-418C-ABFD-D7A5B53FD2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045" y="1469863"/>
            <a:ext cx="1186070" cy="1186070"/>
          </a:xfrm>
          <a:prstGeom prst="rect">
            <a:avLst/>
          </a:prstGeom>
        </p:spPr>
      </p:pic>
      <p:pic>
        <p:nvPicPr>
          <p:cNvPr id="19" name="Picture 18">
            <a:extLst>
              <a:ext uri="{FF2B5EF4-FFF2-40B4-BE49-F238E27FC236}">
                <a16:creationId xmlns:a16="http://schemas.microsoft.com/office/drawing/2014/main" id="{EA87CE28-6B2C-4B39-9968-051F7571290B}"/>
              </a:ext>
            </a:extLst>
          </p:cNvPr>
          <p:cNvPicPr>
            <a:picLocks noChangeAspect="1"/>
          </p:cNvPicPr>
          <p:nvPr/>
        </p:nvPicPr>
        <p:blipFill>
          <a:blip r:embed="rId5"/>
          <a:stretch>
            <a:fillRect/>
          </a:stretch>
        </p:blipFill>
        <p:spPr>
          <a:xfrm>
            <a:off x="318448" y="5562222"/>
            <a:ext cx="1162417" cy="1101237"/>
          </a:xfrm>
          <a:prstGeom prst="rect">
            <a:avLst/>
          </a:prstGeom>
        </p:spPr>
      </p:pic>
      <p:sp>
        <p:nvSpPr>
          <p:cNvPr id="20" name="TextBox 19">
            <a:extLst>
              <a:ext uri="{FF2B5EF4-FFF2-40B4-BE49-F238E27FC236}">
                <a16:creationId xmlns:a16="http://schemas.microsoft.com/office/drawing/2014/main" id="{12285761-A3DE-4911-BCE1-F9813348294B}"/>
              </a:ext>
            </a:extLst>
          </p:cNvPr>
          <p:cNvSpPr txBox="1"/>
          <p:nvPr/>
        </p:nvSpPr>
        <p:spPr>
          <a:xfrm>
            <a:off x="1354741" y="6266769"/>
            <a:ext cx="530915"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x1</a:t>
            </a:r>
          </a:p>
        </p:txBody>
      </p:sp>
      <p:sp>
        <p:nvSpPr>
          <p:cNvPr id="23" name="TextBox 22">
            <a:extLst>
              <a:ext uri="{FF2B5EF4-FFF2-40B4-BE49-F238E27FC236}">
                <a16:creationId xmlns:a16="http://schemas.microsoft.com/office/drawing/2014/main" id="{AFC3D3EB-F7F3-414E-BA85-89472C2B0C3A}"/>
              </a:ext>
            </a:extLst>
          </p:cNvPr>
          <p:cNvSpPr txBox="1"/>
          <p:nvPr/>
        </p:nvSpPr>
        <p:spPr>
          <a:xfrm>
            <a:off x="1206459" y="3846889"/>
            <a:ext cx="530915"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x2</a:t>
            </a:r>
          </a:p>
        </p:txBody>
      </p:sp>
      <p:sp>
        <p:nvSpPr>
          <p:cNvPr id="24" name="TextBox 23">
            <a:extLst>
              <a:ext uri="{FF2B5EF4-FFF2-40B4-BE49-F238E27FC236}">
                <a16:creationId xmlns:a16="http://schemas.microsoft.com/office/drawing/2014/main" id="{4920F2F4-1463-4D0E-9F02-6A6A12402653}"/>
              </a:ext>
            </a:extLst>
          </p:cNvPr>
          <p:cNvSpPr txBox="1"/>
          <p:nvPr/>
        </p:nvSpPr>
        <p:spPr>
          <a:xfrm>
            <a:off x="1271570" y="2220095"/>
            <a:ext cx="530915"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x3</a:t>
            </a:r>
          </a:p>
        </p:txBody>
      </p:sp>
      <p:sp>
        <p:nvSpPr>
          <p:cNvPr id="4" name="Title 1">
            <a:extLst>
              <a:ext uri="{FF2B5EF4-FFF2-40B4-BE49-F238E27FC236}">
                <a16:creationId xmlns:a16="http://schemas.microsoft.com/office/drawing/2014/main" id="{72EFD2E5-E776-ADC8-6EFF-0C1F7A1D2ADB}"/>
              </a:ext>
            </a:extLst>
          </p:cNvPr>
          <p:cNvSpPr txBox="1">
            <a:spLocks/>
          </p:cNvSpPr>
          <p:nvPr/>
        </p:nvSpPr>
        <p:spPr>
          <a:xfrm>
            <a:off x="10467609" y="1112999"/>
            <a:ext cx="1800591" cy="277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800">
                <a:solidFill>
                  <a:schemeClr val="bg1"/>
                </a:solidFill>
                <a:latin typeface="Century Gothic" panose="020B0502020202020204" pitchFamily="34" charset="0"/>
              </a:rPr>
              <a:t>vocabulario</a:t>
            </a:r>
            <a:endParaRPr lang="en-GB" sz="800" dirty="0">
              <a:solidFill>
                <a:schemeClr val="bg1"/>
              </a:solidFill>
              <a:latin typeface="Century Gothic" panose="020B0502020202020204" pitchFamily="34" charset="0"/>
            </a:endParaRPr>
          </a:p>
        </p:txBody>
      </p:sp>
      <p:sp>
        <p:nvSpPr>
          <p:cNvPr id="5" name="Title 1">
            <a:extLst>
              <a:ext uri="{FF2B5EF4-FFF2-40B4-BE49-F238E27FC236}">
                <a16:creationId xmlns:a16="http://schemas.microsoft.com/office/drawing/2014/main" id="{67392FD4-48C6-EC1E-66B0-47BA0AAE5ED7}"/>
              </a:ext>
            </a:extLst>
          </p:cNvPr>
          <p:cNvSpPr txBox="1">
            <a:spLocks/>
          </p:cNvSpPr>
          <p:nvPr/>
        </p:nvSpPr>
        <p:spPr>
          <a:xfrm>
            <a:off x="10467609" y="1112999"/>
            <a:ext cx="1800591" cy="277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a:solidFill>
                  <a:schemeClr val="bg1"/>
                </a:solidFill>
                <a:latin typeface="Century Gothic" panose="020B0502020202020204" pitchFamily="34" charset="0"/>
              </a:rPr>
              <a:t>vocabulario</a:t>
            </a:r>
            <a:endParaRPr lang="en-GB" sz="2000" dirty="0">
              <a:solidFill>
                <a:schemeClr val="bg1"/>
              </a:solidFill>
              <a:latin typeface="Century Gothic" panose="020B0502020202020204" pitchFamily="34" charset="0"/>
            </a:endParaRPr>
          </a:p>
        </p:txBody>
      </p:sp>
      <p:sp>
        <p:nvSpPr>
          <p:cNvPr id="6" name="Title 1">
            <a:extLst>
              <a:ext uri="{FF2B5EF4-FFF2-40B4-BE49-F238E27FC236}">
                <a16:creationId xmlns:a16="http://schemas.microsoft.com/office/drawing/2014/main" id="{A84F2E52-FB80-9A7A-F762-068A1A41AE48}"/>
              </a:ext>
            </a:extLst>
          </p:cNvPr>
          <p:cNvSpPr txBox="1">
            <a:spLocks/>
          </p:cNvSpPr>
          <p:nvPr/>
        </p:nvSpPr>
        <p:spPr>
          <a:xfrm>
            <a:off x="10467609" y="1112999"/>
            <a:ext cx="1800591" cy="277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a:solidFill>
                  <a:schemeClr val="bg1"/>
                </a:solidFill>
                <a:latin typeface="Century Gothic" panose="020B0502020202020204" pitchFamily="34" charset="0"/>
              </a:rPr>
              <a:t>vocabulario</a:t>
            </a:r>
            <a:endParaRPr lang="en-GB" sz="2000" dirty="0">
              <a:solidFill>
                <a:schemeClr val="bg1"/>
              </a:solidFill>
              <a:latin typeface="Century Gothic" panose="020B0502020202020204" pitchFamily="34" charset="0"/>
            </a:endParaRPr>
          </a:p>
        </p:txBody>
      </p:sp>
      <p:sp>
        <p:nvSpPr>
          <p:cNvPr id="7" name="Title 1">
            <a:extLst>
              <a:ext uri="{FF2B5EF4-FFF2-40B4-BE49-F238E27FC236}">
                <a16:creationId xmlns:a16="http://schemas.microsoft.com/office/drawing/2014/main" id="{2C4B396C-3675-CBE9-8199-9B46CD86F2FE}"/>
              </a:ext>
            </a:extLst>
          </p:cNvPr>
          <p:cNvSpPr txBox="1">
            <a:spLocks/>
          </p:cNvSpPr>
          <p:nvPr/>
        </p:nvSpPr>
        <p:spPr>
          <a:xfrm>
            <a:off x="10369666" y="1113811"/>
            <a:ext cx="1690854" cy="30689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pic>
        <p:nvPicPr>
          <p:cNvPr id="8" name="Picture 2" descr="Brain, Idea, Think, Creativity">
            <a:extLst>
              <a:ext uri="{FF2B5EF4-FFF2-40B4-BE49-F238E27FC236}">
                <a16:creationId xmlns:a16="http://schemas.microsoft.com/office/drawing/2014/main" id="{16231AF6-EFB1-088C-2286-6D26302FCFE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556" t="10325" r="10357" b="12587"/>
          <a:stretch/>
        </p:blipFill>
        <p:spPr bwMode="auto">
          <a:xfrm>
            <a:off x="10974723" y="219742"/>
            <a:ext cx="912044" cy="790770"/>
          </a:xfrm>
          <a:prstGeom prst="ellipse">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BDC7A000-6C93-0F92-02A8-4F97119C84FB}"/>
              </a:ext>
            </a:extLst>
          </p:cNvPr>
          <p:cNvGrpSpPr/>
          <p:nvPr/>
        </p:nvGrpSpPr>
        <p:grpSpPr>
          <a:xfrm>
            <a:off x="11527676" y="122597"/>
            <a:ext cx="558874" cy="400110"/>
            <a:chOff x="9220105" y="1815321"/>
            <a:chExt cx="751629" cy="522707"/>
          </a:xfrm>
        </p:grpSpPr>
        <p:pic>
          <p:nvPicPr>
            <p:cNvPr id="10" name="Picture 22" descr="Free Bubble Speech vector and picture">
              <a:extLst>
                <a:ext uri="{FF2B5EF4-FFF2-40B4-BE49-F238E27FC236}">
                  <a16:creationId xmlns:a16="http://schemas.microsoft.com/office/drawing/2014/main" id="{4BB0685B-0453-0FF1-DB90-92E1792088E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20105" y="1815321"/>
              <a:ext cx="751629" cy="52270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A3940E1-5654-7E51-9FC2-6E70F3440E18}"/>
                </a:ext>
              </a:extLst>
            </p:cNvPr>
            <p:cNvSpPr txBox="1"/>
            <p:nvPr/>
          </p:nvSpPr>
          <p:spPr>
            <a:xfrm>
              <a:off x="9230353" y="1855140"/>
              <a:ext cx="609462" cy="307777"/>
            </a:xfrm>
            <a:prstGeom prst="rect">
              <a:avLst/>
            </a:prstGeom>
            <a:noFill/>
          </p:spPr>
          <p:txBody>
            <a:bodyPr wrap="none" rtlCol="0">
              <a:spAutoFit/>
            </a:bodyPr>
            <a:lstStyle/>
            <a:p>
              <a:r>
                <a:rPr lang="en-GB" dirty="0">
                  <a:latin typeface="Dreaming Outloud Script Pro" panose="03050502040304050704" pitchFamily="66" charset="0"/>
                  <a:cs typeface="Dreaming Outloud Script Pro" panose="03050502040304050704" pitchFamily="66" charset="0"/>
                </a:rPr>
                <a:t>a </a:t>
              </a:r>
              <a:r>
                <a:rPr lang="en-GB" dirty="0">
                  <a:latin typeface="Dreaming Outloud Pro" panose="03050502040302030504" pitchFamily="66" charset="0"/>
                  <a:cs typeface="Dreaming Outloud Pro" panose="03050502040302030504" pitchFamily="66" charset="0"/>
                </a:rPr>
                <a:t>b</a:t>
              </a:r>
              <a:r>
                <a:rPr lang="en-GB" dirty="0">
                  <a:latin typeface="Dreaming Outloud Script Pro" panose="03050502040304050704" pitchFamily="66" charset="0"/>
                  <a:cs typeface="Dreaming Outloud Script Pro" panose="03050502040304050704" pitchFamily="66" charset="0"/>
                </a:rPr>
                <a:t> ñ</a:t>
              </a:r>
            </a:p>
          </p:txBody>
        </p:sp>
      </p:grpSp>
      <p:sp>
        <p:nvSpPr>
          <p:cNvPr id="14" name="Title 11">
            <a:extLst>
              <a:ext uri="{FF2B5EF4-FFF2-40B4-BE49-F238E27FC236}">
                <a16:creationId xmlns:a16="http://schemas.microsoft.com/office/drawing/2014/main" id="{C965A956-09D9-BE23-0EAA-F66E1A76EC42}"/>
              </a:ext>
            </a:extLst>
          </p:cNvPr>
          <p:cNvSpPr txBox="1">
            <a:spLocks/>
          </p:cNvSpPr>
          <p:nvPr/>
        </p:nvSpPr>
        <p:spPr>
          <a:xfrm>
            <a:off x="10221686" y="1061448"/>
            <a:ext cx="1958040" cy="414523"/>
          </a:xfrm>
          <a:prstGeom prst="rect">
            <a:avLst/>
          </a:prstGeom>
          <a:solidFill>
            <a:srgbClr val="D1F3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dirty="0">
                <a:solidFill>
                  <a:srgbClr val="002060"/>
                </a:solidFill>
                <a:latin typeface="Century Gothic" panose="020B0502020202020204" pitchFamily="34" charset="0"/>
              </a:rPr>
              <a:t>vocabulario</a:t>
            </a:r>
          </a:p>
        </p:txBody>
      </p:sp>
      <p:pic>
        <p:nvPicPr>
          <p:cNvPr id="21" name="Graphic 20" descr="Teacher">
            <a:extLst>
              <a:ext uri="{FF2B5EF4-FFF2-40B4-BE49-F238E27FC236}">
                <a16:creationId xmlns:a16="http://schemas.microsoft.com/office/drawing/2014/main" id="{874A7B86-ADC4-407E-0E62-0BF8EB37301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7942" y="37709"/>
            <a:ext cx="914400" cy="914400"/>
          </a:xfrm>
          <a:prstGeom prst="rect">
            <a:avLst/>
          </a:prstGeom>
        </p:spPr>
      </p:pic>
      <p:sp>
        <p:nvSpPr>
          <p:cNvPr id="22" name="Speech Bubble: Rectangle with Corners Rounded 21">
            <a:extLst>
              <a:ext uri="{FF2B5EF4-FFF2-40B4-BE49-F238E27FC236}">
                <a16:creationId xmlns:a16="http://schemas.microsoft.com/office/drawing/2014/main" id="{146590A5-B404-3970-B3FF-633D69ED9875}"/>
              </a:ext>
            </a:extLst>
          </p:cNvPr>
          <p:cNvSpPr/>
          <p:nvPr/>
        </p:nvSpPr>
        <p:spPr>
          <a:xfrm>
            <a:off x="1084267" y="178478"/>
            <a:ext cx="4041104" cy="533859"/>
          </a:xfrm>
          <a:prstGeom prst="wedgeRoundRectCallout">
            <a:avLst>
              <a:gd name="adj1" fmla="val -56616"/>
              <a:gd name="adj2" fmla="val 930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Escribe en inglés 📝.</a:t>
            </a:r>
          </a:p>
        </p:txBody>
      </p:sp>
      <p:sp>
        <p:nvSpPr>
          <p:cNvPr id="46" name="TextBox 45">
            <a:extLst>
              <a:ext uri="{FF2B5EF4-FFF2-40B4-BE49-F238E27FC236}">
                <a16:creationId xmlns:a16="http://schemas.microsoft.com/office/drawing/2014/main" id="{5FCE46C5-A1C8-5538-BA20-838D99782216}"/>
              </a:ext>
            </a:extLst>
          </p:cNvPr>
          <p:cNvSpPr txBox="1"/>
          <p:nvPr/>
        </p:nvSpPr>
        <p:spPr>
          <a:xfrm>
            <a:off x="5167169" y="351828"/>
            <a:ext cx="55924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least15 points?</a:t>
            </a:r>
          </a:p>
        </p:txBody>
      </p:sp>
      <p:sp>
        <p:nvSpPr>
          <p:cNvPr id="94" name="TextBox 93">
            <a:extLst>
              <a:ext uri="{FF2B5EF4-FFF2-40B4-BE49-F238E27FC236}">
                <a16:creationId xmlns:a16="http://schemas.microsoft.com/office/drawing/2014/main" id="{491E329E-717B-6FC2-F941-2CFCAA6DB44E}"/>
              </a:ext>
            </a:extLst>
          </p:cNvPr>
          <p:cNvSpPr txBox="1"/>
          <p:nvPr/>
        </p:nvSpPr>
        <p:spPr>
          <a:xfrm>
            <a:off x="1863784" y="6265350"/>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 ball</a:t>
            </a:r>
          </a:p>
        </p:txBody>
      </p:sp>
      <p:sp>
        <p:nvSpPr>
          <p:cNvPr id="95" name="TextBox 94">
            <a:extLst>
              <a:ext uri="{FF2B5EF4-FFF2-40B4-BE49-F238E27FC236}">
                <a16:creationId xmlns:a16="http://schemas.microsoft.com/office/drawing/2014/main" id="{BF078E0F-EF1E-BCA2-E81B-88EE06282F99}"/>
              </a:ext>
            </a:extLst>
          </p:cNvPr>
          <p:cNvSpPr txBox="1"/>
          <p:nvPr/>
        </p:nvSpPr>
        <p:spPr>
          <a:xfrm>
            <a:off x="4678299" y="6265350"/>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 have</a:t>
            </a:r>
          </a:p>
        </p:txBody>
      </p:sp>
      <p:sp>
        <p:nvSpPr>
          <p:cNvPr id="96" name="TextBox 95">
            <a:extLst>
              <a:ext uri="{FF2B5EF4-FFF2-40B4-BE49-F238E27FC236}">
                <a16:creationId xmlns:a16="http://schemas.microsoft.com/office/drawing/2014/main" id="{AB523B6C-2F72-7511-FD40-5CA2E6473957}"/>
              </a:ext>
            </a:extLst>
          </p:cNvPr>
          <p:cNvSpPr txBox="1"/>
          <p:nvPr/>
        </p:nvSpPr>
        <p:spPr>
          <a:xfrm>
            <a:off x="7489034" y="6278797"/>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 camera </a:t>
            </a:r>
          </a:p>
        </p:txBody>
      </p:sp>
      <p:sp>
        <p:nvSpPr>
          <p:cNvPr id="97" name="TextBox 96">
            <a:extLst>
              <a:ext uri="{FF2B5EF4-FFF2-40B4-BE49-F238E27FC236}">
                <a16:creationId xmlns:a16="http://schemas.microsoft.com/office/drawing/2014/main" id="{758308CE-304B-A6B3-B6AF-1BA41BA5707E}"/>
              </a:ext>
            </a:extLst>
          </p:cNvPr>
          <p:cNvSpPr txBox="1"/>
          <p:nvPr/>
        </p:nvSpPr>
        <p:spPr>
          <a:xfrm>
            <a:off x="1861583" y="5465803"/>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 pen</a:t>
            </a:r>
          </a:p>
        </p:txBody>
      </p:sp>
      <p:sp>
        <p:nvSpPr>
          <p:cNvPr id="98" name="TextBox 97">
            <a:extLst>
              <a:ext uri="{FF2B5EF4-FFF2-40B4-BE49-F238E27FC236}">
                <a16:creationId xmlns:a16="http://schemas.microsoft.com/office/drawing/2014/main" id="{F92B8DA2-7400-5DE4-93F4-8A50EF8FF221}"/>
              </a:ext>
            </a:extLst>
          </p:cNvPr>
          <p:cNvSpPr txBox="1"/>
          <p:nvPr/>
        </p:nvSpPr>
        <p:spPr>
          <a:xfrm>
            <a:off x="4509685" y="5479404"/>
            <a:ext cx="28580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 / an </a:t>
            </a:r>
            <a:r>
              <a:rPr lang="en-GB" sz="2000" dirty="0">
                <a:solidFill>
                  <a:srgbClr val="002060"/>
                </a:solidFill>
                <a:latin typeface="Century Gothic" panose="020B0502020202020204" pitchFamily="34" charset="0"/>
              </a:rPr>
              <a:t>(masculine)</a:t>
            </a:r>
          </a:p>
        </p:txBody>
      </p:sp>
      <p:sp>
        <p:nvSpPr>
          <p:cNvPr id="99" name="TextBox 98">
            <a:extLst>
              <a:ext uri="{FF2B5EF4-FFF2-40B4-BE49-F238E27FC236}">
                <a16:creationId xmlns:a16="http://schemas.microsoft.com/office/drawing/2014/main" id="{DEAA523B-8AA9-B141-8548-04CB5F9FBD4B}"/>
              </a:ext>
            </a:extLst>
          </p:cNvPr>
          <p:cNvSpPr txBox="1"/>
          <p:nvPr/>
        </p:nvSpPr>
        <p:spPr>
          <a:xfrm>
            <a:off x="7475587" y="5470009"/>
            <a:ext cx="317642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 school bag</a:t>
            </a:r>
          </a:p>
        </p:txBody>
      </p:sp>
      <p:sp>
        <p:nvSpPr>
          <p:cNvPr id="100" name="TextBox 99">
            <a:extLst>
              <a:ext uri="{FF2B5EF4-FFF2-40B4-BE49-F238E27FC236}">
                <a16:creationId xmlns:a16="http://schemas.microsoft.com/office/drawing/2014/main" id="{7A064F6B-C719-55E0-776E-3F14A752CD12}"/>
              </a:ext>
            </a:extLst>
          </p:cNvPr>
          <p:cNvSpPr txBox="1"/>
          <p:nvPr/>
        </p:nvSpPr>
        <p:spPr>
          <a:xfrm>
            <a:off x="2782630" y="4310525"/>
            <a:ext cx="2267779"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 have | having</a:t>
            </a:r>
          </a:p>
        </p:txBody>
      </p:sp>
      <p:sp>
        <p:nvSpPr>
          <p:cNvPr id="101" name="TextBox 100">
            <a:extLst>
              <a:ext uri="{FF2B5EF4-FFF2-40B4-BE49-F238E27FC236}">
                <a16:creationId xmlns:a16="http://schemas.microsoft.com/office/drawing/2014/main" id="{010DBE0A-7951-7940-3F3A-5B22AE9ABFEA}"/>
              </a:ext>
            </a:extLst>
          </p:cNvPr>
          <p:cNvSpPr txBox="1"/>
          <p:nvPr/>
        </p:nvSpPr>
        <p:spPr>
          <a:xfrm>
            <a:off x="4519512" y="4646435"/>
            <a:ext cx="339581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an exercise book</a:t>
            </a:r>
          </a:p>
        </p:txBody>
      </p:sp>
      <p:sp>
        <p:nvSpPr>
          <p:cNvPr id="102" name="TextBox 101">
            <a:extLst>
              <a:ext uri="{FF2B5EF4-FFF2-40B4-BE49-F238E27FC236}">
                <a16:creationId xmlns:a16="http://schemas.microsoft.com/office/drawing/2014/main" id="{92E9D18C-CAE0-7C7F-9A5B-83685CA7F17F}"/>
              </a:ext>
            </a:extLst>
          </p:cNvPr>
          <p:cNvSpPr txBox="1"/>
          <p:nvPr/>
        </p:nvSpPr>
        <p:spPr>
          <a:xfrm>
            <a:off x="7568300" y="4634069"/>
            <a:ext cx="3395810"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a / an </a:t>
            </a:r>
            <a:r>
              <a:rPr lang="en-GB" sz="2000" dirty="0">
                <a:solidFill>
                  <a:srgbClr val="002060"/>
                </a:solidFill>
                <a:latin typeface="Century Gothic" panose="020B0502020202020204" pitchFamily="34" charset="0"/>
              </a:rPr>
              <a:t>(feminine)</a:t>
            </a:r>
            <a:endParaRPr lang="en-GB" sz="2400" dirty="0">
              <a:solidFill>
                <a:srgbClr val="002060"/>
              </a:solidFill>
              <a:latin typeface="Century Gothic" panose="020B0502020202020204" pitchFamily="34" charset="0"/>
            </a:endParaRPr>
          </a:p>
        </p:txBody>
      </p:sp>
      <p:sp>
        <p:nvSpPr>
          <p:cNvPr id="103" name="TextBox 102">
            <a:extLst>
              <a:ext uri="{FF2B5EF4-FFF2-40B4-BE49-F238E27FC236}">
                <a16:creationId xmlns:a16="http://schemas.microsoft.com/office/drawing/2014/main" id="{59AEFF1F-5D79-0E76-C2F2-916DBD817297}"/>
              </a:ext>
            </a:extLst>
          </p:cNvPr>
          <p:cNvSpPr txBox="1"/>
          <p:nvPr/>
        </p:nvSpPr>
        <p:spPr>
          <a:xfrm>
            <a:off x="1885646" y="3865610"/>
            <a:ext cx="305293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always</a:t>
            </a:r>
          </a:p>
        </p:txBody>
      </p:sp>
      <p:sp>
        <p:nvSpPr>
          <p:cNvPr id="104" name="TextBox 103">
            <a:extLst>
              <a:ext uri="{FF2B5EF4-FFF2-40B4-BE49-F238E27FC236}">
                <a16:creationId xmlns:a16="http://schemas.microsoft.com/office/drawing/2014/main" id="{264ED0AA-A207-844A-8C4C-899462320F03}"/>
              </a:ext>
            </a:extLst>
          </p:cNvPr>
          <p:cNvSpPr txBox="1"/>
          <p:nvPr/>
        </p:nvSpPr>
        <p:spPr>
          <a:xfrm>
            <a:off x="4292330" y="3846888"/>
            <a:ext cx="298600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 be | being </a:t>
            </a:r>
            <a:r>
              <a:rPr lang="en-GB" sz="1800" dirty="0">
                <a:solidFill>
                  <a:srgbClr val="002060"/>
                </a:solidFill>
                <a:latin typeface="Century Gothic" panose="020B0502020202020204" pitchFamily="34" charset="0"/>
              </a:rPr>
              <a:t>(trait)</a:t>
            </a:r>
            <a:endParaRPr lang="en-GB" sz="2400" dirty="0">
              <a:solidFill>
                <a:srgbClr val="002060"/>
              </a:solidFill>
              <a:latin typeface="Century Gothic" panose="020B0502020202020204" pitchFamily="34" charset="0"/>
            </a:endParaRPr>
          </a:p>
        </p:txBody>
      </p:sp>
      <p:sp>
        <p:nvSpPr>
          <p:cNvPr id="105" name="TextBox 104">
            <a:extLst>
              <a:ext uri="{FF2B5EF4-FFF2-40B4-BE49-F238E27FC236}">
                <a16:creationId xmlns:a16="http://schemas.microsoft.com/office/drawing/2014/main" id="{E46B0BF7-8F33-D4D8-60EB-032BDD0FC908}"/>
              </a:ext>
            </a:extLst>
          </p:cNvPr>
          <p:cNvSpPr txBox="1"/>
          <p:nvPr/>
        </p:nvSpPr>
        <p:spPr>
          <a:xfrm>
            <a:off x="7493541" y="3835419"/>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from</a:t>
            </a:r>
          </a:p>
        </p:txBody>
      </p:sp>
      <p:sp>
        <p:nvSpPr>
          <p:cNvPr id="106" name="TextBox 105">
            <a:extLst>
              <a:ext uri="{FF2B5EF4-FFF2-40B4-BE49-F238E27FC236}">
                <a16:creationId xmlns:a16="http://schemas.microsoft.com/office/drawing/2014/main" id="{9A6CC66C-62BB-D178-C68B-98945421CDF5}"/>
              </a:ext>
            </a:extLst>
          </p:cNvPr>
          <p:cNvSpPr txBox="1"/>
          <p:nvPr/>
        </p:nvSpPr>
        <p:spPr>
          <a:xfrm>
            <a:off x="1932889" y="3051645"/>
            <a:ext cx="2666235" cy="461665"/>
          </a:xfrm>
          <a:prstGeom prst="rect">
            <a:avLst/>
          </a:prstGeom>
          <a:noFill/>
        </p:spPr>
        <p:txBody>
          <a:bodyPr wrap="square" rtlCol="0">
            <a:spAutoFit/>
          </a:bodyPr>
          <a:lstStyle/>
          <a:p>
            <a:r>
              <a:rPr lang="en-GB" sz="2400">
                <a:solidFill>
                  <a:srgbClr val="002060"/>
                </a:solidFill>
                <a:latin typeface="Century Gothic" panose="020B0502020202020204" pitchFamily="34" charset="0"/>
              </a:rPr>
              <a:t>now</a:t>
            </a:r>
            <a:endParaRPr lang="en-GB" sz="2400" dirty="0">
              <a:solidFill>
                <a:srgbClr val="002060"/>
              </a:solidFill>
              <a:latin typeface="Century Gothic" panose="020B0502020202020204" pitchFamily="34" charset="0"/>
            </a:endParaRPr>
          </a:p>
        </p:txBody>
      </p:sp>
      <p:sp>
        <p:nvSpPr>
          <p:cNvPr id="107" name="TextBox 106">
            <a:extLst>
              <a:ext uri="{FF2B5EF4-FFF2-40B4-BE49-F238E27FC236}">
                <a16:creationId xmlns:a16="http://schemas.microsoft.com/office/drawing/2014/main" id="{F0286A8C-4AA8-FB17-D321-E0BAC440B6DE}"/>
              </a:ext>
            </a:extLst>
          </p:cNvPr>
          <p:cNvSpPr txBox="1"/>
          <p:nvPr/>
        </p:nvSpPr>
        <p:spPr>
          <a:xfrm>
            <a:off x="4678299" y="3032884"/>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tired</a:t>
            </a:r>
          </a:p>
        </p:txBody>
      </p:sp>
      <p:sp>
        <p:nvSpPr>
          <p:cNvPr id="108" name="TextBox 107">
            <a:extLst>
              <a:ext uri="{FF2B5EF4-FFF2-40B4-BE49-F238E27FC236}">
                <a16:creationId xmlns:a16="http://schemas.microsoft.com/office/drawing/2014/main" id="{BCB46A16-EA32-2E2A-F708-3129E9851A2D}"/>
              </a:ext>
            </a:extLst>
          </p:cNvPr>
          <p:cNvSpPr txBox="1"/>
          <p:nvPr/>
        </p:nvSpPr>
        <p:spPr>
          <a:xfrm>
            <a:off x="7174117" y="3063173"/>
            <a:ext cx="310521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 be | being </a:t>
            </a:r>
            <a:r>
              <a:rPr lang="en-GB" sz="1800" dirty="0">
                <a:solidFill>
                  <a:srgbClr val="002060"/>
                </a:solidFill>
                <a:latin typeface="Century Gothic" panose="020B0502020202020204" pitchFamily="34" charset="0"/>
              </a:rPr>
              <a:t>(state)</a:t>
            </a:r>
            <a:endParaRPr lang="en-GB" sz="2400" dirty="0">
              <a:solidFill>
                <a:srgbClr val="002060"/>
              </a:solidFill>
              <a:latin typeface="Century Gothic" panose="020B0502020202020204" pitchFamily="34" charset="0"/>
            </a:endParaRPr>
          </a:p>
        </p:txBody>
      </p:sp>
      <p:sp>
        <p:nvSpPr>
          <p:cNvPr id="109" name="TextBox 108">
            <a:extLst>
              <a:ext uri="{FF2B5EF4-FFF2-40B4-BE49-F238E27FC236}">
                <a16:creationId xmlns:a16="http://schemas.microsoft.com/office/drawing/2014/main" id="{470E1EDB-16BC-1080-541E-F5C1DAF95F49}"/>
              </a:ext>
            </a:extLst>
          </p:cNvPr>
          <p:cNvSpPr txBox="1"/>
          <p:nvPr/>
        </p:nvSpPr>
        <p:spPr>
          <a:xfrm>
            <a:off x="1909711" y="2210630"/>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 am (trait)</a:t>
            </a:r>
          </a:p>
        </p:txBody>
      </p:sp>
      <p:sp>
        <p:nvSpPr>
          <p:cNvPr id="110" name="TextBox 109">
            <a:extLst>
              <a:ext uri="{FF2B5EF4-FFF2-40B4-BE49-F238E27FC236}">
                <a16:creationId xmlns:a16="http://schemas.microsoft.com/office/drawing/2014/main" id="{45807471-3588-BD85-645F-25E98FBD1AB5}"/>
              </a:ext>
            </a:extLst>
          </p:cNvPr>
          <p:cNvSpPr txBox="1"/>
          <p:nvPr/>
        </p:nvSpPr>
        <p:spPr>
          <a:xfrm>
            <a:off x="4709981" y="2237080"/>
            <a:ext cx="277649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ready</a:t>
            </a:r>
          </a:p>
        </p:txBody>
      </p:sp>
      <p:sp>
        <p:nvSpPr>
          <p:cNvPr id="111" name="TextBox 110">
            <a:extLst>
              <a:ext uri="{FF2B5EF4-FFF2-40B4-BE49-F238E27FC236}">
                <a16:creationId xmlns:a16="http://schemas.microsoft.com/office/drawing/2014/main" id="{A158C886-219B-8268-0052-0DFD499987BA}"/>
              </a:ext>
            </a:extLst>
          </p:cNvPr>
          <p:cNvSpPr txBox="1"/>
          <p:nvPr/>
        </p:nvSpPr>
        <p:spPr>
          <a:xfrm>
            <a:off x="7541801" y="2229208"/>
            <a:ext cx="364292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 am (state)</a:t>
            </a:r>
          </a:p>
        </p:txBody>
      </p:sp>
      <p:sp>
        <p:nvSpPr>
          <p:cNvPr id="112" name="TextBox 111">
            <a:extLst>
              <a:ext uri="{FF2B5EF4-FFF2-40B4-BE49-F238E27FC236}">
                <a16:creationId xmlns:a16="http://schemas.microsoft.com/office/drawing/2014/main" id="{4F0B0FE4-1585-2BD6-60D7-C03D84DF9AC6}"/>
              </a:ext>
            </a:extLst>
          </p:cNvPr>
          <p:cNvSpPr txBox="1"/>
          <p:nvPr/>
        </p:nvSpPr>
        <p:spPr>
          <a:xfrm>
            <a:off x="1909710" y="1421602"/>
            <a:ext cx="259997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you are (trait)</a:t>
            </a:r>
          </a:p>
        </p:txBody>
      </p:sp>
      <p:sp>
        <p:nvSpPr>
          <p:cNvPr id="113" name="TextBox 112">
            <a:extLst>
              <a:ext uri="{FF2B5EF4-FFF2-40B4-BE49-F238E27FC236}">
                <a16:creationId xmlns:a16="http://schemas.microsoft.com/office/drawing/2014/main" id="{FBF5F74F-EBF5-BA19-2F3A-1759543FBF0E}"/>
              </a:ext>
            </a:extLst>
          </p:cNvPr>
          <p:cNvSpPr txBox="1"/>
          <p:nvPr/>
        </p:nvSpPr>
        <p:spPr>
          <a:xfrm>
            <a:off x="4691175" y="1424992"/>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there</a:t>
            </a:r>
          </a:p>
        </p:txBody>
      </p:sp>
      <p:sp>
        <p:nvSpPr>
          <p:cNvPr id="114" name="TextBox 113">
            <a:extLst>
              <a:ext uri="{FF2B5EF4-FFF2-40B4-BE49-F238E27FC236}">
                <a16:creationId xmlns:a16="http://schemas.microsoft.com/office/drawing/2014/main" id="{6EB2F906-D1F4-1870-5117-41E284A25F88}"/>
              </a:ext>
            </a:extLst>
          </p:cNvPr>
          <p:cNvSpPr txBox="1"/>
          <p:nvPr/>
        </p:nvSpPr>
        <p:spPr>
          <a:xfrm>
            <a:off x="7484671" y="1444945"/>
            <a:ext cx="259997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How?</a:t>
            </a:r>
          </a:p>
        </p:txBody>
      </p:sp>
    </p:spTree>
    <p:extLst>
      <p:ext uri="{BB962C8B-B14F-4D97-AF65-F5344CB8AC3E}">
        <p14:creationId xmlns:p14="http://schemas.microsoft.com/office/powerpoint/2010/main" val="2335207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0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0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0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0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1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1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1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1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95" grpId="0"/>
      <p:bldP spid="96" grpId="0"/>
      <p:bldP spid="97" grpId="0"/>
      <p:bldP spid="98" grpId="0"/>
      <p:bldP spid="99" grpId="0"/>
      <p:bldP spid="100" grpId="0"/>
      <p:bldP spid="101" grpId="0"/>
      <p:bldP spid="102" grpId="0"/>
      <p:bldP spid="103" grpId="0"/>
      <p:bldP spid="104" grpId="0"/>
      <p:bldP spid="105" grpId="0"/>
      <p:bldP spid="106" grpId="0"/>
      <p:bldP spid="107" grpId="0"/>
      <p:bldP spid="108" grpId="0"/>
      <p:bldP spid="109" grpId="0"/>
      <p:bldP spid="110" grpId="0"/>
      <p:bldP spid="111" grpId="0"/>
      <p:bldP spid="112" grpId="0"/>
      <p:bldP spid="113" grpId="0"/>
      <p:bldP spid="1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21"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421" name="Google Shape;421;p21"/>
          <p:cNvSpPr/>
          <p:nvPr/>
        </p:nvSpPr>
        <p:spPr>
          <a:xfrm>
            <a:off x="6368181" y="4552388"/>
            <a:ext cx="3214451"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FF3333"/>
                </a:solidFill>
                <a:latin typeface="Modern Love" panose="04090805081005020601" pitchFamily="82" charset="0"/>
                <a:sym typeface="Arial"/>
              </a:rPr>
              <a:t>rojo</a:t>
            </a:r>
            <a:endParaRPr dirty="0">
              <a:latin typeface="Modern Love" panose="04090805081005020601" pitchFamily="82" charset="0"/>
            </a:endParaRPr>
          </a:p>
        </p:txBody>
      </p:sp>
      <p:sp>
        <p:nvSpPr>
          <p:cNvPr id="2" name="Title 1">
            <a:extLst>
              <a:ext uri="{FF2B5EF4-FFF2-40B4-BE49-F238E27FC236}">
                <a16:creationId xmlns:a16="http://schemas.microsoft.com/office/drawing/2014/main" id="{904F55C3-A2F8-4910-ADD9-148ED941E651}"/>
              </a:ext>
            </a:extLst>
          </p:cNvPr>
          <p:cNvSpPr>
            <a:spLocks noGrp="1"/>
          </p:cNvSpPr>
          <p:nvPr>
            <p:ph type="title"/>
          </p:nvPr>
        </p:nvSpPr>
        <p:spPr>
          <a:xfrm rot="20356302">
            <a:off x="187038" y="2904693"/>
            <a:ext cx="3976907" cy="1325563"/>
          </a:xfrm>
        </p:spPr>
        <p:txBody>
          <a:bodyPr>
            <a:normAutofit/>
          </a:bodyPr>
          <a:lstStyle/>
          <a:p>
            <a:pPr lvl="0" algn="ctr">
              <a:lnSpc>
                <a:spcPct val="100000"/>
              </a:lnSpc>
            </a:pPr>
            <a:r>
              <a:rPr lang="en-GB" sz="8000" b="1" dirty="0">
                <a:solidFill>
                  <a:srgbClr val="FFFFFF"/>
                </a:solidFill>
                <a:latin typeface="Segoe Print" panose="02000600000000000000" pitchFamily="2" charset="0"/>
                <a:cs typeface="Arial" panose="020B0604020202020204" pitchFamily="34" charset="0"/>
                <a:sym typeface="Arial"/>
              </a:rPr>
              <a:t>¡</a:t>
            </a:r>
            <a:r>
              <a:rPr lang="en-GB" sz="8000" b="1" dirty="0" err="1">
                <a:solidFill>
                  <a:srgbClr val="FFFFFF"/>
                </a:solidFill>
                <a:latin typeface="Segoe Print" panose="02000600000000000000" pitchFamily="2" charset="0"/>
                <a:cs typeface="Arial" panose="020B0604020202020204" pitchFamily="34" charset="0"/>
                <a:sym typeface="Arial"/>
              </a:rPr>
              <a:t>adiós</a:t>
            </a:r>
            <a:r>
              <a:rPr lang="en-GB" sz="8000" b="1" dirty="0">
                <a:solidFill>
                  <a:srgbClr val="FFFFFF"/>
                </a:solidFill>
                <a:latin typeface="Segoe Print" panose="02000600000000000000" pitchFamily="2" charset="0"/>
                <a:cs typeface="Arial" panose="020B0604020202020204" pitchFamily="34" charset="0"/>
                <a:sym typeface="Arial"/>
              </a:rPr>
              <a:t>!</a:t>
            </a:r>
            <a:endParaRPr lang="en-GB"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3" name="Table 3">
            <a:extLst>
              <a:ext uri="{FF2B5EF4-FFF2-40B4-BE49-F238E27FC236}">
                <a16:creationId xmlns:a16="http://schemas.microsoft.com/office/drawing/2014/main" id="{87D4A49A-6BE5-4877-9849-76F545C6522E}"/>
              </a:ext>
            </a:extLst>
          </p:cNvPr>
          <p:cNvGraphicFramePr>
            <a:graphicFrameLocks noGrp="1"/>
          </p:cNvGraphicFramePr>
          <p:nvPr>
            <p:extLst>
              <p:ext uri="{D42A27DB-BD31-4B8C-83A1-F6EECF244321}">
                <p14:modId xmlns:p14="http://schemas.microsoft.com/office/powerpoint/2010/main" val="701132123"/>
              </p:ext>
            </p:extLst>
          </p:nvPr>
        </p:nvGraphicFramePr>
        <p:xfrm>
          <a:off x="6161405" y="1727864"/>
          <a:ext cx="5567218" cy="4346301"/>
        </p:xfrm>
        <a:graphic>
          <a:graphicData uri="http://schemas.openxmlformats.org/drawingml/2006/table">
            <a:tbl>
              <a:tblPr firstRow="1" bandRow="1">
                <a:tableStyleId>{7FF5F828-6C90-4657-BD3A-750F5844F318}</a:tableStyleId>
              </a:tblPr>
              <a:tblGrid>
                <a:gridCol w="780767">
                  <a:extLst>
                    <a:ext uri="{9D8B030D-6E8A-4147-A177-3AD203B41FA5}">
                      <a16:colId xmlns:a16="http://schemas.microsoft.com/office/drawing/2014/main" val="2358909386"/>
                    </a:ext>
                  </a:extLst>
                </a:gridCol>
                <a:gridCol w="2355273">
                  <a:extLst>
                    <a:ext uri="{9D8B030D-6E8A-4147-A177-3AD203B41FA5}">
                      <a16:colId xmlns:a16="http://schemas.microsoft.com/office/drawing/2014/main" val="1738757276"/>
                    </a:ext>
                  </a:extLst>
                </a:gridCol>
                <a:gridCol w="2431178">
                  <a:extLst>
                    <a:ext uri="{9D8B030D-6E8A-4147-A177-3AD203B41FA5}">
                      <a16:colId xmlns:a16="http://schemas.microsoft.com/office/drawing/2014/main" val="3791761402"/>
                    </a:ext>
                  </a:extLst>
                </a:gridCol>
              </a:tblGrid>
              <a:tr h="949466">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en-GB" sz="2800" b="1" dirty="0">
                          <a:solidFill>
                            <a:srgbClr val="002060"/>
                          </a:solidFill>
                          <a:latin typeface="Century Gothic" panose="020B0502020202020204" pitchFamily="34" charset="0"/>
                        </a:rPr>
                        <a:t>Which noun must it be?</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l"/>
                      <a:endParaRPr lang="en-GB" sz="280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134426320"/>
                  </a:ext>
                </a:extLst>
              </a:tr>
              <a:tr h="679367">
                <a:tc>
                  <a:txBody>
                    <a:bodyPr/>
                    <a:lstStyle/>
                    <a:p>
                      <a:pPr algn="ctr"/>
                      <a:r>
                        <a:rPr lang="en-GB" sz="2800" b="1" dirty="0">
                          <a:solidFill>
                            <a:srgbClr val="002060"/>
                          </a:solidFill>
                          <a:latin typeface="Century Gothic" panose="020B0502020202020204" pitchFamily="34" charset="0"/>
                        </a:rPr>
                        <a:t>1</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800"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56803618"/>
                  </a:ext>
                </a:extLst>
              </a:tr>
              <a:tr h="679367">
                <a:tc>
                  <a:txBody>
                    <a:bodyPr/>
                    <a:lstStyle/>
                    <a:p>
                      <a:pPr algn="ctr"/>
                      <a:r>
                        <a:rPr lang="en-GB" sz="2800" b="1" dirty="0">
                          <a:solidFill>
                            <a:srgbClr val="002060"/>
                          </a:solidFill>
                          <a:latin typeface="Century Gothic" panose="020B0502020202020204" pitchFamily="34" charset="0"/>
                        </a:rPr>
                        <a:t>2</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800"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52346946"/>
                  </a:ext>
                </a:extLst>
              </a:tr>
              <a:tr h="679367">
                <a:tc>
                  <a:txBody>
                    <a:bodyPr/>
                    <a:lstStyle/>
                    <a:p>
                      <a:pPr algn="ctr"/>
                      <a:r>
                        <a:rPr lang="en-GB" sz="2800" b="1" dirty="0">
                          <a:solidFill>
                            <a:srgbClr val="002060"/>
                          </a:solidFill>
                          <a:latin typeface="Century Gothic" panose="020B0502020202020204" pitchFamily="34" charset="0"/>
                        </a:rPr>
                        <a:t>3</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800"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31552526"/>
                  </a:ext>
                </a:extLst>
              </a:tr>
              <a:tr h="679367">
                <a:tc>
                  <a:txBody>
                    <a:bodyPr/>
                    <a:lstStyle/>
                    <a:p>
                      <a:pPr algn="ctr"/>
                      <a:r>
                        <a:rPr lang="en-GB" sz="2800" b="1" dirty="0">
                          <a:solidFill>
                            <a:srgbClr val="002060"/>
                          </a:solidFill>
                          <a:latin typeface="Century Gothic" panose="020B0502020202020204" pitchFamily="34" charset="0"/>
                        </a:rPr>
                        <a:t>4</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800"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63740151"/>
                  </a:ext>
                </a:extLst>
              </a:tr>
              <a:tr h="679367">
                <a:tc>
                  <a:txBody>
                    <a:bodyPr/>
                    <a:lstStyle/>
                    <a:p>
                      <a:pPr algn="ctr"/>
                      <a:r>
                        <a:rPr lang="en-GB" sz="2800" b="1" dirty="0">
                          <a:solidFill>
                            <a:srgbClr val="002060"/>
                          </a:solidFill>
                          <a:latin typeface="Century Gothic" panose="020B0502020202020204" pitchFamily="34" charset="0"/>
                        </a:rPr>
                        <a:t>5</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800"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643711"/>
                  </a:ext>
                </a:extLst>
              </a:tr>
            </a:tbl>
          </a:graphicData>
        </a:graphic>
      </p:graphicFrame>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9692943" y="51275"/>
            <a:ext cx="2499057" cy="472364"/>
          </a:xfrm>
          <a:solidFill>
            <a:schemeClr val="bg1"/>
          </a:solidFill>
        </p:spPr>
        <p:txBody>
          <a:bodyPr>
            <a:noAutofit/>
          </a:bodyPr>
          <a:lstStyle/>
          <a:p>
            <a:pPr algn="ctr"/>
            <a:r>
              <a:rPr lang="en-GB" sz="2000" b="1" dirty="0">
                <a:solidFill>
                  <a:schemeClr val="bg1"/>
                </a:solidFill>
                <a:latin typeface="Century Gothic" panose="020B0502020202020204" pitchFamily="34" charset="0"/>
              </a:rPr>
              <a:t>Handout speaking</a:t>
            </a:r>
          </a:p>
        </p:txBody>
      </p:sp>
      <p:sp>
        <p:nvSpPr>
          <p:cNvPr id="31" name="TextBox 30">
            <a:extLst>
              <a:ext uri="{FF2B5EF4-FFF2-40B4-BE49-F238E27FC236}">
                <a16:creationId xmlns:a16="http://schemas.microsoft.com/office/drawing/2014/main" id="{552530EF-F0D4-4BAC-A3D7-93ECE5C0C0F5}"/>
              </a:ext>
            </a:extLst>
          </p:cNvPr>
          <p:cNvSpPr txBox="1"/>
          <p:nvPr/>
        </p:nvSpPr>
        <p:spPr>
          <a:xfrm>
            <a:off x="0" y="55334"/>
            <a:ext cx="1882247"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¡A </a:t>
            </a:r>
            <a:r>
              <a:rPr lang="en-GB" sz="2800" b="1" dirty="0" err="1">
                <a:solidFill>
                  <a:srgbClr val="002060"/>
                </a:solidFill>
                <a:latin typeface="Century Gothic" panose="020B0502020202020204" pitchFamily="34" charset="0"/>
              </a:rPr>
              <a:t>hablar</a:t>
            </a:r>
            <a:r>
              <a:rPr lang="en-GB" sz="2800" b="1" dirty="0">
                <a:solidFill>
                  <a:srgbClr val="002060"/>
                </a:solidFill>
                <a:latin typeface="Century Gothic" panose="020B0502020202020204" pitchFamily="34" charset="0"/>
              </a:rPr>
              <a:t>!</a:t>
            </a:r>
          </a:p>
        </p:txBody>
      </p:sp>
      <p:sp>
        <p:nvSpPr>
          <p:cNvPr id="12" name="TextBox 11">
            <a:extLst>
              <a:ext uri="{FF2B5EF4-FFF2-40B4-BE49-F238E27FC236}">
                <a16:creationId xmlns:a16="http://schemas.microsoft.com/office/drawing/2014/main" id="{762B5C09-2163-467C-B3E3-F86070EC2615}"/>
              </a:ext>
            </a:extLst>
          </p:cNvPr>
          <p:cNvSpPr txBox="1"/>
          <p:nvPr/>
        </p:nvSpPr>
        <p:spPr>
          <a:xfrm>
            <a:off x="141326" y="1120331"/>
            <a:ext cx="3935693" cy="584775"/>
          </a:xfrm>
          <a:prstGeom prst="rect">
            <a:avLst/>
          </a:prstGeom>
          <a:noFill/>
        </p:spPr>
        <p:txBody>
          <a:bodyPr wrap="none" rtlCol="0">
            <a:spAutoFit/>
          </a:bodyPr>
          <a:lstStyle/>
          <a:p>
            <a:r>
              <a:rPr lang="en-GB" sz="3200" b="1" dirty="0">
                <a:solidFill>
                  <a:srgbClr val="002060"/>
                </a:solidFill>
                <a:latin typeface="Modern Love" panose="04090805081005020601" pitchFamily="82" charset="0"/>
              </a:rPr>
              <a:t>Persona A: Round 1</a:t>
            </a:r>
          </a:p>
        </p:txBody>
      </p:sp>
      <p:pic>
        <p:nvPicPr>
          <p:cNvPr id="23" name="Picture 2" descr="Bolsa, Escuela, Mochila">
            <a:extLst>
              <a:ext uri="{FF2B5EF4-FFF2-40B4-BE49-F238E27FC236}">
                <a16:creationId xmlns:a16="http://schemas.microsoft.com/office/drawing/2014/main" id="{4EE81E5F-9027-4FD4-8EF6-31F00725D3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0062" y="2583174"/>
            <a:ext cx="530748" cy="69479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Escuela, Libro De Ejercicios, Estudiar">
            <a:extLst>
              <a:ext uri="{FF2B5EF4-FFF2-40B4-BE49-F238E27FC236}">
                <a16:creationId xmlns:a16="http://schemas.microsoft.com/office/drawing/2014/main" id="{5A5BCF0D-A055-4529-8F57-7B20C16368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0032" y="2719395"/>
            <a:ext cx="436861" cy="58477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Camara, Fotografia, Fotografía, Foto">
            <a:extLst>
              <a:ext uri="{FF2B5EF4-FFF2-40B4-BE49-F238E27FC236}">
                <a16:creationId xmlns:a16="http://schemas.microsoft.com/office/drawing/2014/main" id="{80627353-C56A-4BA3-9CC8-321ED5FDA5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69696" y="3383443"/>
            <a:ext cx="713705" cy="48923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Basketball, Ball, Sport, Orange Ball">
            <a:extLst>
              <a:ext uri="{FF2B5EF4-FFF2-40B4-BE49-F238E27FC236}">
                <a16:creationId xmlns:a16="http://schemas.microsoft.com/office/drawing/2014/main" id="{690AA02F-2B7B-4006-A407-7497ABA8BA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17281" y="4097415"/>
            <a:ext cx="565217" cy="56521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4" descr="Plátano, Fruta, Comida, Fruta Amarilla">
            <a:extLst>
              <a:ext uri="{FF2B5EF4-FFF2-40B4-BE49-F238E27FC236}">
                <a16:creationId xmlns:a16="http://schemas.microsoft.com/office/drawing/2014/main" id="{FD37D21E-C89B-4594-813F-2699010E65C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33208" y="4876741"/>
            <a:ext cx="779585" cy="44324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6" descr="Smartphone, Teléfono Móvil, Androide, Tecnología">
            <a:extLst>
              <a:ext uri="{FF2B5EF4-FFF2-40B4-BE49-F238E27FC236}">
                <a16:creationId xmlns:a16="http://schemas.microsoft.com/office/drawing/2014/main" id="{AB568C54-D40F-477B-BA4C-903C6314334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21195" y="2671244"/>
            <a:ext cx="357391" cy="55171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Casa, Iconos, Tarjeta De Jims">
            <a:extLst>
              <a:ext uri="{FF2B5EF4-FFF2-40B4-BE49-F238E27FC236}">
                <a16:creationId xmlns:a16="http://schemas.microsoft.com/office/drawing/2014/main" id="{662BB55C-8360-4F55-A0FD-606E048E2AC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16590" y="5406516"/>
            <a:ext cx="528424" cy="5315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6" name="Table 3">
            <a:extLst>
              <a:ext uri="{FF2B5EF4-FFF2-40B4-BE49-F238E27FC236}">
                <a16:creationId xmlns:a16="http://schemas.microsoft.com/office/drawing/2014/main" id="{8AC58580-60B9-448E-94A0-2373EB524204}"/>
              </a:ext>
            </a:extLst>
          </p:cNvPr>
          <p:cNvGraphicFramePr>
            <a:graphicFrameLocks noGrp="1"/>
          </p:cNvGraphicFramePr>
          <p:nvPr>
            <p:extLst>
              <p:ext uri="{D42A27DB-BD31-4B8C-83A1-F6EECF244321}">
                <p14:modId xmlns:p14="http://schemas.microsoft.com/office/powerpoint/2010/main" val="2937351933"/>
              </p:ext>
            </p:extLst>
          </p:nvPr>
        </p:nvGraphicFramePr>
        <p:xfrm>
          <a:off x="134520" y="1728290"/>
          <a:ext cx="5567218" cy="4346300"/>
        </p:xfrm>
        <a:graphic>
          <a:graphicData uri="http://schemas.openxmlformats.org/drawingml/2006/table">
            <a:tbl>
              <a:tblPr firstRow="1" bandRow="1">
                <a:tableStyleId>{7FF5F828-6C90-4657-BD3A-750F5844F318}</a:tableStyleId>
              </a:tblPr>
              <a:tblGrid>
                <a:gridCol w="1800995">
                  <a:extLst>
                    <a:ext uri="{9D8B030D-6E8A-4147-A177-3AD203B41FA5}">
                      <a16:colId xmlns:a16="http://schemas.microsoft.com/office/drawing/2014/main" val="2358909386"/>
                    </a:ext>
                  </a:extLst>
                </a:gridCol>
                <a:gridCol w="898332">
                  <a:extLst>
                    <a:ext uri="{9D8B030D-6E8A-4147-A177-3AD203B41FA5}">
                      <a16:colId xmlns:a16="http://schemas.microsoft.com/office/drawing/2014/main" val="1738757276"/>
                    </a:ext>
                  </a:extLst>
                </a:gridCol>
                <a:gridCol w="2867891">
                  <a:extLst>
                    <a:ext uri="{9D8B030D-6E8A-4147-A177-3AD203B41FA5}">
                      <a16:colId xmlns:a16="http://schemas.microsoft.com/office/drawing/2014/main" val="3791761402"/>
                    </a:ext>
                  </a:extLst>
                </a:gridCol>
              </a:tblGrid>
              <a:tr h="680284">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un / una</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l"/>
                      <a:endParaRPr lang="en-GB" sz="2800" strike="sngStrike"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3141051704"/>
                  </a:ext>
                </a:extLst>
              </a:tr>
              <a:tr h="680284">
                <a:tc>
                  <a:txBody>
                    <a:bodyPr/>
                    <a:lstStyle/>
                    <a:p>
                      <a:pPr algn="ctr"/>
                      <a:r>
                        <a:rPr lang="en-GB" sz="2800" b="1" dirty="0">
                          <a:solidFill>
                            <a:srgbClr val="002060"/>
                          </a:solidFill>
                          <a:latin typeface="Century Gothic" panose="020B0502020202020204" pitchFamily="34" charset="0"/>
                        </a:rPr>
                        <a:t>1. Tengo</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___</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l"/>
                      <a:r>
                        <a:rPr lang="en-GB" sz="2800" strike="sngStrike" dirty="0" err="1">
                          <a:solidFill>
                            <a:srgbClr val="002060"/>
                          </a:solidFill>
                          <a:latin typeface="Century Gothic" panose="020B0502020202020204" pitchFamily="34" charset="0"/>
                        </a:rPr>
                        <a:t>cuaderno</a:t>
                      </a:r>
                      <a:endParaRPr lang="en-GB" sz="2800" strike="sngStrike"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656803618"/>
                  </a:ext>
                </a:extLst>
              </a:tr>
              <a:tr h="680284">
                <a:tc>
                  <a:txBody>
                    <a:bodyPr/>
                    <a:lstStyle/>
                    <a:p>
                      <a:pPr algn="ctr"/>
                      <a:r>
                        <a:rPr lang="en-GB" sz="2800" b="1" dirty="0">
                          <a:solidFill>
                            <a:srgbClr val="002060"/>
                          </a:solidFill>
                          <a:latin typeface="Century Gothic" panose="020B0502020202020204" pitchFamily="34" charset="0"/>
                        </a:rPr>
                        <a:t>2. Tengo</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___</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l"/>
                      <a:r>
                        <a:rPr lang="en-GB" sz="2800" strike="sngStrike" dirty="0" err="1">
                          <a:solidFill>
                            <a:srgbClr val="002060"/>
                          </a:solidFill>
                          <a:latin typeface="Century Gothic" panose="020B0502020202020204" pitchFamily="34" charset="0"/>
                        </a:rPr>
                        <a:t>teléfono</a:t>
                      </a:r>
                      <a:endParaRPr lang="en-GB" sz="2800" strike="sngStrike"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052346946"/>
                  </a:ext>
                </a:extLst>
              </a:tr>
              <a:tr h="680284">
                <a:tc>
                  <a:txBody>
                    <a:bodyPr/>
                    <a:lstStyle/>
                    <a:p>
                      <a:pPr algn="ctr"/>
                      <a:r>
                        <a:rPr lang="en-GB" sz="2800" b="1" dirty="0">
                          <a:solidFill>
                            <a:srgbClr val="002060"/>
                          </a:solidFill>
                          <a:latin typeface="Century Gothic" panose="020B0502020202020204" pitchFamily="34" charset="0"/>
                        </a:rPr>
                        <a:t>3. Tengo</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___</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l"/>
                      <a:r>
                        <a:rPr lang="en-GB" sz="2800" strike="sngStrike" dirty="0" err="1">
                          <a:solidFill>
                            <a:srgbClr val="002060"/>
                          </a:solidFill>
                          <a:latin typeface="Century Gothic" panose="020B0502020202020204" pitchFamily="34" charset="0"/>
                        </a:rPr>
                        <a:t>cámara</a:t>
                      </a:r>
                      <a:endParaRPr lang="en-GB" sz="2800" strike="sngStrike"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731552526"/>
                  </a:ext>
                </a:extLst>
              </a:tr>
              <a:tr h="680284">
                <a:tc>
                  <a:txBody>
                    <a:bodyPr/>
                    <a:lstStyle/>
                    <a:p>
                      <a:pPr algn="ctr"/>
                      <a:r>
                        <a:rPr lang="en-GB" sz="2800" b="1" dirty="0">
                          <a:solidFill>
                            <a:srgbClr val="002060"/>
                          </a:solidFill>
                          <a:latin typeface="Century Gothic" panose="020B0502020202020204" pitchFamily="34" charset="0"/>
                        </a:rPr>
                        <a:t>4. Tengo</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___</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l"/>
                      <a:r>
                        <a:rPr lang="en-GB" sz="2800" strike="sngStrike" dirty="0" err="1">
                          <a:solidFill>
                            <a:srgbClr val="002060"/>
                          </a:solidFill>
                          <a:latin typeface="Century Gothic" panose="020B0502020202020204" pitchFamily="34" charset="0"/>
                        </a:rPr>
                        <a:t>oso</a:t>
                      </a:r>
                      <a:endParaRPr lang="en-GB" sz="2800" strike="sngStrike"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963740151"/>
                  </a:ext>
                </a:extLst>
              </a:tr>
              <a:tr h="680284">
                <a:tc>
                  <a:txBody>
                    <a:bodyPr/>
                    <a:lstStyle/>
                    <a:p>
                      <a:pPr algn="ctr"/>
                      <a:r>
                        <a:rPr lang="en-GB" sz="2800" b="1" dirty="0">
                          <a:solidFill>
                            <a:srgbClr val="002060"/>
                          </a:solidFill>
                          <a:latin typeface="Century Gothic" panose="020B0502020202020204" pitchFamily="34" charset="0"/>
                        </a:rPr>
                        <a:t>5. Tengo</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___</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l"/>
                      <a:r>
                        <a:rPr lang="en-GB" sz="2800" strike="sngStrike" dirty="0">
                          <a:solidFill>
                            <a:srgbClr val="002060"/>
                          </a:solidFill>
                          <a:latin typeface="Century Gothic" panose="020B0502020202020204" pitchFamily="34" charset="0"/>
                        </a:rPr>
                        <a:t>casa</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29643711"/>
                  </a:ext>
                </a:extLst>
              </a:tr>
            </a:tbl>
          </a:graphicData>
        </a:graphic>
      </p:graphicFrame>
      <p:pic>
        <p:nvPicPr>
          <p:cNvPr id="57" name="Picture 4" descr="Escuela, Libro De Ejercicios, Estudiar">
            <a:extLst>
              <a:ext uri="{FF2B5EF4-FFF2-40B4-BE49-F238E27FC236}">
                <a16:creationId xmlns:a16="http://schemas.microsoft.com/office/drawing/2014/main" id="{61FA194B-2D09-4537-87BE-DA93F6F3F3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01145" y="4799864"/>
            <a:ext cx="436861" cy="58477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EFC600F-8923-4493-B04D-0155062F0A94}"/>
              </a:ext>
            </a:extLst>
          </p:cNvPr>
          <p:cNvSpPr/>
          <p:nvPr/>
        </p:nvSpPr>
        <p:spPr>
          <a:xfrm>
            <a:off x="7495309" y="2719395"/>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ectangle 63">
            <a:extLst>
              <a:ext uri="{FF2B5EF4-FFF2-40B4-BE49-F238E27FC236}">
                <a16:creationId xmlns:a16="http://schemas.microsoft.com/office/drawing/2014/main" id="{B4C6C0E1-82D9-48FF-AB24-B059537F08A3}"/>
              </a:ext>
            </a:extLst>
          </p:cNvPr>
          <p:cNvSpPr/>
          <p:nvPr/>
        </p:nvSpPr>
        <p:spPr>
          <a:xfrm>
            <a:off x="9978196" y="2707817"/>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19297C3B-98CA-401F-BD96-995265B121F1}"/>
              </a:ext>
            </a:extLst>
          </p:cNvPr>
          <p:cNvSpPr/>
          <p:nvPr/>
        </p:nvSpPr>
        <p:spPr>
          <a:xfrm>
            <a:off x="7495309" y="3412868"/>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87F4C002-8EB8-46A6-95CE-9DEB135F0863}"/>
              </a:ext>
            </a:extLst>
          </p:cNvPr>
          <p:cNvSpPr/>
          <p:nvPr/>
        </p:nvSpPr>
        <p:spPr>
          <a:xfrm>
            <a:off x="9978196" y="3401290"/>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17F0A722-6AE9-4B83-8C95-FEBE3330E92C}"/>
              </a:ext>
            </a:extLst>
          </p:cNvPr>
          <p:cNvSpPr/>
          <p:nvPr/>
        </p:nvSpPr>
        <p:spPr>
          <a:xfrm>
            <a:off x="7495309" y="4123046"/>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9CDDB7D0-99C6-4F25-87B1-A2F6094912EF}"/>
              </a:ext>
            </a:extLst>
          </p:cNvPr>
          <p:cNvSpPr/>
          <p:nvPr/>
        </p:nvSpPr>
        <p:spPr>
          <a:xfrm>
            <a:off x="9978196" y="4111468"/>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589E9090-072B-4A45-9C11-07C1ECB6332A}"/>
              </a:ext>
            </a:extLst>
          </p:cNvPr>
          <p:cNvSpPr/>
          <p:nvPr/>
        </p:nvSpPr>
        <p:spPr>
          <a:xfrm>
            <a:off x="7495309" y="4799864"/>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E4BAEB99-BFF5-47E9-B4AC-831447E98D75}"/>
              </a:ext>
            </a:extLst>
          </p:cNvPr>
          <p:cNvSpPr/>
          <p:nvPr/>
        </p:nvSpPr>
        <p:spPr>
          <a:xfrm>
            <a:off x="9978196" y="4788286"/>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E85B1E08-32E2-4D05-BEDE-B3EB3183D655}"/>
              </a:ext>
            </a:extLst>
          </p:cNvPr>
          <p:cNvSpPr/>
          <p:nvPr/>
        </p:nvSpPr>
        <p:spPr>
          <a:xfrm>
            <a:off x="7495309" y="5460550"/>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C08BC8A5-923B-4FE5-8094-B1C66FD6F90D}"/>
              </a:ext>
            </a:extLst>
          </p:cNvPr>
          <p:cNvSpPr/>
          <p:nvPr/>
        </p:nvSpPr>
        <p:spPr>
          <a:xfrm>
            <a:off x="9978196" y="5448972"/>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5" name="Picture 16" descr="Animal, Bear, Cartoon, Children, Kids, Toys">
            <a:extLst>
              <a:ext uri="{FF2B5EF4-FFF2-40B4-BE49-F238E27FC236}">
                <a16:creationId xmlns:a16="http://schemas.microsoft.com/office/drawing/2014/main" id="{E4A18EBE-A614-4E04-9F5B-A996DDF6A2B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25365" y="3386458"/>
            <a:ext cx="404128" cy="529040"/>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75">
            <a:extLst>
              <a:ext uri="{FF2B5EF4-FFF2-40B4-BE49-F238E27FC236}">
                <a16:creationId xmlns:a16="http://schemas.microsoft.com/office/drawing/2014/main" id="{8EAA7E34-B716-4093-BDB9-65776F79A738}"/>
              </a:ext>
            </a:extLst>
          </p:cNvPr>
          <p:cNvPicPr>
            <a:picLocks noChangeAspect="1"/>
          </p:cNvPicPr>
          <p:nvPr/>
        </p:nvPicPr>
        <p:blipFill>
          <a:blip r:embed="rId11"/>
          <a:stretch>
            <a:fillRect/>
          </a:stretch>
        </p:blipFill>
        <p:spPr>
          <a:xfrm rot="592391">
            <a:off x="10745376" y="5420746"/>
            <a:ext cx="762344" cy="485994"/>
          </a:xfrm>
          <a:prstGeom prst="rect">
            <a:avLst/>
          </a:prstGeom>
        </p:spPr>
      </p:pic>
      <p:pic>
        <p:nvPicPr>
          <p:cNvPr id="77" name="Picture 16" descr="Smartphone, Teléfono Móvil, Androide, Tecnología">
            <a:extLst>
              <a:ext uri="{FF2B5EF4-FFF2-40B4-BE49-F238E27FC236}">
                <a16:creationId xmlns:a16="http://schemas.microsoft.com/office/drawing/2014/main" id="{EA1A8914-2F4B-4373-BE6F-B2C4550EF05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39450" y="3414232"/>
            <a:ext cx="378022" cy="584775"/>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8" descr="Camara, Fotografia, Fotografía, Foto">
            <a:extLst>
              <a:ext uri="{FF2B5EF4-FFF2-40B4-BE49-F238E27FC236}">
                <a16:creationId xmlns:a16="http://schemas.microsoft.com/office/drawing/2014/main" id="{FD71F8AD-27BE-4EBB-B577-9749B263FD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1609" y="4135407"/>
            <a:ext cx="713705" cy="489234"/>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16" descr="Animal, Bear, Cartoon, Children, Kids, Toys">
            <a:extLst>
              <a:ext uri="{FF2B5EF4-FFF2-40B4-BE49-F238E27FC236}">
                <a16:creationId xmlns:a16="http://schemas.microsoft.com/office/drawing/2014/main" id="{14995C8F-4EE5-4EC7-A3EC-7945E76BAD7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74131" y="4792448"/>
            <a:ext cx="404128" cy="529040"/>
          </a:xfrm>
          <a:prstGeom prst="rect">
            <a:avLst/>
          </a:prstGeom>
          <a:noFill/>
          <a:extLst>
            <a:ext uri="{909E8E84-426E-40DD-AFC4-6F175D3DCCD1}">
              <a14:hiddenFill xmlns:a14="http://schemas.microsoft.com/office/drawing/2010/main">
                <a:solidFill>
                  <a:srgbClr val="FFFFFF"/>
                </a:solidFill>
              </a14:hiddenFill>
            </a:ext>
          </a:extLst>
        </p:spPr>
      </p:pic>
      <p:sp>
        <p:nvSpPr>
          <p:cNvPr id="81" name="TextBox 80">
            <a:extLst>
              <a:ext uri="{FF2B5EF4-FFF2-40B4-BE49-F238E27FC236}">
                <a16:creationId xmlns:a16="http://schemas.microsoft.com/office/drawing/2014/main" id="{C1B40ADD-2BF8-45C9-AF98-7C212BDDB80C}"/>
              </a:ext>
            </a:extLst>
          </p:cNvPr>
          <p:cNvSpPr txBox="1"/>
          <p:nvPr/>
        </p:nvSpPr>
        <p:spPr>
          <a:xfrm>
            <a:off x="6365361" y="1143089"/>
            <a:ext cx="3935693" cy="584775"/>
          </a:xfrm>
          <a:prstGeom prst="rect">
            <a:avLst/>
          </a:prstGeom>
          <a:noFill/>
        </p:spPr>
        <p:txBody>
          <a:bodyPr wrap="none" rtlCol="0">
            <a:spAutoFit/>
          </a:bodyPr>
          <a:lstStyle/>
          <a:p>
            <a:r>
              <a:rPr lang="en-GB" sz="3200" b="1" dirty="0">
                <a:solidFill>
                  <a:srgbClr val="002060"/>
                </a:solidFill>
                <a:latin typeface="Modern Love" panose="04090805081005020601" pitchFamily="82" charset="0"/>
              </a:rPr>
              <a:t>Persona A: Round 2</a:t>
            </a:r>
          </a:p>
        </p:txBody>
      </p:sp>
      <p:pic>
        <p:nvPicPr>
          <p:cNvPr id="82" name="Picture 81">
            <a:extLst>
              <a:ext uri="{FF2B5EF4-FFF2-40B4-BE49-F238E27FC236}">
                <a16:creationId xmlns:a16="http://schemas.microsoft.com/office/drawing/2014/main" id="{B95E118B-3B4B-4B20-BB97-2313BA1DBF7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473023" y="4120340"/>
            <a:ext cx="565217" cy="5652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83" name="Picture 2" descr="Casa, Iconos, Tarjeta De Jims">
            <a:extLst>
              <a:ext uri="{FF2B5EF4-FFF2-40B4-BE49-F238E27FC236}">
                <a16:creationId xmlns:a16="http://schemas.microsoft.com/office/drawing/2014/main" id="{BBD1A444-56FA-4A88-B3D0-63F5C2A7D49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62523" y="5477383"/>
            <a:ext cx="528424" cy="531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49090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3" name="Table 3">
            <a:extLst>
              <a:ext uri="{FF2B5EF4-FFF2-40B4-BE49-F238E27FC236}">
                <a16:creationId xmlns:a16="http://schemas.microsoft.com/office/drawing/2014/main" id="{87D4A49A-6BE5-4877-9849-76F545C6522E}"/>
              </a:ext>
            </a:extLst>
          </p:cNvPr>
          <p:cNvGraphicFramePr>
            <a:graphicFrameLocks noGrp="1"/>
          </p:cNvGraphicFramePr>
          <p:nvPr/>
        </p:nvGraphicFramePr>
        <p:xfrm>
          <a:off x="65405" y="1880264"/>
          <a:ext cx="5567218" cy="4346301"/>
        </p:xfrm>
        <a:graphic>
          <a:graphicData uri="http://schemas.openxmlformats.org/drawingml/2006/table">
            <a:tbl>
              <a:tblPr firstRow="1" bandRow="1">
                <a:tableStyleId>{7FF5F828-6C90-4657-BD3A-750F5844F318}</a:tableStyleId>
              </a:tblPr>
              <a:tblGrid>
                <a:gridCol w="780767">
                  <a:extLst>
                    <a:ext uri="{9D8B030D-6E8A-4147-A177-3AD203B41FA5}">
                      <a16:colId xmlns:a16="http://schemas.microsoft.com/office/drawing/2014/main" val="2358909386"/>
                    </a:ext>
                  </a:extLst>
                </a:gridCol>
                <a:gridCol w="2355273">
                  <a:extLst>
                    <a:ext uri="{9D8B030D-6E8A-4147-A177-3AD203B41FA5}">
                      <a16:colId xmlns:a16="http://schemas.microsoft.com/office/drawing/2014/main" val="1738757276"/>
                    </a:ext>
                  </a:extLst>
                </a:gridCol>
                <a:gridCol w="2431178">
                  <a:extLst>
                    <a:ext uri="{9D8B030D-6E8A-4147-A177-3AD203B41FA5}">
                      <a16:colId xmlns:a16="http://schemas.microsoft.com/office/drawing/2014/main" val="3791761402"/>
                    </a:ext>
                  </a:extLst>
                </a:gridCol>
              </a:tblGrid>
              <a:tr h="949466">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en-GB" sz="2800" b="1" dirty="0">
                          <a:solidFill>
                            <a:srgbClr val="002060"/>
                          </a:solidFill>
                          <a:latin typeface="Century Gothic" panose="020B0502020202020204" pitchFamily="34" charset="0"/>
                        </a:rPr>
                        <a:t>Which noun must it be?</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l"/>
                      <a:endParaRPr lang="en-GB" sz="280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134426320"/>
                  </a:ext>
                </a:extLst>
              </a:tr>
              <a:tr h="679367">
                <a:tc>
                  <a:txBody>
                    <a:bodyPr/>
                    <a:lstStyle/>
                    <a:p>
                      <a:pPr algn="ctr"/>
                      <a:r>
                        <a:rPr lang="en-GB" sz="2800" b="1" dirty="0">
                          <a:solidFill>
                            <a:srgbClr val="002060"/>
                          </a:solidFill>
                          <a:latin typeface="Century Gothic" panose="020B0502020202020204" pitchFamily="34" charset="0"/>
                        </a:rPr>
                        <a:t>1</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800"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56803618"/>
                  </a:ext>
                </a:extLst>
              </a:tr>
              <a:tr h="679367">
                <a:tc>
                  <a:txBody>
                    <a:bodyPr/>
                    <a:lstStyle/>
                    <a:p>
                      <a:pPr algn="ctr"/>
                      <a:r>
                        <a:rPr lang="en-GB" sz="2800" b="1" dirty="0">
                          <a:solidFill>
                            <a:srgbClr val="002060"/>
                          </a:solidFill>
                          <a:latin typeface="Century Gothic" panose="020B0502020202020204" pitchFamily="34" charset="0"/>
                        </a:rPr>
                        <a:t>2</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800"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52346946"/>
                  </a:ext>
                </a:extLst>
              </a:tr>
              <a:tr h="679367">
                <a:tc>
                  <a:txBody>
                    <a:bodyPr/>
                    <a:lstStyle/>
                    <a:p>
                      <a:pPr algn="ctr"/>
                      <a:r>
                        <a:rPr lang="en-GB" sz="2800" b="1" dirty="0">
                          <a:solidFill>
                            <a:srgbClr val="002060"/>
                          </a:solidFill>
                          <a:latin typeface="Century Gothic" panose="020B0502020202020204" pitchFamily="34" charset="0"/>
                        </a:rPr>
                        <a:t>3</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800"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31552526"/>
                  </a:ext>
                </a:extLst>
              </a:tr>
              <a:tr h="679367">
                <a:tc>
                  <a:txBody>
                    <a:bodyPr/>
                    <a:lstStyle/>
                    <a:p>
                      <a:pPr algn="ctr"/>
                      <a:r>
                        <a:rPr lang="en-GB" sz="2800" b="1" dirty="0">
                          <a:solidFill>
                            <a:srgbClr val="002060"/>
                          </a:solidFill>
                          <a:latin typeface="Century Gothic" panose="020B0502020202020204" pitchFamily="34" charset="0"/>
                        </a:rPr>
                        <a:t>4</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800"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63740151"/>
                  </a:ext>
                </a:extLst>
              </a:tr>
              <a:tr h="679367">
                <a:tc>
                  <a:txBody>
                    <a:bodyPr/>
                    <a:lstStyle/>
                    <a:p>
                      <a:pPr algn="ctr"/>
                      <a:r>
                        <a:rPr lang="en-GB" sz="2800" b="1" dirty="0">
                          <a:solidFill>
                            <a:srgbClr val="002060"/>
                          </a:solidFill>
                          <a:latin typeface="Century Gothic" panose="020B0502020202020204" pitchFamily="34" charset="0"/>
                        </a:rPr>
                        <a:t>5</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800"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643711"/>
                  </a:ext>
                </a:extLst>
              </a:tr>
            </a:tbl>
          </a:graphicData>
        </a:graphic>
      </p:graphicFrame>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10420527" y="93578"/>
            <a:ext cx="1771473" cy="523219"/>
          </a:xfrm>
          <a:solidFill>
            <a:schemeClr val="bg1"/>
          </a:solidFill>
        </p:spPr>
        <p:txBody>
          <a:bodyPr>
            <a:noAutofit/>
          </a:bodyPr>
          <a:lstStyle/>
          <a:p>
            <a:pPr algn="ctr"/>
            <a:r>
              <a:rPr lang="en-GB" sz="2000" b="1" dirty="0">
                <a:solidFill>
                  <a:schemeClr val="bg1"/>
                </a:solidFill>
                <a:latin typeface="Century Gothic" panose="020B0502020202020204" pitchFamily="34" charset="0"/>
              </a:rPr>
              <a:t>Handout speaking</a:t>
            </a:r>
          </a:p>
        </p:txBody>
      </p:sp>
      <p:sp>
        <p:nvSpPr>
          <p:cNvPr id="31" name="TextBox 30">
            <a:extLst>
              <a:ext uri="{FF2B5EF4-FFF2-40B4-BE49-F238E27FC236}">
                <a16:creationId xmlns:a16="http://schemas.microsoft.com/office/drawing/2014/main" id="{552530EF-F0D4-4BAC-A3D7-93ECE5C0C0F5}"/>
              </a:ext>
            </a:extLst>
          </p:cNvPr>
          <p:cNvSpPr txBox="1"/>
          <p:nvPr/>
        </p:nvSpPr>
        <p:spPr>
          <a:xfrm>
            <a:off x="0" y="55334"/>
            <a:ext cx="1882247"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¡A </a:t>
            </a:r>
            <a:r>
              <a:rPr lang="en-GB" sz="2800" b="1" dirty="0" err="1">
                <a:solidFill>
                  <a:srgbClr val="002060"/>
                </a:solidFill>
                <a:latin typeface="Century Gothic" panose="020B0502020202020204" pitchFamily="34" charset="0"/>
              </a:rPr>
              <a:t>hablar</a:t>
            </a:r>
            <a:r>
              <a:rPr lang="en-GB" sz="2800" b="1" dirty="0">
                <a:solidFill>
                  <a:srgbClr val="002060"/>
                </a:solidFill>
                <a:latin typeface="Century Gothic" panose="020B0502020202020204" pitchFamily="34" charset="0"/>
              </a:rPr>
              <a:t>!</a:t>
            </a:r>
          </a:p>
        </p:txBody>
      </p:sp>
      <p:pic>
        <p:nvPicPr>
          <p:cNvPr id="23" name="Picture 2" descr="Bolsa, Escuela, Mochila">
            <a:extLst>
              <a:ext uri="{FF2B5EF4-FFF2-40B4-BE49-F238E27FC236}">
                <a16:creationId xmlns:a16="http://schemas.microsoft.com/office/drawing/2014/main" id="{4EE81E5F-9027-4FD4-8EF6-31F00725D3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3244" y="3463091"/>
            <a:ext cx="530748" cy="69479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Camara, Fotografia, Fotografía, Foto">
            <a:extLst>
              <a:ext uri="{FF2B5EF4-FFF2-40B4-BE49-F238E27FC236}">
                <a16:creationId xmlns:a16="http://schemas.microsoft.com/office/drawing/2014/main" id="{80627353-C56A-4BA3-9CC8-321ED5FDA5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4590" y="4313437"/>
            <a:ext cx="713705" cy="48923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Basketball, Ball, Sport, Orange Ball">
            <a:extLst>
              <a:ext uri="{FF2B5EF4-FFF2-40B4-BE49-F238E27FC236}">
                <a16:creationId xmlns:a16="http://schemas.microsoft.com/office/drawing/2014/main" id="{690AA02F-2B7B-4006-A407-7497ABA8BA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3078" y="2871795"/>
            <a:ext cx="565217" cy="56521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4" descr="Plátano, Fruta, Comida, Fruta Amarilla">
            <a:extLst>
              <a:ext uri="{FF2B5EF4-FFF2-40B4-BE49-F238E27FC236}">
                <a16:creationId xmlns:a16="http://schemas.microsoft.com/office/drawing/2014/main" id="{FD37D21E-C89B-4594-813F-2699010E65C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91649" y="5001673"/>
            <a:ext cx="779585" cy="44324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6" descr="Smartphone, Teléfono Móvil, Androide, Tecnología">
            <a:extLst>
              <a:ext uri="{FF2B5EF4-FFF2-40B4-BE49-F238E27FC236}">
                <a16:creationId xmlns:a16="http://schemas.microsoft.com/office/drawing/2014/main" id="{AB568C54-D40F-477B-BA4C-903C631433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9423" y="3528694"/>
            <a:ext cx="319182" cy="63836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Casa, Iconos, Tarjeta De Jims">
            <a:extLst>
              <a:ext uri="{FF2B5EF4-FFF2-40B4-BE49-F238E27FC236}">
                <a16:creationId xmlns:a16="http://schemas.microsoft.com/office/drawing/2014/main" id="{662BB55C-8360-4F55-A0FD-606E048E2AC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05145" y="5587177"/>
            <a:ext cx="528424" cy="53155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4" descr="Escuela, Libro De Ejercicios, Estudiar">
            <a:extLst>
              <a:ext uri="{FF2B5EF4-FFF2-40B4-BE49-F238E27FC236}">
                <a16:creationId xmlns:a16="http://schemas.microsoft.com/office/drawing/2014/main" id="{61FA194B-2D09-4537-87BE-DA93F6F3F3D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96708" y="2862017"/>
            <a:ext cx="436861" cy="58477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EFC600F-8923-4493-B04D-0155062F0A94}"/>
              </a:ext>
            </a:extLst>
          </p:cNvPr>
          <p:cNvSpPr/>
          <p:nvPr/>
        </p:nvSpPr>
        <p:spPr>
          <a:xfrm>
            <a:off x="1399309" y="2871795"/>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ectangle 63">
            <a:extLst>
              <a:ext uri="{FF2B5EF4-FFF2-40B4-BE49-F238E27FC236}">
                <a16:creationId xmlns:a16="http://schemas.microsoft.com/office/drawing/2014/main" id="{B4C6C0E1-82D9-48FF-AB24-B059537F08A3}"/>
              </a:ext>
            </a:extLst>
          </p:cNvPr>
          <p:cNvSpPr/>
          <p:nvPr/>
        </p:nvSpPr>
        <p:spPr>
          <a:xfrm>
            <a:off x="3882196" y="2860217"/>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19297C3B-98CA-401F-BD96-995265B121F1}"/>
              </a:ext>
            </a:extLst>
          </p:cNvPr>
          <p:cNvSpPr/>
          <p:nvPr/>
        </p:nvSpPr>
        <p:spPr>
          <a:xfrm>
            <a:off x="1399309" y="3565268"/>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87F4C002-8EB8-46A6-95CE-9DEB135F0863}"/>
              </a:ext>
            </a:extLst>
          </p:cNvPr>
          <p:cNvSpPr/>
          <p:nvPr/>
        </p:nvSpPr>
        <p:spPr>
          <a:xfrm>
            <a:off x="3882196" y="3553690"/>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17F0A722-6AE9-4B83-8C95-FEBE3330E92C}"/>
              </a:ext>
            </a:extLst>
          </p:cNvPr>
          <p:cNvSpPr/>
          <p:nvPr/>
        </p:nvSpPr>
        <p:spPr>
          <a:xfrm>
            <a:off x="1399309" y="4275446"/>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9CDDB7D0-99C6-4F25-87B1-A2F6094912EF}"/>
              </a:ext>
            </a:extLst>
          </p:cNvPr>
          <p:cNvSpPr/>
          <p:nvPr/>
        </p:nvSpPr>
        <p:spPr>
          <a:xfrm>
            <a:off x="3882196" y="4263868"/>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589E9090-072B-4A45-9C11-07C1ECB6332A}"/>
              </a:ext>
            </a:extLst>
          </p:cNvPr>
          <p:cNvSpPr/>
          <p:nvPr/>
        </p:nvSpPr>
        <p:spPr>
          <a:xfrm>
            <a:off x="1399309" y="4952264"/>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E4BAEB99-BFF5-47E9-B4AC-831447E98D75}"/>
              </a:ext>
            </a:extLst>
          </p:cNvPr>
          <p:cNvSpPr/>
          <p:nvPr/>
        </p:nvSpPr>
        <p:spPr>
          <a:xfrm>
            <a:off x="3882196" y="4940686"/>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E85B1E08-32E2-4D05-BEDE-B3EB3183D655}"/>
              </a:ext>
            </a:extLst>
          </p:cNvPr>
          <p:cNvSpPr/>
          <p:nvPr/>
        </p:nvSpPr>
        <p:spPr>
          <a:xfrm>
            <a:off x="1399309" y="5612950"/>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C08BC8A5-923B-4FE5-8094-B1C66FD6F90D}"/>
              </a:ext>
            </a:extLst>
          </p:cNvPr>
          <p:cNvSpPr/>
          <p:nvPr/>
        </p:nvSpPr>
        <p:spPr>
          <a:xfrm>
            <a:off x="3882196" y="5601372"/>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5" name="Picture 16" descr="Animal, Bear, Cartoon, Children, Kids, Toys">
            <a:extLst>
              <a:ext uri="{FF2B5EF4-FFF2-40B4-BE49-F238E27FC236}">
                <a16:creationId xmlns:a16="http://schemas.microsoft.com/office/drawing/2014/main" id="{E4A18EBE-A614-4E04-9F5B-A996DDF6A2B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67293" y="4913012"/>
            <a:ext cx="404128" cy="529040"/>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75">
            <a:extLst>
              <a:ext uri="{FF2B5EF4-FFF2-40B4-BE49-F238E27FC236}">
                <a16:creationId xmlns:a16="http://schemas.microsoft.com/office/drawing/2014/main" id="{8EAA7E34-B716-4093-BDB9-65776F79A738}"/>
              </a:ext>
            </a:extLst>
          </p:cNvPr>
          <p:cNvPicPr>
            <a:picLocks noChangeAspect="1"/>
          </p:cNvPicPr>
          <p:nvPr/>
        </p:nvPicPr>
        <p:blipFill>
          <a:blip r:embed="rId11"/>
          <a:stretch>
            <a:fillRect/>
          </a:stretch>
        </p:blipFill>
        <p:spPr>
          <a:xfrm rot="592391">
            <a:off x="4637692" y="4281331"/>
            <a:ext cx="762344" cy="485994"/>
          </a:xfrm>
          <a:prstGeom prst="rect">
            <a:avLst/>
          </a:prstGeom>
        </p:spPr>
      </p:pic>
      <p:sp>
        <p:nvSpPr>
          <p:cNvPr id="81" name="TextBox 80">
            <a:extLst>
              <a:ext uri="{FF2B5EF4-FFF2-40B4-BE49-F238E27FC236}">
                <a16:creationId xmlns:a16="http://schemas.microsoft.com/office/drawing/2014/main" id="{C1B40ADD-2BF8-45C9-AF98-7C212BDDB80C}"/>
              </a:ext>
            </a:extLst>
          </p:cNvPr>
          <p:cNvSpPr txBox="1"/>
          <p:nvPr/>
        </p:nvSpPr>
        <p:spPr>
          <a:xfrm>
            <a:off x="229111" y="1413085"/>
            <a:ext cx="3935693" cy="584775"/>
          </a:xfrm>
          <a:prstGeom prst="rect">
            <a:avLst/>
          </a:prstGeom>
          <a:noFill/>
        </p:spPr>
        <p:txBody>
          <a:bodyPr wrap="none" rtlCol="0">
            <a:spAutoFit/>
          </a:bodyPr>
          <a:lstStyle/>
          <a:p>
            <a:r>
              <a:rPr lang="en-GB" sz="3200" b="1" dirty="0">
                <a:solidFill>
                  <a:srgbClr val="002060"/>
                </a:solidFill>
                <a:latin typeface="Modern Love" panose="04090805081005020601" pitchFamily="82" charset="0"/>
              </a:rPr>
              <a:t>Persona B: Round 1</a:t>
            </a:r>
          </a:p>
        </p:txBody>
      </p:sp>
      <p:sp>
        <p:nvSpPr>
          <p:cNvPr id="33" name="TextBox 32">
            <a:extLst>
              <a:ext uri="{FF2B5EF4-FFF2-40B4-BE49-F238E27FC236}">
                <a16:creationId xmlns:a16="http://schemas.microsoft.com/office/drawing/2014/main" id="{309D16FF-545E-43F3-9BBA-05AB44009A9D}"/>
              </a:ext>
            </a:extLst>
          </p:cNvPr>
          <p:cNvSpPr txBox="1"/>
          <p:nvPr/>
        </p:nvSpPr>
        <p:spPr>
          <a:xfrm>
            <a:off x="6484834" y="1337798"/>
            <a:ext cx="3935693" cy="584775"/>
          </a:xfrm>
          <a:prstGeom prst="rect">
            <a:avLst/>
          </a:prstGeom>
          <a:noFill/>
        </p:spPr>
        <p:txBody>
          <a:bodyPr wrap="none" rtlCol="0">
            <a:spAutoFit/>
          </a:bodyPr>
          <a:lstStyle/>
          <a:p>
            <a:r>
              <a:rPr lang="en-GB" sz="3200" b="1" dirty="0">
                <a:solidFill>
                  <a:srgbClr val="002060"/>
                </a:solidFill>
                <a:latin typeface="Modern Love" panose="04090805081005020601" pitchFamily="82" charset="0"/>
              </a:rPr>
              <a:t>Persona B: Round 2</a:t>
            </a:r>
          </a:p>
        </p:txBody>
      </p:sp>
      <p:graphicFrame>
        <p:nvGraphicFramePr>
          <p:cNvPr id="35" name="Table 3">
            <a:extLst>
              <a:ext uri="{FF2B5EF4-FFF2-40B4-BE49-F238E27FC236}">
                <a16:creationId xmlns:a16="http://schemas.microsoft.com/office/drawing/2014/main" id="{9C63BC87-E577-464F-BA60-CBA831736EB0}"/>
              </a:ext>
            </a:extLst>
          </p:cNvPr>
          <p:cNvGraphicFramePr>
            <a:graphicFrameLocks noGrp="1"/>
          </p:cNvGraphicFramePr>
          <p:nvPr>
            <p:extLst>
              <p:ext uri="{D42A27DB-BD31-4B8C-83A1-F6EECF244321}">
                <p14:modId xmlns:p14="http://schemas.microsoft.com/office/powerpoint/2010/main" val="2100028720"/>
              </p:ext>
            </p:extLst>
          </p:nvPr>
        </p:nvGraphicFramePr>
        <p:xfrm>
          <a:off x="6478028" y="1945757"/>
          <a:ext cx="5567218" cy="4346300"/>
        </p:xfrm>
        <a:graphic>
          <a:graphicData uri="http://schemas.openxmlformats.org/drawingml/2006/table">
            <a:tbl>
              <a:tblPr firstRow="1" bandRow="1">
                <a:tableStyleId>{7FF5F828-6C90-4657-BD3A-750F5844F318}</a:tableStyleId>
              </a:tblPr>
              <a:tblGrid>
                <a:gridCol w="1800995">
                  <a:extLst>
                    <a:ext uri="{9D8B030D-6E8A-4147-A177-3AD203B41FA5}">
                      <a16:colId xmlns:a16="http://schemas.microsoft.com/office/drawing/2014/main" val="2358909386"/>
                    </a:ext>
                  </a:extLst>
                </a:gridCol>
                <a:gridCol w="898332">
                  <a:extLst>
                    <a:ext uri="{9D8B030D-6E8A-4147-A177-3AD203B41FA5}">
                      <a16:colId xmlns:a16="http://schemas.microsoft.com/office/drawing/2014/main" val="1738757276"/>
                    </a:ext>
                  </a:extLst>
                </a:gridCol>
                <a:gridCol w="2867891">
                  <a:extLst>
                    <a:ext uri="{9D8B030D-6E8A-4147-A177-3AD203B41FA5}">
                      <a16:colId xmlns:a16="http://schemas.microsoft.com/office/drawing/2014/main" val="3791761402"/>
                    </a:ext>
                  </a:extLst>
                </a:gridCol>
              </a:tblGrid>
              <a:tr h="680284">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un / una</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l"/>
                      <a:endParaRPr lang="en-GB" sz="2800" strike="sngStrike"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3141051704"/>
                  </a:ext>
                </a:extLst>
              </a:tr>
              <a:tr h="680284">
                <a:tc>
                  <a:txBody>
                    <a:bodyPr/>
                    <a:lstStyle/>
                    <a:p>
                      <a:pPr algn="ctr"/>
                      <a:r>
                        <a:rPr lang="en-GB" sz="2800" b="1" dirty="0">
                          <a:solidFill>
                            <a:srgbClr val="002060"/>
                          </a:solidFill>
                          <a:latin typeface="Century Gothic" panose="020B0502020202020204" pitchFamily="34" charset="0"/>
                        </a:rPr>
                        <a:t>1. Tengo</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___</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l"/>
                      <a:r>
                        <a:rPr lang="en-GB" sz="2800" strike="sngStrike" dirty="0">
                          <a:solidFill>
                            <a:srgbClr val="002060"/>
                          </a:solidFill>
                          <a:latin typeface="Century Gothic" panose="020B0502020202020204" pitchFamily="34" charset="0"/>
                        </a:rPr>
                        <a:t>mochila</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656803618"/>
                  </a:ext>
                </a:extLst>
              </a:tr>
              <a:tr h="680284">
                <a:tc>
                  <a:txBody>
                    <a:bodyPr/>
                    <a:lstStyle/>
                    <a:p>
                      <a:pPr algn="ctr"/>
                      <a:r>
                        <a:rPr lang="en-GB" sz="2800" b="1" dirty="0">
                          <a:solidFill>
                            <a:srgbClr val="002060"/>
                          </a:solidFill>
                          <a:latin typeface="Century Gothic" panose="020B0502020202020204" pitchFamily="34" charset="0"/>
                        </a:rPr>
                        <a:t>2. Tengo</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___</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l"/>
                      <a:r>
                        <a:rPr lang="en-GB" sz="2800" strike="sngStrike" dirty="0" err="1">
                          <a:solidFill>
                            <a:srgbClr val="002060"/>
                          </a:solidFill>
                          <a:latin typeface="Century Gothic" panose="020B0502020202020204" pitchFamily="34" charset="0"/>
                        </a:rPr>
                        <a:t>cámara</a:t>
                      </a:r>
                      <a:endParaRPr lang="en-GB" sz="2800" strike="sngStrike"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052346946"/>
                  </a:ext>
                </a:extLst>
              </a:tr>
              <a:tr h="680284">
                <a:tc>
                  <a:txBody>
                    <a:bodyPr/>
                    <a:lstStyle/>
                    <a:p>
                      <a:pPr algn="ctr"/>
                      <a:r>
                        <a:rPr lang="en-GB" sz="2800" b="1" dirty="0">
                          <a:solidFill>
                            <a:srgbClr val="002060"/>
                          </a:solidFill>
                          <a:latin typeface="Century Gothic" panose="020B0502020202020204" pitchFamily="34" charset="0"/>
                        </a:rPr>
                        <a:t>3. Tengo</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___</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l"/>
                      <a:r>
                        <a:rPr lang="en-GB" sz="2800" strike="sngStrike" dirty="0" err="1">
                          <a:solidFill>
                            <a:srgbClr val="002060"/>
                          </a:solidFill>
                          <a:latin typeface="Century Gothic" panose="020B0502020202020204" pitchFamily="34" charset="0"/>
                        </a:rPr>
                        <a:t>universo</a:t>
                      </a:r>
                      <a:endParaRPr lang="en-GB" sz="2800" strike="sngStrike"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731552526"/>
                  </a:ext>
                </a:extLst>
              </a:tr>
              <a:tr h="680284">
                <a:tc>
                  <a:txBody>
                    <a:bodyPr/>
                    <a:lstStyle/>
                    <a:p>
                      <a:pPr algn="ctr"/>
                      <a:r>
                        <a:rPr lang="en-GB" sz="2800" b="1" dirty="0">
                          <a:solidFill>
                            <a:srgbClr val="002060"/>
                          </a:solidFill>
                          <a:latin typeface="Century Gothic" panose="020B0502020202020204" pitchFamily="34" charset="0"/>
                        </a:rPr>
                        <a:t>4. Tengo</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___</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l"/>
                      <a:r>
                        <a:rPr lang="en-GB" sz="2800" strike="sngStrike" dirty="0" err="1">
                          <a:solidFill>
                            <a:srgbClr val="002060"/>
                          </a:solidFill>
                          <a:latin typeface="Century Gothic" panose="020B0502020202020204" pitchFamily="34" charset="0"/>
                        </a:rPr>
                        <a:t>fruta</a:t>
                      </a:r>
                      <a:endParaRPr lang="en-GB" sz="2800" strike="sngStrike"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963740151"/>
                  </a:ext>
                </a:extLst>
              </a:tr>
              <a:tr h="680284">
                <a:tc>
                  <a:txBody>
                    <a:bodyPr/>
                    <a:lstStyle/>
                    <a:p>
                      <a:pPr algn="ctr"/>
                      <a:r>
                        <a:rPr lang="en-GB" sz="2800" b="1" dirty="0">
                          <a:solidFill>
                            <a:srgbClr val="002060"/>
                          </a:solidFill>
                          <a:latin typeface="Century Gothic" panose="020B0502020202020204" pitchFamily="34" charset="0"/>
                        </a:rPr>
                        <a:t>5. Tengo</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___</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l"/>
                      <a:r>
                        <a:rPr lang="en-GB" sz="2800" strike="sngStrike" dirty="0" err="1">
                          <a:solidFill>
                            <a:srgbClr val="002060"/>
                          </a:solidFill>
                          <a:latin typeface="Century Gothic" panose="020B0502020202020204" pitchFamily="34" charset="0"/>
                        </a:rPr>
                        <a:t>bolígrafo</a:t>
                      </a:r>
                      <a:endParaRPr lang="en-GB" sz="2800" strike="sngStrike"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29643711"/>
                  </a:ext>
                </a:extLst>
              </a:tr>
            </a:tbl>
          </a:graphicData>
        </a:graphic>
      </p:graphicFrame>
      <p:pic>
        <p:nvPicPr>
          <p:cNvPr id="37" name="Picture 8" descr="Camara, Fotografia, Fotografía, Foto">
            <a:extLst>
              <a:ext uri="{FF2B5EF4-FFF2-40B4-BE49-F238E27FC236}">
                <a16:creationId xmlns:a16="http://schemas.microsoft.com/office/drawing/2014/main" id="{27395FE2-1434-4D79-B0FD-FE1B2A922D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15116" y="3667271"/>
            <a:ext cx="713705" cy="48923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Bolsa, Escuela, Mochila">
            <a:extLst>
              <a:ext uri="{FF2B5EF4-FFF2-40B4-BE49-F238E27FC236}">
                <a16:creationId xmlns:a16="http://schemas.microsoft.com/office/drawing/2014/main" id="{65C4E155-D5D0-428A-9E4A-3926032758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06595" y="2877241"/>
            <a:ext cx="530748" cy="69479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a:extLst>
              <a:ext uri="{FF2B5EF4-FFF2-40B4-BE49-F238E27FC236}">
                <a16:creationId xmlns:a16="http://schemas.microsoft.com/office/drawing/2014/main" id="{2CD21360-E723-4FD0-81FC-61E30B83EC6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98832" y="5587177"/>
            <a:ext cx="565217" cy="5652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1" name="Picture 14" descr="Plátano, Fruta, Comida, Fruta Amarilla">
            <a:extLst>
              <a:ext uri="{FF2B5EF4-FFF2-40B4-BE49-F238E27FC236}">
                <a16:creationId xmlns:a16="http://schemas.microsoft.com/office/drawing/2014/main" id="{4CE7FDA1-63E5-45C6-9CFA-8FD8461A9E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98371" y="5013251"/>
            <a:ext cx="779585" cy="44324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a:extLst>
              <a:ext uri="{FF2B5EF4-FFF2-40B4-BE49-F238E27FC236}">
                <a16:creationId xmlns:a16="http://schemas.microsoft.com/office/drawing/2014/main" id="{197E732D-39F3-460D-977F-E5A5D9933016}"/>
              </a:ext>
            </a:extLst>
          </p:cNvPr>
          <p:cNvPicPr>
            <a:picLocks noChangeAspect="1"/>
          </p:cNvPicPr>
          <p:nvPr/>
        </p:nvPicPr>
        <p:blipFill>
          <a:blip r:embed="rId11"/>
          <a:stretch>
            <a:fillRect/>
          </a:stretch>
        </p:blipFill>
        <p:spPr>
          <a:xfrm rot="592391">
            <a:off x="11142616" y="5678856"/>
            <a:ext cx="762344" cy="485994"/>
          </a:xfrm>
          <a:prstGeom prst="rect">
            <a:avLst/>
          </a:prstGeom>
        </p:spPr>
      </p:pic>
      <p:pic>
        <p:nvPicPr>
          <p:cNvPr id="43" name="Picture 42">
            <a:extLst>
              <a:ext uri="{FF2B5EF4-FFF2-40B4-BE49-F238E27FC236}">
                <a16:creationId xmlns:a16="http://schemas.microsoft.com/office/drawing/2014/main" id="{8F4136B9-B3CE-4AD0-A801-FFE00296F6A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163604" y="4328260"/>
            <a:ext cx="565217" cy="5652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45927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249059F-224C-4D56-870F-7E72075091DA}"/>
              </a:ext>
            </a:extLst>
          </p:cNvPr>
          <p:cNvSpPr>
            <a:spLocks noGrp="1"/>
          </p:cNvSpPr>
          <p:nvPr>
            <p:ph type="title"/>
          </p:nvPr>
        </p:nvSpPr>
        <p:spPr>
          <a:xfrm>
            <a:off x="10444058" y="704167"/>
            <a:ext cx="1698356" cy="403881"/>
          </a:xfrm>
          <a:solidFill>
            <a:schemeClr val="bg1"/>
          </a:solidFill>
        </p:spPr>
        <p:txBody>
          <a:bodyPr>
            <a:noAutofit/>
          </a:bodyPr>
          <a:lstStyle/>
          <a:p>
            <a:pPr algn="ctr"/>
            <a:r>
              <a:rPr lang="en-GB" sz="1000" b="1" dirty="0">
                <a:solidFill>
                  <a:schemeClr val="bg1"/>
                </a:solidFill>
                <a:latin typeface="Century Gothic" panose="020B0502020202020204" pitchFamily="34" charset="0"/>
              </a:rPr>
              <a:t>Handout vocabulario</a:t>
            </a:r>
          </a:p>
        </p:txBody>
      </p:sp>
      <p:graphicFrame>
        <p:nvGraphicFramePr>
          <p:cNvPr id="15" name="Table 4">
            <a:extLst>
              <a:ext uri="{FF2B5EF4-FFF2-40B4-BE49-F238E27FC236}">
                <a16:creationId xmlns:a16="http://schemas.microsoft.com/office/drawing/2014/main" id="{BB0ADCDC-8A90-4A15-96CB-0FFFA31DC487}"/>
              </a:ext>
            </a:extLst>
          </p:cNvPr>
          <p:cNvGraphicFramePr>
            <a:graphicFrameLocks noGrp="1"/>
          </p:cNvGraphicFramePr>
          <p:nvPr>
            <p:extLst>
              <p:ext uri="{D42A27DB-BD31-4B8C-83A1-F6EECF244321}">
                <p14:modId xmlns:p14="http://schemas.microsoft.com/office/powerpoint/2010/main" val="4093181517"/>
              </p:ext>
            </p:extLst>
          </p:nvPr>
        </p:nvGraphicFramePr>
        <p:xfrm>
          <a:off x="88475" y="1061448"/>
          <a:ext cx="10044737" cy="5651247"/>
        </p:xfrm>
        <a:graphic>
          <a:graphicData uri="http://schemas.openxmlformats.org/drawingml/2006/table">
            <a:tbl>
              <a:tblPr firstRow="1" bandRow="1">
                <a:tableStyleId>{5940675A-B579-460E-94D1-54222C63F5DA}</a:tableStyleId>
              </a:tblPr>
              <a:tblGrid>
                <a:gridCol w="1771713">
                  <a:extLst>
                    <a:ext uri="{9D8B030D-6E8A-4147-A177-3AD203B41FA5}">
                      <a16:colId xmlns:a16="http://schemas.microsoft.com/office/drawing/2014/main" val="1203737284"/>
                    </a:ext>
                  </a:extLst>
                </a:gridCol>
                <a:gridCol w="2455659">
                  <a:extLst>
                    <a:ext uri="{9D8B030D-6E8A-4147-A177-3AD203B41FA5}">
                      <a16:colId xmlns:a16="http://schemas.microsoft.com/office/drawing/2014/main" val="1810222861"/>
                    </a:ext>
                  </a:extLst>
                </a:gridCol>
                <a:gridCol w="2895836">
                  <a:extLst>
                    <a:ext uri="{9D8B030D-6E8A-4147-A177-3AD203B41FA5}">
                      <a16:colId xmlns:a16="http://schemas.microsoft.com/office/drawing/2014/main" val="274413866"/>
                    </a:ext>
                  </a:extLst>
                </a:gridCol>
                <a:gridCol w="2921529">
                  <a:extLst>
                    <a:ext uri="{9D8B030D-6E8A-4147-A177-3AD203B41FA5}">
                      <a16:colId xmlns:a16="http://schemas.microsoft.com/office/drawing/2014/main" val="2706468897"/>
                    </a:ext>
                  </a:extLst>
                </a:gridCol>
              </a:tblGrid>
              <a:tr h="807321">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estás</a:t>
                      </a:r>
                      <a:endParaRPr lang="en-GB" sz="2400" b="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allí</a:t>
                      </a:r>
                      <a:endParaRPr lang="en-GB" sz="24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¿cómo?</a:t>
                      </a:r>
                    </a:p>
                  </a:txBody>
                  <a:tcPr/>
                </a:tc>
                <a:extLst>
                  <a:ext uri="{0D108BD9-81ED-4DB2-BD59-A6C34878D82A}">
                    <a16:rowId xmlns:a16="http://schemas.microsoft.com/office/drawing/2014/main" val="1256656619"/>
                  </a:ext>
                </a:extLst>
              </a:tr>
              <a:tr h="80732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soy</a:t>
                      </a:r>
                    </a:p>
                  </a:txBody>
                  <a:tcPr/>
                </a:tc>
                <a:tc>
                  <a:txBody>
                    <a:bodyPr/>
                    <a:lstStyle/>
                    <a:p>
                      <a:r>
                        <a:rPr lang="en-GB" sz="2400" b="0" dirty="0">
                          <a:solidFill>
                            <a:srgbClr val="002060"/>
                          </a:solidFill>
                          <a:latin typeface="Century Gothic" panose="020B0502020202020204" pitchFamily="34" charset="0"/>
                        </a:rPr>
                        <a:t>contento</a:t>
                      </a:r>
                    </a:p>
                  </a:txBody>
                  <a:tcPr/>
                </a:tc>
                <a:tc>
                  <a:txBody>
                    <a:bodyPr/>
                    <a:lstStyle/>
                    <a:p>
                      <a:r>
                        <a:rPr lang="en-GB" sz="2400" b="0" dirty="0">
                          <a:solidFill>
                            <a:srgbClr val="002060"/>
                          </a:solidFill>
                          <a:latin typeface="Century Gothic" panose="020B0502020202020204" pitchFamily="34" charset="0"/>
                        </a:rPr>
                        <a:t>estoy</a:t>
                      </a:r>
                    </a:p>
                  </a:txBody>
                  <a:tcPr/>
                </a:tc>
                <a:extLst>
                  <a:ext uri="{0D108BD9-81ED-4DB2-BD59-A6C34878D82A}">
                    <a16:rowId xmlns:a16="http://schemas.microsoft.com/office/drawing/2014/main" val="1164559424"/>
                  </a:ext>
                </a:extLst>
              </a:tr>
              <a:tr h="807321">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ahora</a:t>
                      </a:r>
                      <a:endParaRPr lang="en-GB" sz="2400" b="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cansado</a:t>
                      </a:r>
                      <a:endParaRPr lang="en-GB" sz="2400" b="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estar</a:t>
                      </a:r>
                      <a:endParaRPr lang="en-GB" sz="24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0732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siempre</a:t>
                      </a:r>
                      <a:endParaRPr lang="en-GB" sz="24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ser</a:t>
                      </a:r>
                    </a:p>
                  </a:txBody>
                  <a:tcPr/>
                </a:tc>
                <a:tc>
                  <a:txBody>
                    <a:bodyPr/>
                    <a:lstStyle/>
                    <a:p>
                      <a:r>
                        <a:rPr lang="en-GB" sz="2400" b="0" dirty="0">
                          <a:solidFill>
                            <a:srgbClr val="002060"/>
                          </a:solidFill>
                          <a:latin typeface="Century Gothic" panose="020B0502020202020204" pitchFamily="34" charset="0"/>
                        </a:rPr>
                        <a:t>de1</a:t>
                      </a:r>
                    </a:p>
                  </a:txBody>
                  <a:tcPr/>
                </a:tc>
                <a:extLst>
                  <a:ext uri="{0D108BD9-81ED-4DB2-BD59-A6C34878D82A}">
                    <a16:rowId xmlns:a16="http://schemas.microsoft.com/office/drawing/2014/main" val="1047692962"/>
                  </a:ext>
                </a:extLst>
              </a:tr>
              <a:tr h="807321">
                <a:tc rowSpan="3">
                  <a:txBody>
                    <a:bodyPr/>
                    <a:lstStyle/>
                    <a:p>
                      <a:endParaRPr lang="en-GB" sz="2800" b="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tener</a:t>
                      </a:r>
                      <a:endParaRPr lang="en-GB" sz="2400" b="0" dirty="0">
                        <a:solidFill>
                          <a:srgbClr val="002060"/>
                        </a:solidFill>
                        <a:latin typeface="Century Gothic" panose="020B0502020202020204" pitchFamily="34" charset="0"/>
                      </a:endParaRPr>
                    </a:p>
                  </a:txBody>
                  <a:tcPr/>
                </a:tc>
                <a:tc>
                  <a:txBody>
                    <a:bodyPr/>
                    <a:lstStyle/>
                    <a:p>
                      <a:r>
                        <a:rPr lang="en-GB" sz="2200" b="0" dirty="0">
                          <a:solidFill>
                            <a:srgbClr val="002060"/>
                          </a:solidFill>
                          <a:latin typeface="Century Gothic" panose="020B0502020202020204" pitchFamily="34" charset="0"/>
                        </a:rPr>
                        <a:t>un </a:t>
                      </a:r>
                      <a:r>
                        <a:rPr lang="en-GB" sz="2200" b="0" dirty="0" err="1">
                          <a:solidFill>
                            <a:srgbClr val="002060"/>
                          </a:solidFill>
                          <a:latin typeface="Century Gothic" panose="020B0502020202020204" pitchFamily="34" charset="0"/>
                        </a:rPr>
                        <a:t>cuaderno</a:t>
                      </a:r>
                      <a:endParaRPr lang="en-GB" sz="22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una</a:t>
                      </a:r>
                    </a:p>
                  </a:txBody>
                  <a:tcPr/>
                </a:tc>
                <a:extLst>
                  <a:ext uri="{0D108BD9-81ED-4DB2-BD59-A6C34878D82A}">
                    <a16:rowId xmlns:a16="http://schemas.microsoft.com/office/drawing/2014/main" val="3903794855"/>
                  </a:ext>
                </a:extLst>
              </a:tr>
              <a:tr h="807321">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200" b="0" dirty="0">
                          <a:solidFill>
                            <a:srgbClr val="002060"/>
                          </a:solidFill>
                          <a:latin typeface="Century Gothic" panose="020B0502020202020204" pitchFamily="34" charset="0"/>
                        </a:rPr>
                        <a:t>un </a:t>
                      </a:r>
                      <a:r>
                        <a:rPr lang="en-GB" sz="2200" b="0" dirty="0" err="1">
                          <a:solidFill>
                            <a:srgbClr val="002060"/>
                          </a:solidFill>
                          <a:latin typeface="Century Gothic" panose="020B0502020202020204" pitchFamily="34" charset="0"/>
                        </a:rPr>
                        <a:t>bolígrafo</a:t>
                      </a:r>
                      <a:endParaRPr lang="en-GB" sz="22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un </a:t>
                      </a:r>
                    </a:p>
                  </a:txBody>
                  <a:tcPr/>
                </a:tc>
                <a:tc>
                  <a:txBody>
                    <a:bodyPr/>
                    <a:lstStyle/>
                    <a:p>
                      <a:r>
                        <a:rPr lang="en-GB" sz="2200" b="0" dirty="0">
                          <a:solidFill>
                            <a:srgbClr val="002060"/>
                          </a:solidFill>
                          <a:latin typeface="Century Gothic" panose="020B0502020202020204" pitchFamily="34" charset="0"/>
                        </a:rPr>
                        <a:t>una mochila</a:t>
                      </a:r>
                    </a:p>
                  </a:txBody>
                  <a:tcPr/>
                </a:tc>
                <a:extLst>
                  <a:ext uri="{0D108BD9-81ED-4DB2-BD59-A6C34878D82A}">
                    <a16:rowId xmlns:a16="http://schemas.microsoft.com/office/drawing/2014/main" val="3343226472"/>
                  </a:ext>
                </a:extLst>
              </a:tr>
              <a:tr h="807321">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200" b="0" dirty="0">
                          <a:solidFill>
                            <a:srgbClr val="002060"/>
                          </a:solidFill>
                          <a:latin typeface="Century Gothic" panose="020B0502020202020204" pitchFamily="34" charset="0"/>
                        </a:rPr>
                        <a:t>una pelota</a:t>
                      </a:r>
                    </a:p>
                  </a:txBody>
                  <a:tcPr/>
                </a:tc>
                <a:tc>
                  <a:txBody>
                    <a:bodyPr/>
                    <a:lstStyle/>
                    <a:p>
                      <a:r>
                        <a:rPr lang="en-GB" sz="2400" b="0" dirty="0" err="1">
                          <a:solidFill>
                            <a:srgbClr val="002060"/>
                          </a:solidFill>
                          <a:latin typeface="Century Gothic" panose="020B0502020202020204" pitchFamily="34" charset="0"/>
                        </a:rPr>
                        <a:t>tengo</a:t>
                      </a:r>
                      <a:endParaRPr lang="en-GB" sz="2400" b="0" dirty="0">
                        <a:solidFill>
                          <a:srgbClr val="002060"/>
                        </a:solidFill>
                        <a:latin typeface="Century Gothic" panose="020B0502020202020204" pitchFamily="34" charset="0"/>
                      </a:endParaRPr>
                    </a:p>
                  </a:txBody>
                  <a:tcPr/>
                </a:tc>
                <a:tc>
                  <a:txBody>
                    <a:bodyPr/>
                    <a:lstStyle/>
                    <a:p>
                      <a:r>
                        <a:rPr lang="en-GB" sz="2200" b="0" dirty="0">
                          <a:solidFill>
                            <a:srgbClr val="002060"/>
                          </a:solidFill>
                          <a:latin typeface="Century Gothic" panose="020B0502020202020204" pitchFamily="34" charset="0"/>
                        </a:rPr>
                        <a:t>una </a:t>
                      </a:r>
                      <a:r>
                        <a:rPr lang="en-GB" sz="2200" b="0" dirty="0" err="1">
                          <a:solidFill>
                            <a:srgbClr val="002060"/>
                          </a:solidFill>
                          <a:latin typeface="Century Gothic" panose="020B0502020202020204" pitchFamily="34" charset="0"/>
                        </a:rPr>
                        <a:t>cámara</a:t>
                      </a:r>
                      <a:endParaRPr lang="en-GB" sz="22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16" name="Picture 15">
            <a:extLst>
              <a:ext uri="{FF2B5EF4-FFF2-40B4-BE49-F238E27FC236}">
                <a16:creationId xmlns:a16="http://schemas.microsoft.com/office/drawing/2014/main" id="{78256151-E18B-4CAC-81D3-91C8C178824C}"/>
              </a:ext>
            </a:extLst>
          </p:cNvPr>
          <p:cNvPicPr>
            <a:picLocks noChangeAspect="1"/>
          </p:cNvPicPr>
          <p:nvPr/>
        </p:nvPicPr>
        <p:blipFill>
          <a:blip r:embed="rId3"/>
          <a:stretch>
            <a:fillRect/>
          </a:stretch>
        </p:blipFill>
        <p:spPr>
          <a:xfrm>
            <a:off x="228503" y="3157517"/>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398902F5-C20D-418C-ABFD-D7A5B53FD2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045" y="1469863"/>
            <a:ext cx="1186070" cy="1186070"/>
          </a:xfrm>
          <a:prstGeom prst="rect">
            <a:avLst/>
          </a:prstGeom>
        </p:spPr>
      </p:pic>
      <p:pic>
        <p:nvPicPr>
          <p:cNvPr id="19" name="Picture 18">
            <a:extLst>
              <a:ext uri="{FF2B5EF4-FFF2-40B4-BE49-F238E27FC236}">
                <a16:creationId xmlns:a16="http://schemas.microsoft.com/office/drawing/2014/main" id="{EA87CE28-6B2C-4B39-9968-051F7571290B}"/>
              </a:ext>
            </a:extLst>
          </p:cNvPr>
          <p:cNvPicPr>
            <a:picLocks noChangeAspect="1"/>
          </p:cNvPicPr>
          <p:nvPr/>
        </p:nvPicPr>
        <p:blipFill>
          <a:blip r:embed="rId5"/>
          <a:stretch>
            <a:fillRect/>
          </a:stretch>
        </p:blipFill>
        <p:spPr>
          <a:xfrm>
            <a:off x="318448" y="5562222"/>
            <a:ext cx="1162417" cy="1101237"/>
          </a:xfrm>
          <a:prstGeom prst="rect">
            <a:avLst/>
          </a:prstGeom>
        </p:spPr>
      </p:pic>
      <p:sp>
        <p:nvSpPr>
          <p:cNvPr id="20" name="TextBox 19">
            <a:extLst>
              <a:ext uri="{FF2B5EF4-FFF2-40B4-BE49-F238E27FC236}">
                <a16:creationId xmlns:a16="http://schemas.microsoft.com/office/drawing/2014/main" id="{12285761-A3DE-4911-BCE1-F9813348294B}"/>
              </a:ext>
            </a:extLst>
          </p:cNvPr>
          <p:cNvSpPr txBox="1"/>
          <p:nvPr/>
        </p:nvSpPr>
        <p:spPr>
          <a:xfrm>
            <a:off x="1354741" y="6266769"/>
            <a:ext cx="530915"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x1</a:t>
            </a:r>
          </a:p>
        </p:txBody>
      </p:sp>
      <p:sp>
        <p:nvSpPr>
          <p:cNvPr id="23" name="TextBox 22">
            <a:extLst>
              <a:ext uri="{FF2B5EF4-FFF2-40B4-BE49-F238E27FC236}">
                <a16:creationId xmlns:a16="http://schemas.microsoft.com/office/drawing/2014/main" id="{AFC3D3EB-F7F3-414E-BA85-89472C2B0C3A}"/>
              </a:ext>
            </a:extLst>
          </p:cNvPr>
          <p:cNvSpPr txBox="1"/>
          <p:nvPr/>
        </p:nvSpPr>
        <p:spPr>
          <a:xfrm>
            <a:off x="1206459" y="3846889"/>
            <a:ext cx="530915"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x2</a:t>
            </a:r>
          </a:p>
        </p:txBody>
      </p:sp>
      <p:sp>
        <p:nvSpPr>
          <p:cNvPr id="24" name="TextBox 23">
            <a:extLst>
              <a:ext uri="{FF2B5EF4-FFF2-40B4-BE49-F238E27FC236}">
                <a16:creationId xmlns:a16="http://schemas.microsoft.com/office/drawing/2014/main" id="{4920F2F4-1463-4D0E-9F02-6A6A12402653}"/>
              </a:ext>
            </a:extLst>
          </p:cNvPr>
          <p:cNvSpPr txBox="1"/>
          <p:nvPr/>
        </p:nvSpPr>
        <p:spPr>
          <a:xfrm>
            <a:off x="1271570" y="2220095"/>
            <a:ext cx="530915"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x3</a:t>
            </a:r>
          </a:p>
        </p:txBody>
      </p:sp>
      <p:sp>
        <p:nvSpPr>
          <p:cNvPr id="4" name="Title 1">
            <a:extLst>
              <a:ext uri="{FF2B5EF4-FFF2-40B4-BE49-F238E27FC236}">
                <a16:creationId xmlns:a16="http://schemas.microsoft.com/office/drawing/2014/main" id="{72EFD2E5-E776-ADC8-6EFF-0C1F7A1D2ADB}"/>
              </a:ext>
            </a:extLst>
          </p:cNvPr>
          <p:cNvSpPr txBox="1">
            <a:spLocks/>
          </p:cNvSpPr>
          <p:nvPr/>
        </p:nvSpPr>
        <p:spPr>
          <a:xfrm>
            <a:off x="10467609" y="1112999"/>
            <a:ext cx="1800591" cy="277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800">
                <a:solidFill>
                  <a:schemeClr val="bg1"/>
                </a:solidFill>
                <a:latin typeface="Century Gothic" panose="020B0502020202020204" pitchFamily="34" charset="0"/>
              </a:rPr>
              <a:t>vocabulario</a:t>
            </a:r>
            <a:endParaRPr lang="en-GB" sz="800" dirty="0">
              <a:solidFill>
                <a:schemeClr val="bg1"/>
              </a:solidFill>
              <a:latin typeface="Century Gothic" panose="020B0502020202020204" pitchFamily="34" charset="0"/>
            </a:endParaRPr>
          </a:p>
        </p:txBody>
      </p:sp>
      <p:sp>
        <p:nvSpPr>
          <p:cNvPr id="5" name="Title 1">
            <a:extLst>
              <a:ext uri="{FF2B5EF4-FFF2-40B4-BE49-F238E27FC236}">
                <a16:creationId xmlns:a16="http://schemas.microsoft.com/office/drawing/2014/main" id="{67392FD4-48C6-EC1E-66B0-47BA0AAE5ED7}"/>
              </a:ext>
            </a:extLst>
          </p:cNvPr>
          <p:cNvSpPr txBox="1">
            <a:spLocks/>
          </p:cNvSpPr>
          <p:nvPr/>
        </p:nvSpPr>
        <p:spPr>
          <a:xfrm>
            <a:off x="10467609" y="1112999"/>
            <a:ext cx="1800591" cy="277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a:solidFill>
                  <a:schemeClr val="bg1"/>
                </a:solidFill>
                <a:latin typeface="Century Gothic" panose="020B0502020202020204" pitchFamily="34" charset="0"/>
              </a:rPr>
              <a:t>vocabulario</a:t>
            </a:r>
            <a:endParaRPr lang="en-GB" sz="2000" dirty="0">
              <a:solidFill>
                <a:schemeClr val="bg1"/>
              </a:solidFill>
              <a:latin typeface="Century Gothic" panose="020B0502020202020204" pitchFamily="34" charset="0"/>
            </a:endParaRPr>
          </a:p>
        </p:txBody>
      </p:sp>
      <p:sp>
        <p:nvSpPr>
          <p:cNvPr id="6" name="Title 1">
            <a:extLst>
              <a:ext uri="{FF2B5EF4-FFF2-40B4-BE49-F238E27FC236}">
                <a16:creationId xmlns:a16="http://schemas.microsoft.com/office/drawing/2014/main" id="{A84F2E52-FB80-9A7A-F762-068A1A41AE48}"/>
              </a:ext>
            </a:extLst>
          </p:cNvPr>
          <p:cNvSpPr txBox="1">
            <a:spLocks/>
          </p:cNvSpPr>
          <p:nvPr/>
        </p:nvSpPr>
        <p:spPr>
          <a:xfrm>
            <a:off x="10467609" y="1112999"/>
            <a:ext cx="1800591" cy="277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a:solidFill>
                  <a:schemeClr val="bg1"/>
                </a:solidFill>
                <a:latin typeface="Century Gothic" panose="020B0502020202020204" pitchFamily="34" charset="0"/>
              </a:rPr>
              <a:t>vocabulario</a:t>
            </a:r>
            <a:endParaRPr lang="en-GB" sz="2000" dirty="0">
              <a:solidFill>
                <a:schemeClr val="bg1"/>
              </a:solidFill>
              <a:latin typeface="Century Gothic" panose="020B0502020202020204" pitchFamily="34" charset="0"/>
            </a:endParaRPr>
          </a:p>
        </p:txBody>
      </p:sp>
      <p:sp>
        <p:nvSpPr>
          <p:cNvPr id="7" name="Title 1">
            <a:extLst>
              <a:ext uri="{FF2B5EF4-FFF2-40B4-BE49-F238E27FC236}">
                <a16:creationId xmlns:a16="http://schemas.microsoft.com/office/drawing/2014/main" id="{2C4B396C-3675-CBE9-8199-9B46CD86F2FE}"/>
              </a:ext>
            </a:extLst>
          </p:cNvPr>
          <p:cNvSpPr txBox="1">
            <a:spLocks/>
          </p:cNvSpPr>
          <p:nvPr/>
        </p:nvSpPr>
        <p:spPr>
          <a:xfrm>
            <a:off x="10369666" y="1113811"/>
            <a:ext cx="1690854" cy="30689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pic>
        <p:nvPicPr>
          <p:cNvPr id="8" name="Picture 2" descr="Brain, Idea, Think, Creativity">
            <a:extLst>
              <a:ext uri="{FF2B5EF4-FFF2-40B4-BE49-F238E27FC236}">
                <a16:creationId xmlns:a16="http://schemas.microsoft.com/office/drawing/2014/main" id="{16231AF6-EFB1-088C-2286-6D26302FCFE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556" t="10325" r="10357" b="12587"/>
          <a:stretch/>
        </p:blipFill>
        <p:spPr bwMode="auto">
          <a:xfrm>
            <a:off x="10974723" y="219742"/>
            <a:ext cx="912044" cy="790770"/>
          </a:xfrm>
          <a:prstGeom prst="ellipse">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BDC7A000-6C93-0F92-02A8-4F97119C84FB}"/>
              </a:ext>
            </a:extLst>
          </p:cNvPr>
          <p:cNvGrpSpPr/>
          <p:nvPr/>
        </p:nvGrpSpPr>
        <p:grpSpPr>
          <a:xfrm>
            <a:off x="11527676" y="122597"/>
            <a:ext cx="558874" cy="400110"/>
            <a:chOff x="9220105" y="1815321"/>
            <a:chExt cx="751629" cy="522707"/>
          </a:xfrm>
        </p:grpSpPr>
        <p:pic>
          <p:nvPicPr>
            <p:cNvPr id="10" name="Picture 22" descr="Free Bubble Speech vector and picture">
              <a:extLst>
                <a:ext uri="{FF2B5EF4-FFF2-40B4-BE49-F238E27FC236}">
                  <a16:creationId xmlns:a16="http://schemas.microsoft.com/office/drawing/2014/main" id="{4BB0685B-0453-0FF1-DB90-92E1792088E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20105" y="1815321"/>
              <a:ext cx="751629" cy="52270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A3940E1-5654-7E51-9FC2-6E70F3440E18}"/>
                </a:ext>
              </a:extLst>
            </p:cNvPr>
            <p:cNvSpPr txBox="1"/>
            <p:nvPr/>
          </p:nvSpPr>
          <p:spPr>
            <a:xfrm>
              <a:off x="9230353" y="1855140"/>
              <a:ext cx="609462" cy="307777"/>
            </a:xfrm>
            <a:prstGeom prst="rect">
              <a:avLst/>
            </a:prstGeom>
            <a:noFill/>
          </p:spPr>
          <p:txBody>
            <a:bodyPr wrap="none" rtlCol="0">
              <a:spAutoFit/>
            </a:bodyPr>
            <a:lstStyle/>
            <a:p>
              <a:r>
                <a:rPr lang="en-GB" dirty="0">
                  <a:latin typeface="Dreaming Outloud Script Pro" panose="03050502040304050704" pitchFamily="66" charset="0"/>
                  <a:cs typeface="Dreaming Outloud Script Pro" panose="03050502040304050704" pitchFamily="66" charset="0"/>
                </a:rPr>
                <a:t>a </a:t>
              </a:r>
              <a:r>
                <a:rPr lang="en-GB" dirty="0">
                  <a:latin typeface="Dreaming Outloud Pro" panose="03050502040302030504" pitchFamily="66" charset="0"/>
                  <a:cs typeface="Dreaming Outloud Pro" panose="03050502040302030504" pitchFamily="66" charset="0"/>
                </a:rPr>
                <a:t>b</a:t>
              </a:r>
              <a:r>
                <a:rPr lang="en-GB" dirty="0">
                  <a:latin typeface="Dreaming Outloud Script Pro" panose="03050502040304050704" pitchFamily="66" charset="0"/>
                  <a:cs typeface="Dreaming Outloud Script Pro" panose="03050502040304050704" pitchFamily="66" charset="0"/>
                </a:rPr>
                <a:t> ñ</a:t>
              </a:r>
            </a:p>
          </p:txBody>
        </p:sp>
      </p:grpSp>
      <p:sp>
        <p:nvSpPr>
          <p:cNvPr id="14" name="Title 11">
            <a:extLst>
              <a:ext uri="{FF2B5EF4-FFF2-40B4-BE49-F238E27FC236}">
                <a16:creationId xmlns:a16="http://schemas.microsoft.com/office/drawing/2014/main" id="{C965A956-09D9-BE23-0EAA-F66E1A76EC42}"/>
              </a:ext>
            </a:extLst>
          </p:cNvPr>
          <p:cNvSpPr txBox="1">
            <a:spLocks/>
          </p:cNvSpPr>
          <p:nvPr/>
        </p:nvSpPr>
        <p:spPr>
          <a:xfrm>
            <a:off x="10221686" y="1061448"/>
            <a:ext cx="1958040" cy="414523"/>
          </a:xfrm>
          <a:prstGeom prst="rect">
            <a:avLst/>
          </a:prstGeom>
          <a:solidFill>
            <a:srgbClr val="D1F3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dirty="0">
                <a:solidFill>
                  <a:srgbClr val="002060"/>
                </a:solidFill>
                <a:latin typeface="Century Gothic" panose="020B0502020202020204" pitchFamily="34" charset="0"/>
              </a:rPr>
              <a:t>vocabulario</a:t>
            </a:r>
          </a:p>
        </p:txBody>
      </p:sp>
      <p:pic>
        <p:nvPicPr>
          <p:cNvPr id="21" name="Graphic 20" descr="Teacher">
            <a:extLst>
              <a:ext uri="{FF2B5EF4-FFF2-40B4-BE49-F238E27FC236}">
                <a16:creationId xmlns:a16="http://schemas.microsoft.com/office/drawing/2014/main" id="{874A7B86-ADC4-407E-0E62-0BF8EB37301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7942" y="37709"/>
            <a:ext cx="914400" cy="914400"/>
          </a:xfrm>
          <a:prstGeom prst="rect">
            <a:avLst/>
          </a:prstGeom>
        </p:spPr>
      </p:pic>
      <p:sp>
        <p:nvSpPr>
          <p:cNvPr id="22" name="Speech Bubble: Rectangle with Corners Rounded 21">
            <a:extLst>
              <a:ext uri="{FF2B5EF4-FFF2-40B4-BE49-F238E27FC236}">
                <a16:creationId xmlns:a16="http://schemas.microsoft.com/office/drawing/2014/main" id="{146590A5-B404-3970-B3FF-633D69ED9875}"/>
              </a:ext>
            </a:extLst>
          </p:cNvPr>
          <p:cNvSpPr/>
          <p:nvPr/>
        </p:nvSpPr>
        <p:spPr>
          <a:xfrm>
            <a:off x="1084267" y="178478"/>
            <a:ext cx="4041104" cy="533859"/>
          </a:xfrm>
          <a:prstGeom prst="wedgeRoundRectCallout">
            <a:avLst>
              <a:gd name="adj1" fmla="val -56616"/>
              <a:gd name="adj2" fmla="val 930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Escribe en inglés 📝.</a:t>
            </a:r>
          </a:p>
        </p:txBody>
      </p:sp>
      <p:sp>
        <p:nvSpPr>
          <p:cNvPr id="46" name="TextBox 45">
            <a:extLst>
              <a:ext uri="{FF2B5EF4-FFF2-40B4-BE49-F238E27FC236}">
                <a16:creationId xmlns:a16="http://schemas.microsoft.com/office/drawing/2014/main" id="{5FCE46C5-A1C8-5538-BA20-838D99782216}"/>
              </a:ext>
            </a:extLst>
          </p:cNvPr>
          <p:cNvSpPr txBox="1"/>
          <p:nvPr/>
        </p:nvSpPr>
        <p:spPr>
          <a:xfrm>
            <a:off x="5167169" y="351828"/>
            <a:ext cx="55924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least15 points?</a:t>
            </a:r>
          </a:p>
        </p:txBody>
      </p:sp>
    </p:spTree>
    <p:extLst>
      <p:ext uri="{BB962C8B-B14F-4D97-AF65-F5344CB8AC3E}">
        <p14:creationId xmlns:p14="http://schemas.microsoft.com/office/powerpoint/2010/main" val="4285153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7" name="Picture 4" descr="Escuela, Libro De Ejercicios, Estudiar">
            <a:extLst>
              <a:ext uri="{FF2B5EF4-FFF2-40B4-BE49-F238E27FC236}">
                <a16:creationId xmlns:a16="http://schemas.microsoft.com/office/drawing/2014/main" id="{6F573E45-7EDD-9CA0-690C-0F53B11BE3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01835">
            <a:off x="4930956" y="2885150"/>
            <a:ext cx="671808" cy="899271"/>
          </a:xfrm>
          <a:prstGeom prst="rect">
            <a:avLst/>
          </a:prstGeom>
          <a:noFill/>
          <a:extLst>
            <a:ext uri="{909E8E84-426E-40DD-AFC4-6F175D3DCCD1}">
              <a14:hiddenFill xmlns:a14="http://schemas.microsoft.com/office/drawing/2010/main">
                <a:solidFill>
                  <a:srgbClr val="FFFFFF"/>
                </a:solidFill>
              </a14:hiddenFill>
            </a:ext>
          </a:extLst>
        </p:spPr>
      </p:pic>
      <p:sp>
        <p:nvSpPr>
          <p:cNvPr id="98" name="Google Shape;98;p2"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entury Gothic"/>
              <a:ea typeface="Century Gothic"/>
              <a:cs typeface="Century Gothic"/>
              <a:sym typeface="Century Gothic"/>
            </a:endParaRPr>
          </a:p>
        </p:txBody>
      </p:sp>
      <p:pic>
        <p:nvPicPr>
          <p:cNvPr id="99" name="Google Shape;99;p2"/>
          <p:cNvPicPr preferRelativeResize="0"/>
          <p:nvPr/>
        </p:nvPicPr>
        <p:blipFill rotWithShape="1">
          <a:blip r:embed="rId4">
            <a:alphaModFix/>
          </a:blip>
          <a:srcRect/>
          <a:stretch/>
        </p:blipFill>
        <p:spPr>
          <a:xfrm>
            <a:off x="5938891" y="304800"/>
            <a:ext cx="4953631" cy="4247588"/>
          </a:xfrm>
          <a:prstGeom prst="rect">
            <a:avLst/>
          </a:prstGeom>
          <a:noFill/>
          <a:ln>
            <a:noFill/>
          </a:ln>
        </p:spPr>
      </p:pic>
      <p:sp>
        <p:nvSpPr>
          <p:cNvPr id="100" name="Google Shape;100;p2"/>
          <p:cNvSpPr/>
          <p:nvPr/>
        </p:nvSpPr>
        <p:spPr>
          <a:xfrm>
            <a:off x="6368181" y="4552388"/>
            <a:ext cx="3214451"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FF3333"/>
                </a:solidFill>
                <a:latin typeface="Modern Love" panose="04090805081005020601" pitchFamily="82" charset="0"/>
                <a:sym typeface="Arial"/>
              </a:rPr>
              <a:t>rojo</a:t>
            </a:r>
            <a:endParaRPr dirty="0">
              <a:latin typeface="Modern Love" panose="04090805081005020601" pitchFamily="82" charset="0"/>
            </a:endParaRPr>
          </a:p>
        </p:txBody>
      </p:sp>
      <p:sp>
        <p:nvSpPr>
          <p:cNvPr id="101" name="Google Shape;101;p2"/>
          <p:cNvSpPr txBox="1"/>
          <p:nvPr/>
        </p:nvSpPr>
        <p:spPr>
          <a:xfrm>
            <a:off x="0" y="4604415"/>
            <a:ext cx="4350984" cy="2677616"/>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FFFFFF"/>
              </a:buClr>
              <a:buSzPts val="2800"/>
              <a:buFont typeface="Century Gothic"/>
              <a:buChar char="-"/>
            </a:pPr>
            <a:r>
              <a:rPr lang="en-GB" sz="2800" b="1" dirty="0">
                <a:solidFill>
                  <a:srgbClr val="FFFFFF"/>
                </a:solidFill>
                <a:latin typeface="Century Gothic"/>
                <a:ea typeface="Century Gothic"/>
                <a:cs typeface="Century Gothic"/>
                <a:sym typeface="Century Gothic"/>
              </a:rPr>
              <a:t>Gender &amp; indefinite articles un / una </a:t>
            </a:r>
          </a:p>
          <a:p>
            <a:pPr marL="342900" marR="0" lvl="0" indent="-342900" algn="l" rtl="0">
              <a:lnSpc>
                <a:spcPct val="100000"/>
              </a:lnSpc>
              <a:spcBef>
                <a:spcPts val="0"/>
              </a:spcBef>
              <a:spcAft>
                <a:spcPts val="0"/>
              </a:spcAft>
              <a:buClr>
                <a:srgbClr val="FFFFFF"/>
              </a:buClr>
              <a:buSzPts val="2800"/>
              <a:buFont typeface="Century Gothic"/>
              <a:buChar char="-"/>
            </a:pPr>
            <a:r>
              <a:rPr lang="en-GB" sz="2800" b="1" dirty="0" err="1">
                <a:solidFill>
                  <a:srgbClr val="FFFFFF"/>
                </a:solidFill>
                <a:latin typeface="Century Gothic"/>
                <a:ea typeface="Century Gothic"/>
                <a:cs typeface="Century Gothic"/>
                <a:sym typeface="Century Gothic"/>
              </a:rPr>
              <a:t>tener</a:t>
            </a:r>
            <a:r>
              <a:rPr lang="en-GB" sz="2800" b="1" dirty="0">
                <a:solidFill>
                  <a:srgbClr val="FFFFFF"/>
                </a:solidFill>
                <a:latin typeface="Century Gothic"/>
                <a:ea typeface="Century Gothic"/>
                <a:cs typeface="Century Gothic"/>
                <a:sym typeface="Century Gothic"/>
              </a:rPr>
              <a:t> (to have); </a:t>
            </a:r>
            <a:r>
              <a:rPr lang="en-GB" sz="2800" b="1" dirty="0" err="1">
                <a:solidFill>
                  <a:srgbClr val="FFFFFF"/>
                </a:solidFill>
                <a:latin typeface="Century Gothic"/>
                <a:ea typeface="Century Gothic"/>
                <a:cs typeface="Century Gothic"/>
                <a:sym typeface="Century Gothic"/>
              </a:rPr>
              <a:t>tengo</a:t>
            </a:r>
            <a:r>
              <a:rPr lang="en-GB" sz="2800" b="1" dirty="0">
                <a:solidFill>
                  <a:srgbClr val="FFFFFF"/>
                </a:solidFill>
                <a:latin typeface="Century Gothic"/>
                <a:ea typeface="Century Gothic"/>
                <a:cs typeface="Century Gothic"/>
                <a:sym typeface="Century Gothic"/>
              </a:rPr>
              <a:t> (I have)</a:t>
            </a:r>
          </a:p>
          <a:p>
            <a:pPr marL="342900" marR="0" lvl="0" indent="-342900" algn="l" rtl="0">
              <a:lnSpc>
                <a:spcPct val="100000"/>
              </a:lnSpc>
              <a:spcBef>
                <a:spcPts val="0"/>
              </a:spcBef>
              <a:spcAft>
                <a:spcPts val="0"/>
              </a:spcAft>
              <a:buClr>
                <a:srgbClr val="FFFFFF"/>
              </a:buClr>
              <a:buSzPts val="2800"/>
              <a:buFont typeface="Century Gothic"/>
              <a:buChar char="-"/>
            </a:pPr>
            <a:r>
              <a:rPr lang="en-GB" sz="2800" b="1" i="0" u="none" strike="noStrike" cap="none" dirty="0">
                <a:solidFill>
                  <a:srgbClr val="FFFFFF"/>
                </a:solidFill>
                <a:latin typeface="Century Gothic"/>
                <a:ea typeface="Century Gothic"/>
                <a:cs typeface="Century Gothic"/>
                <a:sym typeface="Century Gothic"/>
              </a:rPr>
              <a:t>SSC [</a:t>
            </a:r>
            <a:r>
              <a:rPr lang="en-GB" sz="2800" b="1" i="0" u="none" strike="noStrike" cap="none" dirty="0" err="1">
                <a:solidFill>
                  <a:srgbClr val="FFFFFF"/>
                </a:solidFill>
                <a:latin typeface="Century Gothic"/>
                <a:ea typeface="Century Gothic"/>
                <a:cs typeface="Century Gothic"/>
                <a:sym typeface="Century Gothic"/>
              </a:rPr>
              <a:t>ce</a:t>
            </a:r>
            <a:r>
              <a:rPr lang="en-GB" sz="2800" b="1" i="0" u="none" strike="noStrike" cap="none" dirty="0">
                <a:solidFill>
                  <a:srgbClr val="FFFFFF"/>
                </a:solidFill>
                <a:latin typeface="Century Gothic"/>
                <a:ea typeface="Century Gothic"/>
                <a:cs typeface="Century Gothic"/>
                <a:sym typeface="Century Gothic"/>
              </a:rPr>
              <a:t>]</a:t>
            </a:r>
          </a:p>
          <a:p>
            <a:pPr marL="342900" marR="0" lvl="0" indent="-342900" algn="l" rtl="0">
              <a:lnSpc>
                <a:spcPct val="100000"/>
              </a:lnSpc>
              <a:spcBef>
                <a:spcPts val="0"/>
              </a:spcBef>
              <a:spcAft>
                <a:spcPts val="0"/>
              </a:spcAft>
              <a:buClr>
                <a:srgbClr val="FFFFFF"/>
              </a:buClr>
              <a:buSzPts val="2800"/>
              <a:buFont typeface="Century Gothic"/>
              <a:buChar char="-"/>
            </a:pPr>
            <a:endParaRPr lang="en-GB" sz="2800" b="0" i="0" u="none" strike="noStrike" cap="none" dirty="0">
              <a:solidFill>
                <a:srgbClr val="FFFFFF"/>
              </a:solidFill>
              <a:latin typeface="Calibri"/>
              <a:ea typeface="Calibri"/>
              <a:cs typeface="Calibri"/>
              <a:sym typeface="Calibri"/>
            </a:endParaRPr>
          </a:p>
        </p:txBody>
      </p:sp>
      <p:sp>
        <p:nvSpPr>
          <p:cNvPr id="2" name="Title 1">
            <a:extLst>
              <a:ext uri="{FF2B5EF4-FFF2-40B4-BE49-F238E27FC236}">
                <a16:creationId xmlns:a16="http://schemas.microsoft.com/office/drawing/2014/main" id="{773F0534-389A-424E-948D-9C52302BBB92}"/>
              </a:ext>
            </a:extLst>
          </p:cNvPr>
          <p:cNvSpPr>
            <a:spLocks noGrp="1"/>
          </p:cNvSpPr>
          <p:nvPr>
            <p:ph type="title"/>
          </p:nvPr>
        </p:nvSpPr>
        <p:spPr>
          <a:xfrm>
            <a:off x="0" y="304800"/>
            <a:ext cx="4350984" cy="1325563"/>
          </a:xfrm>
        </p:spPr>
        <p:txBody>
          <a:bodyPr>
            <a:normAutofit/>
          </a:bodyPr>
          <a:lstStyle/>
          <a:p>
            <a:pPr algn="ctr"/>
            <a:r>
              <a:rPr lang="en-GB" sz="4000" b="1" dirty="0">
                <a:solidFill>
                  <a:schemeClr val="bg1"/>
                </a:solidFill>
                <a:latin typeface="Century Gothic" panose="020B0502020202020204" pitchFamily="34" charset="0"/>
              </a:rPr>
              <a:t>Saying what I and others have</a:t>
            </a:r>
            <a:endParaRPr lang="en-GB" sz="4000" dirty="0">
              <a:solidFill>
                <a:schemeClr val="bg1"/>
              </a:solidFill>
            </a:endParaRPr>
          </a:p>
        </p:txBody>
      </p:sp>
      <p:grpSp>
        <p:nvGrpSpPr>
          <p:cNvPr id="3" name="Group 2">
            <a:extLst>
              <a:ext uri="{FF2B5EF4-FFF2-40B4-BE49-F238E27FC236}">
                <a16:creationId xmlns:a16="http://schemas.microsoft.com/office/drawing/2014/main" id="{E85FE498-AC9C-91C6-D0C1-9B6F4B724B18}"/>
              </a:ext>
            </a:extLst>
          </p:cNvPr>
          <p:cNvGrpSpPr/>
          <p:nvPr/>
        </p:nvGrpSpPr>
        <p:grpSpPr>
          <a:xfrm flipH="1">
            <a:off x="505119" y="2347577"/>
            <a:ext cx="3077021" cy="1372022"/>
            <a:chOff x="2506647" y="1903302"/>
            <a:chExt cx="2346244" cy="1372022"/>
          </a:xfrm>
        </p:grpSpPr>
        <p:pic>
          <p:nvPicPr>
            <p:cNvPr id="4" name="Picture 3" descr="Free Bubble Speech vector and picture">
              <a:extLst>
                <a:ext uri="{FF2B5EF4-FFF2-40B4-BE49-F238E27FC236}">
                  <a16:creationId xmlns:a16="http://schemas.microsoft.com/office/drawing/2014/main" id="{3E15B126-17D5-4AA7-A4F6-DE8AE3CAF8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6357" y="1903302"/>
              <a:ext cx="2261348" cy="137202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CB89C2C-9700-5E33-61DD-C7D157D2D6AA}"/>
                </a:ext>
              </a:extLst>
            </p:cNvPr>
            <p:cNvSpPr txBox="1"/>
            <p:nvPr/>
          </p:nvSpPr>
          <p:spPr>
            <a:xfrm>
              <a:off x="2506647" y="2006501"/>
              <a:ext cx="2346244" cy="1015663"/>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GB" sz="6000" b="1" dirty="0">
                  <a:ln w="22225">
                    <a:solidFill>
                      <a:srgbClr val="0070C0"/>
                    </a:solidFill>
                    <a:prstDash val="solid"/>
                  </a:ln>
                  <a:solidFill>
                    <a:srgbClr val="94E3FE"/>
                  </a:solidFill>
                  <a:latin typeface="Dreaming Outloud Pro" panose="03050502040302030504" pitchFamily="66" charset="0"/>
                  <a:cs typeface="Dreaming Outloud Pro" panose="03050502040302030504" pitchFamily="66" charset="0"/>
                </a:rPr>
                <a:t>Tengo…</a:t>
              </a:r>
            </a:p>
          </p:txBody>
        </p:sp>
      </p:grpSp>
      <p:pic>
        <p:nvPicPr>
          <p:cNvPr id="6" name="Picture 2" descr="Bolsa, Escuela, Mochila">
            <a:extLst>
              <a:ext uri="{FF2B5EF4-FFF2-40B4-BE49-F238E27FC236}">
                <a16:creationId xmlns:a16="http://schemas.microsoft.com/office/drawing/2014/main" id="{A4E69FBF-D31B-5356-DF57-EFE6166175A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62813" y="2393484"/>
            <a:ext cx="1856193" cy="242992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Basketball, Ball, Sport, Orange Ball">
            <a:extLst>
              <a:ext uri="{FF2B5EF4-FFF2-40B4-BE49-F238E27FC236}">
                <a16:creationId xmlns:a16="http://schemas.microsoft.com/office/drawing/2014/main" id="{6A73230B-676F-8F5F-BF0F-0F7DE232F3C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24821" y="3636047"/>
            <a:ext cx="1024116" cy="102411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A3899F0E-7F80-368E-6C86-BE92ABBD5F87}"/>
              </a:ext>
            </a:extLst>
          </p:cNvPr>
          <p:cNvPicPr>
            <a:picLocks noChangeAspect="1"/>
          </p:cNvPicPr>
          <p:nvPr/>
        </p:nvPicPr>
        <p:blipFill>
          <a:blip r:embed="rId8"/>
          <a:stretch>
            <a:fillRect/>
          </a:stretch>
        </p:blipFill>
        <p:spPr>
          <a:xfrm rot="20373402">
            <a:off x="5388527" y="4079608"/>
            <a:ext cx="1004717" cy="640507"/>
          </a:xfrm>
          <a:prstGeom prst="rect">
            <a:avLst/>
          </a:prstGeom>
        </p:spPr>
      </p:pic>
      <p:pic>
        <p:nvPicPr>
          <p:cNvPr id="8" name="Picture 8" descr="Camara, Fotografia, Fotografía, Foto">
            <a:extLst>
              <a:ext uri="{FF2B5EF4-FFF2-40B4-BE49-F238E27FC236}">
                <a16:creationId xmlns:a16="http://schemas.microsoft.com/office/drawing/2014/main" id="{24C2939B-438D-9AE2-DB12-2BD0A6A2AC5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63050" y="4399862"/>
            <a:ext cx="939977" cy="64433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4A022-6D77-4C4E-89F8-D17BCA4E29EE}"/>
              </a:ext>
            </a:extLst>
          </p:cNvPr>
          <p:cNvSpPr>
            <a:spLocks noGrp="1"/>
          </p:cNvSpPr>
          <p:nvPr>
            <p:ph type="title"/>
          </p:nvPr>
        </p:nvSpPr>
        <p:spPr>
          <a:xfrm>
            <a:off x="10312400" y="1049866"/>
            <a:ext cx="1523999" cy="406402"/>
          </a:xfrm>
          <a:solidFill>
            <a:srgbClr val="FF0066"/>
          </a:solidFill>
        </p:spPr>
        <p:txBody>
          <a:bodyPr>
            <a:normAutofit/>
          </a:bodyPr>
          <a:lstStyle/>
          <a:p>
            <a:r>
              <a:rPr lang="en-GB" sz="2000" b="1" i="0" u="none" strike="noStrike" cap="none" dirty="0" err="1">
                <a:solidFill>
                  <a:schemeClr val="bg1"/>
                </a:solidFill>
                <a:latin typeface="Century Gothic"/>
                <a:ea typeface="Century Gothic"/>
                <a:cs typeface="Century Gothic"/>
                <a:sym typeface="Century Gothic"/>
              </a:rPr>
              <a:t>pronunciar</a:t>
            </a:r>
            <a:endParaRPr lang="en-GB" sz="2000" dirty="0">
              <a:solidFill>
                <a:schemeClr val="bg1"/>
              </a:solidFill>
            </a:endParaRPr>
          </a:p>
        </p:txBody>
      </p:sp>
      <p:pic>
        <p:nvPicPr>
          <p:cNvPr id="3" name="Google Shape;111;p3" descr="Speech Icon, Voice, Talking, Audio, Speech">
            <a:extLst>
              <a:ext uri="{FF2B5EF4-FFF2-40B4-BE49-F238E27FC236}">
                <a16:creationId xmlns:a16="http://schemas.microsoft.com/office/drawing/2014/main" id="{73B89F34-3C74-4B21-9F34-8F2C9EBD69FE}"/>
              </a:ext>
            </a:extLst>
          </p:cNvPr>
          <p:cNvPicPr preferRelativeResize="0"/>
          <p:nvPr/>
        </p:nvPicPr>
        <p:blipFill rotWithShape="1">
          <a:blip r:embed="rId5">
            <a:alphaModFix/>
          </a:blip>
          <a:srcRect/>
          <a:stretch/>
        </p:blipFill>
        <p:spPr>
          <a:xfrm>
            <a:off x="10763735" y="152022"/>
            <a:ext cx="776168" cy="776168"/>
          </a:xfrm>
          <a:prstGeom prst="rect">
            <a:avLst/>
          </a:prstGeom>
          <a:noFill/>
          <a:ln>
            <a:noFill/>
          </a:ln>
        </p:spPr>
      </p:pic>
      <p:sp>
        <p:nvSpPr>
          <p:cNvPr id="20" name="Google Shape;108;p3">
            <a:extLst>
              <a:ext uri="{FF2B5EF4-FFF2-40B4-BE49-F238E27FC236}">
                <a16:creationId xmlns:a16="http://schemas.microsoft.com/office/drawing/2014/main" id="{1FBC0FDA-5EED-4EEB-8C36-681F2D0CB094}"/>
              </a:ext>
            </a:extLst>
          </p:cNvPr>
          <p:cNvSpPr txBox="1"/>
          <p:nvPr/>
        </p:nvSpPr>
        <p:spPr>
          <a:xfrm>
            <a:off x="146255" y="240202"/>
            <a:ext cx="4572000" cy="186204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11500" b="1" i="0" u="none" strike="noStrike" cap="none" dirty="0">
                <a:solidFill>
                  <a:srgbClr val="002060"/>
                </a:solidFill>
                <a:latin typeface="Century Gothic"/>
                <a:ea typeface="Century Gothic"/>
                <a:cs typeface="Century Gothic"/>
                <a:sym typeface="Century Gothic"/>
              </a:rPr>
              <a:t>[</a:t>
            </a:r>
            <a:r>
              <a:rPr lang="en-GB" sz="11500" b="1" i="0" u="none" strike="noStrike" cap="none" dirty="0" err="1">
                <a:solidFill>
                  <a:srgbClr val="002060"/>
                </a:solidFill>
                <a:latin typeface="Century Gothic"/>
                <a:ea typeface="Century Gothic"/>
                <a:cs typeface="Century Gothic"/>
                <a:sym typeface="Century Gothic"/>
              </a:rPr>
              <a:t>ce</a:t>
            </a:r>
            <a:r>
              <a:rPr lang="en-GB" sz="11500" b="1" i="0" u="none" strike="noStrike" cap="none" dirty="0">
                <a:solidFill>
                  <a:srgbClr val="002060"/>
                </a:solidFill>
                <a:latin typeface="Century Gothic"/>
                <a:ea typeface="Century Gothic"/>
                <a:cs typeface="Century Gothic"/>
                <a:sym typeface="Century Gothic"/>
              </a:rPr>
              <a:t>]</a:t>
            </a:r>
            <a:endParaRPr sz="11500" b="1" i="0" u="none" strike="noStrike" cap="none" dirty="0">
              <a:solidFill>
                <a:srgbClr val="000000"/>
              </a:solidFill>
              <a:latin typeface="Calibri"/>
              <a:ea typeface="Calibri"/>
              <a:cs typeface="Calibri"/>
              <a:sym typeface="Calibri"/>
            </a:endParaRPr>
          </a:p>
        </p:txBody>
      </p:sp>
      <p:sp>
        <p:nvSpPr>
          <p:cNvPr id="21" name="Google Shape;110;p3">
            <a:extLst>
              <a:ext uri="{FF2B5EF4-FFF2-40B4-BE49-F238E27FC236}">
                <a16:creationId xmlns:a16="http://schemas.microsoft.com/office/drawing/2014/main" id="{6475E183-D09A-48FB-AA85-BDB9DF51E03B}"/>
              </a:ext>
            </a:extLst>
          </p:cNvPr>
          <p:cNvSpPr txBox="1"/>
          <p:nvPr/>
        </p:nvSpPr>
        <p:spPr>
          <a:xfrm>
            <a:off x="2856570" y="240202"/>
            <a:ext cx="7125988" cy="1862008"/>
          </a:xfrm>
          <a:prstGeom prst="rect">
            <a:avLst/>
          </a:prstGeom>
          <a:noFill/>
          <a:ln>
            <a:noFill/>
          </a:ln>
        </p:spPr>
        <p:txBody>
          <a:bodyPr spcFirstLastPara="1" wrap="square" lIns="91425" tIns="45700" rIns="91425" bIns="45700" anchor="t" anchorCtr="0">
            <a:spAutoFit/>
          </a:bodyPr>
          <a:lstStyle/>
          <a:p>
            <a:pPr lvl="0">
              <a:buClr>
                <a:srgbClr val="002060"/>
              </a:buClr>
              <a:buSzPts val="11500"/>
            </a:pPr>
            <a:r>
              <a:rPr lang="en-GB" sz="11500" b="1" dirty="0">
                <a:solidFill>
                  <a:srgbClr val="FF0066"/>
                </a:solidFill>
                <a:latin typeface="Century Gothic"/>
                <a:ea typeface="Century Gothic"/>
                <a:cs typeface="Century Gothic"/>
                <a:sym typeface="Century Gothic"/>
              </a:rPr>
              <a:t> </a:t>
            </a:r>
            <a:r>
              <a:rPr lang="en-GB" sz="11500" b="1" dirty="0" err="1">
                <a:solidFill>
                  <a:srgbClr val="FF0066"/>
                </a:solidFill>
                <a:latin typeface="Century Gothic"/>
                <a:ea typeface="Century Gothic"/>
                <a:cs typeface="Century Gothic"/>
                <a:sym typeface="Century Gothic"/>
              </a:rPr>
              <a:t>ce</a:t>
            </a:r>
            <a:r>
              <a:rPr lang="en-GB" sz="11500" b="1" dirty="0" err="1">
                <a:solidFill>
                  <a:srgbClr val="002060"/>
                </a:solidFill>
                <a:latin typeface="Century Gothic"/>
                <a:ea typeface="Century Gothic"/>
                <a:cs typeface="Century Gothic"/>
                <a:sym typeface="Century Gothic"/>
              </a:rPr>
              <a:t>ntro</a:t>
            </a:r>
            <a:endParaRPr sz="11500" b="1" i="0" u="none" strike="noStrike" cap="none" dirty="0">
              <a:solidFill>
                <a:srgbClr val="002060"/>
              </a:solidFill>
              <a:latin typeface="Calibri"/>
              <a:ea typeface="Calibri"/>
              <a:cs typeface="Calibri"/>
              <a:sym typeface="Calibri"/>
            </a:endParaRPr>
          </a:p>
        </p:txBody>
      </p:sp>
      <p:pic>
        <p:nvPicPr>
          <p:cNvPr id="5" name="Picture 4">
            <a:extLst>
              <a:ext uri="{FF2B5EF4-FFF2-40B4-BE49-F238E27FC236}">
                <a16:creationId xmlns:a16="http://schemas.microsoft.com/office/drawing/2014/main" id="{51D407F6-D131-4F28-ABC7-AEB2985D1819}"/>
              </a:ext>
            </a:extLst>
          </p:cNvPr>
          <p:cNvPicPr>
            <a:picLocks noChangeAspect="1"/>
          </p:cNvPicPr>
          <p:nvPr/>
        </p:nvPicPr>
        <p:blipFill>
          <a:blip r:embed="rId6"/>
          <a:stretch>
            <a:fillRect/>
          </a:stretch>
        </p:blipFill>
        <p:spPr>
          <a:xfrm>
            <a:off x="4718255" y="2851688"/>
            <a:ext cx="2682472" cy="2694666"/>
          </a:xfrm>
          <a:prstGeom prst="rect">
            <a:avLst/>
          </a:prstGeom>
        </p:spPr>
      </p:pic>
    </p:spTree>
    <p:extLst>
      <p:ext uri="{BB962C8B-B14F-4D97-AF65-F5344CB8AC3E}">
        <p14:creationId xmlns:p14="http://schemas.microsoft.com/office/powerpoint/2010/main" val="296644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3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3_2.wav"/>
                                        </p:tgtEl>
                                      </p:cMediaNode>
                                    </p:audio>
                                  </p:sub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4" name="3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4" descr="Antecedentes, Frontera, Hierba, Verde, Paisaje">
            <a:extLst>
              <a:ext uri="{FF2B5EF4-FFF2-40B4-BE49-F238E27FC236}">
                <a16:creationId xmlns:a16="http://schemas.microsoft.com/office/drawing/2014/main" id="{C9A6E243-C434-412C-ADDD-853B1515F7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5724950"/>
            <a:ext cx="6283823" cy="143507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124A022-6D77-4C4E-89F8-D17BCA4E29EE}"/>
              </a:ext>
            </a:extLst>
          </p:cNvPr>
          <p:cNvSpPr>
            <a:spLocks noGrp="1"/>
          </p:cNvSpPr>
          <p:nvPr>
            <p:ph type="title"/>
          </p:nvPr>
        </p:nvSpPr>
        <p:spPr>
          <a:xfrm>
            <a:off x="10622952" y="980854"/>
            <a:ext cx="1523999" cy="406402"/>
          </a:xfrm>
          <a:solidFill>
            <a:srgbClr val="FF0066"/>
          </a:solidFill>
        </p:spPr>
        <p:txBody>
          <a:bodyPr>
            <a:normAutofit/>
          </a:bodyPr>
          <a:lstStyle/>
          <a:p>
            <a:r>
              <a:rPr lang="en-GB" sz="2000" b="1" i="0" u="none" strike="noStrike" cap="none" dirty="0" err="1">
                <a:solidFill>
                  <a:schemeClr val="bg1"/>
                </a:solidFill>
                <a:latin typeface="Century Gothic"/>
                <a:ea typeface="Century Gothic"/>
                <a:cs typeface="Century Gothic"/>
                <a:sym typeface="Century Gothic"/>
              </a:rPr>
              <a:t>pronunciar</a:t>
            </a:r>
            <a:endParaRPr lang="en-GB" sz="2000" dirty="0">
              <a:solidFill>
                <a:schemeClr val="bg1"/>
              </a:solidFill>
            </a:endParaRPr>
          </a:p>
        </p:txBody>
      </p:sp>
      <p:pic>
        <p:nvPicPr>
          <p:cNvPr id="3" name="Google Shape;111;p3" descr="Speech Icon, Voice, Talking, Audio, Speech">
            <a:extLst>
              <a:ext uri="{FF2B5EF4-FFF2-40B4-BE49-F238E27FC236}">
                <a16:creationId xmlns:a16="http://schemas.microsoft.com/office/drawing/2014/main" id="{73B89F34-3C74-4B21-9F34-8F2C9EBD69FE}"/>
              </a:ext>
            </a:extLst>
          </p:cNvPr>
          <p:cNvPicPr preferRelativeResize="0"/>
          <p:nvPr/>
        </p:nvPicPr>
        <p:blipFill rotWithShape="1">
          <a:blip r:embed="rId4">
            <a:alphaModFix/>
          </a:blip>
          <a:srcRect/>
          <a:stretch/>
        </p:blipFill>
        <p:spPr>
          <a:xfrm>
            <a:off x="11074287" y="152022"/>
            <a:ext cx="776168" cy="776168"/>
          </a:xfrm>
          <a:prstGeom prst="rect">
            <a:avLst/>
          </a:prstGeom>
          <a:noFill/>
          <a:ln>
            <a:noFill/>
          </a:ln>
        </p:spPr>
      </p:pic>
      <p:sp>
        <p:nvSpPr>
          <p:cNvPr id="6" name="TextBox 5">
            <a:extLst>
              <a:ext uri="{FF2B5EF4-FFF2-40B4-BE49-F238E27FC236}">
                <a16:creationId xmlns:a16="http://schemas.microsoft.com/office/drawing/2014/main" id="{A1966E81-56C9-47C1-B011-5DE07C3812B9}"/>
              </a:ext>
            </a:extLst>
          </p:cNvPr>
          <p:cNvSpPr txBox="1"/>
          <p:nvPr/>
        </p:nvSpPr>
        <p:spPr>
          <a:xfrm>
            <a:off x="505326" y="2583296"/>
            <a:ext cx="10258409" cy="646331"/>
          </a:xfrm>
          <a:prstGeom prst="rect">
            <a:avLst/>
          </a:prstGeom>
          <a:noFill/>
          <a:ln>
            <a:noFill/>
          </a:ln>
        </p:spPr>
        <p:txBody>
          <a:bodyPr wrap="square" rtlCol="0">
            <a:spAutoFit/>
          </a:bodyPr>
          <a:lstStyle/>
          <a:p>
            <a:r>
              <a:rPr lang="en-GB" sz="3600" dirty="0">
                <a:solidFill>
                  <a:srgbClr val="002060"/>
                </a:solidFill>
                <a:latin typeface="Century Gothic" panose="020B0502020202020204" pitchFamily="34" charset="0"/>
              </a:rPr>
              <a:t>La </a:t>
            </a:r>
            <a:r>
              <a:rPr lang="en-GB" sz="3600" b="1" dirty="0" err="1">
                <a:solidFill>
                  <a:srgbClr val="FF0066"/>
                </a:solidFill>
                <a:latin typeface="Century Gothic" panose="020B0502020202020204" pitchFamily="34" charset="0"/>
              </a:rPr>
              <a:t>ce</a:t>
            </a:r>
            <a:r>
              <a:rPr lang="en-GB" sz="3600" dirty="0" err="1">
                <a:solidFill>
                  <a:srgbClr val="002060"/>
                </a:solidFill>
                <a:latin typeface="Century Gothic" panose="020B0502020202020204" pitchFamily="34" charset="0"/>
              </a:rPr>
              <a:t>bra</a:t>
            </a:r>
            <a:r>
              <a:rPr lang="en-GB" sz="3600" dirty="0">
                <a:solidFill>
                  <a:srgbClr val="002060"/>
                </a:solidFill>
                <a:latin typeface="Century Gothic" panose="020B0502020202020204" pitchFamily="34" charset="0"/>
              </a:rPr>
              <a:t> Mer</a:t>
            </a:r>
            <a:r>
              <a:rPr lang="en-GB" sz="3600" b="1" dirty="0">
                <a:solidFill>
                  <a:srgbClr val="FF0066"/>
                </a:solidFill>
                <a:latin typeface="Century Gothic" panose="020B0502020202020204" pitchFamily="34" charset="0"/>
              </a:rPr>
              <a:t>ce</a:t>
            </a:r>
            <a:r>
              <a:rPr lang="en-GB" sz="3600" dirty="0">
                <a:solidFill>
                  <a:srgbClr val="002060"/>
                </a:solidFill>
                <a:latin typeface="Century Gothic" panose="020B0502020202020204" pitchFamily="34" charset="0"/>
              </a:rPr>
              <a:t> come </a:t>
            </a:r>
            <a:r>
              <a:rPr lang="en-GB" sz="3600" b="1" dirty="0" err="1">
                <a:solidFill>
                  <a:srgbClr val="FF0066"/>
                </a:solidFill>
                <a:latin typeface="Century Gothic" panose="020B0502020202020204" pitchFamily="34" charset="0"/>
              </a:rPr>
              <a:t>cé</a:t>
            </a:r>
            <a:r>
              <a:rPr lang="en-GB" sz="3600" dirty="0" err="1">
                <a:solidFill>
                  <a:srgbClr val="002060"/>
                </a:solidFill>
                <a:latin typeface="Century Gothic" panose="020B0502020202020204" pitchFamily="34" charset="0"/>
              </a:rPr>
              <a:t>sped</a:t>
            </a:r>
            <a:r>
              <a:rPr lang="en-GB" sz="3600" dirty="0">
                <a:solidFill>
                  <a:srgbClr val="002060"/>
                </a:solidFill>
                <a:latin typeface="Century Gothic" panose="020B0502020202020204" pitchFamily="34" charset="0"/>
              </a:rPr>
              <a:t> caliente.</a:t>
            </a:r>
          </a:p>
        </p:txBody>
      </p:sp>
      <p:sp>
        <p:nvSpPr>
          <p:cNvPr id="7" name="Rectangle: Rounded Corners 6">
            <a:extLst>
              <a:ext uri="{FF2B5EF4-FFF2-40B4-BE49-F238E27FC236}">
                <a16:creationId xmlns:a16="http://schemas.microsoft.com/office/drawing/2014/main" id="{E0AB2172-59DD-45B6-80BC-E88D254323E1}"/>
              </a:ext>
            </a:extLst>
          </p:cNvPr>
          <p:cNvSpPr/>
          <p:nvPr/>
        </p:nvSpPr>
        <p:spPr>
          <a:xfrm>
            <a:off x="2743201" y="2446175"/>
            <a:ext cx="7046858" cy="914400"/>
          </a:xfrm>
          <a:prstGeom prst="roundRect">
            <a:avLst/>
          </a:prstGeom>
          <a:solidFill>
            <a:srgbClr val="B9E5EE"/>
          </a:solidFill>
          <a:ln>
            <a:solidFill>
              <a:srgbClr val="B9E5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Rounded Corners 10">
            <a:extLst>
              <a:ext uri="{FF2B5EF4-FFF2-40B4-BE49-F238E27FC236}">
                <a16:creationId xmlns:a16="http://schemas.microsoft.com/office/drawing/2014/main" id="{358BA9ED-1B18-4F08-B330-25B3534E015E}"/>
              </a:ext>
            </a:extLst>
          </p:cNvPr>
          <p:cNvSpPr/>
          <p:nvPr/>
        </p:nvSpPr>
        <p:spPr>
          <a:xfrm>
            <a:off x="481238" y="2466515"/>
            <a:ext cx="7046858" cy="914400"/>
          </a:xfrm>
          <a:prstGeom prst="roundRect">
            <a:avLst/>
          </a:prstGeom>
          <a:solidFill>
            <a:srgbClr val="B9E5EE"/>
          </a:solidFill>
          <a:ln>
            <a:solidFill>
              <a:srgbClr val="B9E5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2" descr="Check Mark, Checkbox, Check, Tick, Yes">
            <a:extLst>
              <a:ext uri="{FF2B5EF4-FFF2-40B4-BE49-F238E27FC236}">
                <a16:creationId xmlns:a16="http://schemas.microsoft.com/office/drawing/2014/main" id="{A364A506-FF38-42E6-BA9D-2F8BA7BE0D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4348" y="1874849"/>
            <a:ext cx="492214" cy="45101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heck Mark, Checkbox, Check, Tick, Yes">
            <a:extLst>
              <a:ext uri="{FF2B5EF4-FFF2-40B4-BE49-F238E27FC236}">
                <a16:creationId xmlns:a16="http://schemas.microsoft.com/office/drawing/2014/main" id="{89C5E6B4-9579-4DED-B6FC-2D65C0EF7A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69748" y="1929917"/>
            <a:ext cx="492214" cy="45101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3F146236-880A-459E-8B51-1DDB7FDD346A}"/>
              </a:ext>
            </a:extLst>
          </p:cNvPr>
          <p:cNvSpPr/>
          <p:nvPr/>
        </p:nvSpPr>
        <p:spPr>
          <a:xfrm>
            <a:off x="4306043" y="2446175"/>
            <a:ext cx="6097414" cy="914400"/>
          </a:xfrm>
          <a:prstGeom prst="roundRect">
            <a:avLst/>
          </a:prstGeom>
          <a:solidFill>
            <a:srgbClr val="B9E5EE"/>
          </a:solidFill>
          <a:ln>
            <a:solidFill>
              <a:srgbClr val="B9E5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601D6A0C-66A6-435A-96A2-2EE680A5B4EC}"/>
              </a:ext>
            </a:extLst>
          </p:cNvPr>
          <p:cNvSpPr/>
          <p:nvPr/>
        </p:nvSpPr>
        <p:spPr>
          <a:xfrm>
            <a:off x="5678385" y="2446175"/>
            <a:ext cx="4604302" cy="914400"/>
          </a:xfrm>
          <a:prstGeom prst="roundRect">
            <a:avLst/>
          </a:prstGeom>
          <a:solidFill>
            <a:srgbClr val="B9E5EE"/>
          </a:solidFill>
          <a:ln>
            <a:solidFill>
              <a:srgbClr val="B9E5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2" descr="Check Mark, Checkbox, Check, Tick, Yes">
            <a:extLst>
              <a:ext uri="{FF2B5EF4-FFF2-40B4-BE49-F238E27FC236}">
                <a16:creationId xmlns:a16="http://schemas.microsoft.com/office/drawing/2014/main" id="{0DCB3D69-CF21-489A-9F36-FC252B3AA3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5527" y="1929917"/>
            <a:ext cx="492214" cy="45101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Rounded Corners 16">
            <a:extLst>
              <a:ext uri="{FF2B5EF4-FFF2-40B4-BE49-F238E27FC236}">
                <a16:creationId xmlns:a16="http://schemas.microsoft.com/office/drawing/2014/main" id="{7A3D1C02-FA5B-4E48-9D61-CDCFEF30D9A6}"/>
              </a:ext>
            </a:extLst>
          </p:cNvPr>
          <p:cNvSpPr/>
          <p:nvPr/>
        </p:nvSpPr>
        <p:spPr>
          <a:xfrm>
            <a:off x="7532938" y="2446175"/>
            <a:ext cx="2749749" cy="914400"/>
          </a:xfrm>
          <a:prstGeom prst="roundRect">
            <a:avLst/>
          </a:prstGeom>
          <a:solidFill>
            <a:srgbClr val="B9E5EE"/>
          </a:solidFill>
          <a:ln>
            <a:solidFill>
              <a:srgbClr val="B9E5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290" name="Picture 2" descr="Cebra, África, Animal, En Blanco Y Negro">
            <a:extLst>
              <a:ext uri="{FF2B5EF4-FFF2-40B4-BE49-F238E27FC236}">
                <a16:creationId xmlns:a16="http://schemas.microsoft.com/office/drawing/2014/main" id="{F1E53239-0D9B-46D5-AB35-33F57A9BAC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46469" y="4432920"/>
            <a:ext cx="3130054" cy="211574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Antecedentes, Frontera, Hierba, Verde, Paisaje">
            <a:extLst>
              <a:ext uri="{FF2B5EF4-FFF2-40B4-BE49-F238E27FC236}">
                <a16:creationId xmlns:a16="http://schemas.microsoft.com/office/drawing/2014/main" id="{027C7767-8A62-4DC7-8A5E-D05652AA52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908177" y="5724950"/>
            <a:ext cx="6283823" cy="1435072"/>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Caliente, La Temperatura, Termómetro, Tiempo">
            <a:extLst>
              <a:ext uri="{FF2B5EF4-FFF2-40B4-BE49-F238E27FC236}">
                <a16:creationId xmlns:a16="http://schemas.microsoft.com/office/drawing/2014/main" id="{4FF16E5A-F83E-4C68-9CD3-81C9243C346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91687" y="5338550"/>
            <a:ext cx="717536" cy="143507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3F7013B-6FE7-4805-A704-BFBB14FB1D78}"/>
              </a:ext>
            </a:extLst>
          </p:cNvPr>
          <p:cNvSpPr txBox="1"/>
          <p:nvPr/>
        </p:nvSpPr>
        <p:spPr>
          <a:xfrm>
            <a:off x="505326" y="3360575"/>
            <a:ext cx="10847575" cy="461665"/>
          </a:xfrm>
          <a:prstGeom prst="rect">
            <a:avLst/>
          </a:prstGeom>
          <a:noFill/>
        </p:spPr>
        <p:txBody>
          <a:bodyPr wrap="square" rtlCol="0">
            <a:spAutoFit/>
          </a:bodyPr>
          <a:lstStyle/>
          <a:p>
            <a:r>
              <a:rPr lang="en-GB" sz="2400" i="1" dirty="0">
                <a:solidFill>
                  <a:srgbClr val="002060"/>
                </a:solidFill>
                <a:latin typeface="Century Gothic" panose="020B0502020202020204" pitchFamily="34" charset="0"/>
              </a:rPr>
              <a:t>The zebra Merce eats hots grass.</a:t>
            </a:r>
          </a:p>
        </p:txBody>
      </p:sp>
      <p:sp>
        <p:nvSpPr>
          <p:cNvPr id="8" name="Action Button: Sound 7">
            <a:hlinkClick r:id="" action="ppaction://noaction" highlightClick="1">
              <a:snd r:embed="rId8" name="4_4.wav"/>
            </a:hlinkClick>
            <a:extLst>
              <a:ext uri="{FF2B5EF4-FFF2-40B4-BE49-F238E27FC236}">
                <a16:creationId xmlns:a16="http://schemas.microsoft.com/office/drawing/2014/main" id="{365C95A6-8CD9-4A1B-B00F-C490317CD241}"/>
              </a:ext>
            </a:extLst>
          </p:cNvPr>
          <p:cNvSpPr/>
          <p:nvPr/>
        </p:nvSpPr>
        <p:spPr>
          <a:xfrm>
            <a:off x="227854" y="1782188"/>
            <a:ext cx="492214" cy="506078"/>
          </a:xfrm>
          <a:prstGeom prst="actionButtonSound">
            <a:avLst/>
          </a:prstGeom>
          <a:solidFill>
            <a:schemeClr val="accent3">
              <a:lumMod val="60000"/>
              <a:lumOff val="4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descr="Teacher">
            <a:extLst>
              <a:ext uri="{FF2B5EF4-FFF2-40B4-BE49-F238E27FC236}">
                <a16:creationId xmlns:a16="http://schemas.microsoft.com/office/drawing/2014/main" id="{ADE25CCF-9C89-68C7-93E0-3DD7B71D4C1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5270" y="86156"/>
            <a:ext cx="914400" cy="914400"/>
          </a:xfrm>
          <a:prstGeom prst="rect">
            <a:avLst/>
          </a:prstGeom>
        </p:spPr>
      </p:pic>
      <p:sp>
        <p:nvSpPr>
          <p:cNvPr id="10" name="Speech Bubble: Rectangle with Corners Rounded 9">
            <a:extLst>
              <a:ext uri="{FF2B5EF4-FFF2-40B4-BE49-F238E27FC236}">
                <a16:creationId xmlns:a16="http://schemas.microsoft.com/office/drawing/2014/main" id="{50541F3F-C125-0E6D-559E-F13CDBB0BF69}"/>
              </a:ext>
            </a:extLst>
          </p:cNvPr>
          <p:cNvSpPr/>
          <p:nvPr/>
        </p:nvSpPr>
        <p:spPr>
          <a:xfrm>
            <a:off x="1045950" y="229635"/>
            <a:ext cx="4026381" cy="515134"/>
          </a:xfrm>
          <a:prstGeom prst="wedgeRoundRectCallout">
            <a:avLst>
              <a:gd name="adj1" fmla="val -57234"/>
              <a:gd name="adj2" fmla="val 8044"/>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Escucha y </a:t>
            </a:r>
            <a:r>
              <a:rPr lang="en-GB" sz="2800" b="1" dirty="0" err="1">
                <a:solidFill>
                  <a:schemeClr val="bg1"/>
                </a:solidFill>
                <a:latin typeface="Century Gothic" panose="020B0502020202020204" pitchFamily="34" charset="0"/>
              </a:rPr>
              <a:t>marca</a:t>
            </a:r>
            <a:r>
              <a:rPr lang="en-GB" sz="2800" b="1" dirty="0">
                <a:solidFill>
                  <a:schemeClr val="bg1"/>
                </a:solidFill>
                <a:latin typeface="Century Gothic" panose="020B0502020202020204" pitchFamily="34" charset="0"/>
              </a:rPr>
              <a:t>      .</a:t>
            </a:r>
            <a:endParaRPr lang="en-GB" sz="2800" dirty="0">
              <a:solidFill>
                <a:schemeClr val="bg1"/>
              </a:solidFill>
            </a:endParaRPr>
          </a:p>
        </p:txBody>
      </p:sp>
      <p:sp>
        <p:nvSpPr>
          <p:cNvPr id="19" name="TextBox 18">
            <a:extLst>
              <a:ext uri="{FF2B5EF4-FFF2-40B4-BE49-F238E27FC236}">
                <a16:creationId xmlns:a16="http://schemas.microsoft.com/office/drawing/2014/main" id="{A7008208-AE17-5B0F-E114-808554DE07DB}"/>
              </a:ext>
            </a:extLst>
          </p:cNvPr>
          <p:cNvSpPr txBox="1"/>
          <p:nvPr/>
        </p:nvSpPr>
        <p:spPr>
          <a:xfrm>
            <a:off x="1024261" y="807250"/>
            <a:ext cx="7046857" cy="523220"/>
          </a:xfrm>
          <a:prstGeom prst="rect">
            <a:avLst/>
          </a:prstGeom>
          <a:noFill/>
        </p:spPr>
        <p:txBody>
          <a:bodyPr wrap="square">
            <a:spAutoFit/>
          </a:bodyPr>
          <a:lstStyle/>
          <a:p>
            <a:r>
              <a:rPr lang="en-GB" sz="2800" dirty="0">
                <a:solidFill>
                  <a:srgbClr val="002060"/>
                </a:solidFill>
                <a:latin typeface="Century Gothic" panose="020B0502020202020204" pitchFamily="34" charset="0"/>
              </a:rPr>
              <a:t>How many times can you hear </a:t>
            </a:r>
            <a:r>
              <a:rPr lang="en-GB" sz="2800" b="1" dirty="0">
                <a:solidFill>
                  <a:srgbClr val="FF0066"/>
                </a:solidFill>
                <a:latin typeface="Century Gothic" panose="020B0502020202020204" pitchFamily="34" charset="0"/>
              </a:rPr>
              <a:t>[</a:t>
            </a:r>
            <a:r>
              <a:rPr lang="en-GB" sz="2800" b="1" dirty="0" err="1">
                <a:solidFill>
                  <a:srgbClr val="FF0066"/>
                </a:solidFill>
                <a:latin typeface="Century Gothic" panose="020B0502020202020204" pitchFamily="34" charset="0"/>
              </a:rPr>
              <a:t>ce</a:t>
            </a:r>
            <a:r>
              <a:rPr lang="en-GB" sz="2800" b="1" dirty="0">
                <a:solidFill>
                  <a:srgbClr val="FF0066"/>
                </a:solidFill>
                <a:latin typeface="Century Gothic" panose="020B0502020202020204" pitchFamily="34" charset="0"/>
              </a:rPr>
              <a:t>]</a:t>
            </a:r>
            <a:r>
              <a:rPr lang="en-GB" sz="2800" dirty="0">
                <a:solidFill>
                  <a:srgbClr val="002060"/>
                </a:solidFill>
                <a:latin typeface="Century Gothic" panose="020B0502020202020204" pitchFamily="34" charset="0"/>
              </a:rPr>
              <a:t>?</a:t>
            </a:r>
          </a:p>
        </p:txBody>
      </p:sp>
      <p:sp>
        <p:nvSpPr>
          <p:cNvPr id="20" name="Google Shape;222;p10">
            <a:extLst>
              <a:ext uri="{FF2B5EF4-FFF2-40B4-BE49-F238E27FC236}">
                <a16:creationId xmlns:a16="http://schemas.microsoft.com/office/drawing/2014/main" id="{74E40142-1A79-DE45-1F77-83FC1632DADC}"/>
              </a:ext>
            </a:extLst>
          </p:cNvPr>
          <p:cNvSpPr txBox="1"/>
          <p:nvPr/>
        </p:nvSpPr>
        <p:spPr>
          <a:xfrm>
            <a:off x="10618831" y="2196937"/>
            <a:ext cx="1346844" cy="400110"/>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dirty="0">
                <a:solidFill>
                  <a:srgbClr val="002060"/>
                </a:solidFill>
                <a:latin typeface="Century Gothic"/>
                <a:ea typeface="Century Gothic"/>
                <a:cs typeface="Century Gothic"/>
                <a:sym typeface="Century Gothic"/>
              </a:rPr>
              <a:t>escuchar</a:t>
            </a:r>
            <a:endParaRPr sz="2000" b="1" i="0" u="none" strike="noStrike" cap="none" dirty="0">
              <a:solidFill>
                <a:srgbClr val="002060"/>
              </a:solidFill>
              <a:latin typeface="Century Gothic"/>
              <a:ea typeface="Century Gothic"/>
              <a:cs typeface="Century Gothic"/>
              <a:sym typeface="Century Gothic"/>
            </a:endParaRPr>
          </a:p>
        </p:txBody>
      </p:sp>
      <p:grpSp>
        <p:nvGrpSpPr>
          <p:cNvPr id="21" name="Group 20">
            <a:extLst>
              <a:ext uri="{FF2B5EF4-FFF2-40B4-BE49-F238E27FC236}">
                <a16:creationId xmlns:a16="http://schemas.microsoft.com/office/drawing/2014/main" id="{F855E136-68E0-1622-F5C1-74DC3F4A6823}"/>
              </a:ext>
            </a:extLst>
          </p:cNvPr>
          <p:cNvGrpSpPr/>
          <p:nvPr/>
        </p:nvGrpSpPr>
        <p:grpSpPr>
          <a:xfrm>
            <a:off x="10971245" y="1450784"/>
            <a:ext cx="691095" cy="701024"/>
            <a:chOff x="11059045" y="145038"/>
            <a:chExt cx="945328" cy="980949"/>
          </a:xfrm>
          <a:solidFill>
            <a:srgbClr val="B9E5EE"/>
          </a:solidFill>
        </p:grpSpPr>
        <p:sp>
          <p:nvSpPr>
            <p:cNvPr id="27" name="Oval 26">
              <a:extLst>
                <a:ext uri="{FF2B5EF4-FFF2-40B4-BE49-F238E27FC236}">
                  <a16:creationId xmlns:a16="http://schemas.microsoft.com/office/drawing/2014/main" id="{CD6203E5-9481-D0BB-A9FA-D038988C5154}"/>
                </a:ext>
              </a:extLst>
            </p:cNvPr>
            <p:cNvSpPr/>
            <p:nvPr/>
          </p:nvSpPr>
          <p:spPr>
            <a:xfrm>
              <a:off x="11059045" y="145038"/>
              <a:ext cx="945328" cy="980949"/>
            </a:xfrm>
            <a:prstGeom prst="ellipse">
              <a:avLst/>
            </a:prstGeom>
            <a:grpFill/>
            <a:ln w="28575">
              <a:solidFill>
                <a:srgbClr val="4152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12700">
                  <a:solidFill>
                    <a:schemeClr val="tx1"/>
                  </a:solidFill>
                </a:ln>
              </a:endParaRPr>
            </a:p>
          </p:txBody>
        </p:sp>
        <p:pic>
          <p:nvPicPr>
            <p:cNvPr id="28" name="Picture 27" descr="Free speaker sound loud vector">
              <a:extLst>
                <a:ext uri="{FF2B5EF4-FFF2-40B4-BE49-F238E27FC236}">
                  <a16:creationId xmlns:a16="http://schemas.microsoft.com/office/drawing/2014/main" id="{440A5902-03B5-51DE-8597-A8A6E3895331}"/>
                </a:ext>
              </a:extLst>
            </p:cNvPr>
            <p:cNvPicPr>
              <a:picLocks noChangeAspect="1" noChangeArrowheads="1"/>
            </p:cNvPicPr>
            <p:nvPr/>
          </p:nvPicPr>
          <p:blipFill>
            <a:blip r:embed="rId11">
              <a:duotone>
                <a:prstClr val="black"/>
                <a:schemeClr val="accent4">
                  <a:tint val="45000"/>
                  <a:satMod val="400000"/>
                </a:schemeClr>
              </a:duotone>
              <a:extLst>
                <a:ext uri="{BEBA8EAE-BF5A-486C-A8C5-ECC9F3942E4B}">
                  <a14:imgProps xmlns:a14="http://schemas.microsoft.com/office/drawing/2010/main">
                    <a14:imgLayer r:embed="rId12">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189029" y="333684"/>
              <a:ext cx="681089" cy="583345"/>
            </a:xfrm>
            <a:prstGeom prst="rect">
              <a:avLst/>
            </a:prstGeom>
            <a:grpFill/>
            <a:ln>
              <a:noFill/>
            </a:ln>
          </p:spPr>
        </p:pic>
      </p:grpSp>
      <p:pic>
        <p:nvPicPr>
          <p:cNvPr id="29" name="Graphic 28" descr="Teacher">
            <a:extLst>
              <a:ext uri="{FF2B5EF4-FFF2-40B4-BE49-F238E27FC236}">
                <a16:creationId xmlns:a16="http://schemas.microsoft.com/office/drawing/2014/main" id="{44BA6888-9795-43D6-F191-4F56C964EFA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369423" y="4144443"/>
            <a:ext cx="914400" cy="914400"/>
          </a:xfrm>
          <a:prstGeom prst="rect">
            <a:avLst/>
          </a:prstGeom>
        </p:spPr>
      </p:pic>
      <p:sp>
        <p:nvSpPr>
          <p:cNvPr id="30" name="Speech Bubble: Rectangle with Corners Rounded 29">
            <a:extLst>
              <a:ext uri="{FF2B5EF4-FFF2-40B4-BE49-F238E27FC236}">
                <a16:creationId xmlns:a16="http://schemas.microsoft.com/office/drawing/2014/main" id="{D6CB3E5E-873D-1E8C-FFCF-E9081CBB3E2F}"/>
              </a:ext>
            </a:extLst>
          </p:cNvPr>
          <p:cNvSpPr/>
          <p:nvPr/>
        </p:nvSpPr>
        <p:spPr>
          <a:xfrm>
            <a:off x="6364597" y="4223947"/>
            <a:ext cx="5782354" cy="651028"/>
          </a:xfrm>
          <a:prstGeom prst="wedgeRoundRectCallout">
            <a:avLst>
              <a:gd name="adj1" fmla="val -56872"/>
              <a:gd name="adj2" fmla="val 2854"/>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err="1">
                <a:solidFill>
                  <a:schemeClr val="bg1"/>
                </a:solidFill>
                <a:latin typeface="Century Gothic" panose="020B0502020202020204" pitchFamily="34" charset="0"/>
              </a:rPr>
              <a:t>Practica</a:t>
            </a:r>
            <a:r>
              <a:rPr lang="en-GB" sz="2800" b="1" dirty="0">
                <a:solidFill>
                  <a:schemeClr val="bg1"/>
                </a:solidFill>
                <a:latin typeface="Century Gothic" panose="020B0502020202020204" pitchFamily="34" charset="0"/>
              </a:rPr>
              <a:t> con un </a:t>
            </a:r>
            <a:r>
              <a:rPr lang="en-GB" sz="2800" b="1" dirty="0" err="1">
                <a:solidFill>
                  <a:schemeClr val="bg1"/>
                </a:solidFill>
                <a:latin typeface="Century Gothic" panose="020B0502020202020204" pitchFamily="34" charset="0"/>
              </a:rPr>
              <a:t>compa؜ñero</a:t>
            </a:r>
            <a:r>
              <a:rPr lang="en-GB" sz="2800" b="1" dirty="0">
                <a:solidFill>
                  <a:schemeClr val="bg1"/>
                </a:solidFill>
                <a:latin typeface="Century Gothic" panose="020B0502020202020204" pitchFamily="34" charset="0"/>
              </a:rPr>
              <a:t>/a.</a:t>
            </a:r>
            <a:endParaRPr lang="en-GB" sz="2800" dirty="0">
              <a:solidFill>
                <a:schemeClr val="bg1"/>
              </a:solidFill>
              <a:latin typeface="Century Gothic" panose="020B0502020202020204" pitchFamily="34" charset="0"/>
            </a:endParaRPr>
          </a:p>
        </p:txBody>
      </p:sp>
      <p:pic>
        <p:nvPicPr>
          <p:cNvPr id="31" name="Picture 2" descr="Check Mark, Checkbox, Check, Tick, Yes">
            <a:extLst>
              <a:ext uri="{FF2B5EF4-FFF2-40B4-BE49-F238E27FC236}">
                <a16:creationId xmlns:a16="http://schemas.microsoft.com/office/drawing/2014/main" id="{199B9F08-AEFA-26D4-1968-5E74B3A77A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7906" y="302142"/>
            <a:ext cx="403875" cy="370066"/>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0B9CF15B-715A-A750-5EEC-16F4D55F2296}"/>
              </a:ext>
            </a:extLst>
          </p:cNvPr>
          <p:cNvSpPr txBox="1"/>
          <p:nvPr/>
        </p:nvSpPr>
        <p:spPr>
          <a:xfrm>
            <a:off x="8095487" y="5195232"/>
            <a:ext cx="3468704" cy="830997"/>
          </a:xfrm>
          <a:prstGeom prst="rect">
            <a:avLst/>
          </a:prstGeom>
          <a:solidFill>
            <a:srgbClr val="C0E399"/>
          </a:solidFill>
        </p:spPr>
        <p:txBody>
          <a:bodyPr wrap="square" rtlCol="0">
            <a:spAutoFit/>
          </a:bodyPr>
          <a:lstStyle/>
          <a:p>
            <a:pPr algn="ctr"/>
            <a:r>
              <a:rPr lang="en-GB" sz="2400" b="1" dirty="0" err="1">
                <a:solidFill>
                  <a:srgbClr val="002060"/>
                </a:solidFill>
                <a:latin typeface="Century Gothic" panose="020B0502020202020204" pitchFamily="34" charset="0"/>
              </a:rPr>
              <a:t>practica</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 practise</a:t>
            </a:r>
          </a:p>
          <a:p>
            <a:pPr algn="ctr"/>
            <a:r>
              <a:rPr lang="en-GB" sz="2400" b="1" dirty="0" err="1">
                <a:solidFill>
                  <a:srgbClr val="002060"/>
                </a:solidFill>
                <a:latin typeface="Century Gothic" panose="020B0502020202020204" pitchFamily="34" charset="0"/>
              </a:rPr>
              <a:t>compañero</a:t>
            </a:r>
            <a:r>
              <a:rPr lang="en-GB" sz="2400" dirty="0">
                <a:solidFill>
                  <a:srgbClr val="002060"/>
                </a:solidFill>
                <a:latin typeface="Century Gothic" panose="020B0502020202020204" pitchFamily="34" charset="0"/>
              </a:rPr>
              <a:t> = partner</a:t>
            </a:r>
            <a:endParaRPr lang="en-GB" sz="2400" dirty="0">
              <a:solidFill>
                <a:srgbClr val="002060"/>
              </a:solidFill>
            </a:endParaRPr>
          </a:p>
        </p:txBody>
      </p:sp>
      <p:pic>
        <p:nvPicPr>
          <p:cNvPr id="4" name="Picture 3">
            <a:extLst>
              <a:ext uri="{FF2B5EF4-FFF2-40B4-BE49-F238E27FC236}">
                <a16:creationId xmlns:a16="http://schemas.microsoft.com/office/drawing/2014/main" id="{216B6AFA-ECE7-BD9F-3E73-3EF8051AF9A2}"/>
              </a:ext>
            </a:extLst>
          </p:cNvPr>
          <p:cNvPicPr>
            <a:picLocks noChangeAspect="1"/>
          </p:cNvPicPr>
          <p:nvPr/>
        </p:nvPicPr>
        <p:blipFill>
          <a:blip r:embed="rId13"/>
          <a:stretch>
            <a:fillRect/>
          </a:stretch>
        </p:blipFill>
        <p:spPr>
          <a:xfrm>
            <a:off x="7297530" y="801922"/>
            <a:ext cx="1091279" cy="749873"/>
          </a:xfrm>
          <a:prstGeom prst="rect">
            <a:avLst/>
          </a:prstGeom>
        </p:spPr>
      </p:pic>
    </p:spTree>
    <p:extLst>
      <p:ext uri="{BB962C8B-B14F-4D97-AF65-F5344CB8AC3E}">
        <p14:creationId xmlns:p14="http://schemas.microsoft.com/office/powerpoint/2010/main" val="1174113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par>
                                <p:cTn id="8" presetID="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500" fill="hold"/>
                                        <p:tgtEl>
                                          <p:spTgt spid="12"/>
                                        </p:tgtEl>
                                        <p:attrNameLst>
                                          <p:attrName>ppt_x</p:attrName>
                                        </p:attrNameLst>
                                      </p:cBhvr>
                                      <p:tavLst>
                                        <p:tav tm="0">
                                          <p:val>
                                            <p:strVal val="#ppt_x"/>
                                          </p:val>
                                        </p:tav>
                                        <p:tav tm="100000">
                                          <p:val>
                                            <p:strVal val="#ppt_x"/>
                                          </p:val>
                                        </p:tav>
                                      </p:tavLst>
                                    </p:anim>
                                    <p:anim calcmode="lin" valueType="num">
                                      <p:cBhvr additive="base">
                                        <p:cTn id="1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par>
                                <p:cTn id="17" presetID="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0" nodeType="clickEffect">
                                  <p:stCondLst>
                                    <p:cond delay="0"/>
                                  </p:stCondLst>
                                  <p:childTnLst>
                                    <p:animEffect transition="out" filter="fade">
                                      <p:cBhvr>
                                        <p:cTn id="29" dur="500"/>
                                        <p:tgtEl>
                                          <p:spTgt spid="15"/>
                                        </p:tgtEl>
                                      </p:cBhvr>
                                    </p:animEffect>
                                    <p:set>
                                      <p:cBhvr>
                                        <p:cTn id="30" dur="1" fill="hold">
                                          <p:stCondLst>
                                            <p:cond delay="499"/>
                                          </p:stCondLst>
                                        </p:cTn>
                                        <p:tgtEl>
                                          <p:spTgt spid="15"/>
                                        </p:tgtEl>
                                        <p:attrNameLst>
                                          <p:attrName>style.visibility</p:attrName>
                                        </p:attrNameLst>
                                      </p:cBhvr>
                                      <p:to>
                                        <p:strVal val="hidden"/>
                                      </p:to>
                                    </p:set>
                                  </p:childTnLst>
                                </p:cTn>
                              </p:par>
                              <p:par>
                                <p:cTn id="31" presetID="2" presetClass="entr" presetSubtype="4"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ppt_x"/>
                                          </p:val>
                                        </p:tav>
                                        <p:tav tm="100000">
                                          <p:val>
                                            <p:strVal val="#ppt_x"/>
                                          </p:val>
                                        </p:tav>
                                      </p:tavLst>
                                    </p:anim>
                                    <p:anim calcmode="lin" valueType="num">
                                      <p:cBhvr additive="base">
                                        <p:cTn id="3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0" nodeType="clickEffect">
                                  <p:stCondLst>
                                    <p:cond delay="0"/>
                                  </p:stCondLst>
                                  <p:childTnLst>
                                    <p:animEffect transition="out" filter="fade">
                                      <p:cBhvr>
                                        <p:cTn id="38" dur="500"/>
                                        <p:tgtEl>
                                          <p:spTgt spid="17"/>
                                        </p:tgtEl>
                                      </p:cBhvr>
                                    </p:animEffect>
                                    <p:set>
                                      <p:cBhvr>
                                        <p:cTn id="39" dur="1" fill="hold">
                                          <p:stCondLst>
                                            <p:cond delay="499"/>
                                          </p:stCondLst>
                                        </p:cTn>
                                        <p:tgtEl>
                                          <p:spTgt spid="17"/>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childTnLst>
                                </p:cTn>
                              </p:par>
                              <p:par>
                                <p:cTn id="44" presetID="10" presetClass="entr" presetSubtype="0" fill="hold" nodeType="withEffect">
                                  <p:stCondLst>
                                    <p:cond delay="0"/>
                                  </p:stCondLst>
                                  <p:childTnLst>
                                    <p:set>
                                      <p:cBhvr>
                                        <p:cTn id="45" dur="1" fill="hold">
                                          <p:stCondLst>
                                            <p:cond delay="0"/>
                                          </p:stCondLst>
                                        </p:cTn>
                                        <p:tgtEl>
                                          <p:spTgt spid="12294"/>
                                        </p:tgtEl>
                                        <p:attrNameLst>
                                          <p:attrName>style.visibility</p:attrName>
                                        </p:attrNameLst>
                                      </p:cBhvr>
                                      <p:to>
                                        <p:strVal val="visible"/>
                                      </p:to>
                                    </p:set>
                                    <p:animEffect transition="in" filter="fade">
                                      <p:cBhvr>
                                        <p:cTn id="46" dur="500"/>
                                        <p:tgtEl>
                                          <p:spTgt spid="12294"/>
                                        </p:tgtEl>
                                      </p:cBhvr>
                                    </p:animEffect>
                                  </p:childTnLst>
                                </p:cTn>
                              </p:par>
                              <p:par>
                                <p:cTn id="47" presetID="10" presetClass="entr" presetSubtype="0" fill="hold" nodeType="withEffect">
                                  <p:stCondLst>
                                    <p:cond delay="0"/>
                                  </p:stCondLst>
                                  <p:childTnLst>
                                    <p:set>
                                      <p:cBhvr>
                                        <p:cTn id="48" dur="1" fill="hold">
                                          <p:stCondLst>
                                            <p:cond delay="0"/>
                                          </p:stCondLst>
                                        </p:cTn>
                                        <p:tgtEl>
                                          <p:spTgt spid="12290"/>
                                        </p:tgtEl>
                                        <p:attrNameLst>
                                          <p:attrName>style.visibility</p:attrName>
                                        </p:attrNameLst>
                                      </p:cBhvr>
                                      <p:to>
                                        <p:strVal val="visible"/>
                                      </p:to>
                                    </p:set>
                                    <p:animEffect transition="in" filter="fade">
                                      <p:cBhvr>
                                        <p:cTn id="49" dur="500"/>
                                        <p:tgtEl>
                                          <p:spTgt spid="12290"/>
                                        </p:tgtEl>
                                      </p:cBhvr>
                                    </p:animEffect>
                                  </p:childTnLst>
                                </p:cTn>
                              </p:par>
                              <p:par>
                                <p:cTn id="50" presetID="10" presetClass="entr" presetSubtype="0" fill="hold"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par>
                                <p:cTn id="53" presetID="10" presetClass="entr" presetSubtype="0" fill="hold"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500"/>
                                        <p:tgtEl>
                                          <p:spTgt spid="23"/>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fade">
                                      <p:cBhvr>
                                        <p:cTn id="60" dur="500"/>
                                        <p:tgtEl>
                                          <p:spTgt spid="29"/>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fade">
                                      <p:cBhvr>
                                        <p:cTn id="63" dur="500"/>
                                        <p:tgtEl>
                                          <p:spTgt spid="30"/>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fade">
                                      <p:cBhvr>
                                        <p:cTn id="6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4" grpId="0" animBg="1"/>
      <p:bldP spid="15" grpId="0" animBg="1"/>
      <p:bldP spid="17" grpId="0" animBg="1"/>
      <p:bldP spid="5" grpId="0"/>
      <p:bldP spid="30" grpId="0" animBg="1"/>
      <p:bldP spid="3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b="1" dirty="0">
                <a:solidFill>
                  <a:srgbClr val="002060"/>
                </a:solidFill>
                <a:latin typeface="Century Gothic"/>
                <a:ea typeface="Century Gothic"/>
                <a:cs typeface="Century Gothic"/>
                <a:sym typeface="Century Gothic"/>
              </a:rPr>
              <a:t>Gender in Spanish</a:t>
            </a:r>
            <a:endParaRPr lang="en-GB" sz="3600" i="0" u="none" strike="noStrike" cap="none" dirty="0">
              <a:solidFill>
                <a:srgbClr val="002060"/>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9">
            <a:alphaModFix/>
          </a:blip>
          <a:srcRect/>
          <a:stretch/>
        </p:blipFill>
        <p:spPr>
          <a:xfrm>
            <a:off x="10719836" y="0"/>
            <a:ext cx="1330395" cy="1332245"/>
          </a:xfrm>
          <a:prstGeom prst="rect">
            <a:avLst/>
          </a:prstGeom>
          <a:noFill/>
          <a:ln>
            <a:noFill/>
          </a:ln>
        </p:spPr>
      </p:pic>
      <p:sp>
        <p:nvSpPr>
          <p:cNvPr id="16" name="Google Shape;169;p8">
            <a:extLst>
              <a:ext uri="{FF2B5EF4-FFF2-40B4-BE49-F238E27FC236}">
                <a16:creationId xmlns:a16="http://schemas.microsoft.com/office/drawing/2014/main" id="{B4F132BF-0F27-4183-A033-D182D0CEA9FB}"/>
              </a:ext>
            </a:extLst>
          </p:cNvPr>
          <p:cNvSpPr txBox="1"/>
          <p:nvPr/>
        </p:nvSpPr>
        <p:spPr>
          <a:xfrm>
            <a:off x="282562" y="924457"/>
            <a:ext cx="5474835"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1E4E79"/>
              </a:buClr>
              <a:buSzPts val="2800"/>
              <a:buFont typeface="Century Gothic"/>
              <a:buNone/>
            </a:pPr>
            <a:r>
              <a:rPr lang="en-GB" sz="2800" dirty="0">
                <a:solidFill>
                  <a:srgbClr val="1E4E79"/>
                </a:solidFill>
                <a:latin typeface="Century Gothic"/>
                <a:ea typeface="Century Gothic"/>
                <a:cs typeface="Century Gothic"/>
                <a:sym typeface="Century Gothic"/>
              </a:rPr>
              <a:t>Indefinite articles: a/an</a:t>
            </a:r>
            <a:endParaRPr sz="2800" b="0" i="0" u="none" strike="noStrike" cap="none" dirty="0">
              <a:solidFill>
                <a:srgbClr val="1E4E79"/>
              </a:solidFill>
              <a:latin typeface="Century Gothic"/>
              <a:ea typeface="Century Gothic"/>
              <a:cs typeface="Century Gothic"/>
              <a:sym typeface="Century Gothic"/>
            </a:endParaRPr>
          </a:p>
        </p:txBody>
      </p:sp>
      <p:sp>
        <p:nvSpPr>
          <p:cNvPr id="17" name="Google Shape;171;p8">
            <a:extLst>
              <a:ext uri="{FF2B5EF4-FFF2-40B4-BE49-F238E27FC236}">
                <a16:creationId xmlns:a16="http://schemas.microsoft.com/office/drawing/2014/main" id="{AE134DAB-BDBF-4659-93C0-5D36FB7A816F}"/>
              </a:ext>
            </a:extLst>
          </p:cNvPr>
          <p:cNvSpPr txBox="1"/>
          <p:nvPr/>
        </p:nvSpPr>
        <p:spPr>
          <a:xfrm>
            <a:off x="274554" y="1456697"/>
            <a:ext cx="11713210" cy="954067"/>
          </a:xfrm>
          <a:prstGeom prst="rect">
            <a:avLst/>
          </a:prstGeom>
          <a:noFill/>
          <a:ln>
            <a:noFill/>
          </a:ln>
        </p:spPr>
        <p:txBody>
          <a:bodyPr spcFirstLastPara="1" wrap="square" lIns="91425" tIns="45700" rIns="91425" bIns="45700" anchor="t" anchorCtr="0">
            <a:spAutoFit/>
          </a:bodyPr>
          <a:lstStyle/>
          <a:p>
            <a:pPr lvl="0">
              <a:buClrTx/>
              <a:defRPr/>
            </a:pPr>
            <a:r>
              <a:rPr lang="en-GB" sz="2800" kern="1200" dirty="0">
                <a:solidFill>
                  <a:srgbClr val="002060"/>
                </a:solidFill>
                <a:latin typeface="Century Gothic" panose="020B0502020202020204" pitchFamily="34" charset="0"/>
              </a:rPr>
              <a:t>In Spanish, </a:t>
            </a:r>
            <a:r>
              <a:rPr lang="en-GB" sz="2800" b="1" kern="1200" dirty="0">
                <a:solidFill>
                  <a:srgbClr val="002060"/>
                </a:solidFill>
                <a:latin typeface="Century Gothic" panose="020B0502020202020204" pitchFamily="34" charset="0"/>
              </a:rPr>
              <a:t>things</a:t>
            </a:r>
            <a:r>
              <a:rPr lang="en-GB" sz="2800" kern="1200" dirty="0">
                <a:solidFill>
                  <a:srgbClr val="002060"/>
                </a:solidFill>
                <a:latin typeface="Century Gothic" panose="020B0502020202020204" pitchFamily="34" charset="0"/>
              </a:rPr>
              <a:t>, as well as people and animals, are either </a:t>
            </a:r>
            <a:r>
              <a:rPr lang="en-GB" sz="2800" b="1" kern="1200" dirty="0">
                <a:solidFill>
                  <a:srgbClr val="002060"/>
                </a:solidFill>
                <a:latin typeface="Century Gothic" panose="020B0502020202020204" pitchFamily="34" charset="0"/>
              </a:rPr>
              <a:t>masculine</a:t>
            </a:r>
            <a:r>
              <a:rPr lang="en-GB" sz="2800" kern="1200" dirty="0">
                <a:solidFill>
                  <a:srgbClr val="002060"/>
                </a:solidFill>
                <a:latin typeface="Century Gothic" panose="020B0502020202020204" pitchFamily="34" charset="0"/>
              </a:rPr>
              <a:t> or </a:t>
            </a:r>
            <a:r>
              <a:rPr lang="en-GB" sz="2800" b="1" kern="1200" dirty="0">
                <a:solidFill>
                  <a:srgbClr val="002060"/>
                </a:solidFill>
                <a:latin typeface="Century Gothic" panose="020B0502020202020204" pitchFamily="34" charset="0"/>
              </a:rPr>
              <a:t>feminine</a:t>
            </a:r>
            <a:r>
              <a:rPr lang="en-GB" sz="2800" kern="1200" dirty="0">
                <a:solidFill>
                  <a:srgbClr val="002060"/>
                </a:solidFill>
                <a:latin typeface="Century Gothic" panose="020B0502020202020204" pitchFamily="34" charset="0"/>
              </a:rPr>
              <a:t>. We say that they have </a:t>
            </a:r>
            <a:r>
              <a:rPr lang="en-GB" sz="2800" b="1" kern="1200" dirty="0">
                <a:solidFill>
                  <a:srgbClr val="002060"/>
                </a:solidFill>
                <a:latin typeface="Century Gothic" panose="020B0502020202020204" pitchFamily="34" charset="0"/>
              </a:rPr>
              <a:t>gender</a:t>
            </a:r>
            <a:r>
              <a:rPr lang="en-GB" sz="2800" kern="1200" dirty="0">
                <a:solidFill>
                  <a:srgbClr val="002060"/>
                </a:solidFill>
                <a:latin typeface="Century Gothic" panose="020B0502020202020204" pitchFamily="34" charset="0"/>
              </a:rPr>
              <a:t>.</a:t>
            </a:r>
          </a:p>
        </p:txBody>
      </p:sp>
      <p:sp>
        <p:nvSpPr>
          <p:cNvPr id="54" name="Rectangle 53">
            <a:extLst>
              <a:ext uri="{FF2B5EF4-FFF2-40B4-BE49-F238E27FC236}">
                <a16:creationId xmlns:a16="http://schemas.microsoft.com/office/drawing/2014/main" id="{59A27A35-46B6-41D2-8038-D09C6E925C28}"/>
              </a:ext>
            </a:extLst>
          </p:cNvPr>
          <p:cNvSpPr/>
          <p:nvPr/>
        </p:nvSpPr>
        <p:spPr>
          <a:xfrm>
            <a:off x="2237694" y="4058062"/>
            <a:ext cx="2153154"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strike="noStrike" kern="1200" spc="50" normalizeH="0" baseline="0" noProof="0" dirty="0">
                <a:ln w="0"/>
                <a:solidFill>
                  <a:schemeClr val="bg2"/>
                </a:solidFill>
                <a:effectLst>
                  <a:innerShdw blurRad="63500" dist="50800" dir="13500000">
                    <a:srgbClr val="000000">
                      <a:alpha val="50000"/>
                    </a:srgbClr>
                  </a:innerShdw>
                </a:effectLst>
                <a:uLnTx/>
                <a:uFillTx/>
                <a:latin typeface="Century Gothic" panose="020B0502020202020204" pitchFamily="34" charset="0"/>
                <a:ea typeface="+mn-ea"/>
                <a:cs typeface="+mn-cs"/>
              </a:rPr>
              <a:t>Masculine</a:t>
            </a:r>
            <a:endParaRPr kumimoji="0" lang="en-US" sz="3000" b="1" strike="noStrike" kern="1200" cap="none" spc="0" normalizeH="0" baseline="0" noProof="0" dirty="0">
              <a:ln w="9525">
                <a:solidFill>
                  <a:prstClr val="white"/>
                </a:solidFill>
                <a:prstDash val="solid"/>
              </a:ln>
              <a:solidFill>
                <a:srgbClr val="002060"/>
              </a:solidFill>
              <a:effectLst/>
              <a:uLnTx/>
              <a:uFillTx/>
              <a:latin typeface="Century Gothic" panose="020B0502020202020204" pitchFamily="34" charset="0"/>
              <a:ea typeface="+mn-ea"/>
              <a:cs typeface="+mn-cs"/>
            </a:endParaRPr>
          </a:p>
        </p:txBody>
      </p:sp>
      <p:sp>
        <p:nvSpPr>
          <p:cNvPr id="55" name="TextBox 54">
            <a:extLst>
              <a:ext uri="{FF2B5EF4-FFF2-40B4-BE49-F238E27FC236}">
                <a16:creationId xmlns:a16="http://schemas.microsoft.com/office/drawing/2014/main" id="{89EAE7C2-F637-454A-8493-C0E1BF163299}"/>
              </a:ext>
            </a:extLst>
          </p:cNvPr>
          <p:cNvSpPr txBox="1"/>
          <p:nvPr/>
        </p:nvSpPr>
        <p:spPr>
          <a:xfrm>
            <a:off x="508791" y="4764336"/>
            <a:ext cx="250739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__   </a:t>
            </a:r>
            <a:r>
              <a:rPr kumimoji="0" lang="en-GB" sz="3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universo</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6" name="TextBox 55">
            <a:extLst>
              <a:ext uri="{FF2B5EF4-FFF2-40B4-BE49-F238E27FC236}">
                <a16:creationId xmlns:a16="http://schemas.microsoft.com/office/drawing/2014/main" id="{57BDE5A5-1717-490D-A81F-1ACEF60D9C82}"/>
              </a:ext>
            </a:extLst>
          </p:cNvPr>
          <p:cNvSpPr txBox="1"/>
          <p:nvPr/>
        </p:nvSpPr>
        <p:spPr>
          <a:xfrm>
            <a:off x="508791" y="5434154"/>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__   </a:t>
            </a:r>
            <a:r>
              <a:rPr kumimoji="0" lang="en-GB" sz="3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teléfono</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7" name="TextBox 56">
            <a:extLst>
              <a:ext uri="{FF2B5EF4-FFF2-40B4-BE49-F238E27FC236}">
                <a16:creationId xmlns:a16="http://schemas.microsoft.com/office/drawing/2014/main" id="{FDD8633B-0242-4DA2-86FE-824B2F4B73DA}"/>
              </a:ext>
            </a:extLst>
          </p:cNvPr>
          <p:cNvSpPr txBox="1"/>
          <p:nvPr/>
        </p:nvSpPr>
        <p:spPr>
          <a:xfrm>
            <a:off x="462455" y="6177744"/>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__   </a:t>
            </a:r>
            <a:r>
              <a:rPr kumimoji="0" lang="en-GB" sz="3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oso</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8" name="TextBox 57">
            <a:extLst>
              <a:ext uri="{FF2B5EF4-FFF2-40B4-BE49-F238E27FC236}">
                <a16:creationId xmlns:a16="http://schemas.microsoft.com/office/drawing/2014/main" id="{76C7F20A-B802-4532-99B9-895A8AD06B08}"/>
              </a:ext>
            </a:extLst>
          </p:cNvPr>
          <p:cNvSpPr txBox="1"/>
          <p:nvPr/>
        </p:nvSpPr>
        <p:spPr>
          <a:xfrm>
            <a:off x="6131159" y="4782837"/>
            <a:ext cx="328699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___   casa</a:t>
            </a:r>
          </a:p>
        </p:txBody>
      </p:sp>
      <p:sp>
        <p:nvSpPr>
          <p:cNvPr id="59" name="TextBox 58">
            <a:extLst>
              <a:ext uri="{FF2B5EF4-FFF2-40B4-BE49-F238E27FC236}">
                <a16:creationId xmlns:a16="http://schemas.microsoft.com/office/drawing/2014/main" id="{4B186702-B248-494E-B7D0-58BC34944536}"/>
              </a:ext>
            </a:extLst>
          </p:cNvPr>
          <p:cNvSpPr txBox="1"/>
          <p:nvPr/>
        </p:nvSpPr>
        <p:spPr>
          <a:xfrm>
            <a:off x="6131159" y="5514718"/>
            <a:ext cx="239583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___   idea</a:t>
            </a:r>
          </a:p>
        </p:txBody>
      </p:sp>
      <p:sp>
        <p:nvSpPr>
          <p:cNvPr id="60" name="Rectangle 59">
            <a:extLst>
              <a:ext uri="{FF2B5EF4-FFF2-40B4-BE49-F238E27FC236}">
                <a16:creationId xmlns:a16="http://schemas.microsoft.com/office/drawing/2014/main" id="{D14743D7-B2B9-4654-9C27-7C8D8E734E4F}"/>
              </a:ext>
            </a:extLst>
          </p:cNvPr>
          <p:cNvSpPr/>
          <p:nvPr/>
        </p:nvSpPr>
        <p:spPr>
          <a:xfrm>
            <a:off x="7405621" y="4103030"/>
            <a:ext cx="1923925"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spc="50" normalizeH="0" baseline="0" noProof="0" dirty="0">
                <a:ln w="0"/>
                <a:solidFill>
                  <a:srgbClr val="FF0000"/>
                </a:solidFill>
                <a:effectLst>
                  <a:innerShdw blurRad="63500" dist="50800" dir="13500000">
                    <a:srgbClr val="000000">
                      <a:alpha val="50000"/>
                    </a:srgbClr>
                  </a:innerShdw>
                </a:effectLst>
                <a:uLnTx/>
                <a:uFillTx/>
                <a:latin typeface="Century Gothic" panose="020B0502020202020204" pitchFamily="34" charset="0"/>
                <a:ea typeface="+mn-ea"/>
                <a:cs typeface="+mn-cs"/>
              </a:rPr>
              <a:t>Feminine</a:t>
            </a:r>
          </a:p>
        </p:txBody>
      </p:sp>
      <p:sp>
        <p:nvSpPr>
          <p:cNvPr id="61" name="TextBox 60">
            <a:extLst>
              <a:ext uri="{FF2B5EF4-FFF2-40B4-BE49-F238E27FC236}">
                <a16:creationId xmlns:a16="http://schemas.microsoft.com/office/drawing/2014/main" id="{7D85322B-28A9-48E8-ABD0-ECD25F7BA6C7}"/>
              </a:ext>
            </a:extLst>
          </p:cNvPr>
          <p:cNvSpPr txBox="1"/>
          <p:nvPr/>
        </p:nvSpPr>
        <p:spPr>
          <a:xfrm>
            <a:off x="6131160" y="6160576"/>
            <a:ext cx="239583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___   </a:t>
            </a:r>
            <a:r>
              <a:rPr kumimoji="0" lang="en-GB" sz="3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cama</a:t>
            </a:r>
            <a:endParaRPr kumimoji="0" lang="en-GB" sz="30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62" name="TextBox 61">
            <a:extLst>
              <a:ext uri="{FF2B5EF4-FFF2-40B4-BE49-F238E27FC236}">
                <a16:creationId xmlns:a16="http://schemas.microsoft.com/office/drawing/2014/main" id="{532E39CC-3DFE-45F7-8B23-9BC65B1938EC}"/>
              </a:ext>
            </a:extLst>
          </p:cNvPr>
          <p:cNvSpPr txBox="1"/>
          <p:nvPr/>
        </p:nvSpPr>
        <p:spPr>
          <a:xfrm>
            <a:off x="490089" y="4764335"/>
            <a:ext cx="66451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5B9BD5">
                    <a:lumMod val="75000"/>
                  </a:srgbClr>
                </a:solidFill>
                <a:effectLst/>
                <a:uLnTx/>
                <a:uFillTx/>
                <a:latin typeface="Century Gothic" panose="020B0502020202020204" pitchFamily="34" charset="0"/>
                <a:ea typeface="+mn-ea"/>
                <a:cs typeface="+mn-cs"/>
              </a:rPr>
              <a:t>un</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3" name="TextBox 62">
            <a:extLst>
              <a:ext uri="{FF2B5EF4-FFF2-40B4-BE49-F238E27FC236}">
                <a16:creationId xmlns:a16="http://schemas.microsoft.com/office/drawing/2014/main" id="{B6537967-FDF7-4722-8A0E-83429F855E90}"/>
              </a:ext>
            </a:extLst>
          </p:cNvPr>
          <p:cNvSpPr txBox="1"/>
          <p:nvPr/>
        </p:nvSpPr>
        <p:spPr>
          <a:xfrm>
            <a:off x="462455" y="5413349"/>
            <a:ext cx="67873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5B9BD5">
                    <a:lumMod val="75000"/>
                  </a:srgbClr>
                </a:solidFill>
                <a:effectLst/>
                <a:uLnTx/>
                <a:uFillTx/>
                <a:latin typeface="Century Gothic" panose="020B0502020202020204" pitchFamily="34" charset="0"/>
                <a:ea typeface="+mn-ea"/>
                <a:cs typeface="+mn-cs"/>
              </a:rPr>
              <a:t>un</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4" name="TextBox 63">
            <a:extLst>
              <a:ext uri="{FF2B5EF4-FFF2-40B4-BE49-F238E27FC236}">
                <a16:creationId xmlns:a16="http://schemas.microsoft.com/office/drawing/2014/main" id="{2CCC8016-DBE1-42B7-BE22-54DD16B7F6D6}"/>
              </a:ext>
            </a:extLst>
          </p:cNvPr>
          <p:cNvSpPr txBox="1"/>
          <p:nvPr/>
        </p:nvSpPr>
        <p:spPr>
          <a:xfrm>
            <a:off x="419476" y="6160576"/>
            <a:ext cx="67873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5B9BD5">
                    <a:lumMod val="75000"/>
                  </a:srgbClr>
                </a:solidFill>
                <a:effectLst/>
                <a:uLnTx/>
                <a:uFillTx/>
                <a:latin typeface="Century Gothic" panose="020B0502020202020204" pitchFamily="34" charset="0"/>
                <a:ea typeface="+mn-ea"/>
                <a:cs typeface="+mn-cs"/>
              </a:rPr>
              <a:t>un</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5" name="TextBox 64">
            <a:extLst>
              <a:ext uri="{FF2B5EF4-FFF2-40B4-BE49-F238E27FC236}">
                <a16:creationId xmlns:a16="http://schemas.microsoft.com/office/drawing/2014/main" id="{4DB05750-AA2E-4AA2-9618-934CA0AC38C9}"/>
              </a:ext>
            </a:extLst>
          </p:cNvPr>
          <p:cNvSpPr txBox="1"/>
          <p:nvPr/>
        </p:nvSpPr>
        <p:spPr>
          <a:xfrm>
            <a:off x="6089274" y="4776447"/>
            <a:ext cx="99953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err="1">
                <a:ln>
                  <a:noFill/>
                </a:ln>
                <a:solidFill>
                  <a:srgbClr val="FF0000"/>
                </a:solidFill>
                <a:effectLst/>
                <a:uLnTx/>
                <a:uFillTx/>
                <a:latin typeface="Century Gothic" panose="020B0502020202020204" pitchFamily="34" charset="0"/>
                <a:ea typeface="+mn-ea"/>
                <a:cs typeface="+mn-cs"/>
              </a:rPr>
              <a:t>una</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6" name="TextBox 65">
            <a:extLst>
              <a:ext uri="{FF2B5EF4-FFF2-40B4-BE49-F238E27FC236}">
                <a16:creationId xmlns:a16="http://schemas.microsoft.com/office/drawing/2014/main" id="{939858A5-CA94-40A0-A49A-722804737EAE}"/>
              </a:ext>
            </a:extLst>
          </p:cNvPr>
          <p:cNvSpPr txBox="1"/>
          <p:nvPr/>
        </p:nvSpPr>
        <p:spPr>
          <a:xfrm>
            <a:off x="6076574" y="5497550"/>
            <a:ext cx="99953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err="1">
                <a:ln>
                  <a:noFill/>
                </a:ln>
                <a:solidFill>
                  <a:srgbClr val="FF0000"/>
                </a:solidFill>
                <a:effectLst/>
                <a:uLnTx/>
                <a:uFillTx/>
                <a:latin typeface="Century Gothic" panose="020B0502020202020204" pitchFamily="34" charset="0"/>
                <a:ea typeface="+mn-ea"/>
                <a:cs typeface="+mn-cs"/>
              </a:rPr>
              <a:t>una</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7" name="TextBox 66">
            <a:extLst>
              <a:ext uri="{FF2B5EF4-FFF2-40B4-BE49-F238E27FC236}">
                <a16:creationId xmlns:a16="http://schemas.microsoft.com/office/drawing/2014/main" id="{06627AB6-99FF-48DE-8988-FE7D4F48B2E2}"/>
              </a:ext>
            </a:extLst>
          </p:cNvPr>
          <p:cNvSpPr txBox="1"/>
          <p:nvPr/>
        </p:nvSpPr>
        <p:spPr>
          <a:xfrm>
            <a:off x="6092128" y="6160576"/>
            <a:ext cx="99953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err="1">
                <a:ln>
                  <a:noFill/>
                </a:ln>
                <a:solidFill>
                  <a:srgbClr val="FF0000"/>
                </a:solidFill>
                <a:effectLst/>
                <a:uLnTx/>
                <a:uFillTx/>
                <a:latin typeface="Century Gothic" panose="020B0502020202020204" pitchFamily="34" charset="0"/>
                <a:ea typeface="+mn-ea"/>
                <a:cs typeface="+mn-cs"/>
              </a:rPr>
              <a:t>una</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8" name="TextBox 67">
            <a:extLst>
              <a:ext uri="{FF2B5EF4-FFF2-40B4-BE49-F238E27FC236}">
                <a16:creationId xmlns:a16="http://schemas.microsoft.com/office/drawing/2014/main" id="{AFA73843-7770-48F0-8E5A-D3F70106DADF}"/>
              </a:ext>
            </a:extLst>
          </p:cNvPr>
          <p:cNvSpPr txBox="1"/>
          <p:nvPr/>
        </p:nvSpPr>
        <p:spPr>
          <a:xfrm>
            <a:off x="3049281" y="4785140"/>
            <a:ext cx="254781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a:t>
            </a:r>
            <a:r>
              <a:rPr kumimoji="0" lang="en-GB" sz="30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universe</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69" name="TextBox 68">
            <a:extLst>
              <a:ext uri="{FF2B5EF4-FFF2-40B4-BE49-F238E27FC236}">
                <a16:creationId xmlns:a16="http://schemas.microsoft.com/office/drawing/2014/main" id="{B3967E52-6D2A-41A6-9166-D4D48634F86E}"/>
              </a:ext>
            </a:extLst>
          </p:cNvPr>
          <p:cNvSpPr txBox="1"/>
          <p:nvPr/>
        </p:nvSpPr>
        <p:spPr>
          <a:xfrm>
            <a:off x="3043303" y="5477267"/>
            <a:ext cx="273232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 phone</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70" name="TextBox 69">
            <a:extLst>
              <a:ext uri="{FF2B5EF4-FFF2-40B4-BE49-F238E27FC236}">
                <a16:creationId xmlns:a16="http://schemas.microsoft.com/office/drawing/2014/main" id="{D463346C-C783-447F-8202-08CBD672D734}"/>
              </a:ext>
            </a:extLst>
          </p:cNvPr>
          <p:cNvSpPr txBox="1"/>
          <p:nvPr/>
        </p:nvSpPr>
        <p:spPr>
          <a:xfrm>
            <a:off x="3070117" y="6138878"/>
            <a:ext cx="264728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a:t>
            </a:r>
            <a:r>
              <a:rPr kumimoji="0" lang="en-GB" sz="30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bear</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71" name="TextBox 70">
            <a:extLst>
              <a:ext uri="{FF2B5EF4-FFF2-40B4-BE49-F238E27FC236}">
                <a16:creationId xmlns:a16="http://schemas.microsoft.com/office/drawing/2014/main" id="{5BEBBBFD-FFF7-4C16-874F-F60E51271C54}"/>
              </a:ext>
            </a:extLst>
          </p:cNvPr>
          <p:cNvSpPr txBox="1"/>
          <p:nvPr/>
        </p:nvSpPr>
        <p:spPr>
          <a:xfrm>
            <a:off x="9150792" y="4803202"/>
            <a:ext cx="253241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 house</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72" name="TextBox 71">
            <a:extLst>
              <a:ext uri="{FF2B5EF4-FFF2-40B4-BE49-F238E27FC236}">
                <a16:creationId xmlns:a16="http://schemas.microsoft.com/office/drawing/2014/main" id="{42449BB7-7DF0-4B79-9B1B-4DC202AC1C5D}"/>
              </a:ext>
            </a:extLst>
          </p:cNvPr>
          <p:cNvSpPr txBox="1"/>
          <p:nvPr/>
        </p:nvSpPr>
        <p:spPr>
          <a:xfrm>
            <a:off x="9150792" y="5477006"/>
            <a:ext cx="173365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an idea</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73" name="TextBox 72">
            <a:extLst>
              <a:ext uri="{FF2B5EF4-FFF2-40B4-BE49-F238E27FC236}">
                <a16:creationId xmlns:a16="http://schemas.microsoft.com/office/drawing/2014/main" id="{35D8F9A2-A91B-4320-BF83-27A117671BC0}"/>
              </a:ext>
            </a:extLst>
          </p:cNvPr>
          <p:cNvSpPr txBox="1"/>
          <p:nvPr/>
        </p:nvSpPr>
        <p:spPr>
          <a:xfrm>
            <a:off x="9177573" y="6128551"/>
            <a:ext cx="173365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 bed</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74" name="TextBox 73">
            <a:extLst>
              <a:ext uri="{FF2B5EF4-FFF2-40B4-BE49-F238E27FC236}">
                <a16:creationId xmlns:a16="http://schemas.microsoft.com/office/drawing/2014/main" id="{C807F89C-303A-4704-A305-A48C3214BBC3}"/>
              </a:ext>
            </a:extLst>
          </p:cNvPr>
          <p:cNvSpPr txBox="1"/>
          <p:nvPr/>
        </p:nvSpPr>
        <p:spPr>
          <a:xfrm>
            <a:off x="274554" y="2599044"/>
            <a:ext cx="113792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say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(or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in Spanish use </a:t>
            </a:r>
            <a:r>
              <a:rPr kumimoji="0" lang="en-GB" sz="28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before a masculine noun and </a:t>
            </a:r>
            <a:r>
              <a:rPr kumimoji="0" lang="en-GB" sz="28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a:t>
            </a: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before a feminine noun.</a:t>
            </a:r>
          </a:p>
        </p:txBody>
      </p:sp>
      <p:sp>
        <p:nvSpPr>
          <p:cNvPr id="75" name="Speech Bubble: Rectangle with Corners Rounded 74">
            <a:extLst>
              <a:ext uri="{FF2B5EF4-FFF2-40B4-BE49-F238E27FC236}">
                <a16:creationId xmlns:a16="http://schemas.microsoft.com/office/drawing/2014/main" id="{D07D06A3-CAA1-4848-B4F3-8C81645CDF00}"/>
              </a:ext>
            </a:extLst>
          </p:cNvPr>
          <p:cNvSpPr/>
          <p:nvPr/>
        </p:nvSpPr>
        <p:spPr>
          <a:xfrm>
            <a:off x="72465" y="3627865"/>
            <a:ext cx="12004335" cy="390002"/>
          </a:xfrm>
          <a:prstGeom prst="wedgeRoundRectCallout">
            <a:avLst>
              <a:gd name="adj1" fmla="val 13990"/>
              <a:gd name="adj2" fmla="val 4895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Most </a:t>
            </a:r>
            <a:r>
              <a:rPr lang="en-GB" sz="2800" b="1" dirty="0">
                <a:solidFill>
                  <a:srgbClr val="002060"/>
                </a:solidFill>
                <a:latin typeface="Century Gothic" panose="020B0502020202020204" pitchFamily="34" charset="0"/>
              </a:rPr>
              <a:t>masculine</a:t>
            </a:r>
            <a:r>
              <a:rPr lang="en-GB" sz="2800" dirty="0">
                <a:solidFill>
                  <a:srgbClr val="002060"/>
                </a:solidFill>
                <a:latin typeface="Century Gothic" panose="020B0502020202020204" pitchFamily="34" charset="0"/>
              </a:rPr>
              <a:t> nouns end in</a:t>
            </a:r>
            <a:r>
              <a:rPr lang="en-GB" sz="2800" b="1" dirty="0">
                <a:solidFill>
                  <a:srgbClr val="002060"/>
                </a:solidFill>
                <a:latin typeface="Century Gothic" panose="020B0502020202020204" pitchFamily="34" charset="0"/>
              </a:rPr>
              <a:t> –o</a:t>
            </a:r>
            <a:r>
              <a:rPr lang="en-GB" sz="2800" dirty="0">
                <a:solidFill>
                  <a:srgbClr val="002060"/>
                </a:solidFill>
                <a:latin typeface="Century Gothic" panose="020B0502020202020204" pitchFamily="34" charset="0"/>
              </a:rPr>
              <a:t> and most </a:t>
            </a:r>
            <a:r>
              <a:rPr lang="en-GB" sz="2800" b="1" dirty="0">
                <a:solidFill>
                  <a:srgbClr val="FF0000"/>
                </a:solidFill>
                <a:effectLst>
                  <a:outerShdw blurRad="38100" dist="38100" dir="2700000" algn="tl">
                    <a:srgbClr val="000000">
                      <a:alpha val="43137"/>
                    </a:srgbClr>
                  </a:outerShdw>
                </a:effectLst>
                <a:latin typeface="Century Gothic" panose="020B0502020202020204" pitchFamily="34" charset="0"/>
              </a:rPr>
              <a:t>feminine</a:t>
            </a:r>
            <a:r>
              <a:rPr lang="en-GB" sz="2800" dirty="0">
                <a:solidFill>
                  <a:srgbClr val="002060"/>
                </a:solidFill>
                <a:latin typeface="Century Gothic" panose="020B0502020202020204" pitchFamily="34" charset="0"/>
              </a:rPr>
              <a:t> nouns end in</a:t>
            </a:r>
            <a:r>
              <a:rPr lang="en-GB" sz="2800" b="1" dirty="0">
                <a:solidFill>
                  <a:srgbClr val="002060"/>
                </a:solidFill>
                <a:latin typeface="Century Gothic" panose="020B0502020202020204" pitchFamily="34" charset="0"/>
              </a:rPr>
              <a:t> –a</a:t>
            </a:r>
            <a:r>
              <a:rPr lang="en-GB" sz="2800" dirty="0">
                <a:solidFill>
                  <a:srgbClr val="002060"/>
                </a:solidFill>
                <a:latin typeface="Century Gothic" panose="020B0502020202020204" pitchFamily="34" charset="0"/>
              </a:rPr>
              <a:t>.</a:t>
            </a:r>
          </a:p>
        </p:txBody>
      </p:sp>
      <p:sp>
        <p:nvSpPr>
          <p:cNvPr id="28" name="Speech Bubble: Rectangle with Corners Rounded 27">
            <a:extLst>
              <a:ext uri="{FF2B5EF4-FFF2-40B4-BE49-F238E27FC236}">
                <a16:creationId xmlns:a16="http://schemas.microsoft.com/office/drawing/2014/main" id="{00B90F92-B9A5-491C-8C08-4CDABB8276C7}"/>
              </a:ext>
            </a:extLst>
          </p:cNvPr>
          <p:cNvSpPr/>
          <p:nvPr/>
        </p:nvSpPr>
        <p:spPr>
          <a:xfrm>
            <a:off x="5320617" y="76217"/>
            <a:ext cx="5272352" cy="1332245"/>
          </a:xfrm>
          <a:prstGeom prst="wedgeRoundRectCallout">
            <a:avLst>
              <a:gd name="adj1" fmla="val 26038"/>
              <a:gd name="adj2" fmla="val 6048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This is </a:t>
            </a:r>
            <a:r>
              <a:rPr lang="en-GB" sz="2400" b="1" u="sng" dirty="0">
                <a:solidFill>
                  <a:srgbClr val="002060"/>
                </a:solidFill>
                <a:latin typeface="Century Gothic" panose="020B0502020202020204" pitchFamily="34" charset="0"/>
              </a:rPr>
              <a:t>grammatical</a:t>
            </a:r>
            <a:r>
              <a:rPr lang="en-GB" sz="2400" dirty="0">
                <a:solidFill>
                  <a:srgbClr val="002060"/>
                </a:solidFill>
                <a:latin typeface="Century Gothic" panose="020B0502020202020204" pitchFamily="34" charset="0"/>
              </a:rPr>
              <a:t>, not biological gender! A house (</a:t>
            </a:r>
            <a:r>
              <a:rPr lang="en-GB" sz="2400" b="1" dirty="0">
                <a:solidFill>
                  <a:srgbClr val="002060"/>
                </a:solidFill>
                <a:latin typeface="Century Gothic" panose="020B0502020202020204" pitchFamily="34" charset="0"/>
              </a:rPr>
              <a:t>una casa</a:t>
            </a:r>
            <a:r>
              <a:rPr lang="en-GB" sz="2400" dirty="0">
                <a:solidFill>
                  <a:srgbClr val="002060"/>
                </a:solidFill>
                <a:latin typeface="Century Gothic" panose="020B0502020202020204" pitchFamily="34" charset="0"/>
              </a:rPr>
              <a:t>) is not female, it is a </a:t>
            </a:r>
            <a:r>
              <a:rPr lang="en-GB" sz="2400" b="1" u="sng" dirty="0">
                <a:solidFill>
                  <a:srgbClr val="002060"/>
                </a:solidFill>
                <a:latin typeface="Century Gothic" panose="020B0502020202020204" pitchFamily="34" charset="0"/>
              </a:rPr>
              <a:t>feminine noun.</a:t>
            </a:r>
          </a:p>
        </p:txBody>
      </p:sp>
    </p:spTree>
    <p:extLst>
      <p:ext uri="{BB962C8B-B14F-4D97-AF65-F5344CB8AC3E}">
        <p14:creationId xmlns:p14="http://schemas.microsoft.com/office/powerpoint/2010/main" val="1368772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p:tgtEl>
                                          <p:spTgt spid="17"/>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500" fill="hold"/>
                                        <p:tgtEl>
                                          <p:spTgt spid="28"/>
                                        </p:tgtEl>
                                        <p:attrNameLst>
                                          <p:attrName>ppt_x</p:attrName>
                                        </p:attrNameLst>
                                      </p:cBhvr>
                                      <p:tavLst>
                                        <p:tav tm="0">
                                          <p:val>
                                            <p:strVal val="#ppt_x"/>
                                          </p:val>
                                        </p:tav>
                                        <p:tav tm="100000">
                                          <p:val>
                                            <p:strVal val="#ppt_x"/>
                                          </p:val>
                                        </p:tav>
                                      </p:tavLst>
                                    </p:anim>
                                    <p:anim calcmode="lin" valueType="num">
                                      <p:cBhvr additive="base">
                                        <p:cTn id="13"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7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5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6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3" name="5_1.wav"/>
                                        </p:tgtEl>
                                      </p:cMediaNode>
                                    </p:audio>
                                  </p:sub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5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69"/>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5_2.wav"/>
                                        </p:tgtEl>
                                      </p:cMediaNode>
                                    </p:audio>
                                  </p:sub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57"/>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70"/>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5" name="5_3.wav"/>
                                        </p:tgtEl>
                                      </p:cMediaNode>
                                    </p:audio>
                                  </p:sub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60"/>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58"/>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71"/>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6" name="5_4.wav"/>
                                        </p:tgtEl>
                                      </p:cMediaNode>
                                    </p:audio>
                                  </p:sub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59"/>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72"/>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7" name="5_5.wav"/>
                                        </p:tgtEl>
                                      </p:cMediaNode>
                                    </p:audio>
                                  </p:subTnLst>
                                </p:cTn>
                              </p:par>
                            </p:childTnLst>
                          </p:cTn>
                        </p:par>
                      </p:childTnLst>
                    </p:cTn>
                  </p:par>
                  <p:par>
                    <p:cTn id="86" fill="hold">
                      <p:stCondLst>
                        <p:cond delay="indefinite"/>
                      </p:stCondLst>
                      <p:childTnLst>
                        <p:par>
                          <p:cTn id="87" fill="hold">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61"/>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73"/>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96"/>
                                            </p:cond>
                                          </p:stCondLst>
                                          <p:endCondLst>
                                            <p:cond evt="onStopAudio" delay="0">
                                              <p:tgtEl>
                                                <p:sldTgt/>
                                              </p:tgtEl>
                                            </p:cond>
                                          </p:endCondLst>
                                        </p:cTn>
                                        <p:tgtEl>
                                          <p:sndTgt r:embed="rId8" name="5_6.wav"/>
                                        </p:tgtEl>
                                      </p:cMediaNode>
                                    </p:audio>
                                  </p:subTnLst>
                                </p:cTn>
                              </p:par>
                            </p:childTnLst>
                          </p:cTn>
                        </p:par>
                      </p:childTnLst>
                    </p:cTn>
                  </p:par>
                  <p:par>
                    <p:cTn id="98" fill="hold">
                      <p:stCondLst>
                        <p:cond delay="indefinite"/>
                      </p:stCondLst>
                      <p:childTnLst>
                        <p:par>
                          <p:cTn id="99" fill="hold">
                            <p:stCondLst>
                              <p:cond delay="0"/>
                            </p:stCondLst>
                            <p:childTnLst>
                              <p:par>
                                <p:cTn id="100" presetID="2" presetClass="entr" presetSubtype="4" fill="hold" grpId="0" nodeType="clickEffect">
                                  <p:stCondLst>
                                    <p:cond delay="0"/>
                                  </p:stCondLst>
                                  <p:childTnLst>
                                    <p:set>
                                      <p:cBhvr>
                                        <p:cTn id="101" dur="1" fill="hold">
                                          <p:stCondLst>
                                            <p:cond delay="0"/>
                                          </p:stCondLst>
                                        </p:cTn>
                                        <p:tgtEl>
                                          <p:spTgt spid="75"/>
                                        </p:tgtEl>
                                        <p:attrNameLst>
                                          <p:attrName>style.visibility</p:attrName>
                                        </p:attrNameLst>
                                      </p:cBhvr>
                                      <p:to>
                                        <p:strVal val="visible"/>
                                      </p:to>
                                    </p:set>
                                    <p:anim calcmode="lin" valueType="num">
                                      <p:cBhvr additive="base">
                                        <p:cTn id="102" dur="500" fill="hold"/>
                                        <p:tgtEl>
                                          <p:spTgt spid="75"/>
                                        </p:tgtEl>
                                        <p:attrNameLst>
                                          <p:attrName>ppt_x</p:attrName>
                                        </p:attrNameLst>
                                      </p:cBhvr>
                                      <p:tavLst>
                                        <p:tav tm="0">
                                          <p:val>
                                            <p:strVal val="#ppt_x"/>
                                          </p:val>
                                        </p:tav>
                                        <p:tav tm="100000">
                                          <p:val>
                                            <p:strVal val="#ppt_x"/>
                                          </p:val>
                                        </p:tav>
                                      </p:tavLst>
                                    </p:anim>
                                    <p:anim calcmode="lin" valueType="num">
                                      <p:cBhvr additive="base">
                                        <p:cTn id="103"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animBg="1"/>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249059F-224C-4D56-870F-7E72075091DA}"/>
              </a:ext>
            </a:extLst>
          </p:cNvPr>
          <p:cNvSpPr>
            <a:spLocks noGrp="1"/>
          </p:cNvSpPr>
          <p:nvPr>
            <p:ph type="title"/>
          </p:nvPr>
        </p:nvSpPr>
        <p:spPr>
          <a:xfrm>
            <a:off x="10431110" y="1019429"/>
            <a:ext cx="1698356" cy="403881"/>
          </a:xfrm>
          <a:solidFill>
            <a:schemeClr val="bg1"/>
          </a:solidFill>
        </p:spPr>
        <p:txBody>
          <a:bodyPr>
            <a:noAutofit/>
          </a:bodyPr>
          <a:lstStyle/>
          <a:p>
            <a:pPr algn="ctr"/>
            <a:r>
              <a:rPr lang="en-GB" sz="200" b="1" dirty="0" err="1">
                <a:solidFill>
                  <a:schemeClr val="bg1"/>
                </a:solidFill>
                <a:latin typeface="Century Gothic" panose="020B0502020202020204" pitchFamily="34" charset="0"/>
              </a:rPr>
              <a:t>vocabulario</a:t>
            </a:r>
            <a:endParaRPr lang="en-GB" sz="200" b="1" dirty="0">
              <a:solidFill>
                <a:schemeClr val="bg1"/>
              </a:solidFill>
              <a:latin typeface="Century Gothic" panose="020B0502020202020204" pitchFamily="34" charset="0"/>
            </a:endParaRPr>
          </a:p>
        </p:txBody>
      </p:sp>
      <p:sp>
        <p:nvSpPr>
          <p:cNvPr id="2" name="Title 1">
            <a:extLst>
              <a:ext uri="{FF2B5EF4-FFF2-40B4-BE49-F238E27FC236}">
                <a16:creationId xmlns:a16="http://schemas.microsoft.com/office/drawing/2014/main" id="{68AF82B4-B071-97A4-893B-A74E79B86212}"/>
              </a:ext>
            </a:extLst>
          </p:cNvPr>
          <p:cNvSpPr txBox="1">
            <a:spLocks/>
          </p:cNvSpPr>
          <p:nvPr/>
        </p:nvSpPr>
        <p:spPr>
          <a:xfrm>
            <a:off x="10367858" y="704167"/>
            <a:ext cx="1698356" cy="403881"/>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1000" b="1">
                <a:solidFill>
                  <a:schemeClr val="bg1"/>
                </a:solidFill>
                <a:latin typeface="Century Gothic" panose="020B0502020202020204" pitchFamily="34" charset="0"/>
              </a:rPr>
              <a:t>vocabulario</a:t>
            </a:r>
            <a:endParaRPr lang="en-GB" sz="1000" b="1" dirty="0">
              <a:solidFill>
                <a:schemeClr val="bg1"/>
              </a:solidFill>
              <a:latin typeface="Century Gothic" panose="020B0502020202020204" pitchFamily="34" charset="0"/>
            </a:endParaRPr>
          </a:p>
        </p:txBody>
      </p:sp>
      <p:sp>
        <p:nvSpPr>
          <p:cNvPr id="3" name="Title 1">
            <a:extLst>
              <a:ext uri="{FF2B5EF4-FFF2-40B4-BE49-F238E27FC236}">
                <a16:creationId xmlns:a16="http://schemas.microsoft.com/office/drawing/2014/main" id="{AF36DFBB-F2A5-CE16-DCBE-56C9D3F45A8B}"/>
              </a:ext>
            </a:extLst>
          </p:cNvPr>
          <p:cNvSpPr txBox="1">
            <a:spLocks/>
          </p:cNvSpPr>
          <p:nvPr/>
        </p:nvSpPr>
        <p:spPr>
          <a:xfrm>
            <a:off x="10391409" y="1112999"/>
            <a:ext cx="1800591" cy="277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800">
                <a:solidFill>
                  <a:schemeClr val="bg1"/>
                </a:solidFill>
                <a:latin typeface="Century Gothic" panose="020B0502020202020204" pitchFamily="34" charset="0"/>
              </a:rPr>
              <a:t>vocabulario</a:t>
            </a:r>
            <a:endParaRPr lang="en-GB" sz="800" dirty="0">
              <a:solidFill>
                <a:schemeClr val="bg1"/>
              </a:solidFill>
              <a:latin typeface="Century Gothic" panose="020B0502020202020204" pitchFamily="34" charset="0"/>
            </a:endParaRPr>
          </a:p>
        </p:txBody>
      </p:sp>
      <p:sp>
        <p:nvSpPr>
          <p:cNvPr id="4" name="Title 1">
            <a:extLst>
              <a:ext uri="{FF2B5EF4-FFF2-40B4-BE49-F238E27FC236}">
                <a16:creationId xmlns:a16="http://schemas.microsoft.com/office/drawing/2014/main" id="{6263D3EE-3F16-9DF0-EFAC-6A7F94C6E0B2}"/>
              </a:ext>
            </a:extLst>
          </p:cNvPr>
          <p:cNvSpPr txBox="1">
            <a:spLocks/>
          </p:cNvSpPr>
          <p:nvPr/>
        </p:nvSpPr>
        <p:spPr>
          <a:xfrm>
            <a:off x="10391409" y="1112999"/>
            <a:ext cx="1800591" cy="277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a:solidFill>
                  <a:schemeClr val="bg1"/>
                </a:solidFill>
                <a:latin typeface="Century Gothic" panose="020B0502020202020204" pitchFamily="34" charset="0"/>
              </a:rPr>
              <a:t>vocabulario</a:t>
            </a:r>
            <a:endParaRPr lang="en-GB" sz="2000" dirty="0">
              <a:solidFill>
                <a:schemeClr val="bg1"/>
              </a:solidFill>
              <a:latin typeface="Century Gothic" panose="020B0502020202020204" pitchFamily="34" charset="0"/>
            </a:endParaRPr>
          </a:p>
        </p:txBody>
      </p:sp>
      <p:sp>
        <p:nvSpPr>
          <p:cNvPr id="5" name="Title 1">
            <a:extLst>
              <a:ext uri="{FF2B5EF4-FFF2-40B4-BE49-F238E27FC236}">
                <a16:creationId xmlns:a16="http://schemas.microsoft.com/office/drawing/2014/main" id="{78450A0A-0C7F-F485-BC23-0EF640528C4F}"/>
              </a:ext>
            </a:extLst>
          </p:cNvPr>
          <p:cNvSpPr txBox="1">
            <a:spLocks/>
          </p:cNvSpPr>
          <p:nvPr/>
        </p:nvSpPr>
        <p:spPr>
          <a:xfrm>
            <a:off x="10391409" y="1112999"/>
            <a:ext cx="1800591" cy="277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a:solidFill>
                  <a:schemeClr val="bg1"/>
                </a:solidFill>
                <a:latin typeface="Century Gothic" panose="020B0502020202020204" pitchFamily="34" charset="0"/>
              </a:rPr>
              <a:t>vocabulario</a:t>
            </a:r>
            <a:endParaRPr lang="en-GB" sz="2000" dirty="0">
              <a:solidFill>
                <a:schemeClr val="bg1"/>
              </a:solidFill>
              <a:latin typeface="Century Gothic" panose="020B0502020202020204" pitchFamily="34" charset="0"/>
            </a:endParaRPr>
          </a:p>
        </p:txBody>
      </p:sp>
      <p:sp>
        <p:nvSpPr>
          <p:cNvPr id="6" name="Title 1">
            <a:extLst>
              <a:ext uri="{FF2B5EF4-FFF2-40B4-BE49-F238E27FC236}">
                <a16:creationId xmlns:a16="http://schemas.microsoft.com/office/drawing/2014/main" id="{4EBB58EE-04C8-9E10-B2D6-E06B5C96ED20}"/>
              </a:ext>
            </a:extLst>
          </p:cNvPr>
          <p:cNvSpPr txBox="1">
            <a:spLocks/>
          </p:cNvSpPr>
          <p:nvPr/>
        </p:nvSpPr>
        <p:spPr>
          <a:xfrm>
            <a:off x="10293466" y="1113811"/>
            <a:ext cx="1690854" cy="30689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pic>
        <p:nvPicPr>
          <p:cNvPr id="7" name="Picture 2" descr="Brain, Idea, Think, Creativity">
            <a:extLst>
              <a:ext uri="{FF2B5EF4-FFF2-40B4-BE49-F238E27FC236}">
                <a16:creationId xmlns:a16="http://schemas.microsoft.com/office/drawing/2014/main" id="{2046CE7D-BEEC-4D34-3979-B09C9E6505F2}"/>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2556" t="10325" r="10357" b="12587"/>
          <a:stretch/>
        </p:blipFill>
        <p:spPr bwMode="auto">
          <a:xfrm>
            <a:off x="10898523" y="219742"/>
            <a:ext cx="912044" cy="790770"/>
          </a:xfrm>
          <a:prstGeom prst="ellipse">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2B6C334B-A0AC-E3AA-A233-E3756939ABA3}"/>
              </a:ext>
            </a:extLst>
          </p:cNvPr>
          <p:cNvGrpSpPr/>
          <p:nvPr/>
        </p:nvGrpSpPr>
        <p:grpSpPr>
          <a:xfrm>
            <a:off x="11451476" y="122597"/>
            <a:ext cx="558874" cy="400110"/>
            <a:chOff x="9220105" y="1815321"/>
            <a:chExt cx="751629" cy="522707"/>
          </a:xfrm>
        </p:grpSpPr>
        <p:pic>
          <p:nvPicPr>
            <p:cNvPr id="9" name="Picture 22" descr="Free Bubble Speech vector and picture">
              <a:extLst>
                <a:ext uri="{FF2B5EF4-FFF2-40B4-BE49-F238E27FC236}">
                  <a16:creationId xmlns:a16="http://schemas.microsoft.com/office/drawing/2014/main" id="{58607B64-DC65-007E-EBDA-E75FDEAAF41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220105" y="1815321"/>
              <a:ext cx="751629" cy="52270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692069D-8A3D-6EAC-6308-2F511BCE677A}"/>
                </a:ext>
              </a:extLst>
            </p:cNvPr>
            <p:cNvSpPr txBox="1"/>
            <p:nvPr/>
          </p:nvSpPr>
          <p:spPr>
            <a:xfrm>
              <a:off x="9230353" y="1855140"/>
              <a:ext cx="609462" cy="307777"/>
            </a:xfrm>
            <a:prstGeom prst="rect">
              <a:avLst/>
            </a:prstGeom>
            <a:noFill/>
          </p:spPr>
          <p:txBody>
            <a:bodyPr wrap="none" rtlCol="0">
              <a:spAutoFit/>
            </a:bodyPr>
            <a:lstStyle/>
            <a:p>
              <a:r>
                <a:rPr lang="en-GB" dirty="0">
                  <a:latin typeface="Dreaming Outloud Script Pro" panose="03050502040304050704" pitchFamily="66" charset="0"/>
                  <a:cs typeface="Dreaming Outloud Script Pro" panose="03050502040304050704" pitchFamily="66" charset="0"/>
                </a:rPr>
                <a:t>a </a:t>
              </a:r>
              <a:r>
                <a:rPr lang="en-GB" dirty="0">
                  <a:latin typeface="Dreaming Outloud Pro" panose="03050502040302030504" pitchFamily="66" charset="0"/>
                  <a:cs typeface="Dreaming Outloud Pro" panose="03050502040302030504" pitchFamily="66" charset="0"/>
                </a:rPr>
                <a:t>b</a:t>
              </a:r>
              <a:r>
                <a:rPr lang="en-GB" dirty="0">
                  <a:latin typeface="Dreaming Outloud Script Pro" panose="03050502040304050704" pitchFamily="66" charset="0"/>
                  <a:cs typeface="Dreaming Outloud Script Pro" panose="03050502040304050704" pitchFamily="66" charset="0"/>
                </a:rPr>
                <a:t> ñ</a:t>
              </a:r>
            </a:p>
          </p:txBody>
        </p:sp>
      </p:grpSp>
      <p:sp>
        <p:nvSpPr>
          <p:cNvPr id="12" name="Title 11">
            <a:extLst>
              <a:ext uri="{FF2B5EF4-FFF2-40B4-BE49-F238E27FC236}">
                <a16:creationId xmlns:a16="http://schemas.microsoft.com/office/drawing/2014/main" id="{92182999-BD87-4250-428C-FE5EFA7EEFFD}"/>
              </a:ext>
            </a:extLst>
          </p:cNvPr>
          <p:cNvSpPr txBox="1">
            <a:spLocks/>
          </p:cNvSpPr>
          <p:nvPr/>
        </p:nvSpPr>
        <p:spPr>
          <a:xfrm>
            <a:off x="10367858" y="1061448"/>
            <a:ext cx="1735668" cy="414523"/>
          </a:xfrm>
          <a:prstGeom prst="rect">
            <a:avLst/>
          </a:prstGeom>
          <a:solidFill>
            <a:srgbClr val="D1F3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dirty="0">
                <a:solidFill>
                  <a:srgbClr val="002060"/>
                </a:solidFill>
                <a:latin typeface="Century Gothic" panose="020B0502020202020204" pitchFamily="34" charset="0"/>
              </a:rPr>
              <a:t>vocabulario</a:t>
            </a:r>
          </a:p>
        </p:txBody>
      </p:sp>
      <p:grpSp>
        <p:nvGrpSpPr>
          <p:cNvPr id="16" name="Group 15">
            <a:extLst>
              <a:ext uri="{FF2B5EF4-FFF2-40B4-BE49-F238E27FC236}">
                <a16:creationId xmlns:a16="http://schemas.microsoft.com/office/drawing/2014/main" id="{68591A3A-E5C8-716F-BDA6-E790E1798C6B}"/>
              </a:ext>
            </a:extLst>
          </p:cNvPr>
          <p:cNvGrpSpPr/>
          <p:nvPr/>
        </p:nvGrpSpPr>
        <p:grpSpPr>
          <a:xfrm>
            <a:off x="3959925" y="2771268"/>
            <a:ext cx="3894355" cy="2361163"/>
            <a:chOff x="4181824" y="2554947"/>
            <a:chExt cx="3894355" cy="2361163"/>
          </a:xfrm>
        </p:grpSpPr>
        <p:pic>
          <p:nvPicPr>
            <p:cNvPr id="17" name="Picture 14" descr="Plátano, Fruta, Comida, Fruta Amarilla">
              <a:extLst>
                <a:ext uri="{FF2B5EF4-FFF2-40B4-BE49-F238E27FC236}">
                  <a16:creationId xmlns:a16="http://schemas.microsoft.com/office/drawing/2014/main" id="{20855A41-D2CA-28F8-4B82-B27670B1FE4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122610" y="2554947"/>
              <a:ext cx="2456907" cy="139690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99485FF2-E002-CB42-A448-D3A12B2105A1}"/>
                </a:ext>
              </a:extLst>
            </p:cNvPr>
            <p:cNvSpPr txBox="1"/>
            <p:nvPr/>
          </p:nvSpPr>
          <p:spPr>
            <a:xfrm>
              <a:off x="4181824" y="3900447"/>
              <a:ext cx="3894355" cy="1015663"/>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__ </a:t>
              </a:r>
              <a:r>
                <a:rPr lang="en-GB" sz="3600" b="1" dirty="0" err="1">
                  <a:solidFill>
                    <a:srgbClr val="002060"/>
                  </a:solidFill>
                  <a:latin typeface="Century Gothic" panose="020B0502020202020204" pitchFamily="34" charset="0"/>
                </a:rPr>
                <a:t>fruta</a:t>
              </a:r>
              <a:br>
                <a:rPr lang="en-GB" sz="3600" b="1"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a (piece of) fruit</a:t>
              </a:r>
              <a:endParaRPr lang="en-GB" sz="3600" dirty="0">
                <a:solidFill>
                  <a:srgbClr val="002060"/>
                </a:solidFill>
                <a:latin typeface="Century Gothic" panose="020B0502020202020204" pitchFamily="34" charset="0"/>
              </a:endParaRPr>
            </a:p>
          </p:txBody>
        </p:sp>
      </p:grpSp>
      <p:grpSp>
        <p:nvGrpSpPr>
          <p:cNvPr id="19" name="Group 18">
            <a:extLst>
              <a:ext uri="{FF2B5EF4-FFF2-40B4-BE49-F238E27FC236}">
                <a16:creationId xmlns:a16="http://schemas.microsoft.com/office/drawing/2014/main" id="{2520D619-416A-8D64-04AC-280CEDF9E1D4}"/>
              </a:ext>
            </a:extLst>
          </p:cNvPr>
          <p:cNvGrpSpPr/>
          <p:nvPr/>
        </p:nvGrpSpPr>
        <p:grpSpPr>
          <a:xfrm>
            <a:off x="4035323" y="3382695"/>
            <a:ext cx="3894355" cy="1890530"/>
            <a:chOff x="4160780" y="365677"/>
            <a:chExt cx="3894355" cy="1890530"/>
          </a:xfrm>
        </p:grpSpPr>
        <p:pic>
          <p:nvPicPr>
            <p:cNvPr id="20" name="Picture 8" descr="Camara, Fotografia, Fotografía, Foto">
              <a:extLst>
                <a:ext uri="{FF2B5EF4-FFF2-40B4-BE49-F238E27FC236}">
                  <a16:creationId xmlns:a16="http://schemas.microsoft.com/office/drawing/2014/main" id="{4C63BDDD-8303-2DE1-80CF-3F5EDC98694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77244" y="365677"/>
              <a:ext cx="1377250" cy="944083"/>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A12B4F6D-C3AE-8EE7-A848-12FD932F1D51}"/>
                </a:ext>
              </a:extLst>
            </p:cNvPr>
            <p:cNvSpPr txBox="1"/>
            <p:nvPr/>
          </p:nvSpPr>
          <p:spPr>
            <a:xfrm>
              <a:off x="4160780" y="1240544"/>
              <a:ext cx="3894355" cy="1015663"/>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__ </a:t>
              </a:r>
              <a:r>
                <a:rPr lang="en-GB" sz="3600" b="1" dirty="0" err="1">
                  <a:solidFill>
                    <a:srgbClr val="002060"/>
                  </a:solidFill>
                  <a:latin typeface="Century Gothic" panose="020B0502020202020204" pitchFamily="34" charset="0"/>
                </a:rPr>
                <a:t>cámara</a:t>
              </a:r>
              <a:br>
                <a:rPr lang="en-GB" sz="3600" b="1"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a camera</a:t>
              </a:r>
              <a:endParaRPr lang="en-GB" sz="3600" dirty="0">
                <a:solidFill>
                  <a:srgbClr val="002060"/>
                </a:solidFill>
                <a:latin typeface="Century Gothic" panose="020B0502020202020204" pitchFamily="34" charset="0"/>
              </a:endParaRPr>
            </a:p>
          </p:txBody>
        </p:sp>
      </p:grpSp>
      <p:grpSp>
        <p:nvGrpSpPr>
          <p:cNvPr id="22" name="Group 21">
            <a:extLst>
              <a:ext uri="{FF2B5EF4-FFF2-40B4-BE49-F238E27FC236}">
                <a16:creationId xmlns:a16="http://schemas.microsoft.com/office/drawing/2014/main" id="{8030D84D-0192-4D06-4E4A-93275B9A27CE}"/>
              </a:ext>
            </a:extLst>
          </p:cNvPr>
          <p:cNvGrpSpPr/>
          <p:nvPr/>
        </p:nvGrpSpPr>
        <p:grpSpPr>
          <a:xfrm>
            <a:off x="4148822" y="2812193"/>
            <a:ext cx="3894355" cy="2540958"/>
            <a:chOff x="4361635" y="368383"/>
            <a:chExt cx="3894355" cy="2540958"/>
          </a:xfrm>
        </p:grpSpPr>
        <p:pic>
          <p:nvPicPr>
            <p:cNvPr id="23" name="Picture 16" descr="Smartphone, Teléfono Móvil, Androide, Tecnología">
              <a:extLst>
                <a:ext uri="{FF2B5EF4-FFF2-40B4-BE49-F238E27FC236}">
                  <a16:creationId xmlns:a16="http://schemas.microsoft.com/office/drawing/2014/main" id="{2F346659-9462-31BC-347D-B8907AB188F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961937" y="368383"/>
              <a:ext cx="775499" cy="1550996"/>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64681647-5AE5-B03D-9C2E-457F96B707C1}"/>
                </a:ext>
              </a:extLst>
            </p:cNvPr>
            <p:cNvSpPr txBox="1"/>
            <p:nvPr/>
          </p:nvSpPr>
          <p:spPr>
            <a:xfrm>
              <a:off x="4361635" y="1893678"/>
              <a:ext cx="3894355" cy="1015663"/>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__ </a:t>
              </a:r>
              <a:r>
                <a:rPr lang="en-GB" sz="3600" b="1" dirty="0" err="1">
                  <a:solidFill>
                    <a:srgbClr val="002060"/>
                  </a:solidFill>
                  <a:latin typeface="Century Gothic" panose="020B0502020202020204" pitchFamily="34" charset="0"/>
                </a:rPr>
                <a:t>teléfono</a:t>
              </a:r>
              <a:br>
                <a:rPr lang="en-GB" sz="3600" b="1"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a phone</a:t>
              </a:r>
              <a:endParaRPr lang="en-GB" sz="3600" dirty="0">
                <a:solidFill>
                  <a:srgbClr val="002060"/>
                </a:solidFill>
                <a:latin typeface="Century Gothic" panose="020B0502020202020204" pitchFamily="34" charset="0"/>
              </a:endParaRPr>
            </a:p>
          </p:txBody>
        </p:sp>
      </p:grpSp>
      <p:grpSp>
        <p:nvGrpSpPr>
          <p:cNvPr id="25" name="Group 24">
            <a:extLst>
              <a:ext uri="{FF2B5EF4-FFF2-40B4-BE49-F238E27FC236}">
                <a16:creationId xmlns:a16="http://schemas.microsoft.com/office/drawing/2014/main" id="{60E66939-B412-FCD7-EF66-2D12E6F02AC1}"/>
              </a:ext>
            </a:extLst>
          </p:cNvPr>
          <p:cNvGrpSpPr/>
          <p:nvPr/>
        </p:nvGrpSpPr>
        <p:grpSpPr>
          <a:xfrm>
            <a:off x="3941000" y="3367439"/>
            <a:ext cx="3894355" cy="2073349"/>
            <a:chOff x="4219326" y="-27035"/>
            <a:chExt cx="3894355" cy="2073349"/>
          </a:xfrm>
        </p:grpSpPr>
        <p:pic>
          <p:nvPicPr>
            <p:cNvPr id="26" name="Picture 10" descr="Basketball, Ball, Sport, Orange Ball">
              <a:extLst>
                <a:ext uri="{FF2B5EF4-FFF2-40B4-BE49-F238E27FC236}">
                  <a16:creationId xmlns:a16="http://schemas.microsoft.com/office/drawing/2014/main" id="{074301FA-8AFB-AF34-899B-A5B309F0018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889172" y="-27035"/>
              <a:ext cx="1101799" cy="1101799"/>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FD23D46B-A461-EF2E-D8F0-EBE238C2B875}"/>
                </a:ext>
              </a:extLst>
            </p:cNvPr>
            <p:cNvSpPr txBox="1"/>
            <p:nvPr/>
          </p:nvSpPr>
          <p:spPr>
            <a:xfrm>
              <a:off x="4219326" y="1030651"/>
              <a:ext cx="3894355" cy="1015663"/>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__ pelota</a:t>
              </a:r>
              <a:br>
                <a:rPr lang="en-GB" sz="3600" b="1"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a ball</a:t>
              </a:r>
              <a:endParaRPr lang="en-GB" sz="3600" dirty="0">
                <a:solidFill>
                  <a:srgbClr val="002060"/>
                </a:solidFill>
                <a:latin typeface="Century Gothic" panose="020B0502020202020204" pitchFamily="34" charset="0"/>
              </a:endParaRPr>
            </a:p>
          </p:txBody>
        </p:sp>
      </p:grpSp>
      <p:grpSp>
        <p:nvGrpSpPr>
          <p:cNvPr id="28" name="Group 27">
            <a:extLst>
              <a:ext uri="{FF2B5EF4-FFF2-40B4-BE49-F238E27FC236}">
                <a16:creationId xmlns:a16="http://schemas.microsoft.com/office/drawing/2014/main" id="{1A4D0E33-7D32-23AD-A7C7-40EC3233BA1B}"/>
              </a:ext>
            </a:extLst>
          </p:cNvPr>
          <p:cNvGrpSpPr/>
          <p:nvPr/>
        </p:nvGrpSpPr>
        <p:grpSpPr>
          <a:xfrm>
            <a:off x="4123473" y="3005997"/>
            <a:ext cx="3894355" cy="2493665"/>
            <a:chOff x="4295353" y="-103680"/>
            <a:chExt cx="3894355" cy="2493665"/>
          </a:xfrm>
        </p:grpSpPr>
        <p:pic>
          <p:nvPicPr>
            <p:cNvPr id="29" name="Picture 2" descr="Bolsa, Escuela, Mochila">
              <a:extLst>
                <a:ext uri="{FF2B5EF4-FFF2-40B4-BE49-F238E27FC236}">
                  <a16:creationId xmlns:a16="http://schemas.microsoft.com/office/drawing/2014/main" id="{E79D549A-614E-CBA5-91EB-20394E28CC8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749124" y="-103680"/>
              <a:ext cx="1228738" cy="1608529"/>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02E3CD6E-EC7C-DA5D-F75E-4DC6FDFCD905}"/>
                </a:ext>
              </a:extLst>
            </p:cNvPr>
            <p:cNvSpPr txBox="1"/>
            <p:nvPr/>
          </p:nvSpPr>
          <p:spPr>
            <a:xfrm>
              <a:off x="4295353" y="1374322"/>
              <a:ext cx="3894355" cy="1015663"/>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__ mochila</a:t>
              </a:r>
              <a:br>
                <a:rPr lang="en-GB" sz="3600" b="1"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a rucksack</a:t>
              </a:r>
              <a:endParaRPr lang="en-GB" sz="3600" dirty="0">
                <a:solidFill>
                  <a:srgbClr val="002060"/>
                </a:solidFill>
                <a:latin typeface="Century Gothic" panose="020B0502020202020204" pitchFamily="34" charset="0"/>
              </a:endParaRPr>
            </a:p>
          </p:txBody>
        </p:sp>
      </p:grpSp>
      <p:grpSp>
        <p:nvGrpSpPr>
          <p:cNvPr id="31" name="Group 30">
            <a:extLst>
              <a:ext uri="{FF2B5EF4-FFF2-40B4-BE49-F238E27FC236}">
                <a16:creationId xmlns:a16="http://schemas.microsoft.com/office/drawing/2014/main" id="{5D33D551-A99E-EE28-AE20-A5359EC3B63B}"/>
              </a:ext>
            </a:extLst>
          </p:cNvPr>
          <p:cNvGrpSpPr/>
          <p:nvPr/>
        </p:nvGrpSpPr>
        <p:grpSpPr>
          <a:xfrm>
            <a:off x="4142398" y="3372807"/>
            <a:ext cx="3894355" cy="1864580"/>
            <a:chOff x="4244435" y="24192"/>
            <a:chExt cx="3894355" cy="1864580"/>
          </a:xfrm>
        </p:grpSpPr>
        <p:pic>
          <p:nvPicPr>
            <p:cNvPr id="32" name="Picture 16" descr="Animal, Bear, Cartoon, Children, Kids, Toys">
              <a:extLst>
                <a:ext uri="{FF2B5EF4-FFF2-40B4-BE49-F238E27FC236}">
                  <a16:creationId xmlns:a16="http://schemas.microsoft.com/office/drawing/2014/main" id="{BDFE5812-10A8-43F8-04CF-B7F4A9181AAD}"/>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875520" y="24192"/>
              <a:ext cx="796300" cy="1042429"/>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E0251E28-6138-07AC-7180-F3FDDFE8FFD6}"/>
                </a:ext>
              </a:extLst>
            </p:cNvPr>
            <p:cNvSpPr txBox="1"/>
            <p:nvPr/>
          </p:nvSpPr>
          <p:spPr>
            <a:xfrm>
              <a:off x="4244435" y="873109"/>
              <a:ext cx="3894355" cy="1015663"/>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__ </a:t>
              </a:r>
              <a:r>
                <a:rPr lang="en-GB" sz="3600" b="1" dirty="0" err="1">
                  <a:solidFill>
                    <a:srgbClr val="002060"/>
                  </a:solidFill>
                  <a:latin typeface="Century Gothic" panose="020B0502020202020204" pitchFamily="34" charset="0"/>
                </a:rPr>
                <a:t>oso</a:t>
              </a:r>
              <a:br>
                <a:rPr lang="en-GB" sz="3600" b="1"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a bear</a:t>
              </a:r>
              <a:endParaRPr lang="en-GB" sz="3600" dirty="0">
                <a:solidFill>
                  <a:srgbClr val="002060"/>
                </a:solidFill>
                <a:latin typeface="Century Gothic" panose="020B0502020202020204" pitchFamily="34" charset="0"/>
              </a:endParaRPr>
            </a:p>
          </p:txBody>
        </p:sp>
      </p:grpSp>
      <p:grpSp>
        <p:nvGrpSpPr>
          <p:cNvPr id="34" name="Group 33">
            <a:extLst>
              <a:ext uri="{FF2B5EF4-FFF2-40B4-BE49-F238E27FC236}">
                <a16:creationId xmlns:a16="http://schemas.microsoft.com/office/drawing/2014/main" id="{D72A6824-ADE6-94E0-DC2E-1254404A7C61}"/>
              </a:ext>
            </a:extLst>
          </p:cNvPr>
          <p:cNvGrpSpPr/>
          <p:nvPr/>
        </p:nvGrpSpPr>
        <p:grpSpPr>
          <a:xfrm>
            <a:off x="4132935" y="2996150"/>
            <a:ext cx="3894355" cy="1915982"/>
            <a:chOff x="4224455" y="26798"/>
            <a:chExt cx="3894355" cy="1915982"/>
          </a:xfrm>
        </p:grpSpPr>
        <p:sp>
          <p:nvSpPr>
            <p:cNvPr id="35" name="TextBox 34">
              <a:extLst>
                <a:ext uri="{FF2B5EF4-FFF2-40B4-BE49-F238E27FC236}">
                  <a16:creationId xmlns:a16="http://schemas.microsoft.com/office/drawing/2014/main" id="{79497E8C-6504-3D3D-F142-4EB17B79BDCA}"/>
                </a:ext>
              </a:extLst>
            </p:cNvPr>
            <p:cNvSpPr txBox="1"/>
            <p:nvPr/>
          </p:nvSpPr>
          <p:spPr>
            <a:xfrm>
              <a:off x="4224455" y="927117"/>
              <a:ext cx="3894355" cy="1015663"/>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__ </a:t>
              </a:r>
              <a:r>
                <a:rPr lang="en-GB" sz="3600" b="1" dirty="0" err="1">
                  <a:solidFill>
                    <a:srgbClr val="002060"/>
                  </a:solidFill>
                  <a:latin typeface="Century Gothic" panose="020B0502020202020204" pitchFamily="34" charset="0"/>
                </a:rPr>
                <a:t>bolígrafo</a:t>
              </a:r>
              <a:br>
                <a:rPr lang="en-GB" sz="3600" b="1"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a pen</a:t>
              </a:r>
              <a:endParaRPr lang="en-GB" sz="3600" dirty="0">
                <a:solidFill>
                  <a:srgbClr val="002060"/>
                </a:solidFill>
                <a:latin typeface="Century Gothic" panose="020B0502020202020204" pitchFamily="34" charset="0"/>
              </a:endParaRPr>
            </a:p>
          </p:txBody>
        </p:sp>
        <p:pic>
          <p:nvPicPr>
            <p:cNvPr id="36" name="Picture 35">
              <a:extLst>
                <a:ext uri="{FF2B5EF4-FFF2-40B4-BE49-F238E27FC236}">
                  <a16:creationId xmlns:a16="http://schemas.microsoft.com/office/drawing/2014/main" id="{0CA24DE4-DF60-82DA-1340-552CDBEA12FF}"/>
                </a:ext>
              </a:extLst>
            </p:cNvPr>
            <p:cNvPicPr>
              <a:picLocks noChangeAspect="1"/>
            </p:cNvPicPr>
            <p:nvPr/>
          </p:nvPicPr>
          <p:blipFill>
            <a:blip r:embed="rId19"/>
            <a:stretch>
              <a:fillRect/>
            </a:stretch>
          </p:blipFill>
          <p:spPr>
            <a:xfrm rot="1201438">
              <a:off x="5432296" y="26798"/>
              <a:ext cx="2011609" cy="1282401"/>
            </a:xfrm>
            <a:prstGeom prst="rect">
              <a:avLst/>
            </a:prstGeom>
          </p:spPr>
        </p:pic>
      </p:grpSp>
      <p:grpSp>
        <p:nvGrpSpPr>
          <p:cNvPr id="37" name="Group 36">
            <a:extLst>
              <a:ext uri="{FF2B5EF4-FFF2-40B4-BE49-F238E27FC236}">
                <a16:creationId xmlns:a16="http://schemas.microsoft.com/office/drawing/2014/main" id="{F1D03AEA-107E-A77E-12E6-9BF5098AC6D4}"/>
              </a:ext>
            </a:extLst>
          </p:cNvPr>
          <p:cNvGrpSpPr/>
          <p:nvPr/>
        </p:nvGrpSpPr>
        <p:grpSpPr>
          <a:xfrm>
            <a:off x="4103777" y="3208181"/>
            <a:ext cx="3894355" cy="2258614"/>
            <a:chOff x="4422488" y="124985"/>
            <a:chExt cx="3894355" cy="2258614"/>
          </a:xfrm>
        </p:grpSpPr>
        <p:pic>
          <p:nvPicPr>
            <p:cNvPr id="38" name="Picture 4" descr="Escuela, Libro De Ejercicios, Estudiar">
              <a:extLst>
                <a:ext uri="{FF2B5EF4-FFF2-40B4-BE49-F238E27FC236}">
                  <a16:creationId xmlns:a16="http://schemas.microsoft.com/office/drawing/2014/main" id="{B83697DD-BD6D-BEE2-4D5C-5EC53F8BF7F4}"/>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035910" y="124985"/>
              <a:ext cx="977425" cy="1308364"/>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3820B252-3B5F-93E8-44D2-E8E4AB097DAF}"/>
                </a:ext>
              </a:extLst>
            </p:cNvPr>
            <p:cNvSpPr txBox="1"/>
            <p:nvPr/>
          </p:nvSpPr>
          <p:spPr>
            <a:xfrm>
              <a:off x="4422488" y="1367936"/>
              <a:ext cx="3894355" cy="1015663"/>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__ </a:t>
              </a:r>
              <a:r>
                <a:rPr lang="en-GB" sz="3600" b="1" dirty="0" err="1">
                  <a:solidFill>
                    <a:srgbClr val="002060"/>
                  </a:solidFill>
                  <a:latin typeface="Century Gothic" panose="020B0502020202020204" pitchFamily="34" charset="0"/>
                </a:rPr>
                <a:t>cuaderno</a:t>
              </a:r>
              <a:br>
                <a:rPr lang="en-GB" sz="3600" b="1"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an exercise book</a:t>
              </a:r>
              <a:endParaRPr lang="en-GB" sz="3600" dirty="0">
                <a:solidFill>
                  <a:srgbClr val="002060"/>
                </a:solidFill>
                <a:latin typeface="Century Gothic" panose="020B0502020202020204" pitchFamily="34" charset="0"/>
              </a:endParaRPr>
            </a:p>
          </p:txBody>
        </p:sp>
      </p:grpSp>
      <p:grpSp>
        <p:nvGrpSpPr>
          <p:cNvPr id="40" name="Group 39">
            <a:extLst>
              <a:ext uri="{FF2B5EF4-FFF2-40B4-BE49-F238E27FC236}">
                <a16:creationId xmlns:a16="http://schemas.microsoft.com/office/drawing/2014/main" id="{4DEA7090-59C0-7BFE-DCE1-93ABEF91ECC2}"/>
              </a:ext>
            </a:extLst>
          </p:cNvPr>
          <p:cNvGrpSpPr/>
          <p:nvPr/>
        </p:nvGrpSpPr>
        <p:grpSpPr>
          <a:xfrm>
            <a:off x="-24821" y="1911997"/>
            <a:ext cx="3894355" cy="4446426"/>
            <a:chOff x="-24821" y="1911997"/>
            <a:chExt cx="3894355" cy="4446426"/>
          </a:xfrm>
        </p:grpSpPr>
        <p:pic>
          <p:nvPicPr>
            <p:cNvPr id="41" name="Picture 40">
              <a:extLst>
                <a:ext uri="{FF2B5EF4-FFF2-40B4-BE49-F238E27FC236}">
                  <a16:creationId xmlns:a16="http://schemas.microsoft.com/office/drawing/2014/main" id="{A021AC9A-2638-A924-E276-B1F0337D939B}"/>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4821" y="1911997"/>
              <a:ext cx="3894355" cy="4446426"/>
            </a:xfrm>
            <a:prstGeom prst="rect">
              <a:avLst/>
            </a:prstGeom>
          </p:spPr>
        </p:pic>
        <p:sp>
          <p:nvSpPr>
            <p:cNvPr id="42" name="Rectangle 41">
              <a:extLst>
                <a:ext uri="{FF2B5EF4-FFF2-40B4-BE49-F238E27FC236}">
                  <a16:creationId xmlns:a16="http://schemas.microsoft.com/office/drawing/2014/main" id="{097E61B9-D4E6-D742-A182-7E408986C7AE}"/>
                </a:ext>
              </a:extLst>
            </p:cNvPr>
            <p:cNvSpPr/>
            <p:nvPr/>
          </p:nvSpPr>
          <p:spPr>
            <a:xfrm>
              <a:off x="287469" y="3351686"/>
              <a:ext cx="1883849"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[un]</a:t>
              </a:r>
            </a:p>
          </p:txBody>
        </p:sp>
      </p:grpSp>
      <p:grpSp>
        <p:nvGrpSpPr>
          <p:cNvPr id="43" name="Group 42">
            <a:extLst>
              <a:ext uri="{FF2B5EF4-FFF2-40B4-BE49-F238E27FC236}">
                <a16:creationId xmlns:a16="http://schemas.microsoft.com/office/drawing/2014/main" id="{5B5034D9-D11E-5E39-F765-0823A1C5FF39}"/>
              </a:ext>
            </a:extLst>
          </p:cNvPr>
          <p:cNvGrpSpPr/>
          <p:nvPr/>
        </p:nvGrpSpPr>
        <p:grpSpPr>
          <a:xfrm>
            <a:off x="8346381" y="1911997"/>
            <a:ext cx="4026717" cy="4492395"/>
            <a:chOff x="8346381" y="1911997"/>
            <a:chExt cx="4026717" cy="4492395"/>
          </a:xfrm>
        </p:grpSpPr>
        <p:pic>
          <p:nvPicPr>
            <p:cNvPr id="44" name="Picture 43">
              <a:extLst>
                <a:ext uri="{FF2B5EF4-FFF2-40B4-BE49-F238E27FC236}">
                  <a16:creationId xmlns:a16="http://schemas.microsoft.com/office/drawing/2014/main" id="{ACED6D0B-EC62-2678-73C3-2C8F4B150EC6}"/>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flipH="1">
              <a:off x="8346381" y="1911997"/>
              <a:ext cx="3894355" cy="4492395"/>
            </a:xfrm>
            <a:prstGeom prst="rect">
              <a:avLst/>
            </a:prstGeom>
          </p:spPr>
        </p:pic>
        <p:sp>
          <p:nvSpPr>
            <p:cNvPr id="45" name="Rectangle 44">
              <a:extLst>
                <a:ext uri="{FF2B5EF4-FFF2-40B4-BE49-F238E27FC236}">
                  <a16:creationId xmlns:a16="http://schemas.microsoft.com/office/drawing/2014/main" id="{F49987CF-1FF1-BE17-6839-B733DEA5A6DA}"/>
                </a:ext>
              </a:extLst>
            </p:cNvPr>
            <p:cNvSpPr/>
            <p:nvPr/>
          </p:nvSpPr>
          <p:spPr>
            <a:xfrm>
              <a:off x="9880108" y="3351686"/>
              <a:ext cx="2492990"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[una]</a:t>
              </a:r>
            </a:p>
          </p:txBody>
        </p:sp>
      </p:grpSp>
      <p:sp>
        <p:nvSpPr>
          <p:cNvPr id="47" name="Speech Bubble: Rectangle with Corners Rounded 46">
            <a:extLst>
              <a:ext uri="{FF2B5EF4-FFF2-40B4-BE49-F238E27FC236}">
                <a16:creationId xmlns:a16="http://schemas.microsoft.com/office/drawing/2014/main" id="{BE39FCFA-55C6-4A53-607F-57122836FD38}"/>
              </a:ext>
            </a:extLst>
          </p:cNvPr>
          <p:cNvSpPr/>
          <p:nvPr/>
        </p:nvSpPr>
        <p:spPr>
          <a:xfrm>
            <a:off x="4454866" y="382367"/>
            <a:ext cx="3701813" cy="1577829"/>
          </a:xfrm>
          <a:prstGeom prst="wedgeRoundRectCallout">
            <a:avLst>
              <a:gd name="adj1" fmla="val -36"/>
              <a:gd name="adj2" fmla="val 8297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It’s common to say ‘</a:t>
            </a:r>
            <a:r>
              <a:rPr lang="en-GB" sz="2800" b="1" dirty="0" err="1">
                <a:solidFill>
                  <a:srgbClr val="002060"/>
                </a:solidFill>
                <a:latin typeface="Century Gothic" panose="020B0502020202020204" pitchFamily="34" charset="0"/>
              </a:rPr>
              <a:t>boli</a:t>
            </a:r>
            <a:r>
              <a:rPr lang="en-GB" sz="2800" dirty="0">
                <a:solidFill>
                  <a:srgbClr val="002060"/>
                </a:solidFill>
                <a:latin typeface="Century Gothic" panose="020B0502020202020204" pitchFamily="34" charset="0"/>
              </a:rPr>
              <a:t>’ instead of ‘</a:t>
            </a:r>
            <a:r>
              <a:rPr lang="en-GB" sz="2800" dirty="0" err="1">
                <a:solidFill>
                  <a:srgbClr val="002060"/>
                </a:solidFill>
                <a:latin typeface="Century Gothic" panose="020B0502020202020204" pitchFamily="34" charset="0"/>
              </a:rPr>
              <a:t>bolígrafo</a:t>
            </a:r>
            <a:r>
              <a:rPr lang="en-GB" sz="2800" dirty="0">
                <a:solidFill>
                  <a:srgbClr val="002060"/>
                </a:solidFill>
                <a:latin typeface="Century Gothic" panose="020B0502020202020204" pitchFamily="34" charset="0"/>
              </a:rPr>
              <a:t>’.</a:t>
            </a:r>
          </a:p>
        </p:txBody>
      </p:sp>
      <p:pic>
        <p:nvPicPr>
          <p:cNvPr id="75" name="Graphic 74" descr="Teacher">
            <a:extLst>
              <a:ext uri="{FF2B5EF4-FFF2-40B4-BE49-F238E27FC236}">
                <a16:creationId xmlns:a16="http://schemas.microsoft.com/office/drawing/2014/main" id="{27021262-E270-8709-195E-3629378750F0}"/>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95270" y="86156"/>
            <a:ext cx="914400" cy="914400"/>
          </a:xfrm>
          <a:prstGeom prst="rect">
            <a:avLst/>
          </a:prstGeom>
        </p:spPr>
      </p:pic>
      <p:sp>
        <p:nvSpPr>
          <p:cNvPr id="76" name="Speech Bubble: Rectangle with Corners Rounded 75">
            <a:extLst>
              <a:ext uri="{FF2B5EF4-FFF2-40B4-BE49-F238E27FC236}">
                <a16:creationId xmlns:a16="http://schemas.microsoft.com/office/drawing/2014/main" id="{D117FB5A-4F52-9267-025F-BD18FE4100E6}"/>
              </a:ext>
            </a:extLst>
          </p:cNvPr>
          <p:cNvSpPr/>
          <p:nvPr/>
        </p:nvSpPr>
        <p:spPr>
          <a:xfrm>
            <a:off x="1045950" y="229635"/>
            <a:ext cx="2989373" cy="515134"/>
          </a:xfrm>
          <a:prstGeom prst="wedgeRoundRectCallout">
            <a:avLst>
              <a:gd name="adj1" fmla="val -57234"/>
              <a:gd name="adj2" fmla="val 8044"/>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¿Es ‘un’ o ‘</a:t>
            </a:r>
            <a:r>
              <a:rPr lang="en-GB" sz="2800" b="1" dirty="0" err="1">
                <a:solidFill>
                  <a:schemeClr val="bg1"/>
                </a:solidFill>
                <a:latin typeface="Century Gothic" panose="020B0502020202020204" pitchFamily="34" charset="0"/>
              </a:rPr>
              <a:t>una</a:t>
            </a:r>
            <a:r>
              <a:rPr lang="en-GB" sz="2800" b="1" dirty="0">
                <a:solidFill>
                  <a:schemeClr val="bg1"/>
                </a:solidFill>
                <a:latin typeface="Century Gothic" panose="020B0502020202020204" pitchFamily="34" charset="0"/>
              </a:rPr>
              <a:t>? </a:t>
            </a:r>
            <a:endParaRPr lang="en-GB" sz="2800" dirty="0">
              <a:solidFill>
                <a:schemeClr val="bg1"/>
              </a:solidFill>
            </a:endParaRPr>
          </a:p>
        </p:txBody>
      </p:sp>
    </p:spTree>
    <p:extLst>
      <p:ext uri="{BB962C8B-B14F-4D97-AF65-F5344CB8AC3E}">
        <p14:creationId xmlns:p14="http://schemas.microsoft.com/office/powerpoint/2010/main" val="1419260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2000" fill="hold"/>
                                        <p:tgtEl>
                                          <p:spTgt spid="16"/>
                                        </p:tgtEl>
                                        <p:attrNameLst>
                                          <p:attrName>ppt_w</p:attrName>
                                        </p:attrNameLst>
                                      </p:cBhvr>
                                      <p:tavLst>
                                        <p:tav tm="0">
                                          <p:val>
                                            <p:fltVal val="0"/>
                                          </p:val>
                                        </p:tav>
                                        <p:tav tm="100000">
                                          <p:val>
                                            <p:strVal val="#ppt_w"/>
                                          </p:val>
                                        </p:tav>
                                      </p:tavLst>
                                    </p:anim>
                                    <p:anim calcmode="lin" valueType="num">
                                      <p:cBhvr>
                                        <p:cTn id="8" dur="2000" fill="hold"/>
                                        <p:tgtEl>
                                          <p:spTgt spid="16"/>
                                        </p:tgtEl>
                                        <p:attrNameLst>
                                          <p:attrName>ppt_h</p:attrName>
                                        </p:attrNameLst>
                                      </p:cBhvr>
                                      <p:tavLst>
                                        <p:tav tm="0">
                                          <p:val>
                                            <p:fltVal val="0"/>
                                          </p:val>
                                        </p:tav>
                                        <p:tav tm="100000">
                                          <p:val>
                                            <p:strVal val="#ppt_h"/>
                                          </p:val>
                                        </p:tav>
                                      </p:tavLst>
                                    </p:anim>
                                    <p:animEffect transition="in" filter="fade">
                                      <p:cBhvr>
                                        <p:cTn id="9" dur="20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3" name="6_1.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4.79167E-6 2.59259E-6 L 0.72109 -0.00741 " pathEditMode="relative" rAng="0" ptsTypes="AA">
                                      <p:cBhvr>
                                        <p:cTn id="13" dur="2000" fill="hold"/>
                                        <p:tgtEl>
                                          <p:spTgt spid="16"/>
                                        </p:tgtEl>
                                        <p:attrNameLst>
                                          <p:attrName>ppt_x</p:attrName>
                                          <p:attrName>ppt_y</p:attrName>
                                        </p:attrNameLst>
                                      </p:cBhvr>
                                      <p:rCtr x="36055" y="-370"/>
                                    </p:animMotion>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2000" fill="hold"/>
                                        <p:tgtEl>
                                          <p:spTgt spid="22"/>
                                        </p:tgtEl>
                                        <p:attrNameLst>
                                          <p:attrName>ppt_w</p:attrName>
                                        </p:attrNameLst>
                                      </p:cBhvr>
                                      <p:tavLst>
                                        <p:tav tm="0">
                                          <p:val>
                                            <p:fltVal val="0"/>
                                          </p:val>
                                        </p:tav>
                                        <p:tav tm="100000">
                                          <p:val>
                                            <p:strVal val="#ppt_w"/>
                                          </p:val>
                                        </p:tav>
                                      </p:tavLst>
                                    </p:anim>
                                    <p:anim calcmode="lin" valueType="num">
                                      <p:cBhvr>
                                        <p:cTn id="19" dur="2000" fill="hold"/>
                                        <p:tgtEl>
                                          <p:spTgt spid="22"/>
                                        </p:tgtEl>
                                        <p:attrNameLst>
                                          <p:attrName>ppt_h</p:attrName>
                                        </p:attrNameLst>
                                      </p:cBhvr>
                                      <p:tavLst>
                                        <p:tav tm="0">
                                          <p:val>
                                            <p:fltVal val="0"/>
                                          </p:val>
                                        </p:tav>
                                        <p:tav tm="100000">
                                          <p:val>
                                            <p:strVal val="#ppt_h"/>
                                          </p:val>
                                        </p:tav>
                                      </p:tavLst>
                                    </p:anim>
                                    <p:animEffect transition="in" filter="fade">
                                      <p:cBhvr>
                                        <p:cTn id="20" dur="2000"/>
                                        <p:tgtEl>
                                          <p:spTgt spid="22"/>
                                        </p:tgtEl>
                                      </p:cBhvr>
                                    </p:animEffect>
                                  </p:childTnLst>
                                  <p:subTnLst>
                                    <p:audio>
                                      <p:cMediaNode>
                                        <p:cTn display="0" masterRel="sameClick">
                                          <p:stCondLst>
                                            <p:cond evt="begin" delay="0">
                                              <p:tn val="16"/>
                                            </p:cond>
                                          </p:stCondLst>
                                          <p:endCondLst>
                                            <p:cond evt="onStopAudio" delay="0">
                                              <p:tgtEl>
                                                <p:sldTgt/>
                                              </p:tgtEl>
                                            </p:cond>
                                          </p:endCondLst>
                                        </p:cTn>
                                        <p:tgtEl>
                                          <p:sndTgt r:embed="rId4" name="6_2.wav"/>
                                        </p:tgtEl>
                                      </p:cMediaNode>
                                    </p:audio>
                                  </p:sub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0 1.11111E-6 L -0.67513 -0.06875 " pathEditMode="relative" rAng="0" ptsTypes="AA">
                                      <p:cBhvr>
                                        <p:cTn id="24" dur="2000" fill="hold"/>
                                        <p:tgtEl>
                                          <p:spTgt spid="22"/>
                                        </p:tgtEl>
                                        <p:attrNameLst>
                                          <p:attrName>ppt_x</p:attrName>
                                          <p:attrName>ppt_y</p:attrName>
                                        </p:attrNameLst>
                                      </p:cBhvr>
                                      <p:rCtr x="-33763" y="-3449"/>
                                    </p:animMotion>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p:cTn id="29" dur="2000" fill="hold"/>
                                        <p:tgtEl>
                                          <p:spTgt spid="25"/>
                                        </p:tgtEl>
                                        <p:attrNameLst>
                                          <p:attrName>ppt_w</p:attrName>
                                        </p:attrNameLst>
                                      </p:cBhvr>
                                      <p:tavLst>
                                        <p:tav tm="0">
                                          <p:val>
                                            <p:fltVal val="0"/>
                                          </p:val>
                                        </p:tav>
                                        <p:tav tm="100000">
                                          <p:val>
                                            <p:strVal val="#ppt_w"/>
                                          </p:val>
                                        </p:tav>
                                      </p:tavLst>
                                    </p:anim>
                                    <p:anim calcmode="lin" valueType="num">
                                      <p:cBhvr>
                                        <p:cTn id="30" dur="2000" fill="hold"/>
                                        <p:tgtEl>
                                          <p:spTgt spid="25"/>
                                        </p:tgtEl>
                                        <p:attrNameLst>
                                          <p:attrName>ppt_h</p:attrName>
                                        </p:attrNameLst>
                                      </p:cBhvr>
                                      <p:tavLst>
                                        <p:tav tm="0">
                                          <p:val>
                                            <p:fltVal val="0"/>
                                          </p:val>
                                        </p:tav>
                                        <p:tav tm="100000">
                                          <p:val>
                                            <p:strVal val="#ppt_h"/>
                                          </p:val>
                                        </p:tav>
                                      </p:tavLst>
                                    </p:anim>
                                    <p:animEffect transition="in" filter="fade">
                                      <p:cBhvr>
                                        <p:cTn id="31" dur="2000"/>
                                        <p:tgtEl>
                                          <p:spTgt spid="25"/>
                                        </p:tgtEl>
                                      </p:cBhvr>
                                    </p:animEffect>
                                  </p:childTnLst>
                                  <p:subTnLst>
                                    <p:audio>
                                      <p:cMediaNode>
                                        <p:cTn display="0" masterRel="sameClick">
                                          <p:stCondLst>
                                            <p:cond evt="begin" delay="0">
                                              <p:tn val="27"/>
                                            </p:cond>
                                          </p:stCondLst>
                                          <p:endCondLst>
                                            <p:cond evt="onStopAudio" delay="0">
                                              <p:tgtEl>
                                                <p:sldTgt/>
                                              </p:tgtEl>
                                            </p:cond>
                                          </p:endCondLst>
                                        </p:cTn>
                                        <p:tgtEl>
                                          <p:sndTgt r:embed="rId5" name="6_3.wav"/>
                                        </p:tgtEl>
                                      </p:cMediaNode>
                                    </p:audio>
                                  </p:subTnLst>
                                </p:cTn>
                              </p:par>
                            </p:childTnLst>
                          </p:cTn>
                        </p:par>
                      </p:childTnLst>
                    </p:cTn>
                  </p:par>
                  <p:par>
                    <p:cTn id="32" fill="hold">
                      <p:stCondLst>
                        <p:cond delay="indefinite"/>
                      </p:stCondLst>
                      <p:childTnLst>
                        <p:par>
                          <p:cTn id="33" fill="hold">
                            <p:stCondLst>
                              <p:cond delay="0"/>
                            </p:stCondLst>
                            <p:childTnLst>
                              <p:par>
                                <p:cTn id="34" presetID="42" presetClass="path" presetSubtype="0" accel="50000" decel="50000" fill="hold" nodeType="clickEffect">
                                  <p:stCondLst>
                                    <p:cond delay="0"/>
                                  </p:stCondLst>
                                  <p:childTnLst>
                                    <p:animMotion origin="layout" path="M -2.70833E-6 3.7037E-7 L 0.72409 -0.05463 " pathEditMode="relative" rAng="0" ptsTypes="AA">
                                      <p:cBhvr>
                                        <p:cTn id="35" dur="2000" fill="hold"/>
                                        <p:tgtEl>
                                          <p:spTgt spid="25"/>
                                        </p:tgtEl>
                                        <p:attrNameLst>
                                          <p:attrName>ppt_x</p:attrName>
                                          <p:attrName>ppt_y</p:attrName>
                                        </p:attrNameLst>
                                      </p:cBhvr>
                                      <p:rCtr x="36198" y="-2731"/>
                                    </p:animMotion>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anim calcmode="lin" valueType="num">
                                      <p:cBhvr>
                                        <p:cTn id="40" dur="2000" fill="hold"/>
                                        <p:tgtEl>
                                          <p:spTgt spid="28"/>
                                        </p:tgtEl>
                                        <p:attrNameLst>
                                          <p:attrName>ppt_w</p:attrName>
                                        </p:attrNameLst>
                                      </p:cBhvr>
                                      <p:tavLst>
                                        <p:tav tm="0">
                                          <p:val>
                                            <p:fltVal val="0"/>
                                          </p:val>
                                        </p:tav>
                                        <p:tav tm="100000">
                                          <p:val>
                                            <p:strVal val="#ppt_w"/>
                                          </p:val>
                                        </p:tav>
                                      </p:tavLst>
                                    </p:anim>
                                    <p:anim calcmode="lin" valueType="num">
                                      <p:cBhvr>
                                        <p:cTn id="41" dur="2000" fill="hold"/>
                                        <p:tgtEl>
                                          <p:spTgt spid="28"/>
                                        </p:tgtEl>
                                        <p:attrNameLst>
                                          <p:attrName>ppt_h</p:attrName>
                                        </p:attrNameLst>
                                      </p:cBhvr>
                                      <p:tavLst>
                                        <p:tav tm="0">
                                          <p:val>
                                            <p:fltVal val="0"/>
                                          </p:val>
                                        </p:tav>
                                        <p:tav tm="100000">
                                          <p:val>
                                            <p:strVal val="#ppt_h"/>
                                          </p:val>
                                        </p:tav>
                                      </p:tavLst>
                                    </p:anim>
                                    <p:animEffect transition="in" filter="fade">
                                      <p:cBhvr>
                                        <p:cTn id="42" dur="2000"/>
                                        <p:tgtEl>
                                          <p:spTgt spid="28"/>
                                        </p:tgtEl>
                                      </p:cBhvr>
                                    </p:animEffect>
                                  </p:childTnLst>
                                  <p:subTnLst>
                                    <p:audio>
                                      <p:cMediaNode>
                                        <p:cTn display="0" masterRel="sameClick">
                                          <p:stCondLst>
                                            <p:cond evt="begin" delay="0">
                                              <p:tn val="38"/>
                                            </p:cond>
                                          </p:stCondLst>
                                          <p:endCondLst>
                                            <p:cond evt="onStopAudio" delay="0">
                                              <p:tgtEl>
                                                <p:sldTgt/>
                                              </p:tgtEl>
                                            </p:cond>
                                          </p:endCondLst>
                                        </p:cTn>
                                        <p:tgtEl>
                                          <p:sndTgt r:embed="rId6" name="6_4.wav"/>
                                        </p:tgtEl>
                                      </p:cMediaNode>
                                    </p:audio>
                                  </p:sub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3.33333E-6 1.11111E-6 L 0.74596 -0.01227 " pathEditMode="relative" rAng="0" ptsTypes="AA">
                                      <p:cBhvr>
                                        <p:cTn id="46" dur="2000" fill="hold"/>
                                        <p:tgtEl>
                                          <p:spTgt spid="28"/>
                                        </p:tgtEl>
                                        <p:attrNameLst>
                                          <p:attrName>ppt_x</p:attrName>
                                          <p:attrName>ppt_y</p:attrName>
                                        </p:attrNameLst>
                                      </p:cBhvr>
                                      <p:rCtr x="37292" y="-625"/>
                                    </p:animMotion>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31"/>
                                        </p:tgtEl>
                                        <p:attrNameLst>
                                          <p:attrName>style.visibility</p:attrName>
                                        </p:attrNameLst>
                                      </p:cBhvr>
                                      <p:to>
                                        <p:strVal val="visible"/>
                                      </p:to>
                                    </p:set>
                                    <p:anim calcmode="lin" valueType="num">
                                      <p:cBhvr>
                                        <p:cTn id="51" dur="2000" fill="hold"/>
                                        <p:tgtEl>
                                          <p:spTgt spid="31"/>
                                        </p:tgtEl>
                                        <p:attrNameLst>
                                          <p:attrName>ppt_w</p:attrName>
                                        </p:attrNameLst>
                                      </p:cBhvr>
                                      <p:tavLst>
                                        <p:tav tm="0">
                                          <p:val>
                                            <p:fltVal val="0"/>
                                          </p:val>
                                        </p:tav>
                                        <p:tav tm="100000">
                                          <p:val>
                                            <p:strVal val="#ppt_w"/>
                                          </p:val>
                                        </p:tav>
                                      </p:tavLst>
                                    </p:anim>
                                    <p:anim calcmode="lin" valueType="num">
                                      <p:cBhvr>
                                        <p:cTn id="52" dur="2000" fill="hold"/>
                                        <p:tgtEl>
                                          <p:spTgt spid="31"/>
                                        </p:tgtEl>
                                        <p:attrNameLst>
                                          <p:attrName>ppt_h</p:attrName>
                                        </p:attrNameLst>
                                      </p:cBhvr>
                                      <p:tavLst>
                                        <p:tav tm="0">
                                          <p:val>
                                            <p:fltVal val="0"/>
                                          </p:val>
                                        </p:tav>
                                        <p:tav tm="100000">
                                          <p:val>
                                            <p:strVal val="#ppt_h"/>
                                          </p:val>
                                        </p:tav>
                                      </p:tavLst>
                                    </p:anim>
                                    <p:animEffect transition="in" filter="fade">
                                      <p:cBhvr>
                                        <p:cTn id="53" dur="2000"/>
                                        <p:tgtEl>
                                          <p:spTgt spid="31"/>
                                        </p:tgtEl>
                                      </p:cBhvr>
                                    </p:animEffect>
                                  </p:childTnLst>
                                  <p:subTnLst>
                                    <p:audio>
                                      <p:cMediaNode>
                                        <p:cTn display="0" masterRel="sameClick">
                                          <p:stCondLst>
                                            <p:cond evt="begin" delay="0">
                                              <p:tn val="49"/>
                                            </p:cond>
                                          </p:stCondLst>
                                          <p:endCondLst>
                                            <p:cond evt="onStopAudio" delay="0">
                                              <p:tgtEl>
                                                <p:sldTgt/>
                                              </p:tgtEl>
                                            </p:cond>
                                          </p:endCondLst>
                                        </p:cTn>
                                        <p:tgtEl>
                                          <p:sndTgt r:embed="rId7" name="6_5.wav"/>
                                        </p:tgtEl>
                                      </p:cMediaNode>
                                    </p:audio>
                                  </p:subTnLst>
                                </p:cTn>
                              </p:par>
                            </p:childTnLst>
                          </p:cTn>
                        </p:par>
                      </p:childTnLst>
                    </p:cTn>
                  </p:par>
                  <p:par>
                    <p:cTn id="54" fill="hold">
                      <p:stCondLst>
                        <p:cond delay="indefinite"/>
                      </p:stCondLst>
                      <p:childTnLst>
                        <p:par>
                          <p:cTn id="55" fill="hold">
                            <p:stCondLst>
                              <p:cond delay="0"/>
                            </p:stCondLst>
                            <p:childTnLst>
                              <p:par>
                                <p:cTn id="56" presetID="42" presetClass="path" presetSubtype="0" accel="50000" decel="50000" fill="hold" nodeType="clickEffect">
                                  <p:stCondLst>
                                    <p:cond delay="0"/>
                                  </p:stCondLst>
                                  <p:childTnLst>
                                    <p:animMotion origin="layout" path="M 8.33333E-7 2.22222E-6 L -0.70326 -0.05903 " pathEditMode="relative" rAng="0" ptsTypes="AA">
                                      <p:cBhvr>
                                        <p:cTn id="57" dur="2000" fill="hold"/>
                                        <p:tgtEl>
                                          <p:spTgt spid="31"/>
                                        </p:tgtEl>
                                        <p:attrNameLst>
                                          <p:attrName>ppt_x</p:attrName>
                                          <p:attrName>ppt_y</p:attrName>
                                        </p:attrNameLst>
                                      </p:cBhvr>
                                      <p:rCtr x="-35169" y="-2963"/>
                                    </p:animMotion>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nodeType="clickEffect">
                                  <p:stCondLst>
                                    <p:cond delay="0"/>
                                  </p:stCondLst>
                                  <p:childTnLst>
                                    <p:set>
                                      <p:cBhvr>
                                        <p:cTn id="61" dur="1" fill="hold">
                                          <p:stCondLst>
                                            <p:cond delay="0"/>
                                          </p:stCondLst>
                                        </p:cTn>
                                        <p:tgtEl>
                                          <p:spTgt spid="34"/>
                                        </p:tgtEl>
                                        <p:attrNameLst>
                                          <p:attrName>style.visibility</p:attrName>
                                        </p:attrNameLst>
                                      </p:cBhvr>
                                      <p:to>
                                        <p:strVal val="visible"/>
                                      </p:to>
                                    </p:set>
                                    <p:anim calcmode="lin" valueType="num">
                                      <p:cBhvr>
                                        <p:cTn id="62" dur="2000" fill="hold"/>
                                        <p:tgtEl>
                                          <p:spTgt spid="34"/>
                                        </p:tgtEl>
                                        <p:attrNameLst>
                                          <p:attrName>ppt_w</p:attrName>
                                        </p:attrNameLst>
                                      </p:cBhvr>
                                      <p:tavLst>
                                        <p:tav tm="0">
                                          <p:val>
                                            <p:fltVal val="0"/>
                                          </p:val>
                                        </p:tav>
                                        <p:tav tm="100000">
                                          <p:val>
                                            <p:strVal val="#ppt_w"/>
                                          </p:val>
                                        </p:tav>
                                      </p:tavLst>
                                    </p:anim>
                                    <p:anim calcmode="lin" valueType="num">
                                      <p:cBhvr>
                                        <p:cTn id="63" dur="2000" fill="hold"/>
                                        <p:tgtEl>
                                          <p:spTgt spid="34"/>
                                        </p:tgtEl>
                                        <p:attrNameLst>
                                          <p:attrName>ppt_h</p:attrName>
                                        </p:attrNameLst>
                                      </p:cBhvr>
                                      <p:tavLst>
                                        <p:tav tm="0">
                                          <p:val>
                                            <p:fltVal val="0"/>
                                          </p:val>
                                        </p:tav>
                                        <p:tav tm="100000">
                                          <p:val>
                                            <p:strVal val="#ppt_h"/>
                                          </p:val>
                                        </p:tav>
                                      </p:tavLst>
                                    </p:anim>
                                    <p:animEffect transition="in" filter="fade">
                                      <p:cBhvr>
                                        <p:cTn id="64" dur="2000"/>
                                        <p:tgtEl>
                                          <p:spTgt spid="34"/>
                                        </p:tgtEl>
                                      </p:cBhvr>
                                    </p:animEffect>
                                  </p:childTnLst>
                                  <p:subTnLst>
                                    <p:audio>
                                      <p:cMediaNode>
                                        <p:cTn display="0" masterRel="sameClick">
                                          <p:stCondLst>
                                            <p:cond evt="begin" delay="0">
                                              <p:tn val="60"/>
                                            </p:cond>
                                          </p:stCondLst>
                                          <p:endCondLst>
                                            <p:cond evt="onStopAudio" delay="0">
                                              <p:tgtEl>
                                                <p:sldTgt/>
                                              </p:tgtEl>
                                            </p:cond>
                                          </p:endCondLst>
                                        </p:cTn>
                                        <p:tgtEl>
                                          <p:sndTgt r:embed="rId8" name="6_6.wav"/>
                                        </p:tgtEl>
                                      </p:cMediaNode>
                                    </p:audio>
                                  </p:sub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47"/>
                                        </p:tgtEl>
                                        <p:attrNameLst>
                                          <p:attrName>style.visibility</p:attrName>
                                        </p:attrNameLst>
                                      </p:cBhvr>
                                      <p:to>
                                        <p:strVal val="visible"/>
                                      </p:to>
                                    </p:set>
                                    <p:anim calcmode="lin" valueType="num">
                                      <p:cBhvr additive="base">
                                        <p:cTn id="69" dur="500" fill="hold"/>
                                        <p:tgtEl>
                                          <p:spTgt spid="47"/>
                                        </p:tgtEl>
                                        <p:attrNameLst>
                                          <p:attrName>ppt_x</p:attrName>
                                        </p:attrNameLst>
                                      </p:cBhvr>
                                      <p:tavLst>
                                        <p:tav tm="0">
                                          <p:val>
                                            <p:strVal val="#ppt_x"/>
                                          </p:val>
                                        </p:tav>
                                        <p:tav tm="100000">
                                          <p:val>
                                            <p:strVal val="#ppt_x"/>
                                          </p:val>
                                        </p:tav>
                                      </p:tavLst>
                                    </p:anim>
                                    <p:anim calcmode="lin" valueType="num">
                                      <p:cBhvr additive="base">
                                        <p:cTn id="70"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1" nodeType="clickEffect">
                                  <p:stCondLst>
                                    <p:cond delay="0"/>
                                  </p:stCondLst>
                                  <p:childTnLst>
                                    <p:set>
                                      <p:cBhvr>
                                        <p:cTn id="74" dur="1" fill="hold">
                                          <p:stCondLst>
                                            <p:cond delay="0"/>
                                          </p:stCondLst>
                                        </p:cTn>
                                        <p:tgtEl>
                                          <p:spTgt spid="47"/>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42" presetClass="path" presetSubtype="0" accel="50000" decel="50000" fill="hold" nodeType="clickEffect">
                                  <p:stCondLst>
                                    <p:cond delay="0"/>
                                  </p:stCondLst>
                                  <p:childTnLst>
                                    <p:animMotion origin="layout" path="M 2.08333E-6 1.11111E-6 L -0.78555 -0.00417 " pathEditMode="relative" rAng="0" ptsTypes="AA">
                                      <p:cBhvr>
                                        <p:cTn id="78" dur="2000" fill="hold"/>
                                        <p:tgtEl>
                                          <p:spTgt spid="34"/>
                                        </p:tgtEl>
                                        <p:attrNameLst>
                                          <p:attrName>ppt_x</p:attrName>
                                          <p:attrName>ppt_y</p:attrName>
                                        </p:attrNameLst>
                                      </p:cBhvr>
                                      <p:rCtr x="-39284" y="-208"/>
                                    </p:animMotion>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nodeType="clickEffect">
                                  <p:stCondLst>
                                    <p:cond delay="0"/>
                                  </p:stCondLst>
                                  <p:childTnLst>
                                    <p:set>
                                      <p:cBhvr>
                                        <p:cTn id="82" dur="1" fill="hold">
                                          <p:stCondLst>
                                            <p:cond delay="0"/>
                                          </p:stCondLst>
                                        </p:cTn>
                                        <p:tgtEl>
                                          <p:spTgt spid="37"/>
                                        </p:tgtEl>
                                        <p:attrNameLst>
                                          <p:attrName>style.visibility</p:attrName>
                                        </p:attrNameLst>
                                      </p:cBhvr>
                                      <p:to>
                                        <p:strVal val="visible"/>
                                      </p:to>
                                    </p:set>
                                    <p:anim calcmode="lin" valueType="num">
                                      <p:cBhvr>
                                        <p:cTn id="83" dur="2000" fill="hold"/>
                                        <p:tgtEl>
                                          <p:spTgt spid="37"/>
                                        </p:tgtEl>
                                        <p:attrNameLst>
                                          <p:attrName>ppt_w</p:attrName>
                                        </p:attrNameLst>
                                      </p:cBhvr>
                                      <p:tavLst>
                                        <p:tav tm="0">
                                          <p:val>
                                            <p:fltVal val="0"/>
                                          </p:val>
                                        </p:tav>
                                        <p:tav tm="100000">
                                          <p:val>
                                            <p:strVal val="#ppt_w"/>
                                          </p:val>
                                        </p:tav>
                                      </p:tavLst>
                                    </p:anim>
                                    <p:anim calcmode="lin" valueType="num">
                                      <p:cBhvr>
                                        <p:cTn id="84" dur="2000" fill="hold"/>
                                        <p:tgtEl>
                                          <p:spTgt spid="37"/>
                                        </p:tgtEl>
                                        <p:attrNameLst>
                                          <p:attrName>ppt_h</p:attrName>
                                        </p:attrNameLst>
                                      </p:cBhvr>
                                      <p:tavLst>
                                        <p:tav tm="0">
                                          <p:val>
                                            <p:fltVal val="0"/>
                                          </p:val>
                                        </p:tav>
                                        <p:tav tm="100000">
                                          <p:val>
                                            <p:strVal val="#ppt_h"/>
                                          </p:val>
                                        </p:tav>
                                      </p:tavLst>
                                    </p:anim>
                                    <p:animEffect transition="in" filter="fade">
                                      <p:cBhvr>
                                        <p:cTn id="85" dur="2000"/>
                                        <p:tgtEl>
                                          <p:spTgt spid="37"/>
                                        </p:tgtEl>
                                      </p:cBhvr>
                                    </p:animEffect>
                                  </p:childTnLst>
                                  <p:subTnLst>
                                    <p:audio>
                                      <p:cMediaNode>
                                        <p:cTn display="0" masterRel="sameClick">
                                          <p:stCondLst>
                                            <p:cond evt="begin" delay="0">
                                              <p:tn val="81"/>
                                            </p:cond>
                                          </p:stCondLst>
                                          <p:endCondLst>
                                            <p:cond evt="onStopAudio" delay="0">
                                              <p:tgtEl>
                                                <p:sldTgt/>
                                              </p:tgtEl>
                                            </p:cond>
                                          </p:endCondLst>
                                        </p:cTn>
                                        <p:tgtEl>
                                          <p:sndTgt r:embed="rId9" name="6_7.wav"/>
                                        </p:tgtEl>
                                      </p:cMediaNode>
                                    </p:audio>
                                  </p:subTnLst>
                                </p:cTn>
                              </p:par>
                            </p:childTnLst>
                          </p:cTn>
                        </p:par>
                      </p:childTnLst>
                    </p:cTn>
                  </p:par>
                  <p:par>
                    <p:cTn id="86" fill="hold">
                      <p:stCondLst>
                        <p:cond delay="indefinite"/>
                      </p:stCondLst>
                      <p:childTnLst>
                        <p:par>
                          <p:cTn id="87" fill="hold">
                            <p:stCondLst>
                              <p:cond delay="0"/>
                            </p:stCondLst>
                            <p:childTnLst>
                              <p:par>
                                <p:cTn id="88" presetID="42" presetClass="path" presetSubtype="0" accel="50000" decel="50000" fill="hold" nodeType="clickEffect">
                                  <p:stCondLst>
                                    <p:cond delay="0"/>
                                  </p:stCondLst>
                                  <p:childTnLst>
                                    <p:animMotion origin="layout" path="M -3.95833E-6 2.59259E-6 L -0.73997 -0.08102 " pathEditMode="relative" rAng="0" ptsTypes="AA">
                                      <p:cBhvr>
                                        <p:cTn id="89" dur="2000" fill="hold"/>
                                        <p:tgtEl>
                                          <p:spTgt spid="37"/>
                                        </p:tgtEl>
                                        <p:attrNameLst>
                                          <p:attrName>ppt_x</p:attrName>
                                          <p:attrName>ppt_y</p:attrName>
                                        </p:attrNameLst>
                                      </p:cBhvr>
                                      <p:rCtr x="-37005" y="-4051"/>
                                    </p:animMotion>
                                  </p:childTnLst>
                                </p:cTn>
                              </p:par>
                            </p:childTnLst>
                          </p:cTn>
                        </p:par>
                      </p:childTnLst>
                    </p:cTn>
                  </p:par>
                  <p:par>
                    <p:cTn id="90" fill="hold">
                      <p:stCondLst>
                        <p:cond delay="indefinite"/>
                      </p:stCondLst>
                      <p:childTnLst>
                        <p:par>
                          <p:cTn id="91" fill="hold">
                            <p:stCondLst>
                              <p:cond delay="0"/>
                            </p:stCondLst>
                            <p:childTnLst>
                              <p:par>
                                <p:cTn id="92" presetID="53" presetClass="entr" presetSubtype="16" fill="hold" nodeType="clickEffect">
                                  <p:stCondLst>
                                    <p:cond delay="0"/>
                                  </p:stCondLst>
                                  <p:childTnLst>
                                    <p:set>
                                      <p:cBhvr>
                                        <p:cTn id="93" dur="1" fill="hold">
                                          <p:stCondLst>
                                            <p:cond delay="0"/>
                                          </p:stCondLst>
                                        </p:cTn>
                                        <p:tgtEl>
                                          <p:spTgt spid="19"/>
                                        </p:tgtEl>
                                        <p:attrNameLst>
                                          <p:attrName>style.visibility</p:attrName>
                                        </p:attrNameLst>
                                      </p:cBhvr>
                                      <p:to>
                                        <p:strVal val="visible"/>
                                      </p:to>
                                    </p:set>
                                    <p:anim calcmode="lin" valueType="num">
                                      <p:cBhvr>
                                        <p:cTn id="94" dur="2000" fill="hold"/>
                                        <p:tgtEl>
                                          <p:spTgt spid="19"/>
                                        </p:tgtEl>
                                        <p:attrNameLst>
                                          <p:attrName>ppt_w</p:attrName>
                                        </p:attrNameLst>
                                      </p:cBhvr>
                                      <p:tavLst>
                                        <p:tav tm="0">
                                          <p:val>
                                            <p:fltVal val="0"/>
                                          </p:val>
                                        </p:tav>
                                        <p:tav tm="100000">
                                          <p:val>
                                            <p:strVal val="#ppt_w"/>
                                          </p:val>
                                        </p:tav>
                                      </p:tavLst>
                                    </p:anim>
                                    <p:anim calcmode="lin" valueType="num">
                                      <p:cBhvr>
                                        <p:cTn id="95" dur="2000" fill="hold"/>
                                        <p:tgtEl>
                                          <p:spTgt spid="19"/>
                                        </p:tgtEl>
                                        <p:attrNameLst>
                                          <p:attrName>ppt_h</p:attrName>
                                        </p:attrNameLst>
                                      </p:cBhvr>
                                      <p:tavLst>
                                        <p:tav tm="0">
                                          <p:val>
                                            <p:fltVal val="0"/>
                                          </p:val>
                                        </p:tav>
                                        <p:tav tm="100000">
                                          <p:val>
                                            <p:strVal val="#ppt_h"/>
                                          </p:val>
                                        </p:tav>
                                      </p:tavLst>
                                    </p:anim>
                                    <p:animEffect transition="in" filter="fade">
                                      <p:cBhvr>
                                        <p:cTn id="96" dur="2000"/>
                                        <p:tgtEl>
                                          <p:spTgt spid="19"/>
                                        </p:tgtEl>
                                      </p:cBhvr>
                                    </p:animEffect>
                                  </p:childTnLst>
                                  <p:subTnLst>
                                    <p:audio>
                                      <p:cMediaNode>
                                        <p:cTn display="0" masterRel="sameClick">
                                          <p:stCondLst>
                                            <p:cond evt="begin" delay="0">
                                              <p:tn val="92"/>
                                            </p:cond>
                                          </p:stCondLst>
                                          <p:endCondLst>
                                            <p:cond evt="onStopAudio" delay="0">
                                              <p:tgtEl>
                                                <p:sldTgt/>
                                              </p:tgtEl>
                                            </p:cond>
                                          </p:endCondLst>
                                        </p:cTn>
                                        <p:tgtEl>
                                          <p:sndTgt r:embed="rId10" name="6_8.wav"/>
                                        </p:tgtEl>
                                      </p:cMediaNode>
                                    </p:audio>
                                  </p:subTnLst>
                                </p:cTn>
                              </p:par>
                            </p:childTnLst>
                          </p:cTn>
                        </p:par>
                      </p:childTnLst>
                    </p:cTn>
                  </p:par>
                  <p:par>
                    <p:cTn id="97" fill="hold">
                      <p:stCondLst>
                        <p:cond delay="indefinite"/>
                      </p:stCondLst>
                      <p:childTnLst>
                        <p:par>
                          <p:cTn id="98" fill="hold">
                            <p:stCondLst>
                              <p:cond delay="0"/>
                            </p:stCondLst>
                            <p:childTnLst>
                              <p:par>
                                <p:cTn id="99" presetID="42" presetClass="path" presetSubtype="0" accel="50000" decel="50000" fill="hold" nodeType="clickEffect">
                                  <p:stCondLst>
                                    <p:cond delay="0"/>
                                  </p:stCondLst>
                                  <p:childTnLst>
                                    <p:animMotion origin="layout" path="M 5E-6 1.48148E-6 L 0.84441 0.02292 " pathEditMode="relative" rAng="0" ptsTypes="AA">
                                      <p:cBhvr>
                                        <p:cTn id="100" dur="2000" fill="hold"/>
                                        <p:tgtEl>
                                          <p:spTgt spid="19"/>
                                        </p:tgtEl>
                                        <p:attrNameLst>
                                          <p:attrName>ppt_x</p:attrName>
                                          <p:attrName>ppt_y</p:attrName>
                                        </p:attrNameLst>
                                      </p:cBhvr>
                                      <p:rCtr x="42214" y="113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7"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D42B01A7-EC57-4743-B44D-D99D9F8FEBF6}"/>
              </a:ext>
            </a:extLst>
          </p:cNvPr>
          <p:cNvGraphicFramePr>
            <a:graphicFrameLocks noGrp="1"/>
          </p:cNvGraphicFramePr>
          <p:nvPr>
            <p:extLst>
              <p:ext uri="{D42A27DB-BD31-4B8C-83A1-F6EECF244321}">
                <p14:modId xmlns:p14="http://schemas.microsoft.com/office/powerpoint/2010/main" val="3492177124"/>
              </p:ext>
            </p:extLst>
          </p:nvPr>
        </p:nvGraphicFramePr>
        <p:xfrm>
          <a:off x="351520" y="2565756"/>
          <a:ext cx="9567180" cy="4110940"/>
        </p:xfrm>
        <a:graphic>
          <a:graphicData uri="http://schemas.openxmlformats.org/drawingml/2006/table">
            <a:tbl>
              <a:tblPr firstRow="1" bandRow="1">
                <a:tableStyleId>{7FF5F828-6C90-4657-BD3A-750F5844F318}</a:tableStyleId>
              </a:tblPr>
              <a:tblGrid>
                <a:gridCol w="1248680">
                  <a:extLst>
                    <a:ext uri="{9D8B030D-6E8A-4147-A177-3AD203B41FA5}">
                      <a16:colId xmlns:a16="http://schemas.microsoft.com/office/drawing/2014/main" val="2446177157"/>
                    </a:ext>
                  </a:extLst>
                </a:gridCol>
                <a:gridCol w="2933700">
                  <a:extLst>
                    <a:ext uri="{9D8B030D-6E8A-4147-A177-3AD203B41FA5}">
                      <a16:colId xmlns:a16="http://schemas.microsoft.com/office/drawing/2014/main" val="1738757276"/>
                    </a:ext>
                  </a:extLst>
                </a:gridCol>
                <a:gridCol w="2832100">
                  <a:extLst>
                    <a:ext uri="{9D8B030D-6E8A-4147-A177-3AD203B41FA5}">
                      <a16:colId xmlns:a16="http://schemas.microsoft.com/office/drawing/2014/main" val="3791761402"/>
                    </a:ext>
                  </a:extLst>
                </a:gridCol>
                <a:gridCol w="2552700">
                  <a:extLst>
                    <a:ext uri="{9D8B030D-6E8A-4147-A177-3AD203B41FA5}">
                      <a16:colId xmlns:a16="http://schemas.microsoft.com/office/drawing/2014/main" val="2641158905"/>
                    </a:ext>
                  </a:extLst>
                </a:gridCol>
              </a:tblGrid>
              <a:tr h="822188">
                <a:tc>
                  <a:txBody>
                    <a:bodyPr/>
                    <a:lstStyle/>
                    <a:p>
                      <a:pPr algn="ctr"/>
                      <a:endParaRPr lang="en-GB" sz="2800" dirty="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algn="ctr"/>
                      <a:r>
                        <a:rPr lang="en-GB" sz="2800" b="1" dirty="0">
                          <a:solidFill>
                            <a:srgbClr val="002060"/>
                          </a:solidFill>
                          <a:latin typeface="Century Gothic" panose="020B0502020202020204" pitchFamily="34" charset="0"/>
                        </a:rPr>
                        <a:t>un</a:t>
                      </a:r>
                      <a:r>
                        <a:rPr lang="en-GB" sz="2800" dirty="0">
                          <a:solidFill>
                            <a:srgbClr val="002060"/>
                          </a:solidFill>
                          <a:latin typeface="Century Gothic" panose="020B0502020202020204" pitchFamily="34" charset="0"/>
                        </a:rPr>
                        <a:t>   /  </a:t>
                      </a:r>
                      <a:r>
                        <a:rPr lang="en-GB" sz="2800" b="1" dirty="0">
                          <a:solidFill>
                            <a:srgbClr val="002060"/>
                          </a:solidFill>
                          <a:latin typeface="Century Gothic" panose="020B0502020202020204" pitchFamily="34" charset="0"/>
                        </a:rPr>
                        <a:t>una</a:t>
                      </a:r>
                    </a:p>
                  </a:txBody>
                  <a:tcPr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algn="ctr"/>
                      <a:r>
                        <a:rPr lang="en-GB" sz="2800" dirty="0" err="1">
                          <a:solidFill>
                            <a:srgbClr val="002060"/>
                          </a:solidFill>
                          <a:latin typeface="Century Gothic" panose="020B0502020202020204" pitchFamily="34" charset="0"/>
                        </a:rPr>
                        <a:t>cuaderno</a:t>
                      </a: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algn="ctr"/>
                      <a:r>
                        <a:rPr lang="en-GB" sz="2800" dirty="0" err="1">
                          <a:solidFill>
                            <a:srgbClr val="002060"/>
                          </a:solidFill>
                          <a:latin typeface="Century Gothic" panose="020B0502020202020204" pitchFamily="34" charset="0"/>
                        </a:rPr>
                        <a:t>cámara</a:t>
                      </a: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chemeClr val="bg1">
                        <a:alpha val="0"/>
                      </a:schemeClr>
                    </a:solidFill>
                  </a:tcPr>
                </a:tc>
                <a:extLst>
                  <a:ext uri="{0D108BD9-81ED-4DB2-BD59-A6C34878D82A}">
                    <a16:rowId xmlns:a16="http://schemas.microsoft.com/office/drawing/2014/main" val="1656803618"/>
                  </a:ext>
                </a:extLst>
              </a:tr>
              <a:tr h="822188">
                <a:tc>
                  <a:txBody>
                    <a:bodyPr/>
                    <a:lstStyle/>
                    <a:p>
                      <a:pPr algn="ctr"/>
                      <a:endParaRPr lang="en-GB" sz="280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algn="ctr"/>
                      <a:r>
                        <a:rPr lang="en-GB" sz="2800" b="1" dirty="0">
                          <a:solidFill>
                            <a:srgbClr val="002060"/>
                          </a:solidFill>
                          <a:latin typeface="Century Gothic" panose="020B0502020202020204" pitchFamily="34" charset="0"/>
                        </a:rPr>
                        <a:t>un  </a:t>
                      </a:r>
                      <a:r>
                        <a:rPr lang="en-GB" sz="2800" dirty="0">
                          <a:solidFill>
                            <a:srgbClr val="002060"/>
                          </a:solidFill>
                          <a:latin typeface="Century Gothic" panose="020B0502020202020204" pitchFamily="34" charset="0"/>
                        </a:rPr>
                        <a:t> /   </a:t>
                      </a:r>
                      <a:r>
                        <a:rPr lang="en-GB" sz="2800" b="1" dirty="0">
                          <a:solidFill>
                            <a:srgbClr val="002060"/>
                          </a:solidFill>
                          <a:latin typeface="Century Gothic" panose="020B0502020202020204" pitchFamily="34" charset="0"/>
                        </a:rPr>
                        <a:t>una</a:t>
                      </a:r>
                    </a:p>
                  </a:txBody>
                  <a:tcPr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algn="ctr"/>
                      <a:r>
                        <a:rPr lang="en-GB" sz="2800" dirty="0" err="1">
                          <a:solidFill>
                            <a:srgbClr val="002060"/>
                          </a:solidFill>
                          <a:latin typeface="Century Gothic" panose="020B0502020202020204" pitchFamily="34" charset="0"/>
                        </a:rPr>
                        <a:t>teléfono</a:t>
                      </a: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algn="ctr"/>
                      <a:r>
                        <a:rPr lang="en-GB" sz="2800" dirty="0">
                          <a:solidFill>
                            <a:srgbClr val="002060"/>
                          </a:solidFill>
                          <a:latin typeface="Century Gothic" panose="020B0502020202020204" pitchFamily="34" charset="0"/>
                        </a:rPr>
                        <a:t>pelota</a:t>
                      </a:r>
                    </a:p>
                  </a:txBody>
                  <a:tcPr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chemeClr val="bg1">
                        <a:alpha val="0"/>
                      </a:schemeClr>
                    </a:solidFill>
                  </a:tcPr>
                </a:tc>
                <a:extLst>
                  <a:ext uri="{0D108BD9-81ED-4DB2-BD59-A6C34878D82A}">
                    <a16:rowId xmlns:a16="http://schemas.microsoft.com/office/drawing/2014/main" val="1052346946"/>
                  </a:ext>
                </a:extLst>
              </a:tr>
              <a:tr h="822188">
                <a:tc>
                  <a:txBody>
                    <a:bodyPr/>
                    <a:lstStyle/>
                    <a:p>
                      <a:pPr algn="ctr"/>
                      <a:endParaRPr lang="en-GB" sz="280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algn="ctr"/>
                      <a:r>
                        <a:rPr lang="en-GB" sz="2800" b="1" dirty="0">
                          <a:solidFill>
                            <a:srgbClr val="002060"/>
                          </a:solidFill>
                          <a:latin typeface="Century Gothic" panose="020B0502020202020204" pitchFamily="34" charset="0"/>
                        </a:rPr>
                        <a:t>un</a:t>
                      </a:r>
                      <a:r>
                        <a:rPr lang="en-GB" sz="2800" dirty="0">
                          <a:solidFill>
                            <a:srgbClr val="002060"/>
                          </a:solidFill>
                          <a:latin typeface="Century Gothic" panose="020B0502020202020204" pitchFamily="34" charset="0"/>
                        </a:rPr>
                        <a:t>   /   </a:t>
                      </a:r>
                      <a:r>
                        <a:rPr lang="en-GB" sz="2800" b="1" dirty="0">
                          <a:solidFill>
                            <a:srgbClr val="002060"/>
                          </a:solidFill>
                          <a:latin typeface="Century Gothic" panose="020B0502020202020204" pitchFamily="34" charset="0"/>
                        </a:rPr>
                        <a:t>una</a:t>
                      </a:r>
                    </a:p>
                  </a:txBody>
                  <a:tcPr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algn="ctr"/>
                      <a:r>
                        <a:rPr lang="en-GB" sz="2800" dirty="0" err="1">
                          <a:solidFill>
                            <a:srgbClr val="002060"/>
                          </a:solidFill>
                          <a:latin typeface="Century Gothic" panose="020B0502020202020204" pitchFamily="34" charset="0"/>
                        </a:rPr>
                        <a:t>cámara</a:t>
                      </a: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algn="ctr"/>
                      <a:r>
                        <a:rPr lang="en-GB" sz="2800" dirty="0" err="1">
                          <a:solidFill>
                            <a:srgbClr val="002060"/>
                          </a:solidFill>
                          <a:latin typeface="Century Gothic" panose="020B0502020202020204" pitchFamily="34" charset="0"/>
                        </a:rPr>
                        <a:t>bolígrafo</a:t>
                      </a: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chemeClr val="bg1">
                        <a:alpha val="0"/>
                      </a:schemeClr>
                    </a:solidFill>
                  </a:tcPr>
                </a:tc>
                <a:extLst>
                  <a:ext uri="{0D108BD9-81ED-4DB2-BD59-A6C34878D82A}">
                    <a16:rowId xmlns:a16="http://schemas.microsoft.com/office/drawing/2014/main" val="1731552526"/>
                  </a:ext>
                </a:extLst>
              </a:tr>
              <a:tr h="822188">
                <a:tc>
                  <a:txBody>
                    <a:bodyPr/>
                    <a:lstStyle/>
                    <a:p>
                      <a:pPr algn="ctr"/>
                      <a:endParaRPr lang="en-GB" sz="280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algn="ctr"/>
                      <a:r>
                        <a:rPr lang="en-GB" sz="2800" b="1" dirty="0">
                          <a:solidFill>
                            <a:srgbClr val="002060"/>
                          </a:solidFill>
                          <a:latin typeface="Century Gothic" panose="020B0502020202020204" pitchFamily="34" charset="0"/>
                        </a:rPr>
                        <a:t>un</a:t>
                      </a:r>
                      <a:r>
                        <a:rPr lang="en-GB" sz="2800" dirty="0">
                          <a:solidFill>
                            <a:srgbClr val="002060"/>
                          </a:solidFill>
                          <a:latin typeface="Century Gothic" panose="020B0502020202020204" pitchFamily="34" charset="0"/>
                        </a:rPr>
                        <a:t>   /   </a:t>
                      </a:r>
                      <a:r>
                        <a:rPr lang="en-GB" sz="2800" b="1" dirty="0">
                          <a:solidFill>
                            <a:srgbClr val="002060"/>
                          </a:solidFill>
                          <a:latin typeface="Century Gothic" panose="020B0502020202020204" pitchFamily="34" charset="0"/>
                        </a:rPr>
                        <a:t>una</a:t>
                      </a:r>
                    </a:p>
                  </a:txBody>
                  <a:tcPr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algn="ctr"/>
                      <a:r>
                        <a:rPr lang="en-GB" sz="2800" dirty="0" err="1">
                          <a:solidFill>
                            <a:srgbClr val="002060"/>
                          </a:solidFill>
                          <a:latin typeface="Century Gothic" panose="020B0502020202020204" pitchFamily="34" charset="0"/>
                        </a:rPr>
                        <a:t>oso</a:t>
                      </a: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algn="ctr"/>
                      <a:r>
                        <a:rPr lang="en-GB" sz="2800" dirty="0" err="1">
                          <a:solidFill>
                            <a:srgbClr val="002060"/>
                          </a:solidFill>
                          <a:latin typeface="Century Gothic" panose="020B0502020202020204" pitchFamily="34" charset="0"/>
                        </a:rPr>
                        <a:t>fruta</a:t>
                      </a: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chemeClr val="bg1">
                        <a:alpha val="0"/>
                      </a:schemeClr>
                    </a:solidFill>
                  </a:tcPr>
                </a:tc>
                <a:extLst>
                  <a:ext uri="{0D108BD9-81ED-4DB2-BD59-A6C34878D82A}">
                    <a16:rowId xmlns:a16="http://schemas.microsoft.com/office/drawing/2014/main" val="2963740151"/>
                  </a:ext>
                </a:extLst>
              </a:tr>
              <a:tr h="822188">
                <a:tc>
                  <a:txBody>
                    <a:bodyPr/>
                    <a:lstStyle/>
                    <a:p>
                      <a:pPr algn="ctr"/>
                      <a:endParaRPr lang="en-GB" sz="2800" dirty="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algn="ctr"/>
                      <a:r>
                        <a:rPr lang="en-GB" sz="2800" b="1" dirty="0">
                          <a:solidFill>
                            <a:srgbClr val="002060"/>
                          </a:solidFill>
                          <a:latin typeface="Century Gothic" panose="020B0502020202020204" pitchFamily="34" charset="0"/>
                        </a:rPr>
                        <a:t>un</a:t>
                      </a:r>
                      <a:r>
                        <a:rPr lang="en-GB" sz="2800" dirty="0">
                          <a:solidFill>
                            <a:srgbClr val="002060"/>
                          </a:solidFill>
                          <a:latin typeface="Century Gothic" panose="020B0502020202020204" pitchFamily="34" charset="0"/>
                        </a:rPr>
                        <a:t>   /   </a:t>
                      </a:r>
                      <a:r>
                        <a:rPr lang="en-GB" sz="2800" b="1" dirty="0">
                          <a:solidFill>
                            <a:srgbClr val="002060"/>
                          </a:solidFill>
                          <a:latin typeface="Century Gothic" panose="020B0502020202020204" pitchFamily="34" charset="0"/>
                        </a:rPr>
                        <a:t>una</a:t>
                      </a:r>
                    </a:p>
                  </a:txBody>
                  <a:tcPr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algn="ctr"/>
                      <a:r>
                        <a:rPr lang="en-GB" sz="2800" dirty="0">
                          <a:solidFill>
                            <a:srgbClr val="002060"/>
                          </a:solidFill>
                          <a:latin typeface="Century Gothic" panose="020B0502020202020204" pitchFamily="34" charset="0"/>
                        </a:rPr>
                        <a:t>mochila</a:t>
                      </a:r>
                    </a:p>
                  </a:txBody>
                  <a:tcPr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algn="ctr"/>
                      <a:r>
                        <a:rPr lang="en-GB" sz="2800" dirty="0" err="1">
                          <a:solidFill>
                            <a:srgbClr val="002060"/>
                          </a:solidFill>
                          <a:latin typeface="Century Gothic" panose="020B0502020202020204" pitchFamily="34" charset="0"/>
                        </a:rPr>
                        <a:t>teléfono</a:t>
                      </a: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chemeClr val="bg1">
                        <a:alpha val="0"/>
                      </a:schemeClr>
                    </a:solidFill>
                  </a:tcPr>
                </a:tc>
                <a:extLst>
                  <a:ext uri="{0D108BD9-81ED-4DB2-BD59-A6C34878D82A}">
                    <a16:rowId xmlns:a16="http://schemas.microsoft.com/office/drawing/2014/main" val="129643711"/>
                  </a:ext>
                </a:extLst>
              </a:tr>
            </a:tbl>
          </a:graphicData>
        </a:graphic>
      </p:graphicFrame>
      <p:sp>
        <p:nvSpPr>
          <p:cNvPr id="2" name="Title 1">
            <a:extLst>
              <a:ext uri="{FF2B5EF4-FFF2-40B4-BE49-F238E27FC236}">
                <a16:creationId xmlns:a16="http://schemas.microsoft.com/office/drawing/2014/main" id="{39D04D7D-9677-4366-B0D2-1EE33B7FE861}"/>
              </a:ext>
            </a:extLst>
          </p:cNvPr>
          <p:cNvSpPr>
            <a:spLocks noGrp="1"/>
          </p:cNvSpPr>
          <p:nvPr>
            <p:ph type="title"/>
          </p:nvPr>
        </p:nvSpPr>
        <p:spPr>
          <a:xfrm>
            <a:off x="10687983" y="882291"/>
            <a:ext cx="1399358" cy="400110"/>
          </a:xfrm>
          <a:solidFill>
            <a:schemeClr val="bg1"/>
          </a:solidFill>
        </p:spPr>
        <p:txBody>
          <a:bodyPr>
            <a:normAutofit/>
          </a:bodyPr>
          <a:lstStyle/>
          <a:p>
            <a:pPr algn="ctr"/>
            <a:r>
              <a:rPr lang="en-GB" sz="1100" b="1" dirty="0" err="1">
                <a:solidFill>
                  <a:schemeClr val="bg1"/>
                </a:solidFill>
                <a:latin typeface="Century Gothic" panose="020B0502020202020204" pitchFamily="34" charset="0"/>
              </a:rPr>
              <a:t>escuchar</a:t>
            </a:r>
            <a:endParaRPr lang="en-GB" sz="1100" b="1" dirty="0">
              <a:solidFill>
                <a:schemeClr val="bg1"/>
              </a:solidFill>
              <a:latin typeface="Century Gothic" panose="020B0502020202020204" pitchFamily="34" charset="0"/>
            </a:endParaRPr>
          </a:p>
        </p:txBody>
      </p:sp>
      <p:sp>
        <p:nvSpPr>
          <p:cNvPr id="75" name="TextBox 74">
            <a:hlinkClick r:id="" action="ppaction://noaction">
              <a:snd r:embed="rId3" name="7_1.wav"/>
            </a:hlinkClick>
            <a:extLst>
              <a:ext uri="{FF2B5EF4-FFF2-40B4-BE49-F238E27FC236}">
                <a16:creationId xmlns:a16="http://schemas.microsoft.com/office/drawing/2014/main" id="{9B9CC56A-5FD9-45FF-9854-F30D2E782177}"/>
              </a:ext>
            </a:extLst>
          </p:cNvPr>
          <p:cNvSpPr txBox="1"/>
          <p:nvPr/>
        </p:nvSpPr>
        <p:spPr>
          <a:xfrm>
            <a:off x="151172" y="253995"/>
            <a:ext cx="5088252"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Una </a:t>
            </a:r>
            <a:r>
              <a:rPr lang="en-GB" sz="2800" b="1" dirty="0" err="1">
                <a:solidFill>
                  <a:srgbClr val="002060"/>
                </a:solidFill>
                <a:latin typeface="Century Gothic" panose="020B0502020202020204" pitchFamily="34" charset="0"/>
              </a:rPr>
              <a:t>excursión</a:t>
            </a:r>
            <a:r>
              <a:rPr lang="en-GB" sz="2800" b="1" dirty="0">
                <a:solidFill>
                  <a:srgbClr val="002060"/>
                </a:solidFill>
                <a:latin typeface="Century Gothic" panose="020B0502020202020204" pitchFamily="34" charset="0"/>
              </a:rPr>
              <a:t> a la </a:t>
            </a:r>
            <a:r>
              <a:rPr lang="en-GB" sz="2800" b="1" dirty="0" err="1">
                <a:solidFill>
                  <a:srgbClr val="002060"/>
                </a:solidFill>
                <a:latin typeface="Century Gothic" panose="020B0502020202020204" pitchFamily="34" charset="0"/>
              </a:rPr>
              <a:t>montaña</a:t>
            </a:r>
            <a:endParaRPr lang="en-GB" sz="2800" b="1" dirty="0">
              <a:solidFill>
                <a:srgbClr val="002060"/>
              </a:solidFill>
              <a:latin typeface="Century Gothic" panose="020B0502020202020204" pitchFamily="34" charset="0"/>
            </a:endParaRPr>
          </a:p>
        </p:txBody>
      </p:sp>
      <p:sp>
        <p:nvSpPr>
          <p:cNvPr id="43" name="Rectangle 42">
            <a:hlinkClick r:id="" action="ppaction://noaction">
              <a:snd r:embed="rId4" name="7_4beep.wav"/>
            </a:hlinkClick>
            <a:extLst>
              <a:ext uri="{FF2B5EF4-FFF2-40B4-BE49-F238E27FC236}">
                <a16:creationId xmlns:a16="http://schemas.microsoft.com/office/drawing/2014/main" id="{DA4C1365-5E8F-4FE5-A3A5-B5303206C875}"/>
              </a:ext>
            </a:extLst>
          </p:cNvPr>
          <p:cNvSpPr/>
          <p:nvPr/>
        </p:nvSpPr>
        <p:spPr>
          <a:xfrm>
            <a:off x="589650" y="2724946"/>
            <a:ext cx="746057" cy="523220"/>
          </a:xfrm>
          <a:prstGeom prst="rect">
            <a:avLst/>
          </a:prstGeom>
          <a:solidFill>
            <a:srgbClr val="B9E5EE"/>
          </a:solidFill>
          <a:ln w="28575">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E</a:t>
            </a:r>
          </a:p>
        </p:txBody>
      </p:sp>
      <p:sp>
        <p:nvSpPr>
          <p:cNvPr id="49" name="Rectangle 48">
            <a:hlinkClick r:id="" action="ppaction://noaction">
              <a:snd r:embed="rId5" name="7_5beep.wav"/>
            </a:hlinkClick>
            <a:extLst>
              <a:ext uri="{FF2B5EF4-FFF2-40B4-BE49-F238E27FC236}">
                <a16:creationId xmlns:a16="http://schemas.microsoft.com/office/drawing/2014/main" id="{E28D5A53-71C1-4968-9AA5-BA652A94B34D}"/>
              </a:ext>
            </a:extLst>
          </p:cNvPr>
          <p:cNvSpPr/>
          <p:nvPr/>
        </p:nvSpPr>
        <p:spPr>
          <a:xfrm>
            <a:off x="589651" y="3534949"/>
            <a:ext cx="746057" cy="523220"/>
          </a:xfrm>
          <a:prstGeom prst="rect">
            <a:avLst/>
          </a:prstGeom>
          <a:solidFill>
            <a:srgbClr val="B9E5EE"/>
          </a:solidFill>
          <a:ln w="28575">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1</a:t>
            </a:r>
          </a:p>
        </p:txBody>
      </p:sp>
      <p:sp>
        <p:nvSpPr>
          <p:cNvPr id="50" name="Rectangle 49">
            <a:hlinkClick r:id="" action="ppaction://noaction">
              <a:snd r:embed="rId4" name="7_4beep.wav"/>
            </a:hlinkClick>
            <a:extLst>
              <a:ext uri="{FF2B5EF4-FFF2-40B4-BE49-F238E27FC236}">
                <a16:creationId xmlns:a16="http://schemas.microsoft.com/office/drawing/2014/main" id="{014495B3-79CB-4D6B-B551-3169B8B701CA}"/>
              </a:ext>
            </a:extLst>
          </p:cNvPr>
          <p:cNvSpPr/>
          <p:nvPr/>
        </p:nvSpPr>
        <p:spPr>
          <a:xfrm>
            <a:off x="589651" y="4357650"/>
            <a:ext cx="746057" cy="523220"/>
          </a:xfrm>
          <a:prstGeom prst="rect">
            <a:avLst/>
          </a:prstGeom>
          <a:solidFill>
            <a:srgbClr val="B9E5EE"/>
          </a:solidFill>
          <a:ln w="28575">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2</a:t>
            </a:r>
          </a:p>
        </p:txBody>
      </p:sp>
      <p:sp>
        <p:nvSpPr>
          <p:cNvPr id="51" name="Rectangle 50">
            <a:hlinkClick r:id="" action="ppaction://noaction">
              <a:snd r:embed="rId5" name="7_5beep.wav"/>
            </a:hlinkClick>
            <a:extLst>
              <a:ext uri="{FF2B5EF4-FFF2-40B4-BE49-F238E27FC236}">
                <a16:creationId xmlns:a16="http://schemas.microsoft.com/office/drawing/2014/main" id="{5A07054D-9643-4B0A-B5CF-2E03219D7C4B}"/>
              </a:ext>
            </a:extLst>
          </p:cNvPr>
          <p:cNvSpPr/>
          <p:nvPr/>
        </p:nvSpPr>
        <p:spPr>
          <a:xfrm>
            <a:off x="601171" y="5145203"/>
            <a:ext cx="746057" cy="523220"/>
          </a:xfrm>
          <a:prstGeom prst="rect">
            <a:avLst/>
          </a:prstGeom>
          <a:solidFill>
            <a:srgbClr val="B9E5EE"/>
          </a:solidFill>
          <a:ln w="28575">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3</a:t>
            </a:r>
          </a:p>
        </p:txBody>
      </p:sp>
      <p:sp>
        <p:nvSpPr>
          <p:cNvPr id="52" name="Rectangle 51">
            <a:hlinkClick r:id="" action="ppaction://noaction">
              <a:snd r:embed="rId5" name="7_5beep.wav"/>
            </a:hlinkClick>
            <a:extLst>
              <a:ext uri="{FF2B5EF4-FFF2-40B4-BE49-F238E27FC236}">
                <a16:creationId xmlns:a16="http://schemas.microsoft.com/office/drawing/2014/main" id="{60718FC6-70AC-4DA6-938F-56AC5BFBBC60}"/>
              </a:ext>
            </a:extLst>
          </p:cNvPr>
          <p:cNvSpPr/>
          <p:nvPr/>
        </p:nvSpPr>
        <p:spPr>
          <a:xfrm>
            <a:off x="589649" y="5994538"/>
            <a:ext cx="746057" cy="523220"/>
          </a:xfrm>
          <a:prstGeom prst="rect">
            <a:avLst/>
          </a:prstGeom>
          <a:solidFill>
            <a:srgbClr val="B9E5EE"/>
          </a:solidFill>
          <a:ln w="28575">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4</a:t>
            </a:r>
          </a:p>
        </p:txBody>
      </p:sp>
      <p:pic>
        <p:nvPicPr>
          <p:cNvPr id="2052" name="Picture 4" descr="Montaña, Icono, Firmar, Diseño, Símbolo">
            <a:extLst>
              <a:ext uri="{FF2B5EF4-FFF2-40B4-BE49-F238E27FC236}">
                <a16:creationId xmlns:a16="http://schemas.microsoft.com/office/drawing/2014/main" id="{1CFB5D51-9912-4870-A15A-46349B705CD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5416" t="27510" r="11041" b="23899"/>
          <a:stretch/>
        </p:blipFill>
        <p:spPr bwMode="auto">
          <a:xfrm>
            <a:off x="5239425" y="69878"/>
            <a:ext cx="1123276" cy="742164"/>
          </a:xfrm>
          <a:prstGeom prst="rect">
            <a:avLst/>
          </a:prstGeom>
          <a:noFill/>
          <a:extLst>
            <a:ext uri="{909E8E84-426E-40DD-AFC4-6F175D3DCCD1}">
              <a14:hiddenFill xmlns:a14="http://schemas.microsoft.com/office/drawing/2010/main">
                <a:solidFill>
                  <a:srgbClr val="FFFFFF"/>
                </a:solidFill>
              </a14:hiddenFill>
            </a:ext>
          </a:extLst>
        </p:spPr>
      </p:pic>
      <p:sp>
        <p:nvSpPr>
          <p:cNvPr id="55" name="Rectangle: Rounded Corners 54">
            <a:extLst>
              <a:ext uri="{FF2B5EF4-FFF2-40B4-BE49-F238E27FC236}">
                <a16:creationId xmlns:a16="http://schemas.microsoft.com/office/drawing/2014/main" id="{EE6A9F3E-B399-4743-A66E-A6942D39DF86}"/>
              </a:ext>
            </a:extLst>
          </p:cNvPr>
          <p:cNvSpPr/>
          <p:nvPr/>
        </p:nvSpPr>
        <p:spPr>
          <a:xfrm>
            <a:off x="1990541" y="2601219"/>
            <a:ext cx="746057" cy="738048"/>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Rounded Corners 59">
            <a:extLst>
              <a:ext uri="{FF2B5EF4-FFF2-40B4-BE49-F238E27FC236}">
                <a16:creationId xmlns:a16="http://schemas.microsoft.com/office/drawing/2014/main" id="{DE668166-14CE-424E-BEA7-647C50B25BAA}"/>
              </a:ext>
            </a:extLst>
          </p:cNvPr>
          <p:cNvSpPr/>
          <p:nvPr/>
        </p:nvSpPr>
        <p:spPr>
          <a:xfrm>
            <a:off x="3264197" y="3437259"/>
            <a:ext cx="746057" cy="738048"/>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Rounded Corners 60">
            <a:extLst>
              <a:ext uri="{FF2B5EF4-FFF2-40B4-BE49-F238E27FC236}">
                <a16:creationId xmlns:a16="http://schemas.microsoft.com/office/drawing/2014/main" id="{2B16CE19-7F75-4F36-94F9-E147C3E03A83}"/>
              </a:ext>
            </a:extLst>
          </p:cNvPr>
          <p:cNvSpPr/>
          <p:nvPr/>
        </p:nvSpPr>
        <p:spPr>
          <a:xfrm>
            <a:off x="1990540" y="4269933"/>
            <a:ext cx="746057" cy="738048"/>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Rounded Corners 61">
            <a:extLst>
              <a:ext uri="{FF2B5EF4-FFF2-40B4-BE49-F238E27FC236}">
                <a16:creationId xmlns:a16="http://schemas.microsoft.com/office/drawing/2014/main" id="{ECEC813F-DBE9-4C48-BAC0-4A2504784442}"/>
              </a:ext>
            </a:extLst>
          </p:cNvPr>
          <p:cNvSpPr/>
          <p:nvPr/>
        </p:nvSpPr>
        <p:spPr>
          <a:xfrm>
            <a:off x="3264197" y="5064235"/>
            <a:ext cx="746057" cy="738048"/>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Rounded Corners 62">
            <a:extLst>
              <a:ext uri="{FF2B5EF4-FFF2-40B4-BE49-F238E27FC236}">
                <a16:creationId xmlns:a16="http://schemas.microsoft.com/office/drawing/2014/main" id="{C391A713-20FB-4852-B4D7-A1C9A9AF6C79}"/>
              </a:ext>
            </a:extLst>
          </p:cNvPr>
          <p:cNvSpPr/>
          <p:nvPr/>
        </p:nvSpPr>
        <p:spPr>
          <a:xfrm>
            <a:off x="3264196" y="5887124"/>
            <a:ext cx="746057" cy="738048"/>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TextBox 65">
            <a:extLst>
              <a:ext uri="{FF2B5EF4-FFF2-40B4-BE49-F238E27FC236}">
                <a16:creationId xmlns:a16="http://schemas.microsoft.com/office/drawing/2014/main" id="{9D1A274F-9229-4A24-8B47-896FE77D4752}"/>
              </a:ext>
            </a:extLst>
          </p:cNvPr>
          <p:cNvSpPr txBox="1"/>
          <p:nvPr/>
        </p:nvSpPr>
        <p:spPr>
          <a:xfrm>
            <a:off x="151172" y="759689"/>
            <a:ext cx="10536811" cy="461665"/>
          </a:xfrm>
          <a:prstGeom prst="rect">
            <a:avLst/>
          </a:prstGeom>
          <a:noFill/>
        </p:spPr>
        <p:txBody>
          <a:bodyPr wrap="square">
            <a:spAutoFit/>
          </a:bodyPr>
          <a:lstStyle/>
          <a:p>
            <a:r>
              <a:rPr lang="en-GB" sz="2400" dirty="0">
                <a:solidFill>
                  <a:srgbClr val="002060"/>
                </a:solidFill>
                <a:latin typeface="Century Gothic" panose="020B0502020202020204" pitchFamily="34" charset="0"/>
              </a:rPr>
              <a:t>Quique and his friends are going on a school trip to the mountains.</a:t>
            </a:r>
            <a:endParaRPr lang="en-US" sz="2400" dirty="0">
              <a:solidFill>
                <a:srgbClr val="002060"/>
              </a:solidFill>
              <a:latin typeface="Century Gothic" panose="020B0502020202020204" pitchFamily="34" charset="0"/>
            </a:endParaRPr>
          </a:p>
        </p:txBody>
      </p:sp>
      <p:sp>
        <p:nvSpPr>
          <p:cNvPr id="23" name="Rectangle 22">
            <a:hlinkClick r:id="" action="ppaction://noaction">
              <a:snd r:embed="rId7" name="7_6.wav"/>
            </a:hlinkClick>
            <a:extLst>
              <a:ext uri="{FF2B5EF4-FFF2-40B4-BE49-F238E27FC236}">
                <a16:creationId xmlns:a16="http://schemas.microsoft.com/office/drawing/2014/main" id="{F123782F-2FF5-4F7B-93F3-D649FA321E88}"/>
              </a:ext>
            </a:extLst>
          </p:cNvPr>
          <p:cNvSpPr/>
          <p:nvPr/>
        </p:nvSpPr>
        <p:spPr>
          <a:xfrm>
            <a:off x="9755080" y="2724946"/>
            <a:ext cx="746057" cy="523220"/>
          </a:xfrm>
          <a:prstGeom prst="rect">
            <a:avLst/>
          </a:prstGeom>
          <a:solidFill>
            <a:schemeClr val="accent6">
              <a:lumMod val="40000"/>
              <a:lumOff val="6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E</a:t>
            </a:r>
          </a:p>
        </p:txBody>
      </p:sp>
      <p:sp>
        <p:nvSpPr>
          <p:cNvPr id="24" name="Rectangle 23">
            <a:hlinkClick r:id="" action="ppaction://noaction">
              <a:snd r:embed="rId8" name="7_7.wav"/>
            </a:hlinkClick>
            <a:extLst>
              <a:ext uri="{FF2B5EF4-FFF2-40B4-BE49-F238E27FC236}">
                <a16:creationId xmlns:a16="http://schemas.microsoft.com/office/drawing/2014/main" id="{4CC2429F-CE3C-4DD6-ACEF-D482742E3E18}"/>
              </a:ext>
            </a:extLst>
          </p:cNvPr>
          <p:cNvSpPr/>
          <p:nvPr/>
        </p:nvSpPr>
        <p:spPr>
          <a:xfrm>
            <a:off x="9755081" y="3534949"/>
            <a:ext cx="746057" cy="523220"/>
          </a:xfrm>
          <a:prstGeom prst="rect">
            <a:avLst/>
          </a:prstGeom>
          <a:solidFill>
            <a:schemeClr val="accent6">
              <a:lumMod val="40000"/>
              <a:lumOff val="6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1</a:t>
            </a:r>
          </a:p>
        </p:txBody>
      </p:sp>
      <p:sp>
        <p:nvSpPr>
          <p:cNvPr id="25" name="Rectangle 24">
            <a:hlinkClick r:id="" action="ppaction://noaction">
              <a:snd r:embed="rId9" name="7_8.wav"/>
            </a:hlinkClick>
            <a:extLst>
              <a:ext uri="{FF2B5EF4-FFF2-40B4-BE49-F238E27FC236}">
                <a16:creationId xmlns:a16="http://schemas.microsoft.com/office/drawing/2014/main" id="{16FE441A-787A-4DF8-81D0-9E2CB2EFF9A4}"/>
              </a:ext>
            </a:extLst>
          </p:cNvPr>
          <p:cNvSpPr/>
          <p:nvPr/>
        </p:nvSpPr>
        <p:spPr>
          <a:xfrm>
            <a:off x="9755081" y="4357650"/>
            <a:ext cx="746057" cy="523220"/>
          </a:xfrm>
          <a:prstGeom prst="rect">
            <a:avLst/>
          </a:prstGeom>
          <a:solidFill>
            <a:schemeClr val="accent6">
              <a:lumMod val="40000"/>
              <a:lumOff val="6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2</a:t>
            </a:r>
          </a:p>
        </p:txBody>
      </p:sp>
      <p:sp>
        <p:nvSpPr>
          <p:cNvPr id="26" name="Rectangle 25">
            <a:hlinkClick r:id="" action="ppaction://noaction">
              <a:snd r:embed="rId10" name="7_9.wav"/>
            </a:hlinkClick>
            <a:extLst>
              <a:ext uri="{FF2B5EF4-FFF2-40B4-BE49-F238E27FC236}">
                <a16:creationId xmlns:a16="http://schemas.microsoft.com/office/drawing/2014/main" id="{E1CA17D9-148A-4D33-9997-2A885D904F9C}"/>
              </a:ext>
            </a:extLst>
          </p:cNvPr>
          <p:cNvSpPr/>
          <p:nvPr/>
        </p:nvSpPr>
        <p:spPr>
          <a:xfrm>
            <a:off x="9766601" y="5145203"/>
            <a:ext cx="746057" cy="523220"/>
          </a:xfrm>
          <a:prstGeom prst="rect">
            <a:avLst/>
          </a:prstGeom>
          <a:solidFill>
            <a:schemeClr val="accent6">
              <a:lumMod val="40000"/>
              <a:lumOff val="6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3</a:t>
            </a:r>
          </a:p>
        </p:txBody>
      </p:sp>
      <p:sp>
        <p:nvSpPr>
          <p:cNvPr id="27" name="Rectangle 26">
            <a:hlinkClick r:id="" action="ppaction://noaction">
              <a:snd r:embed="rId11" name="7_10.wav"/>
            </a:hlinkClick>
            <a:extLst>
              <a:ext uri="{FF2B5EF4-FFF2-40B4-BE49-F238E27FC236}">
                <a16:creationId xmlns:a16="http://schemas.microsoft.com/office/drawing/2014/main" id="{B7CFFF3F-4191-42B5-A2EC-22BE1549E2DC}"/>
              </a:ext>
            </a:extLst>
          </p:cNvPr>
          <p:cNvSpPr/>
          <p:nvPr/>
        </p:nvSpPr>
        <p:spPr>
          <a:xfrm>
            <a:off x="9755079" y="5994538"/>
            <a:ext cx="746057" cy="523220"/>
          </a:xfrm>
          <a:prstGeom prst="rect">
            <a:avLst/>
          </a:prstGeom>
          <a:solidFill>
            <a:schemeClr val="accent6">
              <a:lumMod val="40000"/>
              <a:lumOff val="6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4</a:t>
            </a:r>
          </a:p>
        </p:txBody>
      </p:sp>
      <p:sp>
        <p:nvSpPr>
          <p:cNvPr id="28" name="Rectangle: Rounded Corners 27">
            <a:extLst>
              <a:ext uri="{FF2B5EF4-FFF2-40B4-BE49-F238E27FC236}">
                <a16:creationId xmlns:a16="http://schemas.microsoft.com/office/drawing/2014/main" id="{8104F749-565E-4C07-8E60-34304A1B33B3}"/>
              </a:ext>
            </a:extLst>
          </p:cNvPr>
          <p:cNvSpPr/>
          <p:nvPr/>
        </p:nvSpPr>
        <p:spPr>
          <a:xfrm>
            <a:off x="4924241" y="2601219"/>
            <a:ext cx="2009959" cy="738048"/>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Rounded Corners 28">
            <a:extLst>
              <a:ext uri="{FF2B5EF4-FFF2-40B4-BE49-F238E27FC236}">
                <a16:creationId xmlns:a16="http://schemas.microsoft.com/office/drawing/2014/main" id="{2C11D1D2-2482-4E9B-8639-52CC258723BB}"/>
              </a:ext>
            </a:extLst>
          </p:cNvPr>
          <p:cNvSpPr/>
          <p:nvPr/>
        </p:nvSpPr>
        <p:spPr>
          <a:xfrm>
            <a:off x="7616641" y="3427535"/>
            <a:ext cx="2009959" cy="738048"/>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Rounded Corners 30">
            <a:extLst>
              <a:ext uri="{FF2B5EF4-FFF2-40B4-BE49-F238E27FC236}">
                <a16:creationId xmlns:a16="http://schemas.microsoft.com/office/drawing/2014/main" id="{21F9A280-852A-4D83-886F-852AAEA9AE1B}"/>
              </a:ext>
            </a:extLst>
          </p:cNvPr>
          <p:cNvSpPr/>
          <p:nvPr/>
        </p:nvSpPr>
        <p:spPr>
          <a:xfrm>
            <a:off x="7613242" y="4265018"/>
            <a:ext cx="2009959" cy="738048"/>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Rounded Corners 31">
            <a:extLst>
              <a:ext uri="{FF2B5EF4-FFF2-40B4-BE49-F238E27FC236}">
                <a16:creationId xmlns:a16="http://schemas.microsoft.com/office/drawing/2014/main" id="{EC99DD70-2A56-44D7-8643-38C26C1FAED9}"/>
              </a:ext>
            </a:extLst>
          </p:cNvPr>
          <p:cNvSpPr/>
          <p:nvPr/>
        </p:nvSpPr>
        <p:spPr>
          <a:xfrm>
            <a:off x="7613241" y="5076672"/>
            <a:ext cx="2009959" cy="738048"/>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Rounded Corners 32">
            <a:extLst>
              <a:ext uri="{FF2B5EF4-FFF2-40B4-BE49-F238E27FC236}">
                <a16:creationId xmlns:a16="http://schemas.microsoft.com/office/drawing/2014/main" id="{B8A2C8BD-372C-4134-AECA-E9FD2F62F176}"/>
              </a:ext>
            </a:extLst>
          </p:cNvPr>
          <p:cNvSpPr/>
          <p:nvPr/>
        </p:nvSpPr>
        <p:spPr>
          <a:xfrm>
            <a:off x="4954517" y="5887124"/>
            <a:ext cx="2009959" cy="738048"/>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Google Shape;222;p10">
            <a:extLst>
              <a:ext uri="{FF2B5EF4-FFF2-40B4-BE49-F238E27FC236}">
                <a16:creationId xmlns:a16="http://schemas.microsoft.com/office/drawing/2014/main" id="{F70B40E7-8D2C-F33A-A9A6-19E877143D22}"/>
              </a:ext>
            </a:extLst>
          </p:cNvPr>
          <p:cNvSpPr txBox="1"/>
          <p:nvPr/>
        </p:nvSpPr>
        <p:spPr>
          <a:xfrm>
            <a:off x="10818635" y="824020"/>
            <a:ext cx="1346844" cy="400110"/>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dirty="0">
                <a:solidFill>
                  <a:srgbClr val="002060"/>
                </a:solidFill>
                <a:latin typeface="Century Gothic"/>
                <a:ea typeface="Century Gothic"/>
                <a:cs typeface="Century Gothic"/>
                <a:sym typeface="Century Gothic"/>
              </a:rPr>
              <a:t>escuchar</a:t>
            </a:r>
            <a:endParaRPr sz="2000" b="1" i="0" u="none" strike="noStrike" cap="none" dirty="0">
              <a:solidFill>
                <a:srgbClr val="002060"/>
              </a:solidFill>
              <a:latin typeface="Century Gothic"/>
              <a:ea typeface="Century Gothic"/>
              <a:cs typeface="Century Gothic"/>
              <a:sym typeface="Century Gothic"/>
            </a:endParaRPr>
          </a:p>
        </p:txBody>
      </p:sp>
      <p:grpSp>
        <p:nvGrpSpPr>
          <p:cNvPr id="5" name="Group 4">
            <a:extLst>
              <a:ext uri="{FF2B5EF4-FFF2-40B4-BE49-F238E27FC236}">
                <a16:creationId xmlns:a16="http://schemas.microsoft.com/office/drawing/2014/main" id="{53656098-4E89-C32F-74F6-200E78ABA390}"/>
              </a:ext>
            </a:extLst>
          </p:cNvPr>
          <p:cNvGrpSpPr/>
          <p:nvPr/>
        </p:nvGrpSpPr>
        <p:grpSpPr>
          <a:xfrm>
            <a:off x="11171049" y="77867"/>
            <a:ext cx="691095" cy="701024"/>
            <a:chOff x="11059045" y="145038"/>
            <a:chExt cx="945328" cy="980949"/>
          </a:xfrm>
          <a:solidFill>
            <a:srgbClr val="B9E5EE"/>
          </a:solidFill>
        </p:grpSpPr>
        <p:sp>
          <p:nvSpPr>
            <p:cNvPr id="6" name="Oval 5">
              <a:extLst>
                <a:ext uri="{FF2B5EF4-FFF2-40B4-BE49-F238E27FC236}">
                  <a16:creationId xmlns:a16="http://schemas.microsoft.com/office/drawing/2014/main" id="{D2000505-E4CB-6482-7F1D-3D986E104AD3}"/>
                </a:ext>
              </a:extLst>
            </p:cNvPr>
            <p:cNvSpPr/>
            <p:nvPr/>
          </p:nvSpPr>
          <p:spPr>
            <a:xfrm>
              <a:off x="11059045" y="145038"/>
              <a:ext cx="945328" cy="980949"/>
            </a:xfrm>
            <a:prstGeom prst="ellipse">
              <a:avLst/>
            </a:prstGeom>
            <a:grpFill/>
            <a:ln w="28575">
              <a:solidFill>
                <a:srgbClr val="4152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12700">
                  <a:solidFill>
                    <a:schemeClr val="tx1"/>
                  </a:solidFill>
                </a:ln>
              </a:endParaRPr>
            </a:p>
          </p:txBody>
        </p:sp>
        <p:pic>
          <p:nvPicPr>
            <p:cNvPr id="8" name="Picture 7" descr="Free speaker sound loud vector">
              <a:extLst>
                <a:ext uri="{FF2B5EF4-FFF2-40B4-BE49-F238E27FC236}">
                  <a16:creationId xmlns:a16="http://schemas.microsoft.com/office/drawing/2014/main" id="{2E884012-E66A-4874-77E0-1B00160313B1}"/>
                </a:ext>
              </a:extLst>
            </p:cNvPr>
            <p:cNvPicPr>
              <a:picLocks noChangeAspect="1" noChangeArrowheads="1"/>
            </p:cNvPicPr>
            <p:nvPr/>
          </p:nvPicPr>
          <p:blipFill>
            <a:blip r:embed="rId12">
              <a:duotone>
                <a:prstClr val="black"/>
                <a:schemeClr val="accent4">
                  <a:tint val="45000"/>
                  <a:satMod val="400000"/>
                </a:schemeClr>
              </a:duotone>
              <a:extLst>
                <a:ext uri="{BEBA8EAE-BF5A-486C-A8C5-ECC9F3942E4B}">
                  <a14:imgProps xmlns:a14="http://schemas.microsoft.com/office/drawing/2010/main">
                    <a14:imgLayer r:embed="rId1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189029" y="333684"/>
              <a:ext cx="681089" cy="583345"/>
            </a:xfrm>
            <a:prstGeom prst="rect">
              <a:avLst/>
            </a:prstGeom>
            <a:grpFill/>
            <a:ln>
              <a:noFill/>
            </a:ln>
          </p:spPr>
        </p:pic>
      </p:grpSp>
      <p:pic>
        <p:nvPicPr>
          <p:cNvPr id="13" name="Graphic 12" descr="Teacher">
            <a:extLst>
              <a:ext uri="{FF2B5EF4-FFF2-40B4-BE49-F238E27FC236}">
                <a16:creationId xmlns:a16="http://schemas.microsoft.com/office/drawing/2014/main" id="{6E5F299B-2B00-1367-D72E-87BD81C3EC9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5331" y="1157537"/>
            <a:ext cx="914400" cy="914400"/>
          </a:xfrm>
          <a:prstGeom prst="rect">
            <a:avLst/>
          </a:prstGeom>
        </p:spPr>
      </p:pic>
      <p:sp>
        <p:nvSpPr>
          <p:cNvPr id="14" name="Speech Bubble: Rectangle with Corners Rounded 13">
            <a:extLst>
              <a:ext uri="{FF2B5EF4-FFF2-40B4-BE49-F238E27FC236}">
                <a16:creationId xmlns:a16="http://schemas.microsoft.com/office/drawing/2014/main" id="{11A012A2-B6BB-AC55-CA4D-898858A94EB5}"/>
              </a:ext>
            </a:extLst>
          </p:cNvPr>
          <p:cNvSpPr/>
          <p:nvPr/>
        </p:nvSpPr>
        <p:spPr>
          <a:xfrm>
            <a:off x="1052349" y="1282194"/>
            <a:ext cx="4082761" cy="515134"/>
          </a:xfrm>
          <a:prstGeom prst="wedgeRoundRectCallout">
            <a:avLst>
              <a:gd name="adj1" fmla="val -57234"/>
              <a:gd name="adj2" fmla="val 8044"/>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La </a:t>
            </a:r>
            <a:r>
              <a:rPr lang="en-GB" sz="2800" b="1" dirty="0" err="1">
                <a:solidFill>
                  <a:schemeClr val="bg1"/>
                </a:solidFill>
                <a:latin typeface="Century Gothic" panose="020B0502020202020204" pitchFamily="34" charset="0"/>
              </a:rPr>
              <a:t>señora</a:t>
            </a:r>
            <a:r>
              <a:rPr lang="en-GB" sz="2800" b="1" dirty="0">
                <a:solidFill>
                  <a:schemeClr val="bg1"/>
                </a:solidFill>
                <a:latin typeface="Century Gothic" panose="020B0502020202020204" pitchFamily="34" charset="0"/>
              </a:rPr>
              <a:t> Cano lee.</a:t>
            </a:r>
            <a:endParaRPr lang="en-US" sz="2800" b="1" dirty="0">
              <a:solidFill>
                <a:schemeClr val="bg1"/>
              </a:solidFill>
              <a:latin typeface="Century Gothic" panose="020B0502020202020204" pitchFamily="34" charset="0"/>
            </a:endParaRPr>
          </a:p>
        </p:txBody>
      </p:sp>
      <p:pic>
        <p:nvPicPr>
          <p:cNvPr id="15" name="Google Shape;232;p10">
            <a:extLst>
              <a:ext uri="{FF2B5EF4-FFF2-40B4-BE49-F238E27FC236}">
                <a16:creationId xmlns:a16="http://schemas.microsoft.com/office/drawing/2014/main" id="{943CE798-F070-D607-4EB0-8831241D7012}"/>
              </a:ext>
            </a:extLst>
          </p:cNvPr>
          <p:cNvPicPr preferRelativeResize="0"/>
          <p:nvPr/>
        </p:nvPicPr>
        <p:blipFill rotWithShape="1">
          <a:blip r:embed="rId16">
            <a:alphaModFix/>
          </a:blip>
          <a:srcRect/>
          <a:stretch/>
        </p:blipFill>
        <p:spPr>
          <a:xfrm>
            <a:off x="10818635" y="4675259"/>
            <a:ext cx="1564178" cy="1978618"/>
          </a:xfrm>
          <a:prstGeom prst="rect">
            <a:avLst/>
          </a:prstGeom>
          <a:noFill/>
          <a:ln>
            <a:noFill/>
          </a:ln>
        </p:spPr>
      </p:pic>
      <p:pic>
        <p:nvPicPr>
          <p:cNvPr id="1028" name="Picture 4" descr="Free checklist check marketing illustration">
            <a:extLst>
              <a:ext uri="{FF2B5EF4-FFF2-40B4-BE49-F238E27FC236}">
                <a16:creationId xmlns:a16="http://schemas.microsoft.com/office/drawing/2014/main" id="{43825FCF-11CC-E758-CBE3-9E81F08BDF9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923547" y="6096694"/>
            <a:ext cx="568510" cy="727693"/>
          </a:xfrm>
          <a:prstGeom prst="rect">
            <a:avLst/>
          </a:prstGeom>
          <a:noFill/>
          <a:extLst>
            <a:ext uri="{909E8E84-426E-40DD-AFC4-6F175D3DCCD1}">
              <a14:hiddenFill xmlns:a14="http://schemas.microsoft.com/office/drawing/2010/main">
                <a:solidFill>
                  <a:srgbClr val="FFFFFF"/>
                </a:solidFill>
              </a14:hiddenFill>
            </a:ext>
          </a:extLst>
        </p:spPr>
      </p:pic>
      <p:sp>
        <p:nvSpPr>
          <p:cNvPr id="16" name="Speech Bubble: Rectangle with Corners Rounded 15">
            <a:extLst>
              <a:ext uri="{FF2B5EF4-FFF2-40B4-BE49-F238E27FC236}">
                <a16:creationId xmlns:a16="http://schemas.microsoft.com/office/drawing/2014/main" id="{25D34838-3EF8-CF9B-C1F5-33B51E11307F}"/>
              </a:ext>
            </a:extLst>
          </p:cNvPr>
          <p:cNvSpPr/>
          <p:nvPr/>
        </p:nvSpPr>
        <p:spPr>
          <a:xfrm>
            <a:off x="1052348" y="1882540"/>
            <a:ext cx="2957905" cy="515134"/>
          </a:xfrm>
          <a:prstGeom prst="wedgeRoundRectCallout">
            <a:avLst>
              <a:gd name="adj1" fmla="val -57234"/>
              <a:gd name="adj2" fmla="val -52242"/>
              <a:gd name="adj3" fmla="val 16667"/>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solidFill>
                  <a:srgbClr val="002060"/>
                </a:solidFill>
                <a:latin typeface="Century Gothic" panose="020B0502020202020204" pitchFamily="34" charset="0"/>
              </a:rPr>
              <a:t>¿Es </a:t>
            </a:r>
            <a:r>
              <a:rPr lang="en-GB" sz="2800" b="1" dirty="0">
                <a:solidFill>
                  <a:srgbClr val="002060"/>
                </a:solidFill>
                <a:latin typeface="Century Gothic" panose="020B0502020202020204" pitchFamily="34" charset="0"/>
              </a:rPr>
              <a:t>un</a:t>
            </a:r>
            <a:r>
              <a:rPr lang="en-GB" sz="2800" dirty="0">
                <a:solidFill>
                  <a:srgbClr val="002060"/>
                </a:solidFill>
                <a:latin typeface="Century Gothic" panose="020B0502020202020204" pitchFamily="34" charset="0"/>
              </a:rPr>
              <a:t> o </a:t>
            </a:r>
            <a:r>
              <a:rPr lang="en-GB" sz="2800" b="1" dirty="0" err="1">
                <a:solidFill>
                  <a:srgbClr val="002060"/>
                </a:solidFill>
                <a:latin typeface="Century Gothic" panose="020B0502020202020204" pitchFamily="34" charset="0"/>
              </a:rPr>
              <a:t>una</a:t>
            </a:r>
            <a:r>
              <a:rPr lang="en-GB" sz="2800" dirty="0">
                <a:solidFill>
                  <a:srgbClr val="002060"/>
                </a:solidFill>
                <a:latin typeface="Century Gothic" panose="020B0502020202020204" pitchFamily="34" charset="0"/>
              </a:rPr>
              <a:t>?</a:t>
            </a:r>
            <a:endParaRPr lang="en-US" sz="2800" dirty="0">
              <a:solidFill>
                <a:srgbClr val="002060"/>
              </a:solidFill>
              <a:latin typeface="Century Gothic" panose="020B0502020202020204" pitchFamily="34" charset="0"/>
            </a:endParaRPr>
          </a:p>
        </p:txBody>
      </p:sp>
      <p:sp>
        <p:nvSpPr>
          <p:cNvPr id="18" name="TextBox 17">
            <a:extLst>
              <a:ext uri="{FF2B5EF4-FFF2-40B4-BE49-F238E27FC236}">
                <a16:creationId xmlns:a16="http://schemas.microsoft.com/office/drawing/2014/main" id="{4BE50496-28EE-1361-2595-7E6DD92DED3D}"/>
              </a:ext>
            </a:extLst>
          </p:cNvPr>
          <p:cNvSpPr txBox="1"/>
          <p:nvPr/>
        </p:nvSpPr>
        <p:spPr>
          <a:xfrm>
            <a:off x="8856789" y="1712492"/>
            <a:ext cx="3468704" cy="707886"/>
          </a:xfrm>
          <a:prstGeom prst="rect">
            <a:avLst/>
          </a:prstGeom>
          <a:solidFill>
            <a:srgbClr val="C0E399"/>
          </a:solidFill>
        </p:spPr>
        <p:txBody>
          <a:bodyPr wrap="square" rtlCol="0">
            <a:spAutoFit/>
          </a:bodyPr>
          <a:lstStyle/>
          <a:p>
            <a:pPr algn="ctr"/>
            <a:r>
              <a:rPr lang="en-GB" sz="2000" b="1" dirty="0" err="1">
                <a:solidFill>
                  <a:srgbClr val="002060"/>
                </a:solidFill>
                <a:latin typeface="Century Gothic" panose="020B0502020202020204" pitchFamily="34" charset="0"/>
              </a:rPr>
              <a:t>excursión</a:t>
            </a:r>
            <a:r>
              <a:rPr lang="en-GB" sz="2000" dirty="0">
                <a:solidFill>
                  <a:srgbClr val="002060"/>
                </a:solidFill>
                <a:latin typeface="Century Gothic" panose="020B0502020202020204" pitchFamily="34" charset="0"/>
              </a:rPr>
              <a:t>= excursion</a:t>
            </a:r>
          </a:p>
          <a:p>
            <a:pPr algn="ctr"/>
            <a:r>
              <a:rPr lang="en-GB" sz="2000" b="1" dirty="0">
                <a:solidFill>
                  <a:srgbClr val="002060"/>
                </a:solidFill>
                <a:latin typeface="Century Gothic" panose="020B0502020202020204" pitchFamily="34" charset="0"/>
              </a:rPr>
              <a:t>la </a:t>
            </a:r>
            <a:r>
              <a:rPr lang="en-GB" sz="2000" b="1" dirty="0" err="1">
                <a:solidFill>
                  <a:srgbClr val="002060"/>
                </a:solidFill>
                <a:latin typeface="Century Gothic" panose="020B0502020202020204" pitchFamily="34" charset="0"/>
              </a:rPr>
              <a:t>montaña</a:t>
            </a:r>
            <a:r>
              <a:rPr lang="en-GB" sz="2000" dirty="0">
                <a:solidFill>
                  <a:srgbClr val="002060"/>
                </a:solidFill>
                <a:latin typeface="Century Gothic" panose="020B0502020202020204" pitchFamily="34" charset="0"/>
              </a:rPr>
              <a:t> = mountain</a:t>
            </a:r>
          </a:p>
        </p:txBody>
      </p:sp>
    </p:spTree>
    <p:extLst>
      <p:ext uri="{BB962C8B-B14F-4D97-AF65-F5344CB8AC3E}">
        <p14:creationId xmlns:p14="http://schemas.microsoft.com/office/powerpoint/2010/main" val="3771193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500" fill="hold"/>
                                        <p:tgtEl>
                                          <p:spTgt spid="66"/>
                                        </p:tgtEl>
                                        <p:attrNameLst>
                                          <p:attrName>ppt_x</p:attrName>
                                        </p:attrNameLst>
                                      </p:cBhvr>
                                      <p:tavLst>
                                        <p:tav tm="0">
                                          <p:val>
                                            <p:strVal val="#ppt_x"/>
                                          </p:val>
                                        </p:tav>
                                        <p:tav tm="100000">
                                          <p:val>
                                            <p:strVal val="#ppt_x"/>
                                          </p:val>
                                        </p:tav>
                                      </p:tavLst>
                                    </p:anim>
                                    <p:anim calcmode="lin" valueType="num">
                                      <p:cBhvr additive="base">
                                        <p:cTn id="8"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55"/>
                                        </p:tgtEl>
                                        <p:attrNameLst>
                                          <p:attrName>style.visibility</p:attrName>
                                        </p:attrNameLst>
                                      </p:cBhvr>
                                      <p:to>
                                        <p:strVal val="visible"/>
                                      </p:to>
                                    </p:set>
                                    <p:anim calcmode="lin" valueType="num">
                                      <p:cBhvr additive="base">
                                        <p:cTn id="26" dur="500" fill="hold"/>
                                        <p:tgtEl>
                                          <p:spTgt spid="55"/>
                                        </p:tgtEl>
                                        <p:attrNameLst>
                                          <p:attrName>ppt_x</p:attrName>
                                        </p:attrNameLst>
                                      </p:cBhvr>
                                      <p:tavLst>
                                        <p:tav tm="0">
                                          <p:val>
                                            <p:strVal val="#ppt_x"/>
                                          </p:val>
                                        </p:tav>
                                        <p:tav tm="100000">
                                          <p:val>
                                            <p:strVal val="#ppt_x"/>
                                          </p:val>
                                        </p:tav>
                                      </p:tavLst>
                                    </p:anim>
                                    <p:anim calcmode="lin" valueType="num">
                                      <p:cBhvr additive="base">
                                        <p:cTn id="27"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60"/>
                                        </p:tgtEl>
                                        <p:attrNameLst>
                                          <p:attrName>style.visibility</p:attrName>
                                        </p:attrNameLst>
                                      </p:cBhvr>
                                      <p:to>
                                        <p:strVal val="visible"/>
                                      </p:to>
                                    </p:set>
                                    <p:anim calcmode="lin" valueType="num">
                                      <p:cBhvr additive="base">
                                        <p:cTn id="32" dur="500" fill="hold"/>
                                        <p:tgtEl>
                                          <p:spTgt spid="60"/>
                                        </p:tgtEl>
                                        <p:attrNameLst>
                                          <p:attrName>ppt_x</p:attrName>
                                        </p:attrNameLst>
                                      </p:cBhvr>
                                      <p:tavLst>
                                        <p:tav tm="0">
                                          <p:val>
                                            <p:strVal val="#ppt_x"/>
                                          </p:val>
                                        </p:tav>
                                        <p:tav tm="100000">
                                          <p:val>
                                            <p:strVal val="#ppt_x"/>
                                          </p:val>
                                        </p:tav>
                                      </p:tavLst>
                                    </p:anim>
                                    <p:anim calcmode="lin" valueType="num">
                                      <p:cBhvr additive="base">
                                        <p:cTn id="33"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61"/>
                                        </p:tgtEl>
                                        <p:attrNameLst>
                                          <p:attrName>style.visibility</p:attrName>
                                        </p:attrNameLst>
                                      </p:cBhvr>
                                      <p:to>
                                        <p:strVal val="visible"/>
                                      </p:to>
                                    </p:set>
                                    <p:anim calcmode="lin" valueType="num">
                                      <p:cBhvr additive="base">
                                        <p:cTn id="38" dur="500" fill="hold"/>
                                        <p:tgtEl>
                                          <p:spTgt spid="61"/>
                                        </p:tgtEl>
                                        <p:attrNameLst>
                                          <p:attrName>ppt_x</p:attrName>
                                        </p:attrNameLst>
                                      </p:cBhvr>
                                      <p:tavLst>
                                        <p:tav tm="0">
                                          <p:val>
                                            <p:strVal val="#ppt_x"/>
                                          </p:val>
                                        </p:tav>
                                        <p:tav tm="100000">
                                          <p:val>
                                            <p:strVal val="#ppt_x"/>
                                          </p:val>
                                        </p:tav>
                                      </p:tavLst>
                                    </p:anim>
                                    <p:anim calcmode="lin" valueType="num">
                                      <p:cBhvr additive="base">
                                        <p:cTn id="39"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62"/>
                                        </p:tgtEl>
                                        <p:attrNameLst>
                                          <p:attrName>style.visibility</p:attrName>
                                        </p:attrNameLst>
                                      </p:cBhvr>
                                      <p:to>
                                        <p:strVal val="visible"/>
                                      </p:to>
                                    </p:set>
                                    <p:anim calcmode="lin" valueType="num">
                                      <p:cBhvr additive="base">
                                        <p:cTn id="44" dur="500" fill="hold"/>
                                        <p:tgtEl>
                                          <p:spTgt spid="62"/>
                                        </p:tgtEl>
                                        <p:attrNameLst>
                                          <p:attrName>ppt_x</p:attrName>
                                        </p:attrNameLst>
                                      </p:cBhvr>
                                      <p:tavLst>
                                        <p:tav tm="0">
                                          <p:val>
                                            <p:strVal val="#ppt_x"/>
                                          </p:val>
                                        </p:tav>
                                        <p:tav tm="100000">
                                          <p:val>
                                            <p:strVal val="#ppt_x"/>
                                          </p:val>
                                        </p:tav>
                                      </p:tavLst>
                                    </p:anim>
                                    <p:anim calcmode="lin" valueType="num">
                                      <p:cBhvr additive="base">
                                        <p:cTn id="45"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63"/>
                                        </p:tgtEl>
                                        <p:attrNameLst>
                                          <p:attrName>style.visibility</p:attrName>
                                        </p:attrNameLst>
                                      </p:cBhvr>
                                      <p:to>
                                        <p:strVal val="visible"/>
                                      </p:to>
                                    </p:set>
                                    <p:anim calcmode="lin" valueType="num">
                                      <p:cBhvr additive="base">
                                        <p:cTn id="50" dur="500" fill="hold"/>
                                        <p:tgtEl>
                                          <p:spTgt spid="63"/>
                                        </p:tgtEl>
                                        <p:attrNameLst>
                                          <p:attrName>ppt_x</p:attrName>
                                        </p:attrNameLst>
                                      </p:cBhvr>
                                      <p:tavLst>
                                        <p:tav tm="0">
                                          <p:val>
                                            <p:strVal val="#ppt_x"/>
                                          </p:val>
                                        </p:tav>
                                        <p:tav tm="100000">
                                          <p:val>
                                            <p:strVal val="#ppt_x"/>
                                          </p:val>
                                        </p:tav>
                                      </p:tavLst>
                                    </p:anim>
                                    <p:anim calcmode="lin" valueType="num">
                                      <p:cBhvr additive="base">
                                        <p:cTn id="51"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23"/>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25"/>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26"/>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28"/>
                                        </p:tgtEl>
                                        <p:attrNameLst>
                                          <p:attrName>style.visibility</p:attrName>
                                        </p:attrNameLst>
                                      </p:cBhvr>
                                      <p:to>
                                        <p:strVal val="visible"/>
                                      </p:to>
                                    </p:set>
                                    <p:anim calcmode="lin" valueType="num">
                                      <p:cBhvr additive="base">
                                        <p:cTn id="68" dur="500" fill="hold"/>
                                        <p:tgtEl>
                                          <p:spTgt spid="28"/>
                                        </p:tgtEl>
                                        <p:attrNameLst>
                                          <p:attrName>ppt_x</p:attrName>
                                        </p:attrNameLst>
                                      </p:cBhvr>
                                      <p:tavLst>
                                        <p:tav tm="0">
                                          <p:val>
                                            <p:strVal val="#ppt_x"/>
                                          </p:val>
                                        </p:tav>
                                        <p:tav tm="100000">
                                          <p:val>
                                            <p:strVal val="#ppt_x"/>
                                          </p:val>
                                        </p:tav>
                                      </p:tavLst>
                                    </p:anim>
                                    <p:anim calcmode="lin" valueType="num">
                                      <p:cBhvr additive="base">
                                        <p:cTn id="69"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29"/>
                                        </p:tgtEl>
                                        <p:attrNameLst>
                                          <p:attrName>style.visibility</p:attrName>
                                        </p:attrNameLst>
                                      </p:cBhvr>
                                      <p:to>
                                        <p:strVal val="visible"/>
                                      </p:to>
                                    </p:set>
                                    <p:anim calcmode="lin" valueType="num">
                                      <p:cBhvr additive="base">
                                        <p:cTn id="74" dur="500" fill="hold"/>
                                        <p:tgtEl>
                                          <p:spTgt spid="29"/>
                                        </p:tgtEl>
                                        <p:attrNameLst>
                                          <p:attrName>ppt_x</p:attrName>
                                        </p:attrNameLst>
                                      </p:cBhvr>
                                      <p:tavLst>
                                        <p:tav tm="0">
                                          <p:val>
                                            <p:strVal val="#ppt_x"/>
                                          </p:val>
                                        </p:tav>
                                        <p:tav tm="100000">
                                          <p:val>
                                            <p:strVal val="#ppt_x"/>
                                          </p:val>
                                        </p:tav>
                                      </p:tavLst>
                                    </p:anim>
                                    <p:anim calcmode="lin" valueType="num">
                                      <p:cBhvr additive="base">
                                        <p:cTn id="75"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grpId="0" nodeType="clickEffect">
                                  <p:stCondLst>
                                    <p:cond delay="0"/>
                                  </p:stCondLst>
                                  <p:childTnLst>
                                    <p:set>
                                      <p:cBhvr>
                                        <p:cTn id="79" dur="1" fill="hold">
                                          <p:stCondLst>
                                            <p:cond delay="0"/>
                                          </p:stCondLst>
                                        </p:cTn>
                                        <p:tgtEl>
                                          <p:spTgt spid="31"/>
                                        </p:tgtEl>
                                        <p:attrNameLst>
                                          <p:attrName>style.visibility</p:attrName>
                                        </p:attrNameLst>
                                      </p:cBhvr>
                                      <p:to>
                                        <p:strVal val="visible"/>
                                      </p:to>
                                    </p:set>
                                    <p:anim calcmode="lin" valueType="num">
                                      <p:cBhvr additive="base">
                                        <p:cTn id="80" dur="500" fill="hold"/>
                                        <p:tgtEl>
                                          <p:spTgt spid="31"/>
                                        </p:tgtEl>
                                        <p:attrNameLst>
                                          <p:attrName>ppt_x</p:attrName>
                                        </p:attrNameLst>
                                      </p:cBhvr>
                                      <p:tavLst>
                                        <p:tav tm="0">
                                          <p:val>
                                            <p:strVal val="#ppt_x"/>
                                          </p:val>
                                        </p:tav>
                                        <p:tav tm="100000">
                                          <p:val>
                                            <p:strVal val="#ppt_x"/>
                                          </p:val>
                                        </p:tav>
                                      </p:tavLst>
                                    </p:anim>
                                    <p:anim calcmode="lin" valueType="num">
                                      <p:cBhvr additive="base">
                                        <p:cTn id="81"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grpId="0" nodeType="clickEffect">
                                  <p:stCondLst>
                                    <p:cond delay="0"/>
                                  </p:stCondLst>
                                  <p:childTnLst>
                                    <p:set>
                                      <p:cBhvr>
                                        <p:cTn id="85" dur="1" fill="hold">
                                          <p:stCondLst>
                                            <p:cond delay="0"/>
                                          </p:stCondLst>
                                        </p:cTn>
                                        <p:tgtEl>
                                          <p:spTgt spid="32"/>
                                        </p:tgtEl>
                                        <p:attrNameLst>
                                          <p:attrName>style.visibility</p:attrName>
                                        </p:attrNameLst>
                                      </p:cBhvr>
                                      <p:to>
                                        <p:strVal val="visible"/>
                                      </p:to>
                                    </p:set>
                                    <p:anim calcmode="lin" valueType="num">
                                      <p:cBhvr additive="base">
                                        <p:cTn id="86" dur="500" fill="hold"/>
                                        <p:tgtEl>
                                          <p:spTgt spid="32"/>
                                        </p:tgtEl>
                                        <p:attrNameLst>
                                          <p:attrName>ppt_x</p:attrName>
                                        </p:attrNameLst>
                                      </p:cBhvr>
                                      <p:tavLst>
                                        <p:tav tm="0">
                                          <p:val>
                                            <p:strVal val="#ppt_x"/>
                                          </p:val>
                                        </p:tav>
                                        <p:tav tm="100000">
                                          <p:val>
                                            <p:strVal val="#ppt_x"/>
                                          </p:val>
                                        </p:tav>
                                      </p:tavLst>
                                    </p:anim>
                                    <p:anim calcmode="lin" valueType="num">
                                      <p:cBhvr additive="base">
                                        <p:cTn id="87"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4" fill="hold" grpId="0" nodeType="clickEffect">
                                  <p:stCondLst>
                                    <p:cond delay="0"/>
                                  </p:stCondLst>
                                  <p:childTnLst>
                                    <p:set>
                                      <p:cBhvr>
                                        <p:cTn id="91" dur="1" fill="hold">
                                          <p:stCondLst>
                                            <p:cond delay="0"/>
                                          </p:stCondLst>
                                        </p:cTn>
                                        <p:tgtEl>
                                          <p:spTgt spid="33"/>
                                        </p:tgtEl>
                                        <p:attrNameLst>
                                          <p:attrName>style.visibility</p:attrName>
                                        </p:attrNameLst>
                                      </p:cBhvr>
                                      <p:to>
                                        <p:strVal val="visible"/>
                                      </p:to>
                                    </p:set>
                                    <p:anim calcmode="lin" valueType="num">
                                      <p:cBhvr additive="base">
                                        <p:cTn id="92" dur="500" fill="hold"/>
                                        <p:tgtEl>
                                          <p:spTgt spid="33"/>
                                        </p:tgtEl>
                                        <p:attrNameLst>
                                          <p:attrName>ppt_x</p:attrName>
                                        </p:attrNameLst>
                                      </p:cBhvr>
                                      <p:tavLst>
                                        <p:tav tm="0">
                                          <p:val>
                                            <p:strVal val="#ppt_x"/>
                                          </p:val>
                                        </p:tav>
                                        <p:tav tm="100000">
                                          <p:val>
                                            <p:strVal val="#ppt_x"/>
                                          </p:val>
                                        </p:tav>
                                      </p:tavLst>
                                    </p:anim>
                                    <p:anim calcmode="lin" valueType="num">
                                      <p:cBhvr additive="base">
                                        <p:cTn id="93"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60" grpId="0" animBg="1"/>
      <p:bldP spid="61" grpId="0" animBg="1"/>
      <p:bldP spid="62" grpId="0" animBg="1"/>
      <p:bldP spid="63" grpId="0" animBg="1"/>
      <p:bldP spid="66" grpId="0"/>
      <p:bldP spid="23" grpId="0" animBg="1"/>
      <p:bldP spid="24" grpId="0" animBg="1"/>
      <p:bldP spid="25" grpId="0" animBg="1"/>
      <p:bldP spid="26" grpId="0" animBg="1"/>
      <p:bldP spid="27" grpId="0" animBg="1"/>
      <p:bldP spid="28" grpId="0" animBg="1"/>
      <p:bldP spid="29" grpId="0" animBg="1"/>
      <p:bldP spid="31" grpId="0" animBg="1"/>
      <p:bldP spid="32" grpId="0" animBg="1"/>
      <p:bldP spid="33" grpId="0" animBg="1"/>
      <p:bldP spid="14"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8" name="Table 88">
            <a:extLst>
              <a:ext uri="{FF2B5EF4-FFF2-40B4-BE49-F238E27FC236}">
                <a16:creationId xmlns:a16="http://schemas.microsoft.com/office/drawing/2014/main" id="{894D9235-4A7F-41DC-8945-8974794264FC}"/>
              </a:ext>
            </a:extLst>
          </p:cNvPr>
          <p:cNvGraphicFramePr>
            <a:graphicFrameLocks noGrp="1"/>
          </p:cNvGraphicFramePr>
          <p:nvPr>
            <p:extLst>
              <p:ext uri="{D42A27DB-BD31-4B8C-83A1-F6EECF244321}">
                <p14:modId xmlns:p14="http://schemas.microsoft.com/office/powerpoint/2010/main" val="2719787149"/>
              </p:ext>
            </p:extLst>
          </p:nvPr>
        </p:nvGraphicFramePr>
        <p:xfrm>
          <a:off x="7331685" y="3960858"/>
          <a:ext cx="4784568" cy="2738798"/>
        </p:xfrm>
        <a:graphic>
          <a:graphicData uri="http://schemas.openxmlformats.org/drawingml/2006/table">
            <a:tbl>
              <a:tblPr firstRow="1" bandRow="1">
                <a:tableStyleId>{7FF5F828-6C90-4657-BD3A-750F5844F318}</a:tableStyleId>
              </a:tblPr>
              <a:tblGrid>
                <a:gridCol w="1196142">
                  <a:extLst>
                    <a:ext uri="{9D8B030D-6E8A-4147-A177-3AD203B41FA5}">
                      <a16:colId xmlns:a16="http://schemas.microsoft.com/office/drawing/2014/main" val="3200254025"/>
                    </a:ext>
                  </a:extLst>
                </a:gridCol>
                <a:gridCol w="1196142">
                  <a:extLst>
                    <a:ext uri="{9D8B030D-6E8A-4147-A177-3AD203B41FA5}">
                      <a16:colId xmlns:a16="http://schemas.microsoft.com/office/drawing/2014/main" val="2871538056"/>
                    </a:ext>
                  </a:extLst>
                </a:gridCol>
                <a:gridCol w="1196142">
                  <a:extLst>
                    <a:ext uri="{9D8B030D-6E8A-4147-A177-3AD203B41FA5}">
                      <a16:colId xmlns:a16="http://schemas.microsoft.com/office/drawing/2014/main" val="2567405659"/>
                    </a:ext>
                  </a:extLst>
                </a:gridCol>
                <a:gridCol w="1196142">
                  <a:extLst>
                    <a:ext uri="{9D8B030D-6E8A-4147-A177-3AD203B41FA5}">
                      <a16:colId xmlns:a16="http://schemas.microsoft.com/office/drawing/2014/main" val="3762141730"/>
                    </a:ext>
                  </a:extLst>
                </a:gridCol>
              </a:tblGrid>
              <a:tr h="1369399">
                <a:tc>
                  <a:txBody>
                    <a:bodyPr/>
                    <a:lstStyle/>
                    <a:p>
                      <a:endParaRPr lang="en-GB"/>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endParaRPr lang="en-GB"/>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endParaRPr lang="en-GB" dirty="0"/>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endParaRPr lang="en-GB"/>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438286236"/>
                  </a:ext>
                </a:extLst>
              </a:tr>
              <a:tr h="1369399">
                <a:tc>
                  <a:txBody>
                    <a:bodyPr/>
                    <a:lstStyle/>
                    <a:p>
                      <a:endParaRPr lang="en-GB"/>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endParaRPr lang="en-GB"/>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endParaRPr lang="en-GB" dirty="0"/>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endParaRPr lang="en-GB" dirty="0"/>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3137725196"/>
                  </a:ext>
                </a:extLst>
              </a:tr>
            </a:tbl>
          </a:graphicData>
        </a:graphic>
      </p:graphicFrame>
      <p:pic>
        <p:nvPicPr>
          <p:cNvPr id="11" name="Google Shape;282;p13" descr="Reading, Book, Symbol, Icon, Reader, Man">
            <a:extLst>
              <a:ext uri="{FF2B5EF4-FFF2-40B4-BE49-F238E27FC236}">
                <a16:creationId xmlns:a16="http://schemas.microsoft.com/office/drawing/2014/main" id="{46A1EDCF-D41A-4990-B12A-E9F6F29370DD}"/>
              </a:ext>
            </a:extLst>
          </p:cNvPr>
          <p:cNvPicPr preferRelativeResize="0"/>
          <p:nvPr/>
        </p:nvPicPr>
        <p:blipFill rotWithShape="1">
          <a:blip r:embed="rId3">
            <a:alphaModFix/>
            <a:duotone>
              <a:schemeClr val="accent2">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00458" y="966425"/>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sp>
        <p:nvSpPr>
          <p:cNvPr id="7" name="TextBox 6">
            <a:extLst>
              <a:ext uri="{FF2B5EF4-FFF2-40B4-BE49-F238E27FC236}">
                <a16:creationId xmlns:a16="http://schemas.microsoft.com/office/drawing/2014/main" id="{7297BBFE-A572-48B2-9690-BAF202AE34BF}"/>
              </a:ext>
            </a:extLst>
          </p:cNvPr>
          <p:cNvSpPr txBox="1"/>
          <p:nvPr/>
        </p:nvSpPr>
        <p:spPr>
          <a:xfrm>
            <a:off x="3462731" y="754868"/>
            <a:ext cx="7543800" cy="461665"/>
          </a:xfrm>
          <a:prstGeom prst="rect">
            <a:avLst/>
          </a:prstGeom>
          <a:noFill/>
        </p:spPr>
        <p:txBody>
          <a:bodyPr wrap="square">
            <a:spAutoFit/>
          </a:bodyPr>
          <a:lstStyle/>
          <a:p>
            <a:r>
              <a:rPr lang="en-GB" sz="2400" dirty="0">
                <a:solidFill>
                  <a:srgbClr val="002060"/>
                </a:solidFill>
                <a:latin typeface="Century Gothic" panose="020B0502020202020204" pitchFamily="34" charset="0"/>
              </a:rPr>
              <a:t>What do they need for the school trip?</a:t>
            </a:r>
            <a:endParaRPr lang="en-US" sz="2400" dirty="0">
              <a:solidFill>
                <a:srgbClr val="002060"/>
              </a:solidFill>
              <a:latin typeface="Century Gothic" panose="020B0502020202020204" pitchFamily="34" charset="0"/>
            </a:endParaRPr>
          </a:p>
        </p:txBody>
      </p:sp>
      <p:pic>
        <p:nvPicPr>
          <p:cNvPr id="54" name="Picture 4" descr="Montaña, Icono, Firmar, Diseño, Símbolo">
            <a:extLst>
              <a:ext uri="{FF2B5EF4-FFF2-40B4-BE49-F238E27FC236}">
                <a16:creationId xmlns:a16="http://schemas.microsoft.com/office/drawing/2014/main" id="{B4CDAFBD-6652-4B3C-BBEC-D5BED73E7A6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416" t="27510" r="11041" b="23899"/>
          <a:stretch/>
        </p:blipFill>
        <p:spPr bwMode="auto">
          <a:xfrm>
            <a:off x="9391666" y="391330"/>
            <a:ext cx="1261729" cy="83364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8" name="Table 3">
            <a:extLst>
              <a:ext uri="{FF2B5EF4-FFF2-40B4-BE49-F238E27FC236}">
                <a16:creationId xmlns:a16="http://schemas.microsoft.com/office/drawing/2014/main" id="{4EFCD4F9-EE1B-4F2C-990B-0EFDA727F725}"/>
              </a:ext>
            </a:extLst>
          </p:cNvPr>
          <p:cNvGraphicFramePr>
            <a:graphicFrameLocks noGrp="1"/>
          </p:cNvGraphicFramePr>
          <p:nvPr>
            <p:extLst>
              <p:ext uri="{D42A27DB-BD31-4B8C-83A1-F6EECF244321}">
                <p14:modId xmlns:p14="http://schemas.microsoft.com/office/powerpoint/2010/main" val="1173267851"/>
              </p:ext>
            </p:extLst>
          </p:nvPr>
        </p:nvGraphicFramePr>
        <p:xfrm>
          <a:off x="1781440" y="1458215"/>
          <a:ext cx="7696614" cy="2084568"/>
        </p:xfrm>
        <a:graphic>
          <a:graphicData uri="http://schemas.openxmlformats.org/drawingml/2006/table">
            <a:tbl>
              <a:tblPr firstRow="1" bandRow="1">
                <a:tableStyleId>{7FF5F828-6C90-4657-BD3A-750F5844F318}</a:tableStyleId>
              </a:tblPr>
              <a:tblGrid>
                <a:gridCol w="4047983">
                  <a:extLst>
                    <a:ext uri="{9D8B030D-6E8A-4147-A177-3AD203B41FA5}">
                      <a16:colId xmlns:a16="http://schemas.microsoft.com/office/drawing/2014/main" val="3791761402"/>
                    </a:ext>
                  </a:extLst>
                </a:gridCol>
                <a:gridCol w="3648631">
                  <a:extLst>
                    <a:ext uri="{9D8B030D-6E8A-4147-A177-3AD203B41FA5}">
                      <a16:colId xmlns:a16="http://schemas.microsoft.com/office/drawing/2014/main" val="2641158905"/>
                    </a:ext>
                  </a:extLst>
                </a:gridCol>
              </a:tblGrid>
              <a:tr h="521142">
                <a:tc>
                  <a:txBody>
                    <a:bodyPr/>
                    <a:lstStyle/>
                    <a:p>
                      <a:pPr algn="ctr"/>
                      <a:r>
                        <a:rPr lang="en-GB" sz="2800" b="1" dirty="0">
                          <a:solidFill>
                            <a:srgbClr val="002060"/>
                          </a:solidFill>
                          <a:latin typeface="Century Gothic" panose="020B0502020202020204" pitchFamily="34" charset="0"/>
                        </a:rPr>
                        <a:t> un </a:t>
                      </a:r>
                      <a:r>
                        <a:rPr lang="en-GB" sz="2800" dirty="0">
                          <a:solidFill>
                            <a:srgbClr val="002060"/>
                          </a:solidFill>
                          <a:latin typeface="Century Gothic" panose="020B0502020202020204" pitchFamily="34" charset="0"/>
                        </a:rPr>
                        <a:t>cuaderno</a:t>
                      </a:r>
                    </a:p>
                  </a:txBody>
                  <a:tcPr anchor="ctr">
                    <a:lnL w="19050" cap="flat" cmpd="sng" algn="ctr">
                      <a:solidFill>
                        <a:srgbClr val="002060"/>
                      </a:solidFill>
                      <a:prstDash val="dash"/>
                      <a:round/>
                      <a:headEnd type="none" w="med" len="med"/>
                      <a:tailEnd type="none" w="med" len="med"/>
                    </a:lnL>
                    <a:lnR w="19050" cap="flat" cmpd="sng" algn="ctr">
                      <a:solidFill>
                        <a:srgbClr val="002060"/>
                      </a:solidFill>
                      <a:prstDash val="dash"/>
                      <a:round/>
                      <a:headEnd type="none" w="med" len="med"/>
                      <a:tailEnd type="none" w="med" len="med"/>
                    </a:lnR>
                    <a:lnT w="19050" cap="flat" cmpd="sng" algn="ctr">
                      <a:solidFill>
                        <a:srgbClr val="002060"/>
                      </a:solidFill>
                      <a:prstDash val="dash"/>
                      <a:round/>
                      <a:headEnd type="none" w="med" len="med"/>
                      <a:tailEnd type="none" w="med" len="med"/>
                    </a:lnT>
                    <a:lnB w="19050" cap="flat" cmpd="sng" algn="ctr">
                      <a:solidFill>
                        <a:srgbClr val="002060"/>
                      </a:solidFill>
                      <a:prstDash val="dash"/>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una</a:t>
                      </a:r>
                      <a:r>
                        <a:rPr lang="en-GB" sz="2800" b="1" dirty="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pelota</a:t>
                      </a:r>
                    </a:p>
                  </a:txBody>
                  <a:tcPr anchor="ctr">
                    <a:lnL w="19050" cap="flat" cmpd="sng" algn="ctr">
                      <a:solidFill>
                        <a:srgbClr val="002060"/>
                      </a:solidFill>
                      <a:prstDash val="dash"/>
                      <a:round/>
                      <a:headEnd type="none" w="med" len="med"/>
                      <a:tailEnd type="none" w="med" len="med"/>
                    </a:lnL>
                    <a:lnR w="19050" cap="flat" cmpd="sng" algn="ctr">
                      <a:solidFill>
                        <a:srgbClr val="002060"/>
                      </a:solidFill>
                      <a:prstDash val="dash"/>
                      <a:round/>
                      <a:headEnd type="none" w="med" len="med"/>
                      <a:tailEnd type="none" w="med" len="med"/>
                    </a:lnR>
                    <a:lnT w="19050" cap="flat" cmpd="sng" algn="ctr">
                      <a:solidFill>
                        <a:srgbClr val="002060"/>
                      </a:solidFill>
                      <a:prstDash val="dash"/>
                      <a:round/>
                      <a:headEnd type="none" w="med" len="med"/>
                      <a:tailEnd type="none" w="med" len="med"/>
                    </a:lnT>
                    <a:lnB w="19050" cap="flat" cmpd="sng" algn="ctr">
                      <a:solidFill>
                        <a:srgbClr val="002060"/>
                      </a:solidFill>
                      <a:prstDash val="dash"/>
                      <a:round/>
                      <a:headEnd type="none" w="med" len="med"/>
                      <a:tailEnd type="none" w="med" len="med"/>
                    </a:lnB>
                  </a:tcPr>
                </a:tc>
                <a:extLst>
                  <a:ext uri="{0D108BD9-81ED-4DB2-BD59-A6C34878D82A}">
                    <a16:rowId xmlns:a16="http://schemas.microsoft.com/office/drawing/2014/main" val="1656803618"/>
                  </a:ext>
                </a:extLst>
              </a:tr>
              <a:tr h="521142">
                <a:tc>
                  <a:txBody>
                    <a:bodyPr/>
                    <a:lstStyle/>
                    <a:p>
                      <a:pPr algn="ctr"/>
                      <a:r>
                        <a:rPr lang="en-GB" sz="2800" b="1" dirty="0">
                          <a:solidFill>
                            <a:srgbClr val="002060"/>
                          </a:solidFill>
                          <a:latin typeface="Century Gothic" panose="020B0502020202020204" pitchFamily="34" charset="0"/>
                        </a:rPr>
                        <a:t> un </a:t>
                      </a:r>
                      <a:r>
                        <a:rPr lang="en-GB" sz="2800" dirty="0" err="1">
                          <a:solidFill>
                            <a:srgbClr val="002060"/>
                          </a:solidFill>
                          <a:latin typeface="Century Gothic" panose="020B0502020202020204" pitchFamily="34" charset="0"/>
                        </a:rPr>
                        <a:t>teléfono</a:t>
                      </a: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dash"/>
                      <a:round/>
                      <a:headEnd type="none" w="med" len="med"/>
                      <a:tailEnd type="none" w="med" len="med"/>
                    </a:lnL>
                    <a:lnR w="19050" cap="flat" cmpd="sng" algn="ctr">
                      <a:solidFill>
                        <a:srgbClr val="002060"/>
                      </a:solidFill>
                      <a:prstDash val="dash"/>
                      <a:round/>
                      <a:headEnd type="none" w="med" len="med"/>
                      <a:tailEnd type="none" w="med" len="med"/>
                    </a:lnR>
                    <a:lnT w="19050" cap="flat" cmpd="sng" algn="ctr">
                      <a:solidFill>
                        <a:srgbClr val="002060"/>
                      </a:solidFill>
                      <a:prstDash val="dash"/>
                      <a:round/>
                      <a:headEnd type="none" w="med" len="med"/>
                      <a:tailEnd type="none" w="med" len="med"/>
                    </a:lnT>
                    <a:lnB w="19050" cap="flat" cmpd="sng" algn="ctr">
                      <a:solidFill>
                        <a:srgbClr val="002060"/>
                      </a:solidFill>
                      <a:prstDash val="dash"/>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 un </a:t>
                      </a:r>
                      <a:r>
                        <a:rPr lang="en-GB" sz="2800" dirty="0" err="1">
                          <a:solidFill>
                            <a:srgbClr val="002060"/>
                          </a:solidFill>
                          <a:latin typeface="Century Gothic" panose="020B0502020202020204" pitchFamily="34" charset="0"/>
                        </a:rPr>
                        <a:t>bolígrafo</a:t>
                      </a: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dash"/>
                      <a:round/>
                      <a:headEnd type="none" w="med" len="med"/>
                      <a:tailEnd type="none" w="med" len="med"/>
                    </a:lnL>
                    <a:lnR w="19050" cap="flat" cmpd="sng" algn="ctr">
                      <a:solidFill>
                        <a:srgbClr val="002060"/>
                      </a:solidFill>
                      <a:prstDash val="dash"/>
                      <a:round/>
                      <a:headEnd type="none" w="med" len="med"/>
                      <a:tailEnd type="none" w="med" len="med"/>
                    </a:lnR>
                    <a:lnT w="19050" cap="flat" cmpd="sng" algn="ctr">
                      <a:solidFill>
                        <a:srgbClr val="002060"/>
                      </a:solidFill>
                      <a:prstDash val="dash"/>
                      <a:round/>
                      <a:headEnd type="none" w="med" len="med"/>
                      <a:tailEnd type="none" w="med" len="med"/>
                    </a:lnT>
                    <a:lnB w="19050" cap="flat" cmpd="sng" algn="ctr">
                      <a:solidFill>
                        <a:srgbClr val="002060"/>
                      </a:solidFill>
                      <a:prstDash val="dash"/>
                      <a:round/>
                      <a:headEnd type="none" w="med" len="med"/>
                      <a:tailEnd type="none" w="med" len="med"/>
                    </a:lnB>
                  </a:tcPr>
                </a:tc>
                <a:extLst>
                  <a:ext uri="{0D108BD9-81ED-4DB2-BD59-A6C34878D82A}">
                    <a16:rowId xmlns:a16="http://schemas.microsoft.com/office/drawing/2014/main" val="1052346946"/>
                  </a:ext>
                </a:extLst>
              </a:tr>
              <a:tr h="521142">
                <a:tc>
                  <a:txBody>
                    <a:bodyPr/>
                    <a:lstStyle/>
                    <a:p>
                      <a:pPr algn="ct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una</a:t>
                      </a:r>
                      <a:r>
                        <a:rPr lang="en-GB" sz="2800" b="1"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cámara</a:t>
                      </a: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dash"/>
                      <a:round/>
                      <a:headEnd type="none" w="med" len="med"/>
                      <a:tailEnd type="none" w="med" len="med"/>
                    </a:lnL>
                    <a:lnR w="19050" cap="flat" cmpd="sng" algn="ctr">
                      <a:solidFill>
                        <a:srgbClr val="002060"/>
                      </a:solidFill>
                      <a:prstDash val="dash"/>
                      <a:round/>
                      <a:headEnd type="none" w="med" len="med"/>
                      <a:tailEnd type="none" w="med" len="med"/>
                    </a:lnR>
                    <a:lnT w="19050" cap="flat" cmpd="sng" algn="ctr">
                      <a:solidFill>
                        <a:srgbClr val="002060"/>
                      </a:solidFill>
                      <a:prstDash val="dash"/>
                      <a:round/>
                      <a:headEnd type="none" w="med" len="med"/>
                      <a:tailEnd type="none" w="med" len="med"/>
                    </a:lnT>
                    <a:lnB w="19050" cap="flat" cmpd="sng" algn="ctr">
                      <a:solidFill>
                        <a:srgbClr val="002060"/>
                      </a:solidFill>
                      <a:prstDash val="dash"/>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una</a:t>
                      </a:r>
                      <a:r>
                        <a:rPr lang="en-GB" sz="2800" b="1"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fruta</a:t>
                      </a: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dash"/>
                      <a:round/>
                      <a:headEnd type="none" w="med" len="med"/>
                      <a:tailEnd type="none" w="med" len="med"/>
                    </a:lnL>
                    <a:lnR w="19050" cap="flat" cmpd="sng" algn="ctr">
                      <a:solidFill>
                        <a:srgbClr val="002060"/>
                      </a:solidFill>
                      <a:prstDash val="dash"/>
                      <a:round/>
                      <a:headEnd type="none" w="med" len="med"/>
                      <a:tailEnd type="none" w="med" len="med"/>
                    </a:lnR>
                    <a:lnT w="19050" cap="flat" cmpd="sng" algn="ctr">
                      <a:solidFill>
                        <a:srgbClr val="002060"/>
                      </a:solidFill>
                      <a:prstDash val="dash"/>
                      <a:round/>
                      <a:headEnd type="none" w="med" len="med"/>
                      <a:tailEnd type="none" w="med" len="med"/>
                    </a:lnT>
                    <a:lnB w="19050" cap="flat" cmpd="sng" algn="ctr">
                      <a:solidFill>
                        <a:srgbClr val="002060"/>
                      </a:solidFill>
                      <a:prstDash val="dash"/>
                      <a:round/>
                      <a:headEnd type="none" w="med" len="med"/>
                      <a:tailEnd type="none" w="med" len="med"/>
                    </a:lnB>
                  </a:tcPr>
                </a:tc>
                <a:extLst>
                  <a:ext uri="{0D108BD9-81ED-4DB2-BD59-A6C34878D82A}">
                    <a16:rowId xmlns:a16="http://schemas.microsoft.com/office/drawing/2014/main" val="1731552526"/>
                  </a:ext>
                </a:extLst>
              </a:tr>
              <a:tr h="521142">
                <a:tc>
                  <a:txBody>
                    <a:bodyPr/>
                    <a:lstStyle/>
                    <a:p>
                      <a:pPr algn="ct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una</a:t>
                      </a:r>
                      <a:r>
                        <a:rPr lang="en-GB" sz="2800" b="1" dirty="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mochila</a:t>
                      </a:r>
                    </a:p>
                  </a:txBody>
                  <a:tcPr anchor="ctr">
                    <a:lnL w="19050" cap="flat" cmpd="sng" algn="ctr">
                      <a:solidFill>
                        <a:srgbClr val="002060"/>
                      </a:solidFill>
                      <a:prstDash val="dash"/>
                      <a:round/>
                      <a:headEnd type="none" w="med" len="med"/>
                      <a:tailEnd type="none" w="med" len="med"/>
                    </a:lnL>
                    <a:lnR w="19050" cap="flat" cmpd="sng" algn="ctr">
                      <a:solidFill>
                        <a:srgbClr val="002060"/>
                      </a:solidFill>
                      <a:prstDash val="dash"/>
                      <a:round/>
                      <a:headEnd type="none" w="med" len="med"/>
                      <a:tailEnd type="none" w="med" len="med"/>
                    </a:lnR>
                    <a:lnT w="19050" cap="flat" cmpd="sng" algn="ctr">
                      <a:solidFill>
                        <a:srgbClr val="002060"/>
                      </a:solidFill>
                      <a:prstDash val="dash"/>
                      <a:round/>
                      <a:headEnd type="none" w="med" len="med"/>
                      <a:tailEnd type="none" w="med" len="med"/>
                    </a:lnT>
                    <a:lnB w="19050" cap="flat" cmpd="sng" algn="ctr">
                      <a:solidFill>
                        <a:srgbClr val="002060"/>
                      </a:solidFill>
                      <a:prstDash val="dash"/>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un </a:t>
                      </a:r>
                      <a:r>
                        <a:rPr lang="en-GB" sz="2800" dirty="0" err="1">
                          <a:solidFill>
                            <a:srgbClr val="002060"/>
                          </a:solidFill>
                          <a:latin typeface="Century Gothic" panose="020B0502020202020204" pitchFamily="34" charset="0"/>
                        </a:rPr>
                        <a:t>oso</a:t>
                      </a: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dash"/>
                      <a:round/>
                      <a:headEnd type="none" w="med" len="med"/>
                      <a:tailEnd type="none" w="med" len="med"/>
                    </a:lnL>
                    <a:lnR w="19050" cap="flat" cmpd="sng" algn="ctr">
                      <a:solidFill>
                        <a:srgbClr val="002060"/>
                      </a:solidFill>
                      <a:prstDash val="dash"/>
                      <a:round/>
                      <a:headEnd type="none" w="med" len="med"/>
                      <a:tailEnd type="none" w="med" len="med"/>
                    </a:lnR>
                    <a:lnT w="19050" cap="flat" cmpd="sng" algn="ctr">
                      <a:solidFill>
                        <a:srgbClr val="002060"/>
                      </a:solidFill>
                      <a:prstDash val="dash"/>
                      <a:round/>
                      <a:headEnd type="none" w="med" len="med"/>
                      <a:tailEnd type="none" w="med" len="med"/>
                    </a:lnT>
                    <a:lnB w="19050" cap="flat" cmpd="sng" algn="ctr">
                      <a:solidFill>
                        <a:srgbClr val="002060"/>
                      </a:solidFill>
                      <a:prstDash val="dash"/>
                      <a:round/>
                      <a:headEnd type="none" w="med" len="med"/>
                      <a:tailEnd type="none" w="med" len="med"/>
                    </a:lnB>
                  </a:tcPr>
                </a:tc>
                <a:extLst>
                  <a:ext uri="{0D108BD9-81ED-4DB2-BD59-A6C34878D82A}">
                    <a16:rowId xmlns:a16="http://schemas.microsoft.com/office/drawing/2014/main" val="2963740151"/>
                  </a:ext>
                </a:extLst>
              </a:tr>
            </a:tbl>
          </a:graphicData>
        </a:graphic>
      </p:graphicFrame>
      <p:grpSp>
        <p:nvGrpSpPr>
          <p:cNvPr id="87" name="Group 86">
            <a:extLst>
              <a:ext uri="{FF2B5EF4-FFF2-40B4-BE49-F238E27FC236}">
                <a16:creationId xmlns:a16="http://schemas.microsoft.com/office/drawing/2014/main" id="{4B5354ED-CC4C-47FB-838B-6F7350CAF188}"/>
              </a:ext>
            </a:extLst>
          </p:cNvPr>
          <p:cNvGrpSpPr/>
          <p:nvPr/>
        </p:nvGrpSpPr>
        <p:grpSpPr>
          <a:xfrm>
            <a:off x="3875743" y="4391275"/>
            <a:ext cx="3372947" cy="1813753"/>
            <a:chOff x="5621042" y="4715692"/>
            <a:chExt cx="3372947" cy="1813753"/>
          </a:xfrm>
        </p:grpSpPr>
        <p:sp>
          <p:nvSpPr>
            <p:cNvPr id="90" name="Rounded Rectangle 11">
              <a:extLst>
                <a:ext uri="{FF2B5EF4-FFF2-40B4-BE49-F238E27FC236}">
                  <a16:creationId xmlns:a16="http://schemas.microsoft.com/office/drawing/2014/main" id="{CCC74152-D849-48AA-A8A4-791775A00704}"/>
                </a:ext>
              </a:extLst>
            </p:cNvPr>
            <p:cNvSpPr/>
            <p:nvPr/>
          </p:nvSpPr>
          <p:spPr>
            <a:xfrm>
              <a:off x="5621042" y="4715692"/>
              <a:ext cx="3372947" cy="1813753"/>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Tw Cen MT" panose="020B0602020104020603"/>
                <a:ea typeface="+mn-ea"/>
                <a:cs typeface="+mn-cs"/>
              </a:endParaRPr>
            </a:p>
          </p:txBody>
        </p:sp>
        <p:cxnSp>
          <p:nvCxnSpPr>
            <p:cNvPr id="91" name="Straight Connector 90">
              <a:extLst>
                <a:ext uri="{FF2B5EF4-FFF2-40B4-BE49-F238E27FC236}">
                  <a16:creationId xmlns:a16="http://schemas.microsoft.com/office/drawing/2014/main" id="{C7E94823-791C-474F-B959-72FF07CEE8FB}"/>
                </a:ext>
              </a:extLst>
            </p:cNvPr>
            <p:cNvCxnSpPr>
              <a:cxnSpLocks/>
            </p:cNvCxnSpPr>
            <p:nvPr/>
          </p:nvCxnSpPr>
          <p:spPr>
            <a:xfrm>
              <a:off x="6484941" y="5278516"/>
              <a:ext cx="230976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424C6653-2394-4DED-AE01-6ED993BD7FDD}"/>
                </a:ext>
              </a:extLst>
            </p:cNvPr>
            <p:cNvCxnSpPr>
              <a:cxnSpLocks/>
            </p:cNvCxnSpPr>
            <p:nvPr/>
          </p:nvCxnSpPr>
          <p:spPr>
            <a:xfrm>
              <a:off x="6484941" y="5803949"/>
              <a:ext cx="230976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610A298E-C3C5-4A36-BC09-274A895D2950}"/>
                </a:ext>
              </a:extLst>
            </p:cNvPr>
            <p:cNvCxnSpPr>
              <a:cxnSpLocks/>
            </p:cNvCxnSpPr>
            <p:nvPr/>
          </p:nvCxnSpPr>
          <p:spPr>
            <a:xfrm>
              <a:off x="6484941" y="6312141"/>
              <a:ext cx="230976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94" name="Rectangle 93">
              <a:extLst>
                <a:ext uri="{FF2B5EF4-FFF2-40B4-BE49-F238E27FC236}">
                  <a16:creationId xmlns:a16="http://schemas.microsoft.com/office/drawing/2014/main" id="{193494A5-A09D-4E5C-82A9-68C2324853F1}"/>
                </a:ext>
              </a:extLst>
            </p:cNvPr>
            <p:cNvSpPr/>
            <p:nvPr/>
          </p:nvSpPr>
          <p:spPr>
            <a:xfrm>
              <a:off x="5836661" y="4881909"/>
              <a:ext cx="462709" cy="396607"/>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95" name="Rectangle 94">
              <a:extLst>
                <a:ext uri="{FF2B5EF4-FFF2-40B4-BE49-F238E27FC236}">
                  <a16:creationId xmlns:a16="http://schemas.microsoft.com/office/drawing/2014/main" id="{B0E71ECF-D74A-4865-82CF-9D46C18FACC1}"/>
                </a:ext>
              </a:extLst>
            </p:cNvPr>
            <p:cNvSpPr/>
            <p:nvPr/>
          </p:nvSpPr>
          <p:spPr>
            <a:xfrm>
              <a:off x="5834128" y="5407342"/>
              <a:ext cx="462709" cy="396607"/>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Tw Cen MT" panose="020B0602020104020603"/>
                <a:ea typeface="+mn-ea"/>
                <a:cs typeface="+mn-cs"/>
              </a:endParaRPr>
            </a:p>
          </p:txBody>
        </p:sp>
        <p:sp>
          <p:nvSpPr>
            <p:cNvPr id="96" name="Rectangle 95">
              <a:extLst>
                <a:ext uri="{FF2B5EF4-FFF2-40B4-BE49-F238E27FC236}">
                  <a16:creationId xmlns:a16="http://schemas.microsoft.com/office/drawing/2014/main" id="{2DEE08BA-6087-44A3-BAFD-0AD50EFDF368}"/>
                </a:ext>
              </a:extLst>
            </p:cNvPr>
            <p:cNvSpPr/>
            <p:nvPr/>
          </p:nvSpPr>
          <p:spPr>
            <a:xfrm>
              <a:off x="5834127" y="5980574"/>
              <a:ext cx="462709" cy="396607"/>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Tw Cen MT" panose="020B0602020104020603"/>
                <a:ea typeface="+mn-ea"/>
                <a:cs typeface="+mn-cs"/>
              </a:endParaRPr>
            </a:p>
          </p:txBody>
        </p:sp>
        <p:pic>
          <p:nvPicPr>
            <p:cNvPr id="106" name="Picture 105" descr="Shape, arrow&#10;&#10;Description automatically generated">
              <a:extLst>
                <a:ext uri="{FF2B5EF4-FFF2-40B4-BE49-F238E27FC236}">
                  <a16:creationId xmlns:a16="http://schemas.microsoft.com/office/drawing/2014/main" id="{731027DD-195F-4141-ABAE-BBA935F6F295}"/>
                </a:ext>
              </a:extLst>
            </p:cNvPr>
            <p:cNvPicPr>
              <a:picLocks noChangeAspect="1"/>
            </p:cNvPicPr>
            <p:nvPr/>
          </p:nvPicPr>
          <p:blipFill>
            <a:blip r:embed="rId6"/>
            <a:stretch>
              <a:fillRect/>
            </a:stretch>
          </p:blipFill>
          <p:spPr>
            <a:xfrm>
              <a:off x="5828816" y="4925952"/>
              <a:ext cx="509859" cy="346545"/>
            </a:xfrm>
            <a:prstGeom prst="rect">
              <a:avLst/>
            </a:prstGeom>
          </p:spPr>
        </p:pic>
        <p:pic>
          <p:nvPicPr>
            <p:cNvPr id="107" name="Picture 106" descr="Shape, arrow&#10;&#10;Description automatically generated">
              <a:extLst>
                <a:ext uri="{FF2B5EF4-FFF2-40B4-BE49-F238E27FC236}">
                  <a16:creationId xmlns:a16="http://schemas.microsoft.com/office/drawing/2014/main" id="{216FEB4D-C5FA-49E2-B0C2-80E5087294E9}"/>
                </a:ext>
              </a:extLst>
            </p:cNvPr>
            <p:cNvPicPr>
              <a:picLocks noChangeAspect="1"/>
            </p:cNvPicPr>
            <p:nvPr/>
          </p:nvPicPr>
          <p:blipFill>
            <a:blip r:embed="rId6"/>
            <a:stretch>
              <a:fillRect/>
            </a:stretch>
          </p:blipFill>
          <p:spPr>
            <a:xfrm>
              <a:off x="5828816" y="5456272"/>
              <a:ext cx="509859" cy="346545"/>
            </a:xfrm>
            <a:prstGeom prst="rect">
              <a:avLst/>
            </a:prstGeom>
          </p:spPr>
        </p:pic>
        <p:pic>
          <p:nvPicPr>
            <p:cNvPr id="108" name="Picture 107" descr="Shape, arrow&#10;&#10;Description automatically generated">
              <a:extLst>
                <a:ext uri="{FF2B5EF4-FFF2-40B4-BE49-F238E27FC236}">
                  <a16:creationId xmlns:a16="http://schemas.microsoft.com/office/drawing/2014/main" id="{08179605-7C71-4DB9-B3B0-AF45DB67DA76}"/>
                </a:ext>
              </a:extLst>
            </p:cNvPr>
            <p:cNvPicPr>
              <a:picLocks noChangeAspect="1"/>
            </p:cNvPicPr>
            <p:nvPr/>
          </p:nvPicPr>
          <p:blipFill>
            <a:blip r:embed="rId6"/>
            <a:stretch>
              <a:fillRect/>
            </a:stretch>
          </p:blipFill>
          <p:spPr>
            <a:xfrm>
              <a:off x="5828816" y="6032218"/>
              <a:ext cx="509859" cy="346545"/>
            </a:xfrm>
            <a:prstGeom prst="rect">
              <a:avLst/>
            </a:prstGeom>
          </p:spPr>
        </p:pic>
      </p:grpSp>
      <p:grpSp>
        <p:nvGrpSpPr>
          <p:cNvPr id="132" name="Group 131">
            <a:extLst>
              <a:ext uri="{FF2B5EF4-FFF2-40B4-BE49-F238E27FC236}">
                <a16:creationId xmlns:a16="http://schemas.microsoft.com/office/drawing/2014/main" id="{3BAAB2B4-80F5-43DA-BD5C-AA9A61169C39}"/>
              </a:ext>
            </a:extLst>
          </p:cNvPr>
          <p:cNvGrpSpPr/>
          <p:nvPr/>
        </p:nvGrpSpPr>
        <p:grpSpPr>
          <a:xfrm>
            <a:off x="321737" y="3796756"/>
            <a:ext cx="3372947" cy="2913590"/>
            <a:chOff x="322001" y="3821932"/>
            <a:chExt cx="3372947" cy="2913590"/>
          </a:xfrm>
        </p:grpSpPr>
        <p:grpSp>
          <p:nvGrpSpPr>
            <p:cNvPr id="109" name="Group 108">
              <a:extLst>
                <a:ext uri="{FF2B5EF4-FFF2-40B4-BE49-F238E27FC236}">
                  <a16:creationId xmlns:a16="http://schemas.microsoft.com/office/drawing/2014/main" id="{E078DA59-313B-4531-A52F-D4DF4A96B9E3}"/>
                </a:ext>
              </a:extLst>
            </p:cNvPr>
            <p:cNvGrpSpPr/>
            <p:nvPr/>
          </p:nvGrpSpPr>
          <p:grpSpPr>
            <a:xfrm>
              <a:off x="322001" y="3821932"/>
              <a:ext cx="3372947" cy="2913590"/>
              <a:chOff x="322001" y="3821932"/>
              <a:chExt cx="3372947" cy="2913590"/>
            </a:xfrm>
          </p:grpSpPr>
          <p:sp>
            <p:nvSpPr>
              <p:cNvPr id="67" name="Rounded Rectangle 11">
                <a:extLst>
                  <a:ext uri="{FF2B5EF4-FFF2-40B4-BE49-F238E27FC236}">
                    <a16:creationId xmlns:a16="http://schemas.microsoft.com/office/drawing/2014/main" id="{DD7D8E12-45DA-437A-A7BF-0AF9DE43A4A7}"/>
                  </a:ext>
                </a:extLst>
              </p:cNvPr>
              <p:cNvSpPr/>
              <p:nvPr/>
            </p:nvSpPr>
            <p:spPr>
              <a:xfrm>
                <a:off x="322001" y="3821932"/>
                <a:ext cx="3372947" cy="2913590"/>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Tw Cen MT" panose="020B0602020104020603"/>
                  <a:ea typeface="+mn-ea"/>
                  <a:cs typeface="+mn-cs"/>
                </a:endParaRPr>
              </a:p>
            </p:txBody>
          </p:sp>
          <p:cxnSp>
            <p:nvCxnSpPr>
              <p:cNvPr id="68" name="Straight Connector 67">
                <a:extLst>
                  <a:ext uri="{FF2B5EF4-FFF2-40B4-BE49-F238E27FC236}">
                    <a16:creationId xmlns:a16="http://schemas.microsoft.com/office/drawing/2014/main" id="{8B1CBF38-A7A0-4D7A-9893-2D8C1BDF219C}"/>
                  </a:ext>
                </a:extLst>
              </p:cNvPr>
              <p:cNvCxnSpPr>
                <a:cxnSpLocks/>
              </p:cNvCxnSpPr>
              <p:nvPr/>
            </p:nvCxnSpPr>
            <p:spPr>
              <a:xfrm>
                <a:off x="1102293" y="4937664"/>
                <a:ext cx="230976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8ECE468D-0694-4032-BCE8-D33B1EA10BF9}"/>
                  </a:ext>
                </a:extLst>
              </p:cNvPr>
              <p:cNvCxnSpPr>
                <a:cxnSpLocks/>
              </p:cNvCxnSpPr>
              <p:nvPr/>
            </p:nvCxnSpPr>
            <p:spPr>
              <a:xfrm>
                <a:off x="1102293" y="5463097"/>
                <a:ext cx="230976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C791CB4A-CC7E-4882-A13D-9F74C11C89C4}"/>
                  </a:ext>
                </a:extLst>
              </p:cNvPr>
              <p:cNvCxnSpPr>
                <a:cxnSpLocks/>
              </p:cNvCxnSpPr>
              <p:nvPr/>
            </p:nvCxnSpPr>
            <p:spPr>
              <a:xfrm>
                <a:off x="1102293" y="5971289"/>
                <a:ext cx="230976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0226EAA5-FBDC-4CE5-BA1C-F17EF6DC5B9A}"/>
                  </a:ext>
                </a:extLst>
              </p:cNvPr>
              <p:cNvSpPr/>
              <p:nvPr/>
            </p:nvSpPr>
            <p:spPr>
              <a:xfrm>
                <a:off x="510657" y="4541057"/>
                <a:ext cx="462709" cy="396607"/>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72" name="Rectangle 71">
                <a:extLst>
                  <a:ext uri="{FF2B5EF4-FFF2-40B4-BE49-F238E27FC236}">
                    <a16:creationId xmlns:a16="http://schemas.microsoft.com/office/drawing/2014/main" id="{0E1F273A-C73A-452B-A8B3-3100E6E1F715}"/>
                  </a:ext>
                </a:extLst>
              </p:cNvPr>
              <p:cNvSpPr/>
              <p:nvPr/>
            </p:nvSpPr>
            <p:spPr>
              <a:xfrm>
                <a:off x="508124" y="5066490"/>
                <a:ext cx="462709" cy="396607"/>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Tw Cen MT" panose="020B0602020104020603"/>
                  <a:ea typeface="+mn-ea"/>
                  <a:cs typeface="+mn-cs"/>
                </a:endParaRPr>
              </a:p>
            </p:txBody>
          </p:sp>
          <p:sp>
            <p:nvSpPr>
              <p:cNvPr id="74" name="Rectangle 73">
                <a:extLst>
                  <a:ext uri="{FF2B5EF4-FFF2-40B4-BE49-F238E27FC236}">
                    <a16:creationId xmlns:a16="http://schemas.microsoft.com/office/drawing/2014/main" id="{8EB71186-5A53-4B83-9836-BD82CDAEC621}"/>
                  </a:ext>
                </a:extLst>
              </p:cNvPr>
              <p:cNvSpPr/>
              <p:nvPr/>
            </p:nvSpPr>
            <p:spPr>
              <a:xfrm>
                <a:off x="508123" y="5639722"/>
                <a:ext cx="462709" cy="396607"/>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Tw Cen MT" panose="020B0602020104020603"/>
                  <a:ea typeface="+mn-ea"/>
                  <a:cs typeface="+mn-cs"/>
                </a:endParaRPr>
              </a:p>
            </p:txBody>
          </p:sp>
          <p:sp>
            <p:nvSpPr>
              <p:cNvPr id="75" name="Rectangle 74">
                <a:extLst>
                  <a:ext uri="{FF2B5EF4-FFF2-40B4-BE49-F238E27FC236}">
                    <a16:creationId xmlns:a16="http://schemas.microsoft.com/office/drawing/2014/main" id="{ECA6B04C-6EC5-4462-943A-E4C355870934}"/>
                  </a:ext>
                </a:extLst>
              </p:cNvPr>
              <p:cNvSpPr/>
              <p:nvPr/>
            </p:nvSpPr>
            <p:spPr>
              <a:xfrm>
                <a:off x="508124" y="4000843"/>
                <a:ext cx="462709" cy="396607"/>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76" name="Straight Connector 75">
                <a:extLst>
                  <a:ext uri="{FF2B5EF4-FFF2-40B4-BE49-F238E27FC236}">
                    <a16:creationId xmlns:a16="http://schemas.microsoft.com/office/drawing/2014/main" id="{7A64296D-C40D-4E71-A3E5-A8009627A496}"/>
                  </a:ext>
                </a:extLst>
              </p:cNvPr>
              <p:cNvCxnSpPr>
                <a:cxnSpLocks/>
              </p:cNvCxnSpPr>
              <p:nvPr/>
            </p:nvCxnSpPr>
            <p:spPr>
              <a:xfrm>
                <a:off x="1110751" y="4381086"/>
                <a:ext cx="2301303"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78" name="Picture 77" descr="Shape, arrow&#10;&#10;Description automatically generated">
                <a:extLst>
                  <a:ext uri="{FF2B5EF4-FFF2-40B4-BE49-F238E27FC236}">
                    <a16:creationId xmlns:a16="http://schemas.microsoft.com/office/drawing/2014/main" id="{28A0F39D-5E2E-4184-B0F9-7375D1311EE0}"/>
                  </a:ext>
                </a:extLst>
              </p:cNvPr>
              <p:cNvPicPr>
                <a:picLocks noChangeAspect="1"/>
              </p:cNvPicPr>
              <p:nvPr/>
            </p:nvPicPr>
            <p:blipFill>
              <a:blip r:embed="rId7"/>
              <a:stretch>
                <a:fillRect/>
              </a:stretch>
            </p:blipFill>
            <p:spPr>
              <a:xfrm>
                <a:off x="599923" y="4973701"/>
                <a:ext cx="462709" cy="428729"/>
              </a:xfrm>
              <a:prstGeom prst="rect">
                <a:avLst/>
              </a:prstGeom>
            </p:spPr>
          </p:pic>
          <p:pic>
            <p:nvPicPr>
              <p:cNvPr id="79" name="Picture 78" descr="Shape, arrow&#10;&#10;Description automatically generated">
                <a:extLst>
                  <a:ext uri="{FF2B5EF4-FFF2-40B4-BE49-F238E27FC236}">
                    <a16:creationId xmlns:a16="http://schemas.microsoft.com/office/drawing/2014/main" id="{BFC390E1-3033-4D0F-8A95-EF6085B9652C}"/>
                  </a:ext>
                </a:extLst>
              </p:cNvPr>
              <p:cNvPicPr>
                <a:picLocks noChangeAspect="1"/>
              </p:cNvPicPr>
              <p:nvPr/>
            </p:nvPicPr>
            <p:blipFill>
              <a:blip r:embed="rId7"/>
              <a:stretch>
                <a:fillRect/>
              </a:stretch>
            </p:blipFill>
            <p:spPr>
              <a:xfrm>
                <a:off x="599923" y="4480257"/>
                <a:ext cx="462709" cy="428729"/>
              </a:xfrm>
              <a:prstGeom prst="rect">
                <a:avLst/>
              </a:prstGeom>
            </p:spPr>
          </p:pic>
          <p:pic>
            <p:nvPicPr>
              <p:cNvPr id="80" name="Picture 79" descr="Shape, arrow&#10;&#10;Description automatically generated">
                <a:extLst>
                  <a:ext uri="{FF2B5EF4-FFF2-40B4-BE49-F238E27FC236}">
                    <a16:creationId xmlns:a16="http://schemas.microsoft.com/office/drawing/2014/main" id="{02D2527E-689B-47E4-97C6-55DF3FBC7E8A}"/>
                  </a:ext>
                </a:extLst>
              </p:cNvPr>
              <p:cNvPicPr>
                <a:picLocks noChangeAspect="1"/>
              </p:cNvPicPr>
              <p:nvPr/>
            </p:nvPicPr>
            <p:blipFill>
              <a:blip r:embed="rId7"/>
              <a:stretch>
                <a:fillRect/>
              </a:stretch>
            </p:blipFill>
            <p:spPr>
              <a:xfrm>
                <a:off x="599922" y="3919049"/>
                <a:ext cx="462709" cy="428729"/>
              </a:xfrm>
              <a:prstGeom prst="rect">
                <a:avLst/>
              </a:prstGeom>
            </p:spPr>
          </p:pic>
          <p:pic>
            <p:nvPicPr>
              <p:cNvPr id="81" name="Picture 80" descr="Shape, arrow&#10;&#10;Description automatically generated">
                <a:extLst>
                  <a:ext uri="{FF2B5EF4-FFF2-40B4-BE49-F238E27FC236}">
                    <a16:creationId xmlns:a16="http://schemas.microsoft.com/office/drawing/2014/main" id="{90C57809-325B-45B2-B5D8-EA15DF171E4D}"/>
                  </a:ext>
                </a:extLst>
              </p:cNvPr>
              <p:cNvPicPr>
                <a:picLocks noChangeAspect="1"/>
              </p:cNvPicPr>
              <p:nvPr/>
            </p:nvPicPr>
            <p:blipFill>
              <a:blip r:embed="rId7"/>
              <a:stretch>
                <a:fillRect/>
              </a:stretch>
            </p:blipFill>
            <p:spPr>
              <a:xfrm>
                <a:off x="599922" y="5542560"/>
                <a:ext cx="462709" cy="428729"/>
              </a:xfrm>
              <a:prstGeom prst="rect">
                <a:avLst/>
              </a:prstGeom>
            </p:spPr>
          </p:pic>
        </p:grpSp>
        <p:cxnSp>
          <p:nvCxnSpPr>
            <p:cNvPr id="113" name="Straight Connector 112">
              <a:extLst>
                <a:ext uri="{FF2B5EF4-FFF2-40B4-BE49-F238E27FC236}">
                  <a16:creationId xmlns:a16="http://schemas.microsoft.com/office/drawing/2014/main" id="{8329859B-DB6C-4948-BD89-477E9836F51C}"/>
                </a:ext>
              </a:extLst>
            </p:cNvPr>
            <p:cNvCxnSpPr>
              <a:cxnSpLocks/>
            </p:cNvCxnSpPr>
            <p:nvPr/>
          </p:nvCxnSpPr>
          <p:spPr>
            <a:xfrm>
              <a:off x="1102293" y="6495120"/>
              <a:ext cx="230976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14" name="Rectangle 113">
              <a:extLst>
                <a:ext uri="{FF2B5EF4-FFF2-40B4-BE49-F238E27FC236}">
                  <a16:creationId xmlns:a16="http://schemas.microsoft.com/office/drawing/2014/main" id="{6F7497D5-6549-4755-AB90-99291A819A50}"/>
                </a:ext>
              </a:extLst>
            </p:cNvPr>
            <p:cNvSpPr/>
            <p:nvPr/>
          </p:nvSpPr>
          <p:spPr>
            <a:xfrm>
              <a:off x="508123" y="6163553"/>
              <a:ext cx="462709" cy="396607"/>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Tw Cen MT" panose="020B0602020104020603"/>
                <a:ea typeface="+mn-ea"/>
                <a:cs typeface="+mn-cs"/>
              </a:endParaRPr>
            </a:p>
          </p:txBody>
        </p:sp>
        <p:pic>
          <p:nvPicPr>
            <p:cNvPr id="115" name="Picture 114" descr="Shape, arrow&#10;&#10;Description automatically generated">
              <a:extLst>
                <a:ext uri="{FF2B5EF4-FFF2-40B4-BE49-F238E27FC236}">
                  <a16:creationId xmlns:a16="http://schemas.microsoft.com/office/drawing/2014/main" id="{759DDF44-4B23-435B-BF66-CFCE20C6AF97}"/>
                </a:ext>
              </a:extLst>
            </p:cNvPr>
            <p:cNvPicPr>
              <a:picLocks noChangeAspect="1"/>
            </p:cNvPicPr>
            <p:nvPr/>
          </p:nvPicPr>
          <p:blipFill>
            <a:blip r:embed="rId7"/>
            <a:stretch>
              <a:fillRect/>
            </a:stretch>
          </p:blipFill>
          <p:spPr>
            <a:xfrm>
              <a:off x="573853" y="6091571"/>
              <a:ext cx="462709" cy="428729"/>
            </a:xfrm>
            <a:prstGeom prst="rect">
              <a:avLst/>
            </a:prstGeom>
          </p:spPr>
        </p:pic>
      </p:grpSp>
      <p:sp>
        <p:nvSpPr>
          <p:cNvPr id="134" name="TextBox 133">
            <a:extLst>
              <a:ext uri="{FF2B5EF4-FFF2-40B4-BE49-F238E27FC236}">
                <a16:creationId xmlns:a16="http://schemas.microsoft.com/office/drawing/2014/main" id="{E1B90584-FAEF-4CD6-A90A-5DB938ABB698}"/>
              </a:ext>
            </a:extLst>
          </p:cNvPr>
          <p:cNvSpPr txBox="1"/>
          <p:nvPr/>
        </p:nvSpPr>
        <p:spPr>
          <a:xfrm>
            <a:off x="4637066" y="4553529"/>
            <a:ext cx="2755900" cy="430887"/>
          </a:xfrm>
          <a:prstGeom prst="rect">
            <a:avLst/>
          </a:prstGeom>
          <a:noFill/>
        </p:spPr>
        <p:txBody>
          <a:bodyPr wrap="square" rtlCol="0">
            <a:spAutoFit/>
          </a:bodyPr>
          <a:lstStyle/>
          <a:p>
            <a:r>
              <a:rPr lang="en-GB" sz="2200" dirty="0">
                <a:solidFill>
                  <a:srgbClr val="002060"/>
                </a:solidFill>
                <a:latin typeface="Century Gothic" panose="020B0502020202020204" pitchFamily="34" charset="0"/>
              </a:rPr>
              <a:t>a phone</a:t>
            </a:r>
          </a:p>
        </p:txBody>
      </p:sp>
      <p:sp>
        <p:nvSpPr>
          <p:cNvPr id="135" name="TextBox 134">
            <a:extLst>
              <a:ext uri="{FF2B5EF4-FFF2-40B4-BE49-F238E27FC236}">
                <a16:creationId xmlns:a16="http://schemas.microsoft.com/office/drawing/2014/main" id="{AED6A926-A6B8-406E-9439-200E01D11AB0}"/>
              </a:ext>
            </a:extLst>
          </p:cNvPr>
          <p:cNvSpPr txBox="1"/>
          <p:nvPr/>
        </p:nvSpPr>
        <p:spPr>
          <a:xfrm>
            <a:off x="4637066" y="5081429"/>
            <a:ext cx="2755900" cy="430887"/>
          </a:xfrm>
          <a:prstGeom prst="rect">
            <a:avLst/>
          </a:prstGeom>
          <a:noFill/>
        </p:spPr>
        <p:txBody>
          <a:bodyPr wrap="square" rtlCol="0">
            <a:spAutoFit/>
          </a:bodyPr>
          <a:lstStyle/>
          <a:p>
            <a:r>
              <a:rPr lang="en-GB" sz="2200" dirty="0">
                <a:solidFill>
                  <a:srgbClr val="002060"/>
                </a:solidFill>
                <a:latin typeface="Century Gothic" panose="020B0502020202020204" pitchFamily="34" charset="0"/>
              </a:rPr>
              <a:t>a camera</a:t>
            </a:r>
          </a:p>
        </p:txBody>
      </p:sp>
      <p:sp>
        <p:nvSpPr>
          <p:cNvPr id="136" name="TextBox 135">
            <a:extLst>
              <a:ext uri="{FF2B5EF4-FFF2-40B4-BE49-F238E27FC236}">
                <a16:creationId xmlns:a16="http://schemas.microsoft.com/office/drawing/2014/main" id="{507782CF-AA23-44DD-8A3D-0C1970482D47}"/>
              </a:ext>
            </a:extLst>
          </p:cNvPr>
          <p:cNvSpPr txBox="1"/>
          <p:nvPr/>
        </p:nvSpPr>
        <p:spPr>
          <a:xfrm>
            <a:off x="4636712" y="5605708"/>
            <a:ext cx="2755900" cy="430887"/>
          </a:xfrm>
          <a:prstGeom prst="rect">
            <a:avLst/>
          </a:prstGeom>
          <a:noFill/>
        </p:spPr>
        <p:txBody>
          <a:bodyPr wrap="square" rtlCol="0">
            <a:spAutoFit/>
          </a:bodyPr>
          <a:lstStyle/>
          <a:p>
            <a:r>
              <a:rPr lang="en-GB" sz="2200" dirty="0">
                <a:solidFill>
                  <a:srgbClr val="002060"/>
                </a:solidFill>
                <a:latin typeface="Century Gothic" panose="020B0502020202020204" pitchFamily="34" charset="0"/>
              </a:rPr>
              <a:t>a bear</a:t>
            </a:r>
          </a:p>
        </p:txBody>
      </p:sp>
      <p:grpSp>
        <p:nvGrpSpPr>
          <p:cNvPr id="105" name="Group 104">
            <a:extLst>
              <a:ext uri="{FF2B5EF4-FFF2-40B4-BE49-F238E27FC236}">
                <a16:creationId xmlns:a16="http://schemas.microsoft.com/office/drawing/2014/main" id="{A01D0304-7C69-4466-A881-9C58A3AC3047}"/>
              </a:ext>
            </a:extLst>
          </p:cNvPr>
          <p:cNvGrpSpPr/>
          <p:nvPr/>
        </p:nvGrpSpPr>
        <p:grpSpPr>
          <a:xfrm>
            <a:off x="7411904" y="4140524"/>
            <a:ext cx="4554314" cy="2285349"/>
            <a:chOff x="7411904" y="4140524"/>
            <a:chExt cx="4554314" cy="2285349"/>
          </a:xfrm>
        </p:grpSpPr>
        <p:pic>
          <p:nvPicPr>
            <p:cNvPr id="3074" name="Picture 2" descr="Bolsa, Escuela, Mochila">
              <a:extLst>
                <a:ext uri="{FF2B5EF4-FFF2-40B4-BE49-F238E27FC236}">
                  <a16:creationId xmlns:a16="http://schemas.microsoft.com/office/drawing/2014/main" id="{F2F52C3C-2360-41C3-B1A5-D1B34620F94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82565" y="4140524"/>
              <a:ext cx="783653" cy="102587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Escuela, Libro De Ejercicios, Estudiar">
              <a:extLst>
                <a:ext uri="{FF2B5EF4-FFF2-40B4-BE49-F238E27FC236}">
                  <a16:creationId xmlns:a16="http://schemas.microsoft.com/office/drawing/2014/main" id="{16957E9E-74B4-451F-BFE4-9F2A195737F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05888" y="5661900"/>
              <a:ext cx="499487" cy="66860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amara, Fotografia, Fotografía, Foto">
              <a:extLst>
                <a:ext uri="{FF2B5EF4-FFF2-40B4-BE49-F238E27FC236}">
                  <a16:creationId xmlns:a16="http://schemas.microsoft.com/office/drawing/2014/main" id="{0F717EEE-47F3-4DA9-AD4D-8A269628353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43062" y="5661596"/>
              <a:ext cx="939977" cy="64433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Basketball, Ball, Sport, Orange Ball">
              <a:extLst>
                <a:ext uri="{FF2B5EF4-FFF2-40B4-BE49-F238E27FC236}">
                  <a16:creationId xmlns:a16="http://schemas.microsoft.com/office/drawing/2014/main" id="{8056DAEF-2E83-498D-91E7-1F364FDD6CC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160599" y="5757268"/>
              <a:ext cx="668605" cy="668605"/>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Plátano, Fruta, Comida, Fruta Amarilla">
              <a:extLst>
                <a:ext uri="{FF2B5EF4-FFF2-40B4-BE49-F238E27FC236}">
                  <a16:creationId xmlns:a16="http://schemas.microsoft.com/office/drawing/2014/main" id="{FFD862A6-95E0-4E18-8841-66D74F16E87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90576" y="5636987"/>
              <a:ext cx="1092628" cy="621226"/>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Smartphone, Teléfono Móvil, Androide, Tecnología">
              <a:extLst>
                <a:ext uri="{FF2B5EF4-FFF2-40B4-BE49-F238E27FC236}">
                  <a16:creationId xmlns:a16="http://schemas.microsoft.com/office/drawing/2014/main" id="{AC602389-F272-4949-9C7B-C95EC6350C9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998705" y="4294191"/>
              <a:ext cx="594650" cy="855608"/>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6" descr="Animal, Bear, Cartoon, Children, Kids, Toys">
              <a:extLst>
                <a:ext uri="{FF2B5EF4-FFF2-40B4-BE49-F238E27FC236}">
                  <a16:creationId xmlns:a16="http://schemas.microsoft.com/office/drawing/2014/main" id="{F18FC583-FAAF-4581-A92B-E3DC5F3F5C1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828690" y="4240985"/>
              <a:ext cx="649364" cy="850077"/>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103">
              <a:extLst>
                <a:ext uri="{FF2B5EF4-FFF2-40B4-BE49-F238E27FC236}">
                  <a16:creationId xmlns:a16="http://schemas.microsoft.com/office/drawing/2014/main" id="{7D91FC33-FA15-4342-8C1C-64F497A016E6}"/>
                </a:ext>
              </a:extLst>
            </p:cNvPr>
            <p:cNvPicPr>
              <a:picLocks noChangeAspect="1"/>
            </p:cNvPicPr>
            <p:nvPr/>
          </p:nvPicPr>
          <p:blipFill>
            <a:blip r:embed="rId15"/>
            <a:stretch>
              <a:fillRect/>
            </a:stretch>
          </p:blipFill>
          <p:spPr>
            <a:xfrm rot="20373402">
              <a:off x="7411904" y="4342931"/>
              <a:ext cx="1004717" cy="640507"/>
            </a:xfrm>
            <a:prstGeom prst="rect">
              <a:avLst/>
            </a:prstGeom>
          </p:spPr>
        </p:pic>
      </p:grpSp>
      <p:sp>
        <p:nvSpPr>
          <p:cNvPr id="17" name="TextBox 16">
            <a:extLst>
              <a:ext uri="{FF2B5EF4-FFF2-40B4-BE49-F238E27FC236}">
                <a16:creationId xmlns:a16="http://schemas.microsoft.com/office/drawing/2014/main" id="{632D8B6D-A941-4D56-90A5-CF0249B88DBF}"/>
              </a:ext>
            </a:extLst>
          </p:cNvPr>
          <p:cNvSpPr txBox="1"/>
          <p:nvPr/>
        </p:nvSpPr>
        <p:spPr>
          <a:xfrm>
            <a:off x="1068265" y="3941085"/>
            <a:ext cx="2755900" cy="430887"/>
          </a:xfrm>
          <a:prstGeom prst="rect">
            <a:avLst/>
          </a:prstGeom>
          <a:noFill/>
        </p:spPr>
        <p:txBody>
          <a:bodyPr wrap="square" rtlCol="0">
            <a:spAutoFit/>
          </a:bodyPr>
          <a:lstStyle/>
          <a:p>
            <a:r>
              <a:rPr lang="en-GB" sz="2200" dirty="0">
                <a:solidFill>
                  <a:srgbClr val="002060"/>
                </a:solidFill>
                <a:latin typeface="Century Gothic" panose="020B0502020202020204" pitchFamily="34" charset="0"/>
              </a:rPr>
              <a:t>an exercise book</a:t>
            </a:r>
          </a:p>
        </p:txBody>
      </p:sp>
      <p:sp>
        <p:nvSpPr>
          <p:cNvPr id="110" name="TextBox 109">
            <a:extLst>
              <a:ext uri="{FF2B5EF4-FFF2-40B4-BE49-F238E27FC236}">
                <a16:creationId xmlns:a16="http://schemas.microsoft.com/office/drawing/2014/main" id="{8407FAFD-6CA2-4425-ABFC-5A4A91C36FA8}"/>
              </a:ext>
            </a:extLst>
          </p:cNvPr>
          <p:cNvSpPr txBox="1"/>
          <p:nvPr/>
        </p:nvSpPr>
        <p:spPr>
          <a:xfrm>
            <a:off x="1115152" y="4465540"/>
            <a:ext cx="2755900" cy="430887"/>
          </a:xfrm>
          <a:prstGeom prst="rect">
            <a:avLst/>
          </a:prstGeom>
          <a:noFill/>
        </p:spPr>
        <p:txBody>
          <a:bodyPr wrap="square" rtlCol="0">
            <a:spAutoFit/>
          </a:bodyPr>
          <a:lstStyle/>
          <a:p>
            <a:r>
              <a:rPr lang="en-GB" sz="2200" dirty="0">
                <a:solidFill>
                  <a:srgbClr val="002060"/>
                </a:solidFill>
                <a:latin typeface="Century Gothic" panose="020B0502020202020204" pitchFamily="34" charset="0"/>
              </a:rPr>
              <a:t>a ball</a:t>
            </a:r>
          </a:p>
        </p:txBody>
      </p:sp>
      <p:sp>
        <p:nvSpPr>
          <p:cNvPr id="111" name="TextBox 110">
            <a:extLst>
              <a:ext uri="{FF2B5EF4-FFF2-40B4-BE49-F238E27FC236}">
                <a16:creationId xmlns:a16="http://schemas.microsoft.com/office/drawing/2014/main" id="{6698A892-F65E-464B-B45F-7E931EC093DA}"/>
              </a:ext>
            </a:extLst>
          </p:cNvPr>
          <p:cNvSpPr txBox="1"/>
          <p:nvPr/>
        </p:nvSpPr>
        <p:spPr>
          <a:xfrm>
            <a:off x="1062631" y="5017865"/>
            <a:ext cx="2755900" cy="430887"/>
          </a:xfrm>
          <a:prstGeom prst="rect">
            <a:avLst/>
          </a:prstGeom>
          <a:noFill/>
        </p:spPr>
        <p:txBody>
          <a:bodyPr wrap="square" rtlCol="0">
            <a:spAutoFit/>
          </a:bodyPr>
          <a:lstStyle/>
          <a:p>
            <a:r>
              <a:rPr lang="en-GB" sz="2200" dirty="0">
                <a:solidFill>
                  <a:srgbClr val="002060"/>
                </a:solidFill>
                <a:latin typeface="Century Gothic" panose="020B0502020202020204" pitchFamily="34" charset="0"/>
              </a:rPr>
              <a:t>a pen</a:t>
            </a:r>
          </a:p>
        </p:txBody>
      </p:sp>
      <p:sp>
        <p:nvSpPr>
          <p:cNvPr id="112" name="TextBox 111">
            <a:extLst>
              <a:ext uri="{FF2B5EF4-FFF2-40B4-BE49-F238E27FC236}">
                <a16:creationId xmlns:a16="http://schemas.microsoft.com/office/drawing/2014/main" id="{7D116FAC-3141-46B9-8FFD-1A6C518E2842}"/>
              </a:ext>
            </a:extLst>
          </p:cNvPr>
          <p:cNvSpPr txBox="1"/>
          <p:nvPr/>
        </p:nvSpPr>
        <p:spPr>
          <a:xfrm>
            <a:off x="1068265" y="5530464"/>
            <a:ext cx="2755900" cy="430887"/>
          </a:xfrm>
          <a:prstGeom prst="rect">
            <a:avLst/>
          </a:prstGeom>
          <a:noFill/>
        </p:spPr>
        <p:txBody>
          <a:bodyPr wrap="square" rtlCol="0">
            <a:spAutoFit/>
          </a:bodyPr>
          <a:lstStyle/>
          <a:p>
            <a:r>
              <a:rPr lang="en-GB" sz="2200" dirty="0">
                <a:solidFill>
                  <a:srgbClr val="002060"/>
                </a:solidFill>
                <a:latin typeface="Century Gothic" panose="020B0502020202020204" pitchFamily="34" charset="0"/>
              </a:rPr>
              <a:t>a piece of fruit</a:t>
            </a:r>
          </a:p>
        </p:txBody>
      </p:sp>
      <p:sp>
        <p:nvSpPr>
          <p:cNvPr id="133" name="TextBox 132">
            <a:extLst>
              <a:ext uri="{FF2B5EF4-FFF2-40B4-BE49-F238E27FC236}">
                <a16:creationId xmlns:a16="http://schemas.microsoft.com/office/drawing/2014/main" id="{977A3325-74A5-42E2-9EB4-EC34BA3EECC0}"/>
              </a:ext>
            </a:extLst>
          </p:cNvPr>
          <p:cNvSpPr txBox="1"/>
          <p:nvPr/>
        </p:nvSpPr>
        <p:spPr>
          <a:xfrm>
            <a:off x="1115152" y="6074172"/>
            <a:ext cx="2755900" cy="430887"/>
          </a:xfrm>
          <a:prstGeom prst="rect">
            <a:avLst/>
          </a:prstGeom>
          <a:noFill/>
        </p:spPr>
        <p:txBody>
          <a:bodyPr wrap="square" rtlCol="0">
            <a:spAutoFit/>
          </a:bodyPr>
          <a:lstStyle/>
          <a:p>
            <a:r>
              <a:rPr lang="en-GB" sz="2200" dirty="0">
                <a:solidFill>
                  <a:srgbClr val="002060"/>
                </a:solidFill>
                <a:latin typeface="Century Gothic" panose="020B0502020202020204" pitchFamily="34" charset="0"/>
              </a:rPr>
              <a:t>a rucksack, bag</a:t>
            </a:r>
          </a:p>
        </p:txBody>
      </p:sp>
      <p:pic>
        <p:nvPicPr>
          <p:cNvPr id="140" name="Picture 139" descr="Shape, arrow&#10;&#10;Description automatically generated">
            <a:extLst>
              <a:ext uri="{FF2B5EF4-FFF2-40B4-BE49-F238E27FC236}">
                <a16:creationId xmlns:a16="http://schemas.microsoft.com/office/drawing/2014/main" id="{6DF1D1B0-D66B-4A2A-BC96-991A188EB970}"/>
              </a:ext>
            </a:extLst>
          </p:cNvPr>
          <p:cNvPicPr>
            <a:picLocks noChangeAspect="1"/>
          </p:cNvPicPr>
          <p:nvPr/>
        </p:nvPicPr>
        <p:blipFill>
          <a:blip r:embed="rId7"/>
          <a:stretch>
            <a:fillRect/>
          </a:stretch>
        </p:blipFill>
        <p:spPr>
          <a:xfrm>
            <a:off x="5094938" y="1540107"/>
            <a:ext cx="397018" cy="367862"/>
          </a:xfrm>
          <a:prstGeom prst="rect">
            <a:avLst/>
          </a:prstGeom>
        </p:spPr>
      </p:pic>
      <p:pic>
        <p:nvPicPr>
          <p:cNvPr id="148" name="Picture 147" descr="Shape, arrow&#10;&#10;Description automatically generated">
            <a:extLst>
              <a:ext uri="{FF2B5EF4-FFF2-40B4-BE49-F238E27FC236}">
                <a16:creationId xmlns:a16="http://schemas.microsoft.com/office/drawing/2014/main" id="{E001951C-90F9-4DE5-B8C9-8031C4714B78}"/>
              </a:ext>
            </a:extLst>
          </p:cNvPr>
          <p:cNvPicPr>
            <a:picLocks noChangeAspect="1"/>
          </p:cNvPicPr>
          <p:nvPr/>
        </p:nvPicPr>
        <p:blipFill>
          <a:blip r:embed="rId7"/>
          <a:stretch>
            <a:fillRect/>
          </a:stretch>
        </p:blipFill>
        <p:spPr>
          <a:xfrm>
            <a:off x="8828690" y="1432663"/>
            <a:ext cx="499512" cy="462829"/>
          </a:xfrm>
          <a:prstGeom prst="rect">
            <a:avLst/>
          </a:prstGeom>
        </p:spPr>
      </p:pic>
      <p:pic>
        <p:nvPicPr>
          <p:cNvPr id="149" name="Picture 148" descr="Shape, arrow&#10;&#10;Description automatically generated">
            <a:extLst>
              <a:ext uri="{FF2B5EF4-FFF2-40B4-BE49-F238E27FC236}">
                <a16:creationId xmlns:a16="http://schemas.microsoft.com/office/drawing/2014/main" id="{87ADB838-833B-4F8F-A559-3A02C55B064C}"/>
              </a:ext>
            </a:extLst>
          </p:cNvPr>
          <p:cNvPicPr>
            <a:picLocks noChangeAspect="1"/>
          </p:cNvPicPr>
          <p:nvPr/>
        </p:nvPicPr>
        <p:blipFill>
          <a:blip r:embed="rId7"/>
          <a:stretch>
            <a:fillRect/>
          </a:stretch>
        </p:blipFill>
        <p:spPr>
          <a:xfrm>
            <a:off x="8828690" y="1973953"/>
            <a:ext cx="499512" cy="462829"/>
          </a:xfrm>
          <a:prstGeom prst="rect">
            <a:avLst/>
          </a:prstGeom>
        </p:spPr>
      </p:pic>
      <p:pic>
        <p:nvPicPr>
          <p:cNvPr id="150" name="Picture 149" descr="Shape, arrow&#10;&#10;Description automatically generated">
            <a:extLst>
              <a:ext uri="{FF2B5EF4-FFF2-40B4-BE49-F238E27FC236}">
                <a16:creationId xmlns:a16="http://schemas.microsoft.com/office/drawing/2014/main" id="{4EEE7B30-1D82-4129-855B-E5D60EB92A85}"/>
              </a:ext>
            </a:extLst>
          </p:cNvPr>
          <p:cNvPicPr>
            <a:picLocks noChangeAspect="1"/>
          </p:cNvPicPr>
          <p:nvPr/>
        </p:nvPicPr>
        <p:blipFill>
          <a:blip r:embed="rId7"/>
          <a:stretch>
            <a:fillRect/>
          </a:stretch>
        </p:blipFill>
        <p:spPr>
          <a:xfrm>
            <a:off x="8707916" y="2518377"/>
            <a:ext cx="499512" cy="462829"/>
          </a:xfrm>
          <a:prstGeom prst="rect">
            <a:avLst/>
          </a:prstGeom>
        </p:spPr>
      </p:pic>
      <p:pic>
        <p:nvPicPr>
          <p:cNvPr id="151" name="Picture 150" descr="Shape, arrow&#10;&#10;Description automatically generated">
            <a:extLst>
              <a:ext uri="{FF2B5EF4-FFF2-40B4-BE49-F238E27FC236}">
                <a16:creationId xmlns:a16="http://schemas.microsoft.com/office/drawing/2014/main" id="{C5AEB1B1-376A-444C-95AB-CDCCC27A5A6B}"/>
              </a:ext>
            </a:extLst>
          </p:cNvPr>
          <p:cNvPicPr>
            <a:picLocks noChangeAspect="1"/>
          </p:cNvPicPr>
          <p:nvPr/>
        </p:nvPicPr>
        <p:blipFill>
          <a:blip r:embed="rId7"/>
          <a:stretch>
            <a:fillRect/>
          </a:stretch>
        </p:blipFill>
        <p:spPr>
          <a:xfrm>
            <a:off x="5049634" y="3070668"/>
            <a:ext cx="432980" cy="401183"/>
          </a:xfrm>
          <a:prstGeom prst="rect">
            <a:avLst/>
          </a:prstGeom>
        </p:spPr>
      </p:pic>
      <p:pic>
        <p:nvPicPr>
          <p:cNvPr id="152" name="Picture 151" descr="Shape, arrow&#10;&#10;Description automatically generated">
            <a:extLst>
              <a:ext uri="{FF2B5EF4-FFF2-40B4-BE49-F238E27FC236}">
                <a16:creationId xmlns:a16="http://schemas.microsoft.com/office/drawing/2014/main" id="{0EB7EF25-0AFC-4DD9-8B11-5379DD4819B6}"/>
              </a:ext>
            </a:extLst>
          </p:cNvPr>
          <p:cNvPicPr>
            <a:picLocks noChangeAspect="1"/>
          </p:cNvPicPr>
          <p:nvPr/>
        </p:nvPicPr>
        <p:blipFill>
          <a:blip r:embed="rId6"/>
          <a:stretch>
            <a:fillRect/>
          </a:stretch>
        </p:blipFill>
        <p:spPr>
          <a:xfrm>
            <a:off x="4930348" y="2146064"/>
            <a:ext cx="391400" cy="266030"/>
          </a:xfrm>
          <a:prstGeom prst="rect">
            <a:avLst/>
          </a:prstGeom>
        </p:spPr>
      </p:pic>
      <p:pic>
        <p:nvPicPr>
          <p:cNvPr id="153" name="Picture 152" descr="Shape, arrow&#10;&#10;Description automatically generated">
            <a:extLst>
              <a:ext uri="{FF2B5EF4-FFF2-40B4-BE49-F238E27FC236}">
                <a16:creationId xmlns:a16="http://schemas.microsoft.com/office/drawing/2014/main" id="{328476DF-1A18-45EF-8929-736F728046AA}"/>
              </a:ext>
            </a:extLst>
          </p:cNvPr>
          <p:cNvPicPr>
            <a:picLocks noChangeAspect="1"/>
          </p:cNvPicPr>
          <p:nvPr/>
        </p:nvPicPr>
        <p:blipFill>
          <a:blip r:embed="rId6"/>
          <a:stretch>
            <a:fillRect/>
          </a:stretch>
        </p:blipFill>
        <p:spPr>
          <a:xfrm>
            <a:off x="8816028" y="3160340"/>
            <a:ext cx="391400" cy="266030"/>
          </a:xfrm>
          <a:prstGeom prst="rect">
            <a:avLst/>
          </a:prstGeom>
        </p:spPr>
      </p:pic>
      <p:pic>
        <p:nvPicPr>
          <p:cNvPr id="3" name="Graphic 2" descr="Teacher">
            <a:extLst>
              <a:ext uri="{FF2B5EF4-FFF2-40B4-BE49-F238E27FC236}">
                <a16:creationId xmlns:a16="http://schemas.microsoft.com/office/drawing/2014/main" id="{CD30247B-42B3-7FB2-EC4E-4606C6C3A4FC}"/>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0659" y="-35995"/>
            <a:ext cx="914400" cy="914400"/>
          </a:xfrm>
          <a:prstGeom prst="rect">
            <a:avLst/>
          </a:prstGeom>
        </p:spPr>
      </p:pic>
      <p:sp>
        <p:nvSpPr>
          <p:cNvPr id="4" name="Speech Bubble: Rectangle with Corners Rounded 3">
            <a:extLst>
              <a:ext uri="{FF2B5EF4-FFF2-40B4-BE49-F238E27FC236}">
                <a16:creationId xmlns:a16="http://schemas.microsoft.com/office/drawing/2014/main" id="{4BCD96B4-6694-8E28-F509-18753E918DE3}"/>
              </a:ext>
            </a:extLst>
          </p:cNvPr>
          <p:cNvSpPr/>
          <p:nvPr/>
        </p:nvSpPr>
        <p:spPr>
          <a:xfrm>
            <a:off x="1027678" y="88662"/>
            <a:ext cx="6550806" cy="515134"/>
          </a:xfrm>
          <a:prstGeom prst="wedgeRoundRectCallout">
            <a:avLst>
              <a:gd name="adj1" fmla="val -57234"/>
              <a:gd name="adj2" fmla="val 8044"/>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Lee y escribe dos </a:t>
            </a:r>
            <a:r>
              <a:rPr lang="en-GB" sz="2800" b="1" dirty="0" err="1">
                <a:solidFill>
                  <a:schemeClr val="bg1"/>
                </a:solidFill>
                <a:latin typeface="Century Gothic" panose="020B0502020202020204" pitchFamily="34" charset="0"/>
              </a:rPr>
              <a:t>listas</a:t>
            </a:r>
            <a:r>
              <a:rPr lang="en-GB" sz="2800" b="1" dirty="0">
                <a:solidFill>
                  <a:schemeClr val="bg1"/>
                </a:solidFill>
                <a:latin typeface="Century Gothic" panose="020B0502020202020204" pitchFamily="34" charset="0"/>
              </a:rPr>
              <a:t> en inglés      .</a:t>
            </a:r>
            <a:endParaRPr lang="en-US" sz="2800" b="1" dirty="0">
              <a:solidFill>
                <a:schemeClr val="bg1"/>
              </a:solidFill>
              <a:latin typeface="Century Gothic" panose="020B0502020202020204" pitchFamily="34" charset="0"/>
            </a:endParaRPr>
          </a:p>
        </p:txBody>
      </p:sp>
      <p:pic>
        <p:nvPicPr>
          <p:cNvPr id="5" name="Picture 2" descr="Free United Flag vector and picture">
            <a:extLst>
              <a:ext uri="{FF2B5EF4-FFF2-40B4-BE49-F238E27FC236}">
                <a16:creationId xmlns:a16="http://schemas.microsoft.com/office/drawing/2014/main" id="{95557D0F-FC4F-4795-D162-CD8C8394AE4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816474" y="264200"/>
            <a:ext cx="457214" cy="228607"/>
          </a:xfrm>
          <a:prstGeom prst="round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B125868-4E67-CD93-D013-7E5A67BC8A28}"/>
              </a:ext>
            </a:extLst>
          </p:cNvPr>
          <p:cNvSpPr txBox="1"/>
          <p:nvPr/>
        </p:nvSpPr>
        <p:spPr>
          <a:xfrm>
            <a:off x="10789247" y="1712492"/>
            <a:ext cx="1501739" cy="707886"/>
          </a:xfrm>
          <a:prstGeom prst="rect">
            <a:avLst/>
          </a:prstGeom>
          <a:solidFill>
            <a:srgbClr val="C0E399"/>
          </a:solidFill>
        </p:spPr>
        <p:txBody>
          <a:bodyPr wrap="square" rtlCol="0">
            <a:spAutoFit/>
          </a:bodyPr>
          <a:lstStyle/>
          <a:p>
            <a:pPr algn="ctr"/>
            <a:r>
              <a:rPr lang="en-GB" sz="2000" b="1" dirty="0">
                <a:solidFill>
                  <a:srgbClr val="002060"/>
                </a:solidFill>
                <a:latin typeface="Century Gothic" panose="020B0502020202020204" pitchFamily="34" charset="0"/>
              </a:rPr>
              <a:t>dos </a:t>
            </a:r>
            <a:r>
              <a:rPr lang="en-GB" sz="2000" dirty="0">
                <a:solidFill>
                  <a:srgbClr val="002060"/>
                </a:solidFill>
                <a:latin typeface="Century Gothic" panose="020B0502020202020204" pitchFamily="34" charset="0"/>
              </a:rPr>
              <a:t>= two</a:t>
            </a:r>
          </a:p>
          <a:p>
            <a:pPr algn="ctr"/>
            <a:r>
              <a:rPr lang="en-GB" sz="2000" b="1" dirty="0" err="1">
                <a:solidFill>
                  <a:srgbClr val="002060"/>
                </a:solidFill>
                <a:latin typeface="Century Gothic" panose="020B0502020202020204" pitchFamily="34" charset="0"/>
              </a:rPr>
              <a:t>lista</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 list</a:t>
            </a:r>
          </a:p>
        </p:txBody>
      </p:sp>
      <p:pic>
        <p:nvPicPr>
          <p:cNvPr id="10" name="Picture 9" descr="Shape, arrow&#10;&#10;Description automatically generated">
            <a:extLst>
              <a:ext uri="{FF2B5EF4-FFF2-40B4-BE49-F238E27FC236}">
                <a16:creationId xmlns:a16="http://schemas.microsoft.com/office/drawing/2014/main" id="{008EAAF6-4282-428A-DA9D-F71C78B7F101}"/>
              </a:ext>
            </a:extLst>
          </p:cNvPr>
          <p:cNvPicPr>
            <a:picLocks noChangeAspect="1"/>
          </p:cNvPicPr>
          <p:nvPr/>
        </p:nvPicPr>
        <p:blipFill>
          <a:blip r:embed="rId6"/>
          <a:stretch>
            <a:fillRect/>
          </a:stretch>
        </p:blipFill>
        <p:spPr>
          <a:xfrm>
            <a:off x="5009831" y="2667657"/>
            <a:ext cx="391400" cy="266030"/>
          </a:xfrm>
          <a:prstGeom prst="rect">
            <a:avLst/>
          </a:prstGeom>
        </p:spPr>
      </p:pic>
    </p:spTree>
    <p:extLst>
      <p:ext uri="{BB962C8B-B14F-4D97-AF65-F5344CB8AC3E}">
        <p14:creationId xmlns:p14="http://schemas.microsoft.com/office/powerpoint/2010/main" val="51244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4"/>
                                        </p:tgtEl>
                                        <p:attrNameLst>
                                          <p:attrName>style.visibility</p:attrName>
                                        </p:attrNameLst>
                                      </p:cBhvr>
                                      <p:to>
                                        <p:strVal val="visible"/>
                                      </p:to>
                                    </p:set>
                                    <p:anim calcmode="lin" valueType="num">
                                      <p:cBhvr additive="base">
                                        <p:cTn id="11" dur="500" fill="hold"/>
                                        <p:tgtEl>
                                          <p:spTgt spid="54"/>
                                        </p:tgtEl>
                                        <p:attrNameLst>
                                          <p:attrName>ppt_x</p:attrName>
                                        </p:attrNameLst>
                                      </p:cBhvr>
                                      <p:tavLst>
                                        <p:tav tm="0">
                                          <p:val>
                                            <p:strVal val="#ppt_x"/>
                                          </p:val>
                                        </p:tav>
                                        <p:tav tm="100000">
                                          <p:val>
                                            <p:strVal val="#ppt_x"/>
                                          </p:val>
                                        </p:tav>
                                      </p:tavLst>
                                    </p:anim>
                                    <p:anim calcmode="lin" valueType="num">
                                      <p:cBhvr additive="base">
                                        <p:cTn id="12"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4" grpId="0"/>
      <p:bldP spid="135" grpId="0"/>
      <p:bldP spid="136" grpId="0"/>
      <p:bldP spid="17" grpId="0"/>
      <p:bldP spid="110" grpId="0"/>
      <p:bldP spid="111" grpId="0"/>
      <p:bldP spid="112" grpId="0"/>
      <p:bldP spid="13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5">
            <a:alphaModFix/>
          </a:blip>
          <a:srcRect/>
          <a:stretch/>
        </p:blipFill>
        <p:spPr>
          <a:xfrm>
            <a:off x="10657369" y="76217"/>
            <a:ext cx="1330395" cy="1332245"/>
          </a:xfrm>
          <a:prstGeom prst="rect">
            <a:avLst/>
          </a:prstGeom>
          <a:noFill/>
          <a:ln>
            <a:noFill/>
          </a:ln>
        </p:spPr>
      </p:pic>
      <p:sp>
        <p:nvSpPr>
          <p:cNvPr id="16" name="Google Shape;169;p8">
            <a:extLst>
              <a:ext uri="{FF2B5EF4-FFF2-40B4-BE49-F238E27FC236}">
                <a16:creationId xmlns:a16="http://schemas.microsoft.com/office/drawing/2014/main" id="{B4F132BF-0F27-4183-A033-D182D0CEA9FB}"/>
              </a:ext>
            </a:extLst>
          </p:cNvPr>
          <p:cNvSpPr txBox="1"/>
          <p:nvPr/>
        </p:nvSpPr>
        <p:spPr>
          <a:xfrm>
            <a:off x="148961" y="784569"/>
            <a:ext cx="5474835"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1E4E79"/>
              </a:buClr>
              <a:buSzPts val="2800"/>
              <a:buFont typeface="Century Gothic"/>
              <a:buNone/>
            </a:pPr>
            <a:r>
              <a:rPr lang="en-GB" sz="2800" b="0" i="0" u="none" strike="noStrike" cap="none" dirty="0">
                <a:solidFill>
                  <a:srgbClr val="002060"/>
                </a:solidFill>
                <a:latin typeface="Century Gothic"/>
                <a:ea typeface="Century Gothic"/>
                <a:cs typeface="Century Gothic"/>
                <a:sym typeface="Century Gothic"/>
              </a:rPr>
              <a:t>[to have | having]</a:t>
            </a:r>
            <a:endParaRPr sz="2800" b="0" i="0" u="none" strike="noStrike" cap="none" dirty="0">
              <a:solidFill>
                <a:srgbClr val="002060"/>
              </a:solidFill>
              <a:latin typeface="Century Gothic"/>
              <a:ea typeface="Century Gothic"/>
              <a:cs typeface="Century Gothic"/>
              <a:sym typeface="Century Gothic"/>
            </a:endParaRPr>
          </a:p>
        </p:txBody>
      </p:sp>
      <p:sp>
        <p:nvSpPr>
          <p:cNvPr id="17" name="Google Shape;171;p8">
            <a:extLst>
              <a:ext uri="{FF2B5EF4-FFF2-40B4-BE49-F238E27FC236}">
                <a16:creationId xmlns:a16="http://schemas.microsoft.com/office/drawing/2014/main" id="{AE134DAB-BDBF-4659-93C0-5D36FB7A816F}"/>
              </a:ext>
            </a:extLst>
          </p:cNvPr>
          <p:cNvSpPr txBox="1"/>
          <p:nvPr/>
        </p:nvSpPr>
        <p:spPr>
          <a:xfrm>
            <a:off x="204236" y="1595645"/>
            <a:ext cx="11464087"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800"/>
              <a:buFont typeface="Century Gothic"/>
              <a:buNone/>
            </a:pPr>
            <a:r>
              <a:rPr lang="en-GB" sz="3200" b="0" i="0" u="none" strike="noStrike" cap="none" dirty="0">
                <a:solidFill>
                  <a:srgbClr val="002060"/>
                </a:solidFill>
                <a:latin typeface="Century Gothic"/>
                <a:ea typeface="Century Gothic"/>
                <a:cs typeface="Century Gothic"/>
                <a:sym typeface="Century Gothic"/>
              </a:rPr>
              <a:t>In Spanish the verb </a:t>
            </a:r>
            <a:r>
              <a:rPr lang="en-GB" sz="3200" b="1" i="0" u="none" strike="noStrike" cap="none" dirty="0" err="1">
                <a:solidFill>
                  <a:srgbClr val="002060"/>
                </a:solidFill>
                <a:latin typeface="Century Gothic"/>
                <a:ea typeface="Century Gothic"/>
                <a:cs typeface="Century Gothic"/>
                <a:sym typeface="Century Gothic"/>
              </a:rPr>
              <a:t>tener</a:t>
            </a:r>
            <a:r>
              <a:rPr lang="en-GB" sz="3200" b="0" i="0" u="none" strike="noStrike" cap="none" dirty="0">
                <a:solidFill>
                  <a:srgbClr val="002060"/>
                </a:solidFill>
                <a:latin typeface="Century Gothic"/>
                <a:ea typeface="Century Gothic"/>
                <a:cs typeface="Century Gothic"/>
                <a:sym typeface="Century Gothic"/>
              </a:rPr>
              <a:t> means ‘</a:t>
            </a:r>
            <a:r>
              <a:rPr lang="en-GB" sz="3200" b="1" i="1" u="none" strike="noStrike" cap="none" dirty="0">
                <a:solidFill>
                  <a:srgbClr val="002060"/>
                </a:solidFill>
                <a:latin typeface="Century Gothic"/>
                <a:ea typeface="Century Gothic"/>
                <a:cs typeface="Century Gothic"/>
                <a:sym typeface="Century Gothic"/>
              </a:rPr>
              <a:t>to have’.</a:t>
            </a:r>
            <a:endParaRPr sz="1600" dirty="0"/>
          </a:p>
        </p:txBody>
      </p:sp>
      <p:sp>
        <p:nvSpPr>
          <p:cNvPr id="18" name="Google Shape;172;p8">
            <a:hlinkClick r:id="" action="ppaction://noaction">
              <a:snd r:embed="rId3" name="9_3.wav"/>
            </a:hlinkClick>
            <a:extLst>
              <a:ext uri="{FF2B5EF4-FFF2-40B4-BE49-F238E27FC236}">
                <a16:creationId xmlns:a16="http://schemas.microsoft.com/office/drawing/2014/main" id="{2C1556CA-9677-45AC-BD8D-77DEB937E4F8}"/>
              </a:ext>
            </a:extLst>
          </p:cNvPr>
          <p:cNvSpPr txBox="1"/>
          <p:nvPr/>
        </p:nvSpPr>
        <p:spPr>
          <a:xfrm>
            <a:off x="937274" y="3664338"/>
            <a:ext cx="4774972"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2D050"/>
              </a:buClr>
              <a:buSzPts val="2800"/>
              <a:buFont typeface="Century Gothic"/>
              <a:buNone/>
            </a:pPr>
            <a:r>
              <a:rPr lang="en-GB" sz="3200" b="1" i="0" u="none" strike="noStrike" cap="none" dirty="0">
                <a:solidFill>
                  <a:srgbClr val="92D050"/>
                </a:solidFill>
                <a:latin typeface="Century Gothic"/>
                <a:ea typeface="Century Gothic"/>
                <a:cs typeface="Century Gothic"/>
                <a:sym typeface="Century Gothic"/>
              </a:rPr>
              <a:t>Tengo </a:t>
            </a:r>
            <a:r>
              <a:rPr lang="en-GB" sz="3200" i="0" u="none" strike="noStrike" cap="none" dirty="0">
                <a:solidFill>
                  <a:srgbClr val="002060"/>
                </a:solidFill>
                <a:latin typeface="Century Gothic"/>
                <a:ea typeface="Century Gothic"/>
                <a:cs typeface="Century Gothic"/>
                <a:sym typeface="Century Gothic"/>
              </a:rPr>
              <a:t> un </a:t>
            </a:r>
            <a:r>
              <a:rPr lang="en-GB" sz="3200" i="0" u="none" strike="noStrike" cap="none" dirty="0" err="1">
                <a:solidFill>
                  <a:srgbClr val="002060"/>
                </a:solidFill>
                <a:latin typeface="Century Gothic"/>
                <a:ea typeface="Century Gothic"/>
                <a:cs typeface="Century Gothic"/>
                <a:sym typeface="Century Gothic"/>
              </a:rPr>
              <a:t>cuaderno</a:t>
            </a:r>
            <a:r>
              <a:rPr lang="en-GB" sz="3200" i="0" u="none" strike="noStrike" cap="none" dirty="0">
                <a:solidFill>
                  <a:srgbClr val="002060"/>
                </a:solidFill>
                <a:latin typeface="Century Gothic"/>
                <a:ea typeface="Century Gothic"/>
                <a:cs typeface="Century Gothic"/>
                <a:sym typeface="Century Gothic"/>
              </a:rPr>
              <a:t>.</a:t>
            </a:r>
            <a:endParaRPr sz="1600" dirty="0">
              <a:solidFill>
                <a:srgbClr val="002060"/>
              </a:solidFill>
            </a:endParaRPr>
          </a:p>
        </p:txBody>
      </p:sp>
      <p:sp>
        <p:nvSpPr>
          <p:cNvPr id="19" name="Google Shape;174;p8">
            <a:hlinkClick r:id="" action="ppaction://noaction">
              <a:snd r:embed="rId4" name="9_4.wav"/>
            </a:hlinkClick>
            <a:extLst>
              <a:ext uri="{FF2B5EF4-FFF2-40B4-BE49-F238E27FC236}">
                <a16:creationId xmlns:a16="http://schemas.microsoft.com/office/drawing/2014/main" id="{541993BB-DCE2-49BE-AB57-5D9B3C76A930}"/>
              </a:ext>
            </a:extLst>
          </p:cNvPr>
          <p:cNvSpPr txBox="1"/>
          <p:nvPr/>
        </p:nvSpPr>
        <p:spPr>
          <a:xfrm>
            <a:off x="6096000" y="3675340"/>
            <a:ext cx="7981508" cy="584735"/>
          </a:xfrm>
          <a:prstGeom prst="rect">
            <a:avLst/>
          </a:prstGeom>
          <a:noFill/>
          <a:ln>
            <a:noFill/>
          </a:ln>
        </p:spPr>
        <p:txBody>
          <a:bodyPr spcFirstLastPara="1" wrap="square" lIns="91425" tIns="45700" rIns="91425" bIns="45700" anchor="t" anchorCtr="0">
            <a:spAutoFit/>
          </a:bodyPr>
          <a:lstStyle/>
          <a:p>
            <a:pPr lvl="0">
              <a:buClr>
                <a:srgbClr val="92D050"/>
              </a:buClr>
              <a:buSzPts val="2800"/>
            </a:pPr>
            <a:r>
              <a:rPr lang="en-GB" sz="3200" b="1" dirty="0">
                <a:solidFill>
                  <a:srgbClr val="92D050"/>
                </a:solidFill>
                <a:latin typeface="Century Gothic"/>
                <a:ea typeface="Century Gothic"/>
                <a:cs typeface="Century Gothic"/>
                <a:sym typeface="Century Gothic"/>
              </a:rPr>
              <a:t>Tengo</a:t>
            </a:r>
            <a:r>
              <a:rPr lang="en-GB" sz="3200" b="1" i="0" u="none" strike="noStrike" cap="none" dirty="0">
                <a:solidFill>
                  <a:srgbClr val="92D050"/>
                </a:solidFill>
                <a:latin typeface="Century Gothic"/>
                <a:ea typeface="Century Gothic"/>
                <a:cs typeface="Century Gothic"/>
                <a:sym typeface="Century Gothic"/>
              </a:rPr>
              <a:t> </a:t>
            </a:r>
            <a:r>
              <a:rPr lang="en-GB" sz="3200" dirty="0">
                <a:solidFill>
                  <a:srgbClr val="002060"/>
                </a:solidFill>
                <a:latin typeface="Century Gothic"/>
                <a:ea typeface="Century Gothic"/>
                <a:cs typeface="Century Gothic"/>
                <a:sym typeface="Century Gothic"/>
              </a:rPr>
              <a:t>una </a:t>
            </a:r>
            <a:r>
              <a:rPr lang="en-GB" sz="3200" dirty="0" err="1">
                <a:solidFill>
                  <a:srgbClr val="002060"/>
                </a:solidFill>
                <a:latin typeface="Century Gothic"/>
                <a:ea typeface="Century Gothic"/>
                <a:cs typeface="Century Gothic"/>
                <a:sym typeface="Century Gothic"/>
              </a:rPr>
              <a:t>fruta</a:t>
            </a:r>
            <a:r>
              <a:rPr lang="en-GB" sz="3200" dirty="0">
                <a:solidFill>
                  <a:srgbClr val="002060"/>
                </a:solidFill>
                <a:latin typeface="Century Gothic"/>
                <a:ea typeface="Century Gothic"/>
                <a:cs typeface="Century Gothic"/>
                <a:sym typeface="Century Gothic"/>
              </a:rPr>
              <a:t>.</a:t>
            </a:r>
            <a:endParaRPr sz="1600" dirty="0">
              <a:solidFill>
                <a:srgbClr val="002060"/>
              </a:solidFill>
            </a:endParaRPr>
          </a:p>
        </p:txBody>
      </p:sp>
      <p:pic>
        <p:nvPicPr>
          <p:cNvPr id="20" name="Google Shape;183;p8">
            <a:extLst>
              <a:ext uri="{FF2B5EF4-FFF2-40B4-BE49-F238E27FC236}">
                <a16:creationId xmlns:a16="http://schemas.microsoft.com/office/drawing/2014/main" id="{9C6773CA-773F-4918-BDD9-85D198E94D16}"/>
              </a:ext>
            </a:extLst>
          </p:cNvPr>
          <p:cNvPicPr preferRelativeResize="0"/>
          <p:nvPr/>
        </p:nvPicPr>
        <p:blipFill rotWithShape="1">
          <a:blip r:embed="rId6">
            <a:alphaModFix/>
          </a:blip>
          <a:srcRect/>
          <a:stretch/>
        </p:blipFill>
        <p:spPr>
          <a:xfrm>
            <a:off x="370652" y="4397233"/>
            <a:ext cx="634523" cy="671647"/>
          </a:xfrm>
          <a:prstGeom prst="rect">
            <a:avLst/>
          </a:prstGeom>
          <a:noFill/>
          <a:ln>
            <a:noFill/>
          </a:ln>
        </p:spPr>
      </p:pic>
      <p:sp>
        <p:nvSpPr>
          <p:cNvPr id="21" name="Google Shape;172;p8">
            <a:extLst>
              <a:ext uri="{FF2B5EF4-FFF2-40B4-BE49-F238E27FC236}">
                <a16:creationId xmlns:a16="http://schemas.microsoft.com/office/drawing/2014/main" id="{4263359B-22E2-4EE4-84ED-D82204034A92}"/>
              </a:ext>
            </a:extLst>
          </p:cNvPr>
          <p:cNvSpPr txBox="1"/>
          <p:nvPr/>
        </p:nvSpPr>
        <p:spPr>
          <a:xfrm>
            <a:off x="933365" y="4486811"/>
            <a:ext cx="4678926"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2D050"/>
              </a:buClr>
              <a:buSzPts val="2800"/>
              <a:buFont typeface="Century Gothic"/>
              <a:buNone/>
            </a:pPr>
            <a:r>
              <a:rPr lang="en-GB" sz="2800" b="1" i="1" dirty="0">
                <a:solidFill>
                  <a:srgbClr val="92D050"/>
                </a:solidFill>
                <a:latin typeface="Century Gothic"/>
                <a:ea typeface="Century Gothic"/>
                <a:cs typeface="Century Gothic"/>
                <a:sym typeface="Century Gothic"/>
              </a:rPr>
              <a:t>I have </a:t>
            </a:r>
            <a:r>
              <a:rPr lang="en-GB" sz="2800" i="1" u="none" strike="noStrike" cap="none" dirty="0">
                <a:solidFill>
                  <a:srgbClr val="002060"/>
                </a:solidFill>
                <a:latin typeface="Century Gothic"/>
                <a:ea typeface="Century Gothic"/>
                <a:cs typeface="Century Gothic"/>
                <a:sym typeface="Century Gothic"/>
              </a:rPr>
              <a:t>an exercise book.</a:t>
            </a:r>
            <a:endParaRPr i="1" dirty="0"/>
          </a:p>
        </p:txBody>
      </p:sp>
      <p:pic>
        <p:nvPicPr>
          <p:cNvPr id="23" name="Google Shape;183;p8">
            <a:extLst>
              <a:ext uri="{FF2B5EF4-FFF2-40B4-BE49-F238E27FC236}">
                <a16:creationId xmlns:a16="http://schemas.microsoft.com/office/drawing/2014/main" id="{82C533B4-0D74-4970-857E-6792EA438B48}"/>
              </a:ext>
            </a:extLst>
          </p:cNvPr>
          <p:cNvPicPr preferRelativeResize="0"/>
          <p:nvPr/>
        </p:nvPicPr>
        <p:blipFill rotWithShape="1">
          <a:blip r:embed="rId6">
            <a:alphaModFix/>
          </a:blip>
          <a:srcRect/>
          <a:stretch/>
        </p:blipFill>
        <p:spPr>
          <a:xfrm>
            <a:off x="5540481" y="4413666"/>
            <a:ext cx="634523" cy="671647"/>
          </a:xfrm>
          <a:prstGeom prst="rect">
            <a:avLst/>
          </a:prstGeom>
          <a:noFill/>
          <a:ln>
            <a:noFill/>
          </a:ln>
        </p:spPr>
      </p:pic>
      <p:sp>
        <p:nvSpPr>
          <p:cNvPr id="24" name="Google Shape;172;p8">
            <a:extLst>
              <a:ext uri="{FF2B5EF4-FFF2-40B4-BE49-F238E27FC236}">
                <a16:creationId xmlns:a16="http://schemas.microsoft.com/office/drawing/2014/main" id="{6F9F7B5F-A492-43C6-B9DE-1AA20510DD47}"/>
              </a:ext>
            </a:extLst>
          </p:cNvPr>
          <p:cNvSpPr txBox="1"/>
          <p:nvPr/>
        </p:nvSpPr>
        <p:spPr>
          <a:xfrm>
            <a:off x="6175004" y="4447258"/>
            <a:ext cx="6557323"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2D050"/>
              </a:buClr>
              <a:buSzPts val="2800"/>
              <a:buFont typeface="Century Gothic"/>
              <a:buNone/>
            </a:pPr>
            <a:r>
              <a:rPr lang="en-GB" sz="2800" b="1" i="1" dirty="0">
                <a:solidFill>
                  <a:srgbClr val="92D050"/>
                </a:solidFill>
                <a:latin typeface="Century Gothic"/>
                <a:ea typeface="Century Gothic"/>
                <a:cs typeface="Century Gothic"/>
                <a:sym typeface="Century Gothic"/>
              </a:rPr>
              <a:t>I have</a:t>
            </a:r>
            <a:r>
              <a:rPr lang="en-GB" sz="2800" i="1" u="none" strike="noStrike" cap="none" dirty="0">
                <a:solidFill>
                  <a:srgbClr val="002060"/>
                </a:solidFill>
                <a:latin typeface="Century Gothic"/>
                <a:ea typeface="Century Gothic"/>
                <a:cs typeface="Century Gothic"/>
                <a:sym typeface="Century Gothic"/>
              </a:rPr>
              <a:t> a (piece of) fruit.</a:t>
            </a:r>
            <a:endParaRPr i="1" dirty="0"/>
          </a:p>
        </p:txBody>
      </p:sp>
      <p:sp>
        <p:nvSpPr>
          <p:cNvPr id="15" name="Google Shape;169;p8">
            <a:extLst>
              <a:ext uri="{FF2B5EF4-FFF2-40B4-BE49-F238E27FC236}">
                <a16:creationId xmlns:a16="http://schemas.microsoft.com/office/drawing/2014/main" id="{EFFCBDA3-6E18-41C8-B7A0-0C9B37DE7431}"/>
              </a:ext>
            </a:extLst>
          </p:cNvPr>
          <p:cNvSpPr txBox="1"/>
          <p:nvPr/>
        </p:nvSpPr>
        <p:spPr>
          <a:xfrm>
            <a:off x="3627013" y="784569"/>
            <a:ext cx="1610005"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1E4E79"/>
              </a:buClr>
              <a:buSzPts val="2800"/>
              <a:buFont typeface="Century Gothic"/>
              <a:buNone/>
            </a:pPr>
            <a:r>
              <a:rPr lang="en-GB" sz="2800" b="0" i="0" u="none" strike="noStrike" cap="none" dirty="0">
                <a:solidFill>
                  <a:srgbClr val="1E4E79"/>
                </a:solidFill>
                <a:latin typeface="Century Gothic"/>
                <a:ea typeface="Century Gothic"/>
                <a:cs typeface="Century Gothic"/>
                <a:sym typeface="Century Gothic"/>
              </a:rPr>
              <a:t>[I have]</a:t>
            </a:r>
            <a:endParaRPr sz="2800" b="0" i="0" u="none" strike="noStrike" cap="none" dirty="0">
              <a:solidFill>
                <a:srgbClr val="1E4E79"/>
              </a:solidFill>
              <a:latin typeface="Century Gothic"/>
              <a:ea typeface="Century Gothic"/>
              <a:cs typeface="Century Gothic"/>
              <a:sym typeface="Century Gothic"/>
            </a:endParaRPr>
          </a:p>
        </p:txBody>
      </p:sp>
      <p:sp>
        <p:nvSpPr>
          <p:cNvPr id="22" name="Google Shape;171;p8">
            <a:extLst>
              <a:ext uri="{FF2B5EF4-FFF2-40B4-BE49-F238E27FC236}">
                <a16:creationId xmlns:a16="http://schemas.microsoft.com/office/drawing/2014/main" id="{08F17AB7-B6A0-4BD1-839F-8E62C48D457E}"/>
              </a:ext>
            </a:extLst>
          </p:cNvPr>
          <p:cNvSpPr txBox="1"/>
          <p:nvPr/>
        </p:nvSpPr>
        <p:spPr>
          <a:xfrm>
            <a:off x="148961" y="2333971"/>
            <a:ext cx="11464087"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800"/>
              <a:buFont typeface="Century Gothic"/>
              <a:buNone/>
            </a:pPr>
            <a:r>
              <a:rPr lang="en-GB" sz="3200" b="0" i="0" u="none" strike="noStrike" cap="none" dirty="0">
                <a:solidFill>
                  <a:srgbClr val="002060"/>
                </a:solidFill>
                <a:latin typeface="Century Gothic"/>
                <a:ea typeface="Century Gothic"/>
                <a:cs typeface="Century Gothic"/>
                <a:sym typeface="Century Gothic"/>
              </a:rPr>
              <a:t>To say ‘I have’ we say ‘</a:t>
            </a:r>
            <a:r>
              <a:rPr lang="en-GB" sz="3200" b="1" i="0" u="none" strike="noStrike" cap="none" dirty="0" err="1">
                <a:solidFill>
                  <a:srgbClr val="002060"/>
                </a:solidFill>
                <a:latin typeface="Century Gothic"/>
                <a:ea typeface="Century Gothic"/>
                <a:cs typeface="Century Gothic"/>
                <a:sym typeface="Century Gothic"/>
              </a:rPr>
              <a:t>tengo</a:t>
            </a:r>
            <a:r>
              <a:rPr lang="en-GB" sz="3200" b="0" i="0" u="none" strike="noStrike" cap="none" dirty="0">
                <a:solidFill>
                  <a:srgbClr val="002060"/>
                </a:solidFill>
                <a:latin typeface="Century Gothic"/>
                <a:ea typeface="Century Gothic"/>
                <a:cs typeface="Century Gothic"/>
                <a:sym typeface="Century Gothic"/>
              </a:rPr>
              <a:t>’.</a:t>
            </a:r>
            <a:endParaRPr sz="1600" dirty="0"/>
          </a:p>
        </p:txBody>
      </p:sp>
      <p:pic>
        <p:nvPicPr>
          <p:cNvPr id="28" name="Picture 4" descr="Escuela, Libro De Ejercicios, Estudiar">
            <a:extLst>
              <a:ext uri="{FF2B5EF4-FFF2-40B4-BE49-F238E27FC236}">
                <a16:creationId xmlns:a16="http://schemas.microsoft.com/office/drawing/2014/main" id="{EC39955A-9F72-42B8-AAE4-526371CCF06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23550" y="5063037"/>
            <a:ext cx="900486" cy="120537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hlinkClick r:id="" action="ppaction://noaction">
              <a:snd r:embed="rId8" name="9_2.wav"/>
            </a:hlinkClick>
            <a:extLst>
              <a:ext uri="{FF2B5EF4-FFF2-40B4-BE49-F238E27FC236}">
                <a16:creationId xmlns:a16="http://schemas.microsoft.com/office/drawing/2014/main" id="{ABB2A2E4-6076-4D47-A314-BDE623EBBC70}"/>
              </a:ext>
            </a:extLst>
          </p:cNvPr>
          <p:cNvSpPr/>
          <p:nvPr/>
        </p:nvSpPr>
        <p:spPr>
          <a:xfrm>
            <a:off x="1879994" y="246413"/>
            <a:ext cx="1385316" cy="584775"/>
          </a:xfrm>
          <a:prstGeom prst="rect">
            <a:avLst/>
          </a:prstGeom>
        </p:spPr>
        <p:txBody>
          <a:bodyPr wrap="none">
            <a:spAutoFit/>
          </a:bodyPr>
          <a:lstStyle/>
          <a:p>
            <a:r>
              <a:rPr lang="en-GB" sz="3200" dirty="0" err="1">
                <a:solidFill>
                  <a:srgbClr val="002060"/>
                </a:solidFill>
                <a:latin typeface="Century Gothic"/>
                <a:ea typeface="Century Gothic"/>
                <a:cs typeface="Century Gothic"/>
                <a:sym typeface="Century Gothic"/>
              </a:rPr>
              <a:t>tengo</a:t>
            </a:r>
            <a:endParaRPr lang="en-GB" dirty="0">
              <a:solidFill>
                <a:srgbClr val="002060"/>
              </a:solidFill>
            </a:endParaRPr>
          </a:p>
        </p:txBody>
      </p:sp>
      <p:grpSp>
        <p:nvGrpSpPr>
          <p:cNvPr id="4" name="Group 3">
            <a:extLst>
              <a:ext uri="{FF2B5EF4-FFF2-40B4-BE49-F238E27FC236}">
                <a16:creationId xmlns:a16="http://schemas.microsoft.com/office/drawing/2014/main" id="{68FAB1F2-48EC-431F-843C-06FDE72B0486}"/>
              </a:ext>
            </a:extLst>
          </p:cNvPr>
          <p:cNvGrpSpPr/>
          <p:nvPr/>
        </p:nvGrpSpPr>
        <p:grpSpPr>
          <a:xfrm>
            <a:off x="8682776" y="4946320"/>
            <a:ext cx="1171347" cy="1736931"/>
            <a:chOff x="8682776" y="4946320"/>
            <a:chExt cx="1171347" cy="1736931"/>
          </a:xfrm>
        </p:grpSpPr>
        <p:pic>
          <p:nvPicPr>
            <p:cNvPr id="27" name="Picture 2" descr="Bolsa, Escuela, Mochila">
              <a:extLst>
                <a:ext uri="{FF2B5EF4-FFF2-40B4-BE49-F238E27FC236}">
                  <a16:creationId xmlns:a16="http://schemas.microsoft.com/office/drawing/2014/main" id="{0E0EAA64-C0B0-4793-9867-B579FA76A9A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82776" y="4946320"/>
              <a:ext cx="1171347" cy="173693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4" descr="Plátano, Fruta, Comida, Fruta Amarilla">
              <a:extLst>
                <a:ext uri="{FF2B5EF4-FFF2-40B4-BE49-F238E27FC236}">
                  <a16:creationId xmlns:a16="http://schemas.microsoft.com/office/drawing/2014/main" id="{38562F29-3308-45CF-A968-9F46EBDA661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996778" y="5959486"/>
              <a:ext cx="543343" cy="308924"/>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itle 5">
            <a:extLst>
              <a:ext uri="{FF2B5EF4-FFF2-40B4-BE49-F238E27FC236}">
                <a16:creationId xmlns:a16="http://schemas.microsoft.com/office/drawing/2014/main" id="{03234AEA-61E1-B637-F878-FEF683D097FF}"/>
              </a:ext>
            </a:extLst>
          </p:cNvPr>
          <p:cNvSpPr>
            <a:spLocks noGrp="1"/>
          </p:cNvSpPr>
          <p:nvPr>
            <p:ph type="title"/>
          </p:nvPr>
        </p:nvSpPr>
        <p:spPr>
          <a:xfrm>
            <a:off x="207518" y="124070"/>
            <a:ext cx="3651024" cy="829462"/>
          </a:xfrm>
        </p:spPr>
        <p:txBody>
          <a:bodyPr/>
          <a:lstStyle/>
          <a:p>
            <a:r>
              <a:rPr lang="en-GB" b="1" dirty="0" err="1">
                <a:solidFill>
                  <a:srgbClr val="002060"/>
                </a:solidFill>
                <a:latin typeface="Century Gothic" panose="020B0502020202020204" pitchFamily="34" charset="0"/>
              </a:rPr>
              <a:t>tener</a:t>
            </a:r>
            <a:r>
              <a:rPr lang="en-GB" b="1" dirty="0">
                <a:solidFill>
                  <a:srgbClr val="002060"/>
                </a:solidFill>
                <a:latin typeface="Century Gothic" panose="020B0502020202020204" pitchFamily="34" charset="0"/>
              </a:rPr>
              <a:t>:</a:t>
            </a:r>
          </a:p>
        </p:txBody>
      </p:sp>
    </p:spTree>
    <p:extLst>
      <p:ext uri="{BB962C8B-B14F-4D97-AF65-F5344CB8AC3E}">
        <p14:creationId xmlns:p14="http://schemas.microsoft.com/office/powerpoint/2010/main" val="1723294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p:tgtEl>
                                          <p:spTgt spid="17"/>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p:tgtEl>
                                          <p:spTgt spid="22"/>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9_3.wav"/>
                                        </p:tgtEl>
                                      </p:cMediaNode>
                                    </p:audio>
                                  </p:sub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1+#ppt_h/2"/>
                                          </p:val>
                                        </p:tav>
                                        <p:tav tm="100000">
                                          <p:val>
                                            <p:strVal val="#ppt_y"/>
                                          </p:val>
                                        </p:tav>
                                      </p:tavLst>
                                    </p:anim>
                                  </p:childTnLst>
                                </p:cTn>
                              </p:par>
                              <p:par>
                                <p:cTn id="29" presetID="1"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4" name="9_4.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additive="base">
                                        <p:cTn id="41" dur="500" fill="hold"/>
                                        <p:tgtEl>
                                          <p:spTgt spid="23"/>
                                        </p:tgtEl>
                                        <p:attrNameLst>
                                          <p:attrName>ppt_x</p:attrName>
                                        </p:attrNameLst>
                                      </p:cBhvr>
                                      <p:tavLst>
                                        <p:tav tm="0">
                                          <p:val>
                                            <p:strVal val="#ppt_x"/>
                                          </p:val>
                                        </p:tav>
                                        <p:tav tm="100000">
                                          <p:val>
                                            <p:strVal val="#ppt_x"/>
                                          </p:val>
                                        </p:tav>
                                      </p:tavLst>
                                    </p:anim>
                                    <p:anim calcmode="lin" valueType="num">
                                      <p:cBhvr additive="base">
                                        <p:cTn id="4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additive="base">
                                        <p:cTn id="47" dur="500" fill="hold"/>
                                        <p:tgtEl>
                                          <p:spTgt spid="24"/>
                                        </p:tgtEl>
                                        <p:attrNameLst>
                                          <p:attrName>ppt_x</p:attrName>
                                        </p:attrNameLst>
                                      </p:cBhvr>
                                      <p:tavLst>
                                        <p:tav tm="0">
                                          <p:val>
                                            <p:strVal val="#ppt_x"/>
                                          </p:val>
                                        </p:tav>
                                        <p:tav tm="100000">
                                          <p:val>
                                            <p:strVal val="#ppt_x"/>
                                          </p:val>
                                        </p:tav>
                                      </p:tavLst>
                                    </p:anim>
                                    <p:anim calcmode="lin" valueType="num">
                                      <p:cBhvr additive="base">
                                        <p:cTn id="48" dur="500" fill="hold"/>
                                        <p:tgtEl>
                                          <p:spTgt spid="24"/>
                                        </p:tgtEl>
                                        <p:attrNameLst>
                                          <p:attrName>ppt_y</p:attrName>
                                        </p:attrNameLst>
                                      </p:cBhvr>
                                      <p:tavLst>
                                        <p:tav tm="0">
                                          <p:val>
                                            <p:strVal val="1+#ppt_h/2"/>
                                          </p:val>
                                        </p:tav>
                                        <p:tav tm="100000">
                                          <p:val>
                                            <p:strVal val="#ppt_y"/>
                                          </p:val>
                                        </p:tav>
                                      </p:tavLst>
                                    </p:anim>
                                  </p:childTnLst>
                                </p:cTn>
                              </p:par>
                              <p:par>
                                <p:cTn id="49" presetID="1" presetClass="entr" presetSubtype="0" fill="hold" nodeType="withEffect">
                                  <p:stCondLst>
                                    <p:cond delay="0"/>
                                  </p:stCondLst>
                                  <p:childTnLst>
                                    <p:set>
                                      <p:cBhvr>
                                        <p:cTn id="5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4" grpId="0"/>
    </p:bldLst>
  </p:timing>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8704</TotalTime>
  <Words>2544</Words>
  <Application>Microsoft Office PowerPoint</Application>
  <PresentationFormat>Widescreen</PresentationFormat>
  <Paragraphs>521</Paragraphs>
  <Slides>17</Slides>
  <Notes>16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Calibri</vt:lpstr>
      <vt:lpstr>docs-Century Gothic</vt:lpstr>
      <vt:lpstr>Modern Love</vt:lpstr>
      <vt:lpstr>Dreaming Outloud Pro</vt:lpstr>
      <vt:lpstr>Century Gothic</vt:lpstr>
      <vt:lpstr>Dreaming Outloud Script Pro</vt:lpstr>
      <vt:lpstr>Segoe Print</vt:lpstr>
      <vt:lpstr>Arial</vt:lpstr>
      <vt:lpstr>Tw Cen MT</vt:lpstr>
      <vt:lpstr>Office Theme</vt:lpstr>
      <vt:lpstr>español, con Sofía</vt:lpstr>
      <vt:lpstr>Saying what I and others have</vt:lpstr>
      <vt:lpstr>pronunciar</vt:lpstr>
      <vt:lpstr>pronunciar</vt:lpstr>
      <vt:lpstr>Gender in Spanish</vt:lpstr>
      <vt:lpstr>vocabulario</vt:lpstr>
      <vt:lpstr>escuchar</vt:lpstr>
      <vt:lpstr>leer</vt:lpstr>
      <vt:lpstr>tener:</vt:lpstr>
      <vt:lpstr>hablar y escuchar</vt:lpstr>
      <vt:lpstr>hablar y escuchar</vt:lpstr>
      <vt:lpstr>hablar y escuchar</vt:lpstr>
      <vt:lpstr>vocabulario</vt:lpstr>
      <vt:lpstr>¡adiós!</vt:lpstr>
      <vt:lpstr>Handout speaking</vt:lpstr>
      <vt:lpstr>Handout speaking</vt:lpstr>
      <vt:lpstr>Handout vocabulario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Paula Vazquez-Valero</dc:creator>
  <cp:lastModifiedBy>Paula Vázquez-Valero</cp:lastModifiedBy>
  <cp:revision>52</cp:revision>
  <dcterms:created xsi:type="dcterms:W3CDTF">2021-02-10T11:12:47Z</dcterms:created>
  <dcterms:modified xsi:type="dcterms:W3CDTF">2023-06-30T16:00:05Z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0x01010004BE072A515FCA42B1D2FCACB76C3CDA</vt:lpwstr>
  </property>
</Properties>
</file>