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516" r:id="rId3"/>
    <p:sldId id="502" r:id="rId4"/>
    <p:sldId id="501" r:id="rId5"/>
    <p:sldId id="509" r:id="rId6"/>
    <p:sldId id="517" r:id="rId7"/>
    <p:sldId id="518" r:id="rId8"/>
    <p:sldId id="519" r:id="rId9"/>
    <p:sldId id="520" r:id="rId10"/>
    <p:sldId id="521" r:id="rId11"/>
    <p:sldId id="522" r:id="rId12"/>
    <p:sldId id="523" r:id="rId13"/>
    <p:sldId id="524" r:id="rId14"/>
    <p:sldId id="525" r:id="rId15"/>
    <p:sldId id="491" r:id="rId16"/>
    <p:sldId id="39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DCCB"/>
    <a:srgbClr val="86CFE2"/>
    <a:srgbClr val="87E3E1"/>
    <a:srgbClr val="FF3399"/>
    <a:srgbClr val="FF0066"/>
    <a:srgbClr val="FF6699"/>
    <a:srgbClr val="32B498"/>
    <a:srgbClr val="00CC99"/>
    <a:srgbClr val="165044"/>
    <a:srgbClr val="B9B9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07092A-459D-4637-B0E2-D353F7B2074D}" v="15" dt="2023-07-01T19:55:54.06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1" autoAdjust="0"/>
    <p:restoredTop sz="66131" autoAdjust="0"/>
  </p:normalViewPr>
  <p:slideViewPr>
    <p:cSldViewPr snapToGrid="0">
      <p:cViewPr varScale="1">
        <p:scale>
          <a:sx n="47" d="100"/>
          <a:sy n="47" d="100"/>
        </p:scale>
        <p:origin x="1620" y="5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a Vázquez-Valero" userId="3a0e46d7-2099-40af-a155-aa45b68bfff3" providerId="ADAL" clId="{1A07092A-459D-4637-B0E2-D353F7B2074D}"/>
    <pc:docChg chg="undo custSel addSld delSld modSld">
      <pc:chgData name="Paula Vázquez-Valero" userId="3a0e46d7-2099-40af-a155-aa45b68bfff3" providerId="ADAL" clId="{1A07092A-459D-4637-B0E2-D353F7B2074D}" dt="2023-07-01T19:55:54.066" v="45"/>
      <pc:docMkLst>
        <pc:docMk/>
      </pc:docMkLst>
      <pc:sldChg chg="modSp mod">
        <pc:chgData name="Paula Vázquez-Valero" userId="3a0e46d7-2099-40af-a155-aa45b68bfff3" providerId="ADAL" clId="{1A07092A-459D-4637-B0E2-D353F7B2074D}" dt="2023-06-30T22:33:59.925" v="10" actId="1076"/>
        <pc:sldMkLst>
          <pc:docMk/>
          <pc:sldMk cId="0" sldId="257"/>
        </pc:sldMkLst>
        <pc:spChg chg="mod">
          <ac:chgData name="Paula Vázquez-Valero" userId="3a0e46d7-2099-40af-a155-aa45b68bfff3" providerId="ADAL" clId="{1A07092A-459D-4637-B0E2-D353F7B2074D}" dt="2023-06-30T22:33:59.925" v="10" actId="1076"/>
          <ac:spMkLst>
            <pc:docMk/>
            <pc:sldMk cId="0" sldId="257"/>
            <ac:spMk id="100" creationId="{00000000-0000-0000-0000-000000000000}"/>
          </ac:spMkLst>
        </pc:spChg>
      </pc:sldChg>
      <pc:sldChg chg="modNotes">
        <pc:chgData name="Paula Vázquez-Valero" userId="3a0e46d7-2099-40af-a155-aa45b68bfff3" providerId="ADAL" clId="{1A07092A-459D-4637-B0E2-D353F7B2074D}" dt="2023-06-30T18:39:14.732" v="9"/>
        <pc:sldMkLst>
          <pc:docMk/>
          <pc:sldMk cId="35592238" sldId="491"/>
        </pc:sldMkLst>
      </pc:sldChg>
      <pc:sldChg chg="add del">
        <pc:chgData name="Paula Vázquez-Valero" userId="3a0e46d7-2099-40af-a155-aa45b68bfff3" providerId="ADAL" clId="{1A07092A-459D-4637-B0E2-D353F7B2074D}" dt="2023-07-01T00:29:42.882" v="12"/>
        <pc:sldMkLst>
          <pc:docMk/>
          <pc:sldMk cId="1197557185" sldId="502"/>
        </pc:sldMkLst>
      </pc:sldChg>
      <pc:sldChg chg="modSp mod">
        <pc:chgData name="Paula Vázquez-Valero" userId="3a0e46d7-2099-40af-a155-aa45b68bfff3" providerId="ADAL" clId="{1A07092A-459D-4637-B0E2-D353F7B2074D}" dt="2023-07-01T00:42:17.030" v="43" actId="207"/>
        <pc:sldMkLst>
          <pc:docMk/>
          <pc:sldMk cId="2961555873" sldId="509"/>
        </pc:sldMkLst>
        <pc:spChg chg="mod">
          <ac:chgData name="Paula Vázquez-Valero" userId="3a0e46d7-2099-40af-a155-aa45b68bfff3" providerId="ADAL" clId="{1A07092A-459D-4637-B0E2-D353F7B2074D}" dt="2023-07-01T00:41:45.423" v="21" actId="20577"/>
          <ac:spMkLst>
            <pc:docMk/>
            <pc:sldMk cId="2961555873" sldId="509"/>
            <ac:spMk id="47" creationId="{919ACF01-E18A-4690-A791-104E1D9B5946}"/>
          </ac:spMkLst>
        </pc:spChg>
        <pc:spChg chg="mod">
          <ac:chgData name="Paula Vázquez-Valero" userId="3a0e46d7-2099-40af-a155-aa45b68bfff3" providerId="ADAL" clId="{1A07092A-459D-4637-B0E2-D353F7B2074D}" dt="2023-07-01T00:41:57.899" v="30" actId="1036"/>
          <ac:spMkLst>
            <pc:docMk/>
            <pc:sldMk cId="2961555873" sldId="509"/>
            <ac:spMk id="50" creationId="{FBBA9783-CECD-422D-B22D-A398AF155DEA}"/>
          </ac:spMkLst>
        </pc:spChg>
        <pc:spChg chg="mod">
          <ac:chgData name="Paula Vázquez-Valero" userId="3a0e46d7-2099-40af-a155-aa45b68bfff3" providerId="ADAL" clId="{1A07092A-459D-4637-B0E2-D353F7B2074D}" dt="2023-07-01T00:42:17.030" v="43" actId="207"/>
          <ac:spMkLst>
            <pc:docMk/>
            <pc:sldMk cId="2961555873" sldId="509"/>
            <ac:spMk id="51" creationId="{6273C13A-BCA4-4ECA-9898-259FF7E195C6}"/>
          </ac:spMkLst>
        </pc:spChg>
      </pc:sldChg>
      <pc:sldChg chg="modNotes">
        <pc:chgData name="Paula Vázquez-Valero" userId="3a0e46d7-2099-40af-a155-aa45b68bfff3" providerId="ADAL" clId="{1A07092A-459D-4637-B0E2-D353F7B2074D}" dt="2023-06-30T18:39:14.732" v="9"/>
        <pc:sldMkLst>
          <pc:docMk/>
          <pc:sldMk cId="0" sldId="516"/>
        </pc:sldMkLst>
      </pc:sldChg>
      <pc:sldChg chg="delSp mod delAnim">
        <pc:chgData name="Paula Vázquez-Valero" userId="3a0e46d7-2099-40af-a155-aa45b68bfff3" providerId="ADAL" clId="{1A07092A-459D-4637-B0E2-D353F7B2074D}" dt="2023-06-30T17:12:59.712" v="0" actId="478"/>
        <pc:sldMkLst>
          <pc:docMk/>
          <pc:sldMk cId="3001105169" sldId="517"/>
        </pc:sldMkLst>
        <pc:spChg chg="del">
          <ac:chgData name="Paula Vázquez-Valero" userId="3a0e46d7-2099-40af-a155-aa45b68bfff3" providerId="ADAL" clId="{1A07092A-459D-4637-B0E2-D353F7B2074D}" dt="2023-06-30T17:12:59.712" v="0" actId="478"/>
          <ac:spMkLst>
            <pc:docMk/>
            <pc:sldMk cId="3001105169" sldId="517"/>
            <ac:spMk id="57" creationId="{3570305E-D4A9-48A1-A1E6-88E8D136F7E3}"/>
          </ac:spMkLst>
        </pc:spChg>
      </pc:sldChg>
      <pc:sldChg chg="delSp mod delAnim">
        <pc:chgData name="Paula Vázquez-Valero" userId="3a0e46d7-2099-40af-a155-aa45b68bfff3" providerId="ADAL" clId="{1A07092A-459D-4637-B0E2-D353F7B2074D}" dt="2023-06-30T17:13:03.453" v="1" actId="478"/>
        <pc:sldMkLst>
          <pc:docMk/>
          <pc:sldMk cId="1369085444" sldId="518"/>
        </pc:sldMkLst>
        <pc:spChg chg="del">
          <ac:chgData name="Paula Vázquez-Valero" userId="3a0e46d7-2099-40af-a155-aa45b68bfff3" providerId="ADAL" clId="{1A07092A-459D-4637-B0E2-D353F7B2074D}" dt="2023-06-30T17:13:03.453" v="1" actId="478"/>
          <ac:spMkLst>
            <pc:docMk/>
            <pc:sldMk cId="1369085444" sldId="518"/>
            <ac:spMk id="57" creationId="{3570305E-D4A9-48A1-A1E6-88E8D136F7E3}"/>
          </ac:spMkLst>
        </pc:spChg>
      </pc:sldChg>
      <pc:sldChg chg="delSp mod delAnim">
        <pc:chgData name="Paula Vázquez-Valero" userId="3a0e46d7-2099-40af-a155-aa45b68bfff3" providerId="ADAL" clId="{1A07092A-459D-4637-B0E2-D353F7B2074D}" dt="2023-06-30T17:13:05.424" v="2" actId="478"/>
        <pc:sldMkLst>
          <pc:docMk/>
          <pc:sldMk cId="3232157280" sldId="519"/>
        </pc:sldMkLst>
        <pc:spChg chg="del">
          <ac:chgData name="Paula Vázquez-Valero" userId="3a0e46d7-2099-40af-a155-aa45b68bfff3" providerId="ADAL" clId="{1A07092A-459D-4637-B0E2-D353F7B2074D}" dt="2023-06-30T17:13:05.424" v="2" actId="478"/>
          <ac:spMkLst>
            <pc:docMk/>
            <pc:sldMk cId="3232157280" sldId="519"/>
            <ac:spMk id="57" creationId="{3570305E-D4A9-48A1-A1E6-88E8D136F7E3}"/>
          </ac:spMkLst>
        </pc:spChg>
      </pc:sldChg>
      <pc:sldChg chg="delSp mod delAnim">
        <pc:chgData name="Paula Vázquez-Valero" userId="3a0e46d7-2099-40af-a155-aa45b68bfff3" providerId="ADAL" clId="{1A07092A-459D-4637-B0E2-D353F7B2074D}" dt="2023-06-30T17:13:07.230" v="3" actId="478"/>
        <pc:sldMkLst>
          <pc:docMk/>
          <pc:sldMk cId="3314363909" sldId="520"/>
        </pc:sldMkLst>
        <pc:spChg chg="del">
          <ac:chgData name="Paula Vázquez-Valero" userId="3a0e46d7-2099-40af-a155-aa45b68bfff3" providerId="ADAL" clId="{1A07092A-459D-4637-B0E2-D353F7B2074D}" dt="2023-06-30T17:13:07.230" v="3" actId="478"/>
          <ac:spMkLst>
            <pc:docMk/>
            <pc:sldMk cId="3314363909" sldId="520"/>
            <ac:spMk id="57" creationId="{3570305E-D4A9-48A1-A1E6-88E8D136F7E3}"/>
          </ac:spMkLst>
        </pc:spChg>
      </pc:sldChg>
      <pc:sldChg chg="delSp mod delAnim">
        <pc:chgData name="Paula Vázquez-Valero" userId="3a0e46d7-2099-40af-a155-aa45b68bfff3" providerId="ADAL" clId="{1A07092A-459D-4637-B0E2-D353F7B2074D}" dt="2023-06-30T17:13:10.425" v="4" actId="478"/>
        <pc:sldMkLst>
          <pc:docMk/>
          <pc:sldMk cId="558799186" sldId="521"/>
        </pc:sldMkLst>
        <pc:spChg chg="del">
          <ac:chgData name="Paula Vázquez-Valero" userId="3a0e46d7-2099-40af-a155-aa45b68bfff3" providerId="ADAL" clId="{1A07092A-459D-4637-B0E2-D353F7B2074D}" dt="2023-06-30T17:13:10.425" v="4" actId="478"/>
          <ac:spMkLst>
            <pc:docMk/>
            <pc:sldMk cId="558799186" sldId="521"/>
            <ac:spMk id="57" creationId="{3570305E-D4A9-48A1-A1E6-88E8D136F7E3}"/>
          </ac:spMkLst>
        </pc:spChg>
      </pc:sldChg>
      <pc:sldChg chg="delSp mod">
        <pc:chgData name="Paula Vázquez-Valero" userId="3a0e46d7-2099-40af-a155-aa45b68bfff3" providerId="ADAL" clId="{1A07092A-459D-4637-B0E2-D353F7B2074D}" dt="2023-06-30T17:13:12.866" v="5" actId="478"/>
        <pc:sldMkLst>
          <pc:docMk/>
          <pc:sldMk cId="7122791" sldId="522"/>
        </pc:sldMkLst>
        <pc:spChg chg="del">
          <ac:chgData name="Paula Vázquez-Valero" userId="3a0e46d7-2099-40af-a155-aa45b68bfff3" providerId="ADAL" clId="{1A07092A-459D-4637-B0E2-D353F7B2074D}" dt="2023-06-30T17:13:12.866" v="5" actId="478"/>
          <ac:spMkLst>
            <pc:docMk/>
            <pc:sldMk cId="7122791" sldId="522"/>
            <ac:spMk id="20" creationId="{5894DBEA-2FCF-470E-BD9F-8AFD6C1034A4}"/>
          </ac:spMkLst>
        </pc:spChg>
      </pc:sldChg>
      <pc:sldChg chg="delSp mod">
        <pc:chgData name="Paula Vázquez-Valero" userId="3a0e46d7-2099-40af-a155-aa45b68bfff3" providerId="ADAL" clId="{1A07092A-459D-4637-B0E2-D353F7B2074D}" dt="2023-06-30T17:13:14.962" v="6" actId="478"/>
        <pc:sldMkLst>
          <pc:docMk/>
          <pc:sldMk cId="2989625791" sldId="523"/>
        </pc:sldMkLst>
        <pc:spChg chg="del">
          <ac:chgData name="Paula Vázquez-Valero" userId="3a0e46d7-2099-40af-a155-aa45b68bfff3" providerId="ADAL" clId="{1A07092A-459D-4637-B0E2-D353F7B2074D}" dt="2023-06-30T17:13:14.962" v="6" actId="478"/>
          <ac:spMkLst>
            <pc:docMk/>
            <pc:sldMk cId="2989625791" sldId="523"/>
            <ac:spMk id="19" creationId="{DD0D4F94-0777-48BA-9FA8-5471480B2A61}"/>
          </ac:spMkLst>
        </pc:spChg>
      </pc:sldChg>
      <pc:sldChg chg="addSp delSp modSp mod">
        <pc:chgData name="Paula Vázquez-Valero" userId="3a0e46d7-2099-40af-a155-aa45b68bfff3" providerId="ADAL" clId="{1A07092A-459D-4637-B0E2-D353F7B2074D}" dt="2023-07-01T19:55:54.066" v="45"/>
        <pc:sldMkLst>
          <pc:docMk/>
          <pc:sldMk cId="1373076533" sldId="524"/>
        </pc:sldMkLst>
        <pc:spChg chg="add mod">
          <ac:chgData name="Paula Vázquez-Valero" userId="3a0e46d7-2099-40af-a155-aa45b68bfff3" providerId="ADAL" clId="{1A07092A-459D-4637-B0E2-D353F7B2074D}" dt="2023-07-01T19:55:54.066" v="45"/>
          <ac:spMkLst>
            <pc:docMk/>
            <pc:sldMk cId="1373076533" sldId="524"/>
            <ac:spMk id="6" creationId="{BEFA8BE0-783B-AA8A-9081-66EB2BB9273F}"/>
          </ac:spMkLst>
        </pc:spChg>
        <pc:spChg chg="del">
          <ac:chgData name="Paula Vázquez-Valero" userId="3a0e46d7-2099-40af-a155-aa45b68bfff3" providerId="ADAL" clId="{1A07092A-459D-4637-B0E2-D353F7B2074D}" dt="2023-06-30T17:13:17.621" v="7" actId="478"/>
          <ac:spMkLst>
            <pc:docMk/>
            <pc:sldMk cId="1373076533" sldId="524"/>
            <ac:spMk id="19" creationId="{4575397B-3F22-466A-B14D-BA9BD5946633}"/>
          </ac:spMkLst>
        </pc:spChg>
        <pc:spChg chg="del">
          <ac:chgData name="Paula Vázquez-Valero" userId="3a0e46d7-2099-40af-a155-aa45b68bfff3" providerId="ADAL" clId="{1A07092A-459D-4637-B0E2-D353F7B2074D}" dt="2023-07-01T19:55:53.800" v="44" actId="478"/>
          <ac:spMkLst>
            <pc:docMk/>
            <pc:sldMk cId="1373076533" sldId="524"/>
            <ac:spMk id="42" creationId="{3BC91A5E-F9E0-4920-BC49-13C3679DA993}"/>
          </ac:spMkLst>
        </pc:spChg>
        <pc:picChg chg="add mod">
          <ac:chgData name="Paula Vázquez-Valero" userId="3a0e46d7-2099-40af-a155-aa45b68bfff3" providerId="ADAL" clId="{1A07092A-459D-4637-B0E2-D353F7B2074D}" dt="2023-07-01T19:55:54.066" v="45"/>
          <ac:picMkLst>
            <pc:docMk/>
            <pc:sldMk cId="1373076533" sldId="524"/>
            <ac:picMk id="3" creationId="{4ED72668-61F2-E215-8021-2A8F2480C65A}"/>
          </ac:picMkLst>
        </pc:picChg>
        <pc:picChg chg="add mod">
          <ac:chgData name="Paula Vázquez-Valero" userId="3a0e46d7-2099-40af-a155-aa45b68bfff3" providerId="ADAL" clId="{1A07092A-459D-4637-B0E2-D353F7B2074D}" dt="2023-07-01T19:55:54.066" v="45"/>
          <ac:picMkLst>
            <pc:docMk/>
            <pc:sldMk cId="1373076533" sldId="524"/>
            <ac:picMk id="7" creationId="{FA4C446A-2D59-D670-22FB-85CE68D49E8A}"/>
          </ac:picMkLst>
        </pc:picChg>
        <pc:picChg chg="del">
          <ac:chgData name="Paula Vázquez-Valero" userId="3a0e46d7-2099-40af-a155-aa45b68bfff3" providerId="ADAL" clId="{1A07092A-459D-4637-B0E2-D353F7B2074D}" dt="2023-07-01T19:55:53.800" v="44" actId="478"/>
          <ac:picMkLst>
            <pc:docMk/>
            <pc:sldMk cId="1373076533" sldId="524"/>
            <ac:picMk id="48" creationId="{0A1F4D50-9C04-4F8C-AB0C-2F20DE8CC77E}"/>
          </ac:picMkLst>
        </pc:picChg>
      </pc:sldChg>
      <pc:sldChg chg="delSp mod">
        <pc:chgData name="Paula Vázquez-Valero" userId="3a0e46d7-2099-40af-a155-aa45b68bfff3" providerId="ADAL" clId="{1A07092A-459D-4637-B0E2-D353F7B2074D}" dt="2023-06-30T17:13:20.653" v="8" actId="478"/>
        <pc:sldMkLst>
          <pc:docMk/>
          <pc:sldMk cId="4015053929" sldId="525"/>
        </pc:sldMkLst>
        <pc:spChg chg="del">
          <ac:chgData name="Paula Vázquez-Valero" userId="3a0e46d7-2099-40af-a155-aa45b68bfff3" providerId="ADAL" clId="{1A07092A-459D-4637-B0E2-D353F7B2074D}" dt="2023-06-30T17:13:20.653" v="8" actId="478"/>
          <ac:spMkLst>
            <pc:docMk/>
            <pc:sldMk cId="4015053929" sldId="525"/>
            <ac:spMk id="19" creationId="{4575397B-3F22-466A-B14D-BA9BD594663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826E36-24C6-41D0-8518-9C0BAF9A0495}" type="datetimeFigureOut">
              <a:rPr lang="en-GB" smtClean="0"/>
              <a:t>01/07/2023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CAC20B-0A76-4E3C-870C-91B961C120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3285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GB" sz="1200" dirty="0"/>
              <a:t>Artwork by Steve Clarke. All additional pictures selected are available under a Creative Commons license, no attribution required.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lang="en-GB" sz="1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frequency rankings for words that occur in this PowerPoint which have been</a:t>
            </a:r>
            <a:r>
              <a:rPr lang="en-GB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previously</a:t>
            </a: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introduced in the resources are given in the SOW (excel document) and in the resources that first introduced and formally re-visited those words. </a:t>
            </a:r>
            <a:endParaRPr lang="en-GB" sz="1000" dirty="0">
              <a:solidFill>
                <a:srgbClr val="1F386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lang="en-GB" sz="1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GB" sz="1200" dirty="0"/>
              <a:t>For any </a:t>
            </a:r>
            <a:r>
              <a:rPr lang="en-GB" sz="1200" i="1" dirty="0"/>
              <a:t>other </a:t>
            </a:r>
            <a:r>
              <a:rPr lang="en-GB" sz="1200" dirty="0"/>
              <a:t>words that occur incidentally in this PowerPoint, frequency rankings will be provided in the notes field wherever possible.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1200" b="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i="0" u="none" strike="noStrike" dirty="0">
                <a:solidFill>
                  <a:srgbClr val="1F3864"/>
                </a:solidFill>
                <a:effectLst/>
                <a:latin typeface="docs-Century Gothic"/>
              </a:rPr>
              <a:t>Phonics</a:t>
            </a:r>
            <a:r>
              <a:rPr lang="en-GB" sz="1200" b="0" i="0" u="none" strike="noStrike" dirty="0">
                <a:solidFill>
                  <a:srgbClr val="1F3864"/>
                </a:solidFill>
                <a:effectLst/>
                <a:latin typeface="docs-Century Gothic"/>
              </a:rPr>
              <a:t>: </a:t>
            </a:r>
            <a:r>
              <a:rPr lang="en-GB" sz="1200" b="1" i="0" u="none" strike="noStrike" dirty="0" err="1">
                <a:solidFill>
                  <a:srgbClr val="1F3864"/>
                </a:solidFill>
                <a:effectLst/>
                <a:latin typeface="docs-Century Gothic"/>
              </a:rPr>
              <a:t>centro</a:t>
            </a:r>
            <a:r>
              <a:rPr lang="en-GB" sz="1200" b="0" i="0" u="none" strike="noStrike" dirty="0">
                <a:solidFill>
                  <a:srgbClr val="1F3864"/>
                </a:solidFill>
                <a:effectLst/>
                <a:latin typeface="docs-Century Gothic"/>
              </a:rPr>
              <a:t> [317]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i="0" u="none" strike="noStrike" dirty="0">
                <a:solidFill>
                  <a:srgbClr val="1F3864"/>
                </a:solidFill>
                <a:effectLst/>
                <a:latin typeface="docs-Century Gothic"/>
              </a:rPr>
              <a:t>Vocabulary</a:t>
            </a:r>
            <a:r>
              <a:rPr lang="en-GB" sz="1200" b="0" i="0" u="none" strike="noStrike" dirty="0">
                <a:solidFill>
                  <a:srgbClr val="1F3864"/>
                </a:solidFill>
                <a:effectLst/>
                <a:latin typeface="docs-Century Gothic"/>
              </a:rPr>
              <a:t>: </a:t>
            </a:r>
            <a:r>
              <a:rPr lang="es-ES" b="1" i="0" u="none" strike="noStrike" dirty="0">
                <a:solidFill>
                  <a:srgbClr val="FF0000"/>
                </a:solidFill>
                <a:effectLst/>
                <a:latin typeface="docs-Century Gothic"/>
              </a:rPr>
              <a:t>tener [19] tengo [19] bolígrafo [&gt;5000] cámara </a:t>
            </a:r>
            <a:r>
              <a:rPr lang="es-ES" b="0" i="0" u="none" strike="noStrike" dirty="0">
                <a:solidFill>
                  <a:srgbClr val="FF0000"/>
                </a:solidFill>
                <a:effectLst/>
                <a:latin typeface="docs-Century Gothic"/>
              </a:rPr>
              <a:t>[903] </a:t>
            </a:r>
            <a:r>
              <a:rPr lang="es-ES" b="1" i="0" u="none" strike="noStrike" dirty="0">
                <a:solidFill>
                  <a:srgbClr val="FF0000"/>
                </a:solidFill>
                <a:effectLst/>
                <a:latin typeface="docs-Century Gothic"/>
              </a:rPr>
              <a:t>cuaderno</a:t>
            </a:r>
            <a:r>
              <a:rPr lang="es-ES" b="0" i="0" u="none" strike="noStrike" dirty="0">
                <a:solidFill>
                  <a:srgbClr val="FF0000"/>
                </a:solidFill>
                <a:effectLst/>
                <a:latin typeface="docs-Century Gothic"/>
              </a:rPr>
              <a:t> [3301] </a:t>
            </a:r>
            <a:r>
              <a:rPr lang="es-ES" b="1" i="0" u="none" strike="noStrike" dirty="0">
                <a:solidFill>
                  <a:srgbClr val="FF0000"/>
                </a:solidFill>
                <a:effectLst/>
                <a:latin typeface="docs-Century Gothic"/>
              </a:rPr>
              <a:t>fruta </a:t>
            </a:r>
            <a:r>
              <a:rPr lang="es-ES" b="0" i="0" u="none" strike="noStrike" dirty="0">
                <a:solidFill>
                  <a:srgbClr val="FF0000"/>
                </a:solidFill>
                <a:effectLst/>
                <a:latin typeface="docs-Century Gothic"/>
              </a:rPr>
              <a:t>[1925] </a:t>
            </a:r>
            <a:r>
              <a:rPr lang="es-ES" b="1" i="0" u="none" strike="noStrike" dirty="0">
                <a:solidFill>
                  <a:srgbClr val="FF0000"/>
                </a:solidFill>
                <a:effectLst/>
                <a:latin typeface="docs-Century Gothic"/>
              </a:rPr>
              <a:t>mochila</a:t>
            </a:r>
            <a:r>
              <a:rPr lang="es-ES" b="0" i="0" u="none" strike="noStrike" dirty="0">
                <a:solidFill>
                  <a:srgbClr val="FF0000"/>
                </a:solidFill>
                <a:effectLst/>
                <a:latin typeface="docs-Century Gothic"/>
              </a:rPr>
              <a:t> [&gt;5000]</a:t>
            </a:r>
            <a:r>
              <a:rPr lang="es-ES" b="0" i="0" u="none" strike="noStrike" dirty="0">
                <a:solidFill>
                  <a:srgbClr val="002060"/>
                </a:solidFill>
                <a:effectLst/>
                <a:latin typeface="docs-Century Gothic"/>
              </a:rPr>
              <a:t> </a:t>
            </a:r>
            <a:r>
              <a:rPr lang="es-ES" b="1" i="0" u="none" strike="noStrike" dirty="0">
                <a:solidFill>
                  <a:srgbClr val="FF0000"/>
                </a:solidFill>
                <a:effectLst/>
                <a:latin typeface="docs-Century Gothic"/>
              </a:rPr>
              <a:t>pelota</a:t>
            </a:r>
            <a:r>
              <a:rPr lang="es-ES" b="0" i="0" u="none" strike="noStrike" dirty="0">
                <a:solidFill>
                  <a:srgbClr val="FF0000"/>
                </a:solidFill>
                <a:effectLst/>
                <a:latin typeface="docs-Century Gothic"/>
              </a:rPr>
              <a:t> [2270] </a:t>
            </a:r>
            <a:r>
              <a:rPr lang="es-ES" b="1" i="0" u="none" strike="noStrike" dirty="0">
                <a:solidFill>
                  <a:srgbClr val="002060"/>
                </a:solidFill>
                <a:effectLst/>
                <a:latin typeface="docs-Century Gothic"/>
              </a:rPr>
              <a:t>teléfono</a:t>
            </a:r>
            <a:r>
              <a:rPr lang="es-ES" b="0" i="0" u="none" strike="noStrike" dirty="0">
                <a:solidFill>
                  <a:srgbClr val="002060"/>
                </a:solidFill>
                <a:effectLst/>
                <a:latin typeface="docs-Century Gothic"/>
              </a:rPr>
              <a:t> [866] </a:t>
            </a:r>
            <a:r>
              <a:rPr lang="es-ES" b="1" i="0" u="none" strike="noStrike" dirty="0">
                <a:solidFill>
                  <a:srgbClr val="002060"/>
                </a:solidFill>
                <a:effectLst/>
                <a:latin typeface="docs-Century Gothic"/>
              </a:rPr>
              <a:t>un</a:t>
            </a:r>
            <a:r>
              <a:rPr lang="es-ES" b="0" i="0" u="none" strike="noStrike" dirty="0">
                <a:solidFill>
                  <a:srgbClr val="002060"/>
                </a:solidFill>
                <a:effectLst/>
                <a:latin typeface="docs-Century Gothic"/>
              </a:rPr>
              <a:t> [6] </a:t>
            </a:r>
            <a:r>
              <a:rPr lang="es-ES" b="1" i="0" u="none" strike="noStrike" dirty="0">
                <a:solidFill>
                  <a:srgbClr val="002060"/>
                </a:solidFill>
                <a:effectLst/>
                <a:latin typeface="docs-Century Gothic"/>
              </a:rPr>
              <a:t>una</a:t>
            </a:r>
            <a:r>
              <a:rPr lang="es-ES" b="0" i="0" u="none" strike="noStrike" dirty="0">
                <a:solidFill>
                  <a:srgbClr val="002060"/>
                </a:solidFill>
                <a:effectLst/>
                <a:latin typeface="docs-Century Gothic"/>
              </a:rPr>
              <a:t> [6]</a:t>
            </a:r>
            <a:endParaRPr lang="en-GB" sz="1200" b="0" i="0" u="none" strike="noStrike" dirty="0">
              <a:solidFill>
                <a:srgbClr val="1F3864"/>
              </a:solidFill>
              <a:effectLst/>
              <a:latin typeface="docs-Century Gothic"/>
              <a:ea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0" dirty="0">
              <a:solidFill>
                <a:srgbClr val="1F3864"/>
              </a:solidFill>
              <a:effectLst/>
              <a:latin typeface="Arial"/>
              <a:ea typeface="Calibri" panose="020F0502020204030204" pitchFamily="34" charset="0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sz="1800" b="1" dirty="0"/>
              <a:t>Frequency of unknown words</a:t>
            </a:r>
            <a:r>
              <a:rPr lang="en-GB" sz="1800" b="0" dirty="0"/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tabLst/>
              <a:defRPr/>
            </a:pPr>
            <a:r>
              <a:rPr lang="en-GB" sz="1800" b="0" dirty="0" err="1"/>
              <a:t>practicar</a:t>
            </a:r>
            <a:r>
              <a:rPr lang="en-GB" sz="1800" b="0" dirty="0"/>
              <a:t> [1595] </a:t>
            </a:r>
            <a:r>
              <a:rPr lang="en-GB" sz="1800" b="0" dirty="0" err="1"/>
              <a:t>trabalenguas</a:t>
            </a:r>
            <a:r>
              <a:rPr lang="en-GB" sz="1800" b="0" dirty="0"/>
              <a:t> [&gt;5000] </a:t>
            </a:r>
            <a:r>
              <a:rPr lang="en-GB" sz="1800" b="0" dirty="0" err="1"/>
              <a:t>fantástico</a:t>
            </a:r>
            <a:r>
              <a:rPr lang="en-GB" sz="1800" b="0" dirty="0"/>
              <a:t> [2501] </a:t>
            </a:r>
            <a:r>
              <a:rPr lang="en-GB" sz="1800" b="0" dirty="0" err="1"/>
              <a:t>importante</a:t>
            </a:r>
            <a:r>
              <a:rPr lang="en-GB" sz="1800" b="0" dirty="0"/>
              <a:t> [171] mi [37]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sz="1800" b="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</a:t>
            </a: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ource: Davies, M. and Davies, K. (2018)</a:t>
            </a:r>
            <a:r>
              <a:rPr lang="en-GB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A frequency dictionary of Spanish: Core vocabulary for learners </a:t>
            </a: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(2nd ed.). Routledge: London</a:t>
            </a: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0" dirty="0">
              <a:solidFill>
                <a:srgbClr val="1F3864"/>
              </a:solidFill>
              <a:effectLst/>
              <a:latin typeface="Arial"/>
              <a:ea typeface="Calibri" panose="020F0502020204030204" pitchFamily="34" charset="0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Source: Davies, M. &amp; Davies, K. (2018)</a:t>
            </a:r>
            <a:r>
              <a:rPr lang="en-GB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A frequency dictionary of Spanish: Core vocabulary for learners </a:t>
            </a: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(2nd ed.). Routledge: London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/>
          </a:p>
        </p:txBody>
      </p:sp>
      <p:sp>
        <p:nvSpPr>
          <p:cNvPr id="96" name="Google Shape;96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1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lang="en-GB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dirty="0"/>
              <a:t>5/9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/>
              <a:t>Frequency of unknown cognates: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0" dirty="0" err="1"/>
              <a:t>compañero</a:t>
            </a:r>
            <a:r>
              <a:rPr lang="en-GB" b="0" dirty="0"/>
              <a:t> [551]</a:t>
            </a: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tabLst/>
              <a:defRPr/>
            </a:pP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Source: Davies, M. &amp; Davies, K. (2018)</a:t>
            </a:r>
            <a:r>
              <a:rPr lang="en-GB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A frequency dictionary of Spanish: Core vocabulary for learners </a:t>
            </a: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(2nd ed.). Routledge: London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124" name="Google Shape;12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10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440817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dirty="0"/>
              <a:t>6/9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/>
              <a:t>Frequency of unknown cognates: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0" dirty="0" err="1"/>
              <a:t>compañero</a:t>
            </a:r>
            <a:r>
              <a:rPr lang="en-GB" b="0" dirty="0"/>
              <a:t> [551]</a:t>
            </a: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tabLst/>
              <a:defRPr/>
            </a:pP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Source: Davies, M. &amp; Davies, K. (2018)</a:t>
            </a:r>
            <a:r>
              <a:rPr lang="en-GB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A frequency dictionary of Spanish: Core vocabulary for learners </a:t>
            </a: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(2nd ed.). Routledge: London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dirty="0"/>
          </a:p>
        </p:txBody>
      </p:sp>
      <p:sp>
        <p:nvSpPr>
          <p:cNvPr id="124" name="Google Shape;12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11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267359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dirty="0"/>
              <a:t>7/9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/>
              <a:t>Frequency of unknown cognates: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0" dirty="0" err="1"/>
              <a:t>compañero</a:t>
            </a:r>
            <a:r>
              <a:rPr lang="en-GB" b="0" dirty="0"/>
              <a:t> [551]</a:t>
            </a: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tabLst/>
              <a:defRPr/>
            </a:pP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Source: Davies, M. &amp; Davies, K. (2018)</a:t>
            </a:r>
            <a:r>
              <a:rPr lang="en-GB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A frequency dictionary of Spanish: Core vocabulary for learners </a:t>
            </a: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(2nd ed.). Routledge: London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124" name="Google Shape;12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12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127854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dirty="0"/>
              <a:t>8/9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/>
              <a:t>Frequency of unknown cognates: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0" dirty="0" err="1"/>
              <a:t>compañero</a:t>
            </a:r>
            <a:r>
              <a:rPr lang="en-GB" b="0" dirty="0"/>
              <a:t> [551]</a:t>
            </a: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tabLst/>
              <a:defRPr/>
            </a:pP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Source: Davies, M. &amp; Davies, K. (2018)</a:t>
            </a:r>
            <a:r>
              <a:rPr lang="en-GB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A frequency dictionary of Spanish: Core vocabulary for learners </a:t>
            </a: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(2nd ed.). Routledge: London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124" name="Google Shape;12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13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16140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dirty="0"/>
              <a:t>9/9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/>
              <a:t>Frequency of unknown cognates: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0" dirty="0" err="1"/>
              <a:t>compañero</a:t>
            </a:r>
            <a:r>
              <a:rPr lang="en-GB" b="0" dirty="0"/>
              <a:t> [551]</a:t>
            </a: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tabLst/>
              <a:defRPr/>
            </a:pP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Source: Davies, M. &amp; Davies, K. (2018)</a:t>
            </a:r>
            <a:r>
              <a:rPr lang="en-GB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A frequency dictionary of Spanish: Core vocabulary for learners </a:t>
            </a: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(2nd ed.). Routledge: London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124" name="Google Shape;12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14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368656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sz="1200" b="1" dirty="0">
                <a:solidFill>
                  <a:schemeClr val="accent5">
                    <a:lumMod val="50000"/>
                  </a:schemeClr>
                </a:solidFill>
              </a:rPr>
              <a:t>Timing</a:t>
            </a:r>
            <a:r>
              <a:rPr lang="en-GB" sz="1200" b="0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GB" sz="1200" b="0" baseline="0" dirty="0">
                <a:solidFill>
                  <a:schemeClr val="accent5">
                    <a:lumMod val="50000"/>
                  </a:schemeClr>
                </a:solidFill>
              </a:rPr>
              <a:t> 5 minutes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en-GB" b="1" dirty="0"/>
            </a:br>
            <a:r>
              <a:rPr lang="en-GB" b="1" dirty="0"/>
              <a:t>Aim: </a:t>
            </a:r>
            <a:r>
              <a:rPr lang="en-GB" b="0" dirty="0"/>
              <a:t>to practise oral production of ‘</a:t>
            </a:r>
            <a:r>
              <a:rPr lang="en-GB" b="0" dirty="0" err="1"/>
              <a:t>tengo</a:t>
            </a:r>
            <a:r>
              <a:rPr lang="en-GB" b="0" dirty="0"/>
              <a:t>’ and nouns introduced in week 9, together with the correct indefinite article.</a:t>
            </a:r>
            <a:endParaRPr lang="en-GB" b="1" dirty="0"/>
          </a:p>
          <a:p>
            <a:br>
              <a:rPr lang="en-GB" dirty="0"/>
            </a:br>
            <a:r>
              <a:rPr lang="en-GB" b="1" dirty="0"/>
              <a:t>Procedure:</a:t>
            </a:r>
            <a:br>
              <a:rPr lang="en-GB" dirty="0"/>
            </a:br>
            <a:r>
              <a:rPr lang="en-GB" dirty="0"/>
              <a:t>1. Click to ‘roll’ the dice.</a:t>
            </a:r>
          </a:p>
          <a:p>
            <a:r>
              <a:rPr lang="en-GB" dirty="0"/>
              <a:t>2. pupils write the whole sentence </a:t>
            </a:r>
          </a:p>
          <a:p>
            <a:r>
              <a:rPr lang="en-GB" dirty="0"/>
              <a:t>3. Click</a:t>
            </a:r>
            <a:r>
              <a:rPr lang="en-GB" baseline="0" dirty="0"/>
              <a:t> to reveal the correct sentence.</a:t>
            </a:r>
            <a:endParaRPr lang="en-GB" dirty="0"/>
          </a:p>
          <a:p>
            <a:r>
              <a:rPr lang="en-GB" dirty="0"/>
              <a:t>4. Repeat</a:t>
            </a:r>
            <a:r>
              <a:rPr lang="en-GB" baseline="0" dirty="0"/>
              <a:t> until all combinations have been tried.</a:t>
            </a:r>
            <a:endParaRPr lang="en-GB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124" name="Google Shape;12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15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338070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</a:t>
            </a:r>
            <a:r>
              <a:rPr lang="en-GB" b="0" dirty="0"/>
              <a:t>6 minutes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</a:t>
            </a:r>
            <a:r>
              <a:rPr lang="en-GB" b="0" dirty="0"/>
              <a:t> to practise written production of vocabulary for this week and previous weeks.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endParaRPr lang="en-GB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1.  Pupils need to write the Spanish for as many words as possible, aiming to get at least 15 points (but more if possible).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2. Click for Spanish answers.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124" name="Google Shape;12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16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09895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</a:t>
            </a:r>
            <a:r>
              <a:rPr lang="en-GB" b="0" dirty="0"/>
              <a:t>5 minutes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tabLst/>
              <a:defRPr/>
            </a:pPr>
            <a:endParaRPr lang="en-GB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tabLst/>
              <a:defRPr/>
            </a:pPr>
            <a:r>
              <a:rPr lang="en-GB" b="1" dirty="0"/>
              <a:t>Aim:</a:t>
            </a:r>
            <a:r>
              <a:rPr lang="en-GB" b="0" dirty="0"/>
              <a:t> to develop phonological awareness of [</a:t>
            </a:r>
            <a:r>
              <a:rPr lang="en-GB" b="0" dirty="0" err="1"/>
              <a:t>ce</a:t>
            </a:r>
            <a:r>
              <a:rPr lang="en-GB" b="0" dirty="0"/>
              <a:t>] in contrast with [ca] [co] [cu] and practise SSC [</a:t>
            </a:r>
            <a:r>
              <a:rPr lang="en-GB" b="0" dirty="0" err="1"/>
              <a:t>ce</a:t>
            </a:r>
            <a:r>
              <a:rPr lang="en-GB" b="0" dirty="0"/>
              <a:t>] in a read aloud task. </a:t>
            </a:r>
            <a:br>
              <a:rPr lang="en-GB" b="0" dirty="0"/>
            </a:br>
            <a:endParaRPr lang="en-GB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tabLst/>
              <a:defRPr/>
            </a:pPr>
            <a:r>
              <a:rPr lang="en-GB" b="1" dirty="0"/>
              <a:t>Procedure:</a:t>
            </a:r>
            <a:endParaRPr lang="en-GB" dirty="0"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GB" dirty="0"/>
              <a:t>Click to bring up the instruction.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GB" dirty="0"/>
              <a:t>Click to bring up table and do example together (E).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dirty="0"/>
              <a:t>pupils tick and/or write the correct sound </a:t>
            </a:r>
            <a:r>
              <a:rPr lang="en-GB" b="0" dirty="0"/>
              <a:t>[ca] [co] [cu] [</a:t>
            </a:r>
            <a:r>
              <a:rPr lang="en-GB" b="0" dirty="0" err="1"/>
              <a:t>ce</a:t>
            </a:r>
            <a:r>
              <a:rPr lang="en-GB" b="0" dirty="0"/>
              <a:t>].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b="0" dirty="0"/>
              <a:t>Click to reveal answers and elicit pupils’ pronunciation of each word.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dirty="0"/>
              <a:t>Click to bring up Part B and read instructions.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dirty="0"/>
              <a:t>Click to bring up and listen to each sentence of the poem.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 startAt="6"/>
            </a:pPr>
            <a:r>
              <a:rPr lang="en-GB" dirty="0"/>
              <a:t>Allow pupils to practise in pairs.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 startAt="6"/>
            </a:pPr>
            <a:r>
              <a:rPr lang="en-GB" dirty="0"/>
              <a:t>Practise one more time as a whole class.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/>
              <a:t>Transcript Part A:</a:t>
            </a:r>
            <a:br>
              <a:rPr lang="en-GB" dirty="0"/>
            </a:br>
            <a:r>
              <a:rPr lang="en-GB" dirty="0"/>
              <a:t>[EJ] </a:t>
            </a:r>
            <a:r>
              <a:rPr lang="en-GB" dirty="0" err="1"/>
              <a:t>cosa</a:t>
            </a:r>
            <a:endParaRPr lang="en-GB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[1] cero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[2] </a:t>
            </a:r>
            <a:r>
              <a:rPr lang="en-GB" dirty="0" err="1"/>
              <a:t>cama</a:t>
            </a:r>
            <a:br>
              <a:rPr lang="en-GB" dirty="0"/>
            </a:br>
            <a:r>
              <a:rPr lang="en-GB" dirty="0"/>
              <a:t>[3] </a:t>
            </a:r>
            <a:r>
              <a:rPr lang="en-GB" dirty="0" err="1"/>
              <a:t>cena</a:t>
            </a:r>
            <a:endParaRPr lang="en-GB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[4] </a:t>
            </a:r>
            <a:r>
              <a:rPr lang="en-GB" dirty="0" err="1"/>
              <a:t>pecera</a:t>
            </a:r>
            <a:endParaRPr lang="en-GB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[5] </a:t>
            </a:r>
            <a:r>
              <a:rPr lang="en-GB" dirty="0" err="1"/>
              <a:t>cuna</a:t>
            </a:r>
            <a:endParaRPr lang="en-GB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/>
              <a:t>Transcript Part B:</a:t>
            </a:r>
            <a:br>
              <a:rPr lang="en-GB" b="1" dirty="0"/>
            </a:br>
            <a:r>
              <a:rPr lang="en-GB" b="0" dirty="0"/>
              <a:t>Cena </a:t>
            </a:r>
            <a:r>
              <a:rPr lang="en-GB" b="0" dirty="0" err="1"/>
              <a:t>cena</a:t>
            </a:r>
            <a:r>
              <a:rPr lang="en-GB" b="0" dirty="0"/>
              <a:t> las </a:t>
            </a:r>
            <a:r>
              <a:rPr lang="en-GB" b="0" dirty="0" err="1"/>
              <a:t>nueces</a:t>
            </a:r>
            <a:r>
              <a:rPr lang="en-GB" b="0" dirty="0"/>
              <a:t> de la </a:t>
            </a:r>
            <a:r>
              <a:rPr lang="en-GB" b="0" dirty="0" err="1"/>
              <a:t>cesta</a:t>
            </a:r>
            <a:r>
              <a:rPr lang="en-GB" b="0" dirty="0"/>
              <a:t>.</a:t>
            </a:r>
            <a:br>
              <a:rPr lang="en-GB" b="0" dirty="0"/>
            </a:br>
            <a:r>
              <a:rPr lang="en-GB" b="0" dirty="0"/>
              <a:t>Dice </a:t>
            </a:r>
            <a:r>
              <a:rPr lang="en-GB" b="0" dirty="0" err="1"/>
              <a:t>dice</a:t>
            </a:r>
            <a:r>
              <a:rPr lang="en-GB" b="0" dirty="0"/>
              <a:t> hay </a:t>
            </a:r>
            <a:r>
              <a:rPr lang="en-GB" b="0" dirty="0" err="1"/>
              <a:t>peces</a:t>
            </a:r>
            <a:r>
              <a:rPr lang="en-GB" b="0" dirty="0"/>
              <a:t> en la </a:t>
            </a:r>
            <a:r>
              <a:rPr lang="en-GB" b="0" dirty="0" err="1"/>
              <a:t>pecera</a:t>
            </a:r>
            <a:br>
              <a:rPr lang="en-GB" b="0" dirty="0"/>
            </a:br>
            <a:r>
              <a:rPr lang="en-GB" b="0" dirty="0" err="1"/>
              <a:t>Crece</a:t>
            </a:r>
            <a:r>
              <a:rPr lang="en-GB" b="0" dirty="0"/>
              <a:t> </a:t>
            </a:r>
            <a:r>
              <a:rPr lang="en-GB" b="0" dirty="0" err="1"/>
              <a:t>crece</a:t>
            </a:r>
            <a:r>
              <a:rPr lang="en-GB" b="0" dirty="0"/>
              <a:t> la </a:t>
            </a:r>
            <a:r>
              <a:rPr lang="en-GB" b="0" dirty="0" err="1"/>
              <a:t>cerdita</a:t>
            </a:r>
            <a:r>
              <a:rPr lang="en-GB" b="0" dirty="0"/>
              <a:t> Celeste.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b="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sz="1800" b="1" dirty="0"/>
              <a:t>Frequency of unknown words</a:t>
            </a:r>
            <a:r>
              <a:rPr lang="en-GB" sz="1800" b="0" dirty="0"/>
              <a:t>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sz="1800" b="1" dirty="0" err="1"/>
              <a:t>practicar</a:t>
            </a:r>
            <a:r>
              <a:rPr lang="en-GB" sz="1800" b="0" dirty="0"/>
              <a:t> [1595] </a:t>
            </a:r>
            <a:r>
              <a:rPr lang="en-GB" sz="1800" b="1" dirty="0" err="1"/>
              <a:t>trabalenguas</a:t>
            </a:r>
            <a:r>
              <a:rPr lang="en-GB" sz="1800" b="0" dirty="0"/>
              <a:t> [&gt;5000]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</a:t>
            </a: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ource: Davies, M. and Davies, K. (2018)</a:t>
            </a:r>
            <a:r>
              <a:rPr lang="en-GB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A frequency dictionary of Spanish: Core vocabulary for learners </a:t>
            </a: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(2nd ed.). Routledge: London</a:t>
            </a:r>
            <a:endParaRPr lang="en-GB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b="0" dirty="0"/>
          </a:p>
        </p:txBody>
      </p:sp>
      <p:sp>
        <p:nvSpPr>
          <p:cNvPr id="124" name="Google Shape;12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/>
              <a:t>Timing: </a:t>
            </a:r>
            <a:r>
              <a:rPr lang="en-GB" b="0" dirty="0"/>
              <a:t>5 minutes</a:t>
            </a:r>
            <a:endParaRPr lang="en-GB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/>
              <a:t>Aim: </a:t>
            </a:r>
            <a:r>
              <a:rPr lang="en-GB" b="0" dirty="0"/>
              <a:t>to practise written production of the correct indefinite articles and their association with some previously taught nouns (with regular –o / -a endings).</a:t>
            </a:r>
            <a:endParaRPr lang="en-GB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/>
              <a:t>Procedure: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0" dirty="0"/>
              <a:t>1. Read the instruction in Spanish.</a:t>
            </a:r>
            <a:endParaRPr lang="en-GB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0" dirty="0"/>
              <a:t>2. Pupils to identify the gender of the nouns and write the correct indefinite article.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0" dirty="0"/>
              <a:t>3. Pupils match the pictures to the words to reinforce their understanding.</a:t>
            </a:r>
            <a:endParaRPr lang="en-GB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dirty="0"/>
          </a:p>
        </p:txBody>
      </p:sp>
      <p:sp>
        <p:nvSpPr>
          <p:cNvPr id="124" name="Google Shape;12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337159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4" name="Google Shape;334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</a:t>
            </a:r>
            <a:r>
              <a:rPr lang="en-GB" b="0" dirty="0"/>
              <a:t>1 minute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 </a:t>
            </a:r>
            <a:r>
              <a:rPr lang="en-GB" b="0" dirty="0"/>
              <a:t>to recap ‘</a:t>
            </a:r>
            <a:r>
              <a:rPr lang="en-GB" b="1" dirty="0" err="1"/>
              <a:t>tener</a:t>
            </a:r>
            <a:r>
              <a:rPr lang="en-GB" b="0" dirty="0"/>
              <a:t>’ &amp; 1st person singular, </a:t>
            </a:r>
            <a:r>
              <a:rPr lang="en-GB" b="1" dirty="0" err="1"/>
              <a:t>tengo</a:t>
            </a:r>
            <a:r>
              <a:rPr lang="en-GB" b="0" dirty="0"/>
              <a:t>.</a:t>
            </a: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endParaRPr lang="en-GB" dirty="0"/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Click to present the information about </a:t>
            </a:r>
            <a:r>
              <a:rPr lang="en-GB" dirty="0" err="1"/>
              <a:t>tener</a:t>
            </a:r>
            <a:r>
              <a:rPr lang="en-GB" dirty="0"/>
              <a:t> (to have).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Elicit English translations for the Spanish examples provided. </a:t>
            </a:r>
          </a:p>
        </p:txBody>
      </p:sp>
      <p:sp>
        <p:nvSpPr>
          <p:cNvPr id="335" name="Google Shape;335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4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933745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4" name="Google Shape;334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</a:t>
            </a:r>
            <a:r>
              <a:rPr lang="en-GB" b="0" dirty="0"/>
              <a:t>4 minutes</a:t>
            </a:r>
            <a:br>
              <a:rPr lang="en-GB" b="0" dirty="0"/>
            </a:b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</a:t>
            </a:r>
            <a:r>
              <a:rPr lang="en-GB" b="0" dirty="0"/>
              <a:t> to practise written comprehension of and differentiation between </a:t>
            </a:r>
            <a:r>
              <a:rPr lang="en-GB" b="1" dirty="0" err="1"/>
              <a:t>tener</a:t>
            </a:r>
            <a:r>
              <a:rPr lang="en-GB" b="0" dirty="0"/>
              <a:t> and </a:t>
            </a:r>
            <a:r>
              <a:rPr lang="en-GB" b="1" dirty="0" err="1"/>
              <a:t>tengo</a:t>
            </a:r>
            <a:r>
              <a:rPr lang="en-GB" b="0" dirty="0"/>
              <a:t> and </a:t>
            </a:r>
            <a:r>
              <a:rPr lang="en-GB" b="1" dirty="0"/>
              <a:t>un</a:t>
            </a:r>
            <a:r>
              <a:rPr lang="en-GB" b="0" dirty="0"/>
              <a:t> / </a:t>
            </a:r>
            <a:r>
              <a:rPr lang="en-GB" b="1" dirty="0"/>
              <a:t>una</a:t>
            </a:r>
            <a:r>
              <a:rPr lang="en-GB" b="0" dirty="0"/>
              <a:t>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endParaRPr lang="en-GB" dirty="0"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GB" b="0" dirty="0"/>
              <a:t>Pupils read phrases 1 – 5 and write the full sentence translation in English.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GB" b="0" dirty="0"/>
              <a:t>Do question 1 as an example.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GB" b="0" dirty="0"/>
              <a:t>Give pupils 3 minutes to complete 2 – 5.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GB" b="0" dirty="0"/>
              <a:t>Elicit responses and click to reveal full sentences.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/>
              <a:t>Frequency of unknown cognates: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0" dirty="0" err="1"/>
              <a:t>fantástico</a:t>
            </a:r>
            <a:r>
              <a:rPr lang="en-GB" b="0" dirty="0"/>
              <a:t> [2501] </a:t>
            </a:r>
            <a:r>
              <a:rPr lang="en-GB" b="0" dirty="0" err="1"/>
              <a:t>importante</a:t>
            </a:r>
            <a:r>
              <a:rPr lang="en-GB" b="0" dirty="0"/>
              <a:t> [171] mi [37]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Source: Davies, M. &amp; Davies, K. (2018)</a:t>
            </a:r>
            <a:r>
              <a:rPr lang="en-GB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A frequency dictionary of Spanish: Core vocabulary for learners </a:t>
            </a: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(2nd ed.). Routledge: London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b="0" dirty="0"/>
          </a:p>
        </p:txBody>
      </p:sp>
      <p:sp>
        <p:nvSpPr>
          <p:cNvPr id="335" name="Google Shape;335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5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676243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</a:t>
            </a:r>
            <a:r>
              <a:rPr lang="en-GB" b="0" dirty="0"/>
              <a:t>5 minutes (9 slides)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 </a:t>
            </a:r>
            <a:r>
              <a:rPr lang="en-GB" b="0" dirty="0"/>
              <a:t>to practise oral production of </a:t>
            </a:r>
            <a:r>
              <a:rPr lang="en-GB" b="1" dirty="0" err="1"/>
              <a:t>tengo</a:t>
            </a:r>
            <a:r>
              <a:rPr lang="en-GB" b="0" dirty="0"/>
              <a:t> and the correct indefinite article </a:t>
            </a:r>
            <a:r>
              <a:rPr lang="en-GB" b="1" dirty="0"/>
              <a:t>un</a:t>
            </a:r>
            <a:r>
              <a:rPr lang="en-GB" b="0" dirty="0"/>
              <a:t> / </a:t>
            </a:r>
            <a:r>
              <a:rPr lang="en-GB" b="1" dirty="0"/>
              <a:t>una</a:t>
            </a:r>
            <a:r>
              <a:rPr lang="en-GB" b="0" dirty="0"/>
              <a:t>, and read aloud /  selection of this week’s new vocabulary.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b="0" dirty="0"/>
              <a:t>Read the instructions in Spanish. Pupils have 10-15 seconds to translate the sentence out lout.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b="0" dirty="0"/>
              <a:t>Click to bring up the picture prompt and </a:t>
            </a:r>
            <a:r>
              <a:rPr lang="en-GB" b="0" dirty="0" err="1"/>
              <a:t>inicio</a:t>
            </a:r>
            <a:r>
              <a:rPr lang="en-GB" b="0" dirty="0"/>
              <a:t> to start timer.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b="0" dirty="0"/>
              <a:t>Click to bring up answers. </a:t>
            </a:r>
          </a:p>
          <a:p>
            <a:endParaRPr lang="en-GB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/>
              <a:t>Frequency of unknown cognates: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0" dirty="0" err="1"/>
              <a:t>compañero</a:t>
            </a:r>
            <a:r>
              <a:rPr lang="en-GB" b="0" dirty="0"/>
              <a:t> [551]</a:t>
            </a: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tabLst/>
              <a:defRPr/>
            </a:pP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Source: Davies, M. &amp; Davies, K. (2018)</a:t>
            </a:r>
            <a:r>
              <a:rPr lang="en-GB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A frequency dictionary of Spanish: Core vocabulary for learners </a:t>
            </a: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(2nd ed.). Routledge: London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124" name="Google Shape;12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6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130790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/>
              <a:t>Frequency of unknown cognates: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0" dirty="0" err="1"/>
              <a:t>compañero</a:t>
            </a:r>
            <a:r>
              <a:rPr lang="en-GB" b="0" dirty="0"/>
              <a:t> [551]</a:t>
            </a: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tabLst/>
              <a:defRPr/>
            </a:pP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Source: Davies, M. &amp; Davies, K. (2018)</a:t>
            </a:r>
            <a:r>
              <a:rPr lang="en-GB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A frequency dictionary of Spanish: Core vocabulary for learners </a:t>
            </a: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(2nd ed.). Routledge: London</a:t>
            </a:r>
          </a:p>
        </p:txBody>
      </p:sp>
      <p:sp>
        <p:nvSpPr>
          <p:cNvPr id="124" name="Google Shape;12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7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301205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dirty="0"/>
              <a:t>3/9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/>
              <a:t>Frequency of unknown cognates: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0" dirty="0" err="1"/>
              <a:t>compañero</a:t>
            </a:r>
            <a:r>
              <a:rPr lang="en-GB" b="0" dirty="0"/>
              <a:t> [551]</a:t>
            </a: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tabLst/>
              <a:defRPr/>
            </a:pP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Source: Davies, M. &amp; Davies, K. (2018)</a:t>
            </a:r>
            <a:r>
              <a:rPr lang="en-GB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A frequency dictionary of Spanish: Core vocabulary for learners </a:t>
            </a: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(2nd ed.). Routledge: London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124" name="Google Shape;12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8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859617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dirty="0"/>
              <a:t>4/9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/>
              <a:t>Frequency of unknown cognates: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0" dirty="0" err="1"/>
              <a:t>compañero</a:t>
            </a:r>
            <a:r>
              <a:rPr lang="en-GB" b="0" dirty="0"/>
              <a:t> [551]</a:t>
            </a: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tabLst/>
              <a:defRPr/>
            </a:pP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Source: Davies, M. &amp; Davies, K. (2018)</a:t>
            </a:r>
            <a:r>
              <a:rPr lang="en-GB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A frequency dictionary of Spanish: Core vocabulary for learners </a:t>
            </a: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(2nd ed.). Routledge: London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124" name="Google Shape;12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9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484453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A8D37-603D-49A0-857F-3242FB1AF5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A9F840-9721-4389-851A-1E0C08B001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7D636C-A1D0-4A56-9B71-1F02F018B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D97DE-9BD9-4547-8418-C1C21AC53913}" type="datetimeFigureOut">
              <a:rPr lang="en-GB" smtClean="0"/>
              <a:t>01/07/2023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75CC66-DBE2-4C88-8DA5-A67C914CD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63C5B5-5843-48C8-A511-71A42FD8F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8BB6-D943-46C5-8FCC-BE88A64E64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8624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CF3030-056F-4CA2-B889-F44E86EAD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8CD951-8844-4B8F-95B5-AD31DED9E3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988D19-8542-42B3-B9D9-3A5EE22B3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D97DE-9BD9-4547-8418-C1C21AC53913}" type="datetimeFigureOut">
              <a:rPr lang="en-GB" smtClean="0"/>
              <a:t>01/07/2023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6065A8-B964-4AB7-807A-8F178D106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9CE0C0-38C4-46CB-AB22-A11993409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8BB6-D943-46C5-8FCC-BE88A64E64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6671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BD357C8-099F-4971-BBE1-E36E11B989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3D8BBC-BB73-479F-B71E-E0804DB4A7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40CA46-2728-4434-ACA1-B8A0EB0DF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D97DE-9BD9-4547-8418-C1C21AC53913}" type="datetimeFigureOut">
              <a:rPr lang="en-GB" smtClean="0"/>
              <a:t>01/07/2023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FA9C9A-A2AF-4CB5-85B6-9A6A1618E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593BC-E9A2-47E8-96CD-C00293373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8BB6-D943-46C5-8FCC-BE88A64E64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9939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16E5A6-D2CE-4BF5-92C3-183176A25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37ADBB-726B-4CAA-A7BC-4306C6D278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9499B-B6A1-4E86-8EE6-17F5C2B7CB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D97DE-9BD9-4547-8418-C1C21AC53913}" type="datetimeFigureOut">
              <a:rPr lang="en-GB" smtClean="0"/>
              <a:t>01/07/2023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832325-840D-4098-B49C-374DFE08C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39D694-57E2-4CCC-A98A-B79D9C46C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8BB6-D943-46C5-8FCC-BE88A64E64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5593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F4F92-DF01-4B13-B6B2-40A51BFCA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193C5C-B3C6-4834-8F0C-EFDCBEC1E7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B57ADE-6C32-452B-8B0A-B169F177C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D97DE-9BD9-4547-8418-C1C21AC53913}" type="datetimeFigureOut">
              <a:rPr lang="en-GB" smtClean="0"/>
              <a:t>01/07/2023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C10788-A1F0-479C-92BB-9FFDDD241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85B4CB-7C63-47C4-9BF7-F3123EFF6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8BB6-D943-46C5-8FCC-BE88A64E64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0562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35B9A7-0185-49CB-9E08-515BE69DE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0A026C-9F39-40A3-A216-0A63AC44F9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E5AC6F-E63C-4EE9-AD82-F83832101B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C4FA3E-7D96-4BF5-A798-3BF74D0084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D97DE-9BD9-4547-8418-C1C21AC53913}" type="datetimeFigureOut">
              <a:rPr lang="en-GB" smtClean="0"/>
              <a:t>01/07/2023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175A78-EE8D-46BB-B783-13FFA5F5A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616AD3-410A-428C-B6F9-147311253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8BB6-D943-46C5-8FCC-BE88A64E64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431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23EDB4-5814-49CC-A5AE-B0E008EA9F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F9D7F2-C7AE-4356-A653-9B542EE38C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C0FAA0-911F-4568-B8B5-55AB80726A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21F262-1B51-45B9-8399-208FFEDBA1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9D55254-46DE-4AFF-A707-A54CC34AA3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B19AED8-415F-4BE3-BA25-8EC9C7559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D97DE-9BD9-4547-8418-C1C21AC53913}" type="datetimeFigureOut">
              <a:rPr lang="en-GB" smtClean="0"/>
              <a:t>01/07/2023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41AB0B4-05D6-42F3-A8FB-B25D9EFBE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3E4FC4-98B7-42FC-BBE8-A00856B1D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8BB6-D943-46C5-8FCC-BE88A64E64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1212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0D7FB4-CD2B-4E29-98D9-8695F9289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023075-E0C5-4C09-ACE8-D77B1FE12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D97DE-9BD9-4547-8418-C1C21AC53913}" type="datetimeFigureOut">
              <a:rPr lang="en-GB" smtClean="0"/>
              <a:t>01/07/2023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5A0990-4CAA-45FE-A0E2-713C48FA3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05FDFC-B093-4D1F-B27F-66F27AF77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8BB6-D943-46C5-8FCC-BE88A64E64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0268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59442C-B3A7-4CC7-8524-562C4CFC5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D97DE-9BD9-4547-8418-C1C21AC53913}" type="datetimeFigureOut">
              <a:rPr lang="en-GB" smtClean="0"/>
              <a:t>01/07/2023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EDA86-EA15-4AE6-A433-2978639F1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CC8EC8-5F5E-4BDB-8FA6-16154D77B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8BB6-D943-46C5-8FCC-BE88A64E64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9939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D0B73-AAA0-4333-A8D1-FE58FB52F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5B3D3C-EC1F-46DC-BB6F-0C325C2BA2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BA26DA-1488-47F9-866E-D990691C6C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3AF8E3-13BF-4C49-8989-CBF76C249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D97DE-9BD9-4547-8418-C1C21AC53913}" type="datetimeFigureOut">
              <a:rPr lang="en-GB" smtClean="0"/>
              <a:t>01/07/2023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1280F9-F964-4A8B-AFCA-D4E52772C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8C56BE-F10C-4422-B2A7-F8E646BF5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8BB6-D943-46C5-8FCC-BE88A64E64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8907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5EC287-8650-4707-B08B-2B48C6754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ED4375-D8F2-4321-BEB8-CDEC6ABE53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CDFC15-5237-4211-B037-87E734EC26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2BFB14-A837-41CE-B17C-E7B9D7EFC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D97DE-9BD9-4547-8418-C1C21AC53913}" type="datetimeFigureOut">
              <a:rPr lang="en-GB" smtClean="0"/>
              <a:t>01/07/2023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50D752-9FF4-43CA-BF3B-5A89DC15B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ABB3F8-33AE-457F-B872-219B87169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8BB6-D943-46C5-8FCC-BE88A64E64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4837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02904C5-72AE-454B-934C-B9303AE29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F5AF10-5EED-4360-8F28-9A4030C163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A87411-EE83-4B0B-AF7D-B24E16180F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2D97DE-9BD9-4547-8418-C1C21AC53913}" type="datetimeFigureOut">
              <a:rPr lang="en-GB" smtClean="0"/>
              <a:t>01/07/2023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2A79E8-CE94-4C45-A5D8-CB6BE7B827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C8DF32-79AF-4DEA-B60E-D10F30EC54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198BB6-D943-46C5-8FCC-BE88A64E64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3944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audio16.wav"/><Relationship Id="rId3" Type="http://schemas.openxmlformats.org/officeDocument/2006/relationships/audio" Target="../media/audio11.wav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svg"/><Relationship Id="rId11" Type="http://schemas.openxmlformats.org/officeDocument/2006/relationships/image" Target="../media/image31.png"/><Relationship Id="rId5" Type="http://schemas.openxmlformats.org/officeDocument/2006/relationships/image" Target="../media/image29.png"/><Relationship Id="rId10" Type="http://schemas.openxmlformats.org/officeDocument/2006/relationships/image" Target="../media/image18.svg"/><Relationship Id="rId4" Type="http://schemas.openxmlformats.org/officeDocument/2006/relationships/image" Target="../media/image20.png"/><Relationship Id="rId9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audio" Target="../media/audio11.wav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17.wav"/><Relationship Id="rId5" Type="http://schemas.openxmlformats.org/officeDocument/2006/relationships/image" Target="../media/image6.png"/><Relationship Id="rId4" Type="http://schemas.openxmlformats.org/officeDocument/2006/relationships/image" Target="../media/image20.png"/><Relationship Id="rId9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audio" Target="../media/audio11.wav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18.wav"/><Relationship Id="rId5" Type="http://schemas.openxmlformats.org/officeDocument/2006/relationships/image" Target="../media/image32.png"/><Relationship Id="rId4" Type="http://schemas.openxmlformats.org/officeDocument/2006/relationships/image" Target="../media/image20.png"/><Relationship Id="rId9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audio" Target="../media/audio11.wav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19.wav"/><Relationship Id="rId5" Type="http://schemas.openxmlformats.org/officeDocument/2006/relationships/image" Target="../media/image2.png"/><Relationship Id="rId4" Type="http://schemas.openxmlformats.org/officeDocument/2006/relationships/image" Target="../media/image20.png"/><Relationship Id="rId9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audio" Target="../media/audio11.wav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20.wav"/><Relationship Id="rId5" Type="http://schemas.openxmlformats.org/officeDocument/2006/relationships/image" Target="../media/image5.png"/><Relationship Id="rId4" Type="http://schemas.openxmlformats.org/officeDocument/2006/relationships/image" Target="../media/image20.png"/><Relationship Id="rId9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10" Type="http://schemas.openxmlformats.org/officeDocument/2006/relationships/image" Target="../media/image18.svg"/><Relationship Id="rId4" Type="http://schemas.openxmlformats.org/officeDocument/2006/relationships/image" Target="../media/image34.png"/><Relationship Id="rId9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39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Relationship Id="rId9" Type="http://schemas.openxmlformats.org/officeDocument/2006/relationships/image" Target="../media/image18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13" Type="http://schemas.openxmlformats.org/officeDocument/2006/relationships/audio" Target="../media/audio9.wav"/><Relationship Id="rId18" Type="http://schemas.openxmlformats.org/officeDocument/2006/relationships/image" Target="../media/image13.png"/><Relationship Id="rId3" Type="http://schemas.openxmlformats.org/officeDocument/2006/relationships/audio" Target="../media/audio1.wav"/><Relationship Id="rId21" Type="http://schemas.openxmlformats.org/officeDocument/2006/relationships/image" Target="../media/image16.png"/><Relationship Id="rId7" Type="http://schemas.openxmlformats.org/officeDocument/2006/relationships/image" Target="../media/image8.png"/><Relationship Id="rId12" Type="http://schemas.openxmlformats.org/officeDocument/2006/relationships/audio" Target="../media/audio8.wav"/><Relationship Id="rId17" Type="http://schemas.openxmlformats.org/officeDocument/2006/relationships/audio" Target="../media/audio10.wav"/><Relationship Id="rId25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2.png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4.wav"/><Relationship Id="rId11" Type="http://schemas.openxmlformats.org/officeDocument/2006/relationships/audio" Target="../media/audio7.wav"/><Relationship Id="rId24" Type="http://schemas.openxmlformats.org/officeDocument/2006/relationships/image" Target="../media/image19.png"/><Relationship Id="rId5" Type="http://schemas.openxmlformats.org/officeDocument/2006/relationships/audio" Target="../media/audio3.wav"/><Relationship Id="rId15" Type="http://schemas.openxmlformats.org/officeDocument/2006/relationships/image" Target="../media/image11.png"/><Relationship Id="rId23" Type="http://schemas.openxmlformats.org/officeDocument/2006/relationships/image" Target="../media/image18.svg"/><Relationship Id="rId10" Type="http://schemas.openxmlformats.org/officeDocument/2006/relationships/audio" Target="../media/audio6.wav"/><Relationship Id="rId19" Type="http://schemas.openxmlformats.org/officeDocument/2006/relationships/image" Target="../media/image14.png"/><Relationship Id="rId4" Type="http://schemas.openxmlformats.org/officeDocument/2006/relationships/audio" Target="../media/audio2.wav"/><Relationship Id="rId9" Type="http://schemas.openxmlformats.org/officeDocument/2006/relationships/image" Target="../media/image9.png"/><Relationship Id="rId14" Type="http://schemas.openxmlformats.org/officeDocument/2006/relationships/image" Target="../media/image10.png"/><Relationship Id="rId22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17.png"/><Relationship Id="rId3" Type="http://schemas.openxmlformats.org/officeDocument/2006/relationships/image" Target="../media/image21.png"/><Relationship Id="rId7" Type="http://schemas.openxmlformats.org/officeDocument/2006/relationships/image" Target="../media/image22.png"/><Relationship Id="rId12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11" Type="http://schemas.openxmlformats.org/officeDocument/2006/relationships/image" Target="../media/image24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microsoft.com/office/2007/relationships/hdphoto" Target="../media/hdphoto1.wdp"/><Relationship Id="rId9" Type="http://schemas.openxmlformats.org/officeDocument/2006/relationships/image" Target="../media/image4.png"/><Relationship Id="rId14" Type="http://schemas.openxmlformats.org/officeDocument/2006/relationships/image" Target="../media/image18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png"/><Relationship Id="rId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21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gif"/><Relationship Id="rId5" Type="http://schemas.openxmlformats.org/officeDocument/2006/relationships/image" Target="../media/image27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audio12.wav"/><Relationship Id="rId3" Type="http://schemas.openxmlformats.org/officeDocument/2006/relationships/audio" Target="../media/audio11.wav"/><Relationship Id="rId7" Type="http://schemas.openxmlformats.org/officeDocument/2006/relationships/image" Target="../media/image30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png"/><Relationship Id="rId11" Type="http://schemas.openxmlformats.org/officeDocument/2006/relationships/image" Target="../media/image31.png"/><Relationship Id="rId5" Type="http://schemas.openxmlformats.org/officeDocument/2006/relationships/image" Target="../media/image7.png"/><Relationship Id="rId10" Type="http://schemas.openxmlformats.org/officeDocument/2006/relationships/image" Target="../media/image18.svg"/><Relationship Id="rId4" Type="http://schemas.openxmlformats.org/officeDocument/2006/relationships/image" Target="../media/image20.pn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audio13.wav"/><Relationship Id="rId3" Type="http://schemas.openxmlformats.org/officeDocument/2006/relationships/audio" Target="../media/audio11.wav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svg"/><Relationship Id="rId11" Type="http://schemas.openxmlformats.org/officeDocument/2006/relationships/image" Target="../media/image31.png"/><Relationship Id="rId5" Type="http://schemas.openxmlformats.org/officeDocument/2006/relationships/image" Target="../media/image29.png"/><Relationship Id="rId10" Type="http://schemas.openxmlformats.org/officeDocument/2006/relationships/image" Target="../media/image18.svg"/><Relationship Id="rId4" Type="http://schemas.openxmlformats.org/officeDocument/2006/relationships/image" Target="../media/image20.png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audio14.wav"/><Relationship Id="rId3" Type="http://schemas.openxmlformats.org/officeDocument/2006/relationships/audio" Target="../media/audio11.wav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svg"/><Relationship Id="rId11" Type="http://schemas.openxmlformats.org/officeDocument/2006/relationships/image" Target="../media/image31.png"/><Relationship Id="rId5" Type="http://schemas.openxmlformats.org/officeDocument/2006/relationships/image" Target="../media/image29.png"/><Relationship Id="rId10" Type="http://schemas.openxmlformats.org/officeDocument/2006/relationships/image" Target="../media/image18.svg"/><Relationship Id="rId4" Type="http://schemas.openxmlformats.org/officeDocument/2006/relationships/image" Target="../media/image20.png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audio15.wav"/><Relationship Id="rId3" Type="http://schemas.openxmlformats.org/officeDocument/2006/relationships/audio" Target="../media/audio11.wav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svg"/><Relationship Id="rId11" Type="http://schemas.openxmlformats.org/officeDocument/2006/relationships/image" Target="../media/image31.png"/><Relationship Id="rId5" Type="http://schemas.openxmlformats.org/officeDocument/2006/relationships/image" Target="../media/image29.png"/><Relationship Id="rId10" Type="http://schemas.openxmlformats.org/officeDocument/2006/relationships/image" Target="../media/image18.svg"/><Relationship Id="rId4" Type="http://schemas.openxmlformats.org/officeDocument/2006/relationships/image" Target="../media/image20.pn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" descr="background rectangle"/>
          <p:cNvSpPr/>
          <p:nvPr/>
        </p:nvSpPr>
        <p:spPr>
          <a:xfrm>
            <a:off x="0" y="0"/>
            <a:ext cx="4350984" cy="6858000"/>
          </a:xfrm>
          <a:prstGeom prst="rect">
            <a:avLst/>
          </a:prstGeom>
          <a:solidFill>
            <a:srgbClr val="FF111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99" name="Google Shape;99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22963" y="223783"/>
            <a:ext cx="4953631" cy="4247588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2"/>
          <p:cNvSpPr/>
          <p:nvPr/>
        </p:nvSpPr>
        <p:spPr>
          <a:xfrm>
            <a:off x="6341252" y="4537176"/>
            <a:ext cx="3214451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33"/>
              </a:buClr>
              <a:buSzPts val="9600"/>
              <a:buFont typeface="Arial"/>
              <a:buNone/>
              <a:tabLst/>
              <a:defRPr/>
            </a:pPr>
            <a:r>
              <a:rPr kumimoji="0" lang="en-GB" sz="9600" b="1" i="0" u="none" strike="noStrike" kern="0" cap="none" spc="0" normalizeH="0" baseline="0" noProof="0" dirty="0" err="1">
                <a:ln>
                  <a:noFill/>
                </a:ln>
                <a:solidFill>
                  <a:srgbClr val="FF3333"/>
                </a:solidFill>
                <a:effectLst/>
                <a:uLnTx/>
                <a:uFillTx/>
                <a:latin typeface="Modern Love" panose="04090805081005020601" pitchFamily="82" charset="0"/>
                <a:cs typeface="Arial"/>
                <a:sym typeface="Arial"/>
              </a:rPr>
              <a:t>rojo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dern Love" panose="04090805081005020601" pitchFamily="82" charset="0"/>
              <a:cs typeface="Arial"/>
              <a:sym typeface="Arial"/>
            </a:endParaRPr>
          </a:p>
        </p:txBody>
      </p:sp>
      <p:sp>
        <p:nvSpPr>
          <p:cNvPr id="101" name="Google Shape;101;p2"/>
          <p:cNvSpPr txBox="1"/>
          <p:nvPr/>
        </p:nvSpPr>
        <p:spPr>
          <a:xfrm>
            <a:off x="0" y="6334820"/>
            <a:ext cx="4350984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tabLst/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Follow ups 1-5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CC6876-DDF0-4199-BBA3-5430CC14F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291" y="304800"/>
            <a:ext cx="3962401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Saying what I and others have</a:t>
            </a:r>
            <a:endParaRPr lang="en-GB" dirty="0"/>
          </a:p>
        </p:txBody>
      </p:sp>
      <p:pic>
        <p:nvPicPr>
          <p:cNvPr id="3" name="Picture 4" descr="Escuela, Libro De Ejercicios, Estudiar">
            <a:extLst>
              <a:ext uri="{FF2B5EF4-FFF2-40B4-BE49-F238E27FC236}">
                <a16:creationId xmlns:a16="http://schemas.microsoft.com/office/drawing/2014/main" id="{5FDBE42C-534D-00EE-F193-CE92B94951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01835">
            <a:off x="4930956" y="2885150"/>
            <a:ext cx="671808" cy="899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C88CF3ED-B400-A11C-DE92-17EF88C18343}"/>
              </a:ext>
            </a:extLst>
          </p:cNvPr>
          <p:cNvGrpSpPr/>
          <p:nvPr/>
        </p:nvGrpSpPr>
        <p:grpSpPr>
          <a:xfrm flipH="1">
            <a:off x="505119" y="2347577"/>
            <a:ext cx="3077021" cy="1372022"/>
            <a:chOff x="2506647" y="1903302"/>
            <a:chExt cx="2346244" cy="1372022"/>
          </a:xfrm>
        </p:grpSpPr>
        <p:pic>
          <p:nvPicPr>
            <p:cNvPr id="5" name="Picture 4" descr="Free Bubble Speech vector and picture">
              <a:extLst>
                <a:ext uri="{FF2B5EF4-FFF2-40B4-BE49-F238E27FC236}">
                  <a16:creationId xmlns:a16="http://schemas.microsoft.com/office/drawing/2014/main" id="{6FCEE4A0-6EA7-FD47-83AB-7A9D4A50D4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6357" y="1903302"/>
              <a:ext cx="2261348" cy="13720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CCDF1EA-FF4B-E865-F3F4-2352FA5C5806}"/>
                </a:ext>
              </a:extLst>
            </p:cNvPr>
            <p:cNvSpPr txBox="1"/>
            <p:nvPr/>
          </p:nvSpPr>
          <p:spPr>
            <a:xfrm>
              <a:off x="2506647" y="2006501"/>
              <a:ext cx="234624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r>
                <a:rPr lang="en-GB" sz="6000" b="1" dirty="0">
                  <a:ln w="22225">
                    <a:solidFill>
                      <a:srgbClr val="0070C0"/>
                    </a:solidFill>
                    <a:prstDash val="solid"/>
                  </a:ln>
                  <a:solidFill>
                    <a:srgbClr val="94E3FE"/>
                  </a:solidFill>
                  <a:latin typeface="Dreaming Outloud Pro" panose="03050502040302030504" pitchFamily="66" charset="0"/>
                  <a:cs typeface="Dreaming Outloud Pro" panose="03050502040302030504" pitchFamily="66" charset="0"/>
                </a:rPr>
                <a:t>Tengo…</a:t>
              </a:r>
            </a:p>
          </p:txBody>
        </p:sp>
      </p:grpSp>
      <p:pic>
        <p:nvPicPr>
          <p:cNvPr id="7" name="Picture 2" descr="Bolsa, Escuela, Mochila">
            <a:extLst>
              <a:ext uri="{FF2B5EF4-FFF2-40B4-BE49-F238E27FC236}">
                <a16:creationId xmlns:a16="http://schemas.microsoft.com/office/drawing/2014/main" id="{044A227C-B4EA-01B5-99BF-C569B4FD79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2813" y="2393484"/>
            <a:ext cx="1856193" cy="2429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Basketball, Ball, Sport, Orange Ball">
            <a:extLst>
              <a:ext uri="{FF2B5EF4-FFF2-40B4-BE49-F238E27FC236}">
                <a16:creationId xmlns:a16="http://schemas.microsoft.com/office/drawing/2014/main" id="{3BB2F583-7F8F-F251-F41E-921ED4C976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821" y="3636047"/>
            <a:ext cx="1024116" cy="1024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BF6E727-DACE-DFF3-F797-4E0F7BF253F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0373402">
            <a:off x="5388527" y="4079608"/>
            <a:ext cx="1004717" cy="640507"/>
          </a:xfrm>
          <a:prstGeom prst="rect">
            <a:avLst/>
          </a:prstGeom>
        </p:spPr>
      </p:pic>
      <p:pic>
        <p:nvPicPr>
          <p:cNvPr id="10" name="Picture 8" descr="Camara, Fotografia, Fotografía, Foto">
            <a:extLst>
              <a:ext uri="{FF2B5EF4-FFF2-40B4-BE49-F238E27FC236}">
                <a16:creationId xmlns:a16="http://schemas.microsoft.com/office/drawing/2014/main" id="{1872753C-FDEF-9E43-9424-56B256121E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050" y="4399862"/>
            <a:ext cx="939977" cy="644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"/>
          <p:cNvSpPr/>
          <p:nvPr/>
        </p:nvSpPr>
        <p:spPr>
          <a:xfrm>
            <a:off x="226819" y="286881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9B81CA-49CF-4113-B92C-AF8FEDD23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438" y="217362"/>
            <a:ext cx="2810719" cy="675762"/>
          </a:xfrm>
        </p:spPr>
        <p:txBody>
          <a:bodyPr>
            <a:normAutofit/>
          </a:bodyPr>
          <a:lstStyle/>
          <a:p>
            <a:r>
              <a:rPr lang="en-GB" sz="32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Follow up 4 </a:t>
            </a:r>
            <a:endParaRPr lang="en-GB" sz="3200" dirty="0"/>
          </a:p>
        </p:txBody>
      </p:sp>
      <p:pic>
        <p:nvPicPr>
          <p:cNvPr id="34" name="Google Shape;319;p15" descr="Speech Icon, Voice, Talking, Audio, Speech">
            <a:extLst>
              <a:ext uri="{FF2B5EF4-FFF2-40B4-BE49-F238E27FC236}">
                <a16:creationId xmlns:a16="http://schemas.microsoft.com/office/drawing/2014/main" id="{C0E766C4-0FE3-4A02-AE1E-54BA0F4E06F8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131654" y="207539"/>
            <a:ext cx="776168" cy="776168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Title 1">
            <a:extLst>
              <a:ext uri="{FF2B5EF4-FFF2-40B4-BE49-F238E27FC236}">
                <a16:creationId xmlns:a16="http://schemas.microsoft.com/office/drawing/2014/main" id="{3B41760E-5E10-4C20-979B-21DBA1FE39E9}"/>
              </a:ext>
            </a:extLst>
          </p:cNvPr>
          <p:cNvSpPr txBox="1">
            <a:spLocks/>
          </p:cNvSpPr>
          <p:nvPr/>
        </p:nvSpPr>
        <p:spPr>
          <a:xfrm>
            <a:off x="10990005" y="1033555"/>
            <a:ext cx="1059466" cy="461665"/>
          </a:xfrm>
          <a:prstGeom prst="rect">
            <a:avLst/>
          </a:prstGeom>
          <a:solidFill>
            <a:srgbClr val="86CFE2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hablar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36" name="Google Shape;387;p19">
            <a:extLst>
              <a:ext uri="{FF2B5EF4-FFF2-40B4-BE49-F238E27FC236}">
                <a16:creationId xmlns:a16="http://schemas.microsoft.com/office/drawing/2014/main" id="{5F6213C0-62DB-4319-A94B-90B12C64DB05}"/>
              </a:ext>
            </a:extLst>
          </p:cNvPr>
          <p:cNvSpPr/>
          <p:nvPr/>
        </p:nvSpPr>
        <p:spPr>
          <a:xfrm>
            <a:off x="11134062" y="2730277"/>
            <a:ext cx="516951" cy="3379042"/>
          </a:xfrm>
          <a:prstGeom prst="rect">
            <a:avLst/>
          </a:prstGeom>
          <a:solidFill>
            <a:srgbClr val="FF3399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000"/>
              <a:buFont typeface="Calibri"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37" name="Google Shape;389;p19">
            <a:extLst>
              <a:ext uri="{FF2B5EF4-FFF2-40B4-BE49-F238E27FC236}">
                <a16:creationId xmlns:a16="http://schemas.microsoft.com/office/drawing/2014/main" id="{ACD833F6-6EC7-4E52-9985-28FBBBD35BBC}"/>
              </a:ext>
            </a:extLst>
          </p:cNvPr>
          <p:cNvCxnSpPr>
            <a:cxnSpLocks/>
          </p:cNvCxnSpPr>
          <p:nvPr/>
        </p:nvCxnSpPr>
        <p:spPr>
          <a:xfrm>
            <a:off x="11832254" y="2718849"/>
            <a:ext cx="0" cy="3379044"/>
          </a:xfrm>
          <a:prstGeom prst="straightConnector1">
            <a:avLst/>
          </a:prstGeom>
          <a:noFill/>
          <a:ln w="28575" cap="flat" cmpd="sng">
            <a:solidFill>
              <a:srgbClr val="1E4E7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8" name="Google Shape;390;p19">
            <a:extLst>
              <a:ext uri="{FF2B5EF4-FFF2-40B4-BE49-F238E27FC236}">
                <a16:creationId xmlns:a16="http://schemas.microsoft.com/office/drawing/2014/main" id="{F40F36E0-1708-4740-A40D-1D1597B2524A}"/>
              </a:ext>
            </a:extLst>
          </p:cNvPr>
          <p:cNvCxnSpPr>
            <a:cxnSpLocks/>
          </p:cNvCxnSpPr>
          <p:nvPr/>
        </p:nvCxnSpPr>
        <p:spPr>
          <a:xfrm>
            <a:off x="11824390" y="2702933"/>
            <a:ext cx="223189" cy="0"/>
          </a:xfrm>
          <a:prstGeom prst="straightConnector1">
            <a:avLst/>
          </a:prstGeom>
          <a:noFill/>
          <a:ln w="28575" cap="flat" cmpd="sng">
            <a:solidFill>
              <a:srgbClr val="1E4E7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9" name="Google Shape;391;p19">
            <a:extLst>
              <a:ext uri="{FF2B5EF4-FFF2-40B4-BE49-F238E27FC236}">
                <a16:creationId xmlns:a16="http://schemas.microsoft.com/office/drawing/2014/main" id="{E0D3D65E-2F77-4DBD-86C8-221832464D06}"/>
              </a:ext>
            </a:extLst>
          </p:cNvPr>
          <p:cNvCxnSpPr>
            <a:cxnSpLocks/>
          </p:cNvCxnSpPr>
          <p:nvPr/>
        </p:nvCxnSpPr>
        <p:spPr>
          <a:xfrm>
            <a:off x="11825857" y="6097892"/>
            <a:ext cx="223189" cy="0"/>
          </a:xfrm>
          <a:prstGeom prst="straightConnector1">
            <a:avLst/>
          </a:prstGeom>
          <a:noFill/>
          <a:ln w="28575" cap="flat" cmpd="sng">
            <a:solidFill>
              <a:srgbClr val="1E4E7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0" name="Google Shape;395;p19">
            <a:extLst>
              <a:ext uri="{FF2B5EF4-FFF2-40B4-BE49-F238E27FC236}">
                <a16:creationId xmlns:a16="http://schemas.microsoft.com/office/drawing/2014/main" id="{37183A46-2902-4262-8802-4747275AD3ED}"/>
              </a:ext>
            </a:extLst>
          </p:cNvPr>
          <p:cNvSpPr/>
          <p:nvPr/>
        </p:nvSpPr>
        <p:spPr>
          <a:xfrm>
            <a:off x="10854370" y="6399760"/>
            <a:ext cx="1089979" cy="31063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1F4E79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entury Gothic"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INICIO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Google Shape;388;p19">
            <a:extLst>
              <a:ext uri="{FF2B5EF4-FFF2-40B4-BE49-F238E27FC236}">
                <a16:creationId xmlns:a16="http://schemas.microsoft.com/office/drawing/2014/main" id="{45BF85B2-B661-4974-9994-1FED632C6457}"/>
              </a:ext>
            </a:extLst>
          </p:cNvPr>
          <p:cNvSpPr/>
          <p:nvPr/>
        </p:nvSpPr>
        <p:spPr>
          <a:xfrm>
            <a:off x="11129935" y="2730275"/>
            <a:ext cx="518389" cy="3379044"/>
          </a:xfrm>
          <a:prstGeom prst="rect">
            <a:avLst/>
          </a:prstGeom>
          <a:solidFill>
            <a:srgbClr val="86CFE2"/>
          </a:solidFill>
          <a:ln w="9525" cap="flat" cmpd="sng">
            <a:solidFill>
              <a:srgbClr val="02456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ctr" rotWithShape="0">
              <a:srgbClr val="FFFFFF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000"/>
              <a:buFont typeface="Calibri"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5A4C1EC-1FED-496C-9228-9A001477C93F}"/>
              </a:ext>
            </a:extLst>
          </p:cNvPr>
          <p:cNvSpPr txBox="1"/>
          <p:nvPr/>
        </p:nvSpPr>
        <p:spPr>
          <a:xfrm>
            <a:off x="0" y="1806381"/>
            <a:ext cx="452399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 have…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9C1EAE9-568E-4063-8E0E-0254BFB233D3}"/>
              </a:ext>
            </a:extLst>
          </p:cNvPr>
          <p:cNvSpPr txBox="1"/>
          <p:nvPr/>
        </p:nvSpPr>
        <p:spPr>
          <a:xfrm>
            <a:off x="4293638" y="1295510"/>
            <a:ext cx="17843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un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260981E-DDEC-466F-B8ED-1AEE4B90DC76}"/>
              </a:ext>
            </a:extLst>
          </p:cNvPr>
          <p:cNvSpPr txBox="1"/>
          <p:nvPr/>
        </p:nvSpPr>
        <p:spPr>
          <a:xfrm>
            <a:off x="4064313" y="2526914"/>
            <a:ext cx="19389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una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695FAD3-8743-4B87-BBE8-6B7ABACC89D7}"/>
              </a:ext>
            </a:extLst>
          </p:cNvPr>
          <p:cNvSpPr txBox="1"/>
          <p:nvPr/>
        </p:nvSpPr>
        <p:spPr>
          <a:xfrm>
            <a:off x="6799613" y="1337668"/>
            <a:ext cx="379797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pelota.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2825F8C-E7BA-4B4E-A1D4-0DDFF9B6CB34}"/>
              </a:ext>
            </a:extLst>
          </p:cNvPr>
          <p:cNvSpPr txBox="1"/>
          <p:nvPr/>
        </p:nvSpPr>
        <p:spPr>
          <a:xfrm>
            <a:off x="8568071" y="6049285"/>
            <a:ext cx="2056973" cy="646331"/>
          </a:xfrm>
          <a:prstGeom prst="rect">
            <a:avLst/>
          </a:prstGeom>
          <a:solidFill>
            <a:srgbClr val="B2DE82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¡</a:t>
            </a: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tiempo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!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AB6EADB-C028-49E0-864F-9C3AB5A1AC50}"/>
              </a:ext>
            </a:extLst>
          </p:cNvPr>
          <p:cNvSpPr txBox="1"/>
          <p:nvPr/>
        </p:nvSpPr>
        <p:spPr>
          <a:xfrm>
            <a:off x="7782" y="1868555"/>
            <a:ext cx="3977740" cy="116955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Tengo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789B317E-0B23-48F7-88AE-1837A5301E2B}"/>
              </a:ext>
            </a:extLst>
          </p:cNvPr>
          <p:cNvSpPr/>
          <p:nvPr/>
        </p:nvSpPr>
        <p:spPr>
          <a:xfrm>
            <a:off x="3876556" y="2702933"/>
            <a:ext cx="2219444" cy="945162"/>
          </a:xfrm>
          <a:prstGeom prst="round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947F177-7873-4727-AA4D-635D91E93D98}"/>
              </a:ext>
            </a:extLst>
          </p:cNvPr>
          <p:cNvSpPr/>
          <p:nvPr/>
        </p:nvSpPr>
        <p:spPr>
          <a:xfrm>
            <a:off x="6724432" y="2595390"/>
            <a:ext cx="4515980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cuaderno</a:t>
            </a:r>
            <a:r>
              <a:rPr kumimoji="0" lang="en-GB" sz="6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Graphic 4" descr="Line arrow Straight">
            <a:extLst>
              <a:ext uri="{FF2B5EF4-FFF2-40B4-BE49-F238E27FC236}">
                <a16:creationId xmlns:a16="http://schemas.microsoft.com/office/drawing/2014/main" id="{8DD47635-2185-4551-8545-D47148659C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8807394">
            <a:off x="6069045" y="1939096"/>
            <a:ext cx="757303" cy="914400"/>
          </a:xfrm>
          <a:prstGeom prst="rect">
            <a:avLst/>
          </a:prstGeom>
        </p:spPr>
      </p:pic>
      <p:pic>
        <p:nvPicPr>
          <p:cNvPr id="31" name="Graphic 30" descr="Line arrow Straight">
            <a:extLst>
              <a:ext uri="{FF2B5EF4-FFF2-40B4-BE49-F238E27FC236}">
                <a16:creationId xmlns:a16="http://schemas.microsoft.com/office/drawing/2014/main" id="{FAF2FBD3-46D2-48E8-AFD6-4660A9E7C1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2488694">
            <a:off x="2825223" y="2273075"/>
            <a:ext cx="914400" cy="914400"/>
          </a:xfrm>
          <a:prstGeom prst="rect">
            <a:avLst/>
          </a:prstGeom>
        </p:spPr>
      </p:pic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9C62D8DD-F52E-4AA1-A992-7EE48A763736}"/>
              </a:ext>
            </a:extLst>
          </p:cNvPr>
          <p:cNvSpPr/>
          <p:nvPr/>
        </p:nvSpPr>
        <p:spPr>
          <a:xfrm>
            <a:off x="6799613" y="1432456"/>
            <a:ext cx="4042244" cy="1013208"/>
          </a:xfrm>
          <a:prstGeom prst="round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Picture 10" descr="Basketball, Ball, Sport, Orange Ball">
            <a:extLst>
              <a:ext uri="{FF2B5EF4-FFF2-40B4-BE49-F238E27FC236}">
                <a16:creationId xmlns:a16="http://schemas.microsoft.com/office/drawing/2014/main" id="{EF629A39-1FC1-404B-8D02-8C2E0E68D4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8604" y="4879805"/>
            <a:ext cx="1001873" cy="1001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ctangle 27">
            <a:hlinkClick r:id="" action="ppaction://noaction">
              <a:snd r:embed="rId8" name="f 6_6.wav"/>
            </a:hlinkClick>
            <a:extLst>
              <a:ext uri="{FF2B5EF4-FFF2-40B4-BE49-F238E27FC236}">
                <a16:creationId xmlns:a16="http://schemas.microsoft.com/office/drawing/2014/main" id="{E054AA37-58A0-49D5-942E-04325A30EBA8}"/>
              </a:ext>
            </a:extLst>
          </p:cNvPr>
          <p:cNvSpPr/>
          <p:nvPr/>
        </p:nvSpPr>
        <p:spPr>
          <a:xfrm>
            <a:off x="359172" y="1033555"/>
            <a:ext cx="753639" cy="649237"/>
          </a:xfrm>
          <a:prstGeom prst="rect">
            <a:avLst/>
          </a:prstGeom>
          <a:solidFill>
            <a:srgbClr val="86CFE2"/>
          </a:solidFill>
          <a:ln>
            <a:solidFill>
              <a:srgbClr val="00206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5</a:t>
            </a:r>
          </a:p>
        </p:txBody>
      </p:sp>
      <p:pic>
        <p:nvPicPr>
          <p:cNvPr id="4" name="Graphic 3" descr="Teacher">
            <a:extLst>
              <a:ext uri="{FF2B5EF4-FFF2-40B4-BE49-F238E27FC236}">
                <a16:creationId xmlns:a16="http://schemas.microsoft.com/office/drawing/2014/main" id="{05431414-1EFC-5309-A234-74C1663AD29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160729" y="3658"/>
            <a:ext cx="914400" cy="914400"/>
          </a:xfrm>
          <a:prstGeom prst="rect">
            <a:avLst/>
          </a:prstGeom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0965E2BF-75BF-83B1-9CFD-10C18470352C}"/>
              </a:ext>
            </a:extLst>
          </p:cNvPr>
          <p:cNvSpPr/>
          <p:nvPr/>
        </p:nvSpPr>
        <p:spPr>
          <a:xfrm>
            <a:off x="4184881" y="175315"/>
            <a:ext cx="4654320" cy="515134"/>
          </a:xfrm>
          <a:prstGeom prst="wedgeRoundRectCallout">
            <a:avLst>
              <a:gd name="adj1" fmla="val -57234"/>
              <a:gd name="adj2" fmla="val 8044"/>
              <a:gd name="adj3" fmla="val 16667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Habla con un </a:t>
            </a:r>
            <a:r>
              <a:rPr lang="en-GB" sz="24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compañero</a:t>
            </a:r>
            <a:r>
              <a:rPr lang="en-GB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/a.</a:t>
            </a:r>
            <a:endParaRPr lang="en-GB" sz="2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7" name="Picture 2" descr="Trabajo En Equipo, Grupo, Equipo, Comunidad">
            <a:extLst>
              <a:ext uri="{FF2B5EF4-FFF2-40B4-BE49-F238E27FC236}">
                <a16:creationId xmlns:a16="http://schemas.microsoft.com/office/drawing/2014/main" id="{A51EF15D-1F0F-D642-6189-BA60959343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4954" y="70401"/>
            <a:ext cx="833649" cy="833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DE610D9-4B67-CF2C-D902-03D3CB9C9E92}"/>
              </a:ext>
            </a:extLst>
          </p:cNvPr>
          <p:cNvSpPr txBox="1"/>
          <p:nvPr/>
        </p:nvSpPr>
        <p:spPr>
          <a:xfrm>
            <a:off x="68180" y="5713534"/>
            <a:ext cx="13356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solidFill>
                  <a:srgbClr val="002060"/>
                </a:solidFill>
                <a:latin typeface="Century Gothic" panose="020B0502020202020204" pitchFamily="34" charset="0"/>
              </a:rPr>
              <a:t>[5/9]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D95FF8F-D443-B9DF-511E-C14274B3A9E1}"/>
              </a:ext>
            </a:extLst>
          </p:cNvPr>
          <p:cNvSpPr txBox="1"/>
          <p:nvPr/>
        </p:nvSpPr>
        <p:spPr>
          <a:xfrm>
            <a:off x="23983" y="6412029"/>
            <a:ext cx="2597186" cy="369332"/>
          </a:xfrm>
          <a:prstGeom prst="rect">
            <a:avLst/>
          </a:prstGeom>
          <a:solidFill>
            <a:srgbClr val="B2DE82"/>
          </a:solidFill>
        </p:spPr>
        <p:txBody>
          <a:bodyPr wrap="none" rtlCol="0">
            <a:spAutoFit/>
          </a:bodyPr>
          <a:lstStyle/>
          <a:p>
            <a:r>
              <a:rPr lang="en-GB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compañero</a:t>
            </a:r>
            <a:r>
              <a:rPr lang="en-GB" dirty="0">
                <a:solidFill>
                  <a:srgbClr val="002060"/>
                </a:solidFill>
                <a:latin typeface="Century Gothic" panose="020B0502020202020204" pitchFamily="34" charset="0"/>
              </a:rPr>
              <a:t> = partner</a:t>
            </a:r>
          </a:p>
        </p:txBody>
      </p:sp>
    </p:spTree>
    <p:extLst>
      <p:ext uri="{BB962C8B-B14F-4D97-AF65-F5344CB8AC3E}">
        <p14:creationId xmlns:p14="http://schemas.microsoft.com/office/powerpoint/2010/main" val="558799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8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7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00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52322__stephsinger22__cheering-[AudioTrimmer.com]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41" grpId="0" animBg="1"/>
      <p:bldP spid="47" grpId="0" animBg="1"/>
      <p:bldP spid="49" grpId="0" animBg="1"/>
      <p:bldP spid="50" grpId="0" animBg="1"/>
      <p:bldP spid="3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"/>
          <p:cNvSpPr/>
          <p:nvPr/>
        </p:nvSpPr>
        <p:spPr>
          <a:xfrm>
            <a:off x="226819" y="286881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9B81CA-49CF-4113-B92C-AF8FEDD23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438" y="217362"/>
            <a:ext cx="2810719" cy="675762"/>
          </a:xfrm>
        </p:spPr>
        <p:txBody>
          <a:bodyPr>
            <a:normAutofit/>
          </a:bodyPr>
          <a:lstStyle/>
          <a:p>
            <a:r>
              <a:rPr lang="en-GB" sz="32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Follow up 4</a:t>
            </a:r>
            <a:endParaRPr lang="en-GB" sz="3200" dirty="0"/>
          </a:p>
        </p:txBody>
      </p:sp>
      <p:pic>
        <p:nvPicPr>
          <p:cNvPr id="28" name="Google Shape;319;p15" descr="Speech Icon, Voice, Talking, Audio, Speech">
            <a:extLst>
              <a:ext uri="{FF2B5EF4-FFF2-40B4-BE49-F238E27FC236}">
                <a16:creationId xmlns:a16="http://schemas.microsoft.com/office/drawing/2014/main" id="{1006DA49-5EA0-4FA2-B73F-A9BA13F9607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131654" y="207539"/>
            <a:ext cx="776168" cy="776168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Title 1">
            <a:extLst>
              <a:ext uri="{FF2B5EF4-FFF2-40B4-BE49-F238E27FC236}">
                <a16:creationId xmlns:a16="http://schemas.microsoft.com/office/drawing/2014/main" id="{DCE7B947-5C60-484B-BBBF-4D4A7738FAF0}"/>
              </a:ext>
            </a:extLst>
          </p:cNvPr>
          <p:cNvSpPr txBox="1">
            <a:spLocks/>
          </p:cNvSpPr>
          <p:nvPr/>
        </p:nvSpPr>
        <p:spPr>
          <a:xfrm>
            <a:off x="10990005" y="1033555"/>
            <a:ext cx="1059466" cy="461665"/>
          </a:xfrm>
          <a:prstGeom prst="rect">
            <a:avLst/>
          </a:prstGeom>
          <a:solidFill>
            <a:srgbClr val="86CFE2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hablar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30" name="Google Shape;387;p19">
            <a:extLst>
              <a:ext uri="{FF2B5EF4-FFF2-40B4-BE49-F238E27FC236}">
                <a16:creationId xmlns:a16="http://schemas.microsoft.com/office/drawing/2014/main" id="{34408553-7777-4FF4-8EB8-F6D75A2D1866}"/>
              </a:ext>
            </a:extLst>
          </p:cNvPr>
          <p:cNvSpPr/>
          <p:nvPr/>
        </p:nvSpPr>
        <p:spPr>
          <a:xfrm>
            <a:off x="11134062" y="2730277"/>
            <a:ext cx="516951" cy="3379042"/>
          </a:xfrm>
          <a:prstGeom prst="rect">
            <a:avLst/>
          </a:prstGeom>
          <a:solidFill>
            <a:srgbClr val="FF3399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000"/>
              <a:buFont typeface="Calibri"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31" name="Google Shape;389;p19">
            <a:extLst>
              <a:ext uri="{FF2B5EF4-FFF2-40B4-BE49-F238E27FC236}">
                <a16:creationId xmlns:a16="http://schemas.microsoft.com/office/drawing/2014/main" id="{537359DF-3409-419A-8C9B-4259A08D9843}"/>
              </a:ext>
            </a:extLst>
          </p:cNvPr>
          <p:cNvCxnSpPr>
            <a:cxnSpLocks/>
          </p:cNvCxnSpPr>
          <p:nvPr/>
        </p:nvCxnSpPr>
        <p:spPr>
          <a:xfrm>
            <a:off x="11832254" y="2718849"/>
            <a:ext cx="0" cy="3379044"/>
          </a:xfrm>
          <a:prstGeom prst="straightConnector1">
            <a:avLst/>
          </a:prstGeom>
          <a:noFill/>
          <a:ln w="28575" cap="flat" cmpd="sng">
            <a:solidFill>
              <a:srgbClr val="1E4E7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" name="Google Shape;390;p19">
            <a:extLst>
              <a:ext uri="{FF2B5EF4-FFF2-40B4-BE49-F238E27FC236}">
                <a16:creationId xmlns:a16="http://schemas.microsoft.com/office/drawing/2014/main" id="{B6F01770-A6E2-4EB0-B0FE-8BFEA8B5AE2B}"/>
              </a:ext>
            </a:extLst>
          </p:cNvPr>
          <p:cNvCxnSpPr>
            <a:cxnSpLocks/>
          </p:cNvCxnSpPr>
          <p:nvPr/>
        </p:nvCxnSpPr>
        <p:spPr>
          <a:xfrm>
            <a:off x="11824390" y="2702933"/>
            <a:ext cx="223189" cy="0"/>
          </a:xfrm>
          <a:prstGeom prst="straightConnector1">
            <a:avLst/>
          </a:prstGeom>
          <a:noFill/>
          <a:ln w="28575" cap="flat" cmpd="sng">
            <a:solidFill>
              <a:srgbClr val="1E4E7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" name="Google Shape;391;p19">
            <a:extLst>
              <a:ext uri="{FF2B5EF4-FFF2-40B4-BE49-F238E27FC236}">
                <a16:creationId xmlns:a16="http://schemas.microsoft.com/office/drawing/2014/main" id="{89F2FA58-597F-44E4-9187-557256FAC391}"/>
              </a:ext>
            </a:extLst>
          </p:cNvPr>
          <p:cNvCxnSpPr>
            <a:cxnSpLocks/>
          </p:cNvCxnSpPr>
          <p:nvPr/>
        </p:nvCxnSpPr>
        <p:spPr>
          <a:xfrm>
            <a:off x="11825857" y="6097892"/>
            <a:ext cx="223189" cy="0"/>
          </a:xfrm>
          <a:prstGeom prst="straightConnector1">
            <a:avLst/>
          </a:prstGeom>
          <a:noFill/>
          <a:ln w="28575" cap="flat" cmpd="sng">
            <a:solidFill>
              <a:srgbClr val="1E4E7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8" name="Google Shape;395;p19">
            <a:extLst>
              <a:ext uri="{FF2B5EF4-FFF2-40B4-BE49-F238E27FC236}">
                <a16:creationId xmlns:a16="http://schemas.microsoft.com/office/drawing/2014/main" id="{51A7CCAB-B3A6-4028-9C2D-C2A16B5C8364}"/>
              </a:ext>
            </a:extLst>
          </p:cNvPr>
          <p:cNvSpPr/>
          <p:nvPr/>
        </p:nvSpPr>
        <p:spPr>
          <a:xfrm>
            <a:off x="10854370" y="6399760"/>
            <a:ext cx="1089979" cy="31063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1F4E79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entury Gothic"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INICIO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Google Shape;388;p19">
            <a:extLst>
              <a:ext uri="{FF2B5EF4-FFF2-40B4-BE49-F238E27FC236}">
                <a16:creationId xmlns:a16="http://schemas.microsoft.com/office/drawing/2014/main" id="{3BAC9BB5-52B1-4510-ACCB-DB851BD48A16}"/>
              </a:ext>
            </a:extLst>
          </p:cNvPr>
          <p:cNvSpPr/>
          <p:nvPr/>
        </p:nvSpPr>
        <p:spPr>
          <a:xfrm>
            <a:off x="11129935" y="2730275"/>
            <a:ext cx="518389" cy="3379044"/>
          </a:xfrm>
          <a:prstGeom prst="rect">
            <a:avLst/>
          </a:prstGeom>
          <a:solidFill>
            <a:srgbClr val="86CFE2"/>
          </a:solidFill>
          <a:ln w="9525" cap="flat" cmpd="sng">
            <a:solidFill>
              <a:srgbClr val="02456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ctr" rotWithShape="0">
              <a:srgbClr val="FFFFFF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000"/>
              <a:buFont typeface="Calibri"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4E64F9CC-B147-4256-8563-27D52CC2BCD1}"/>
              </a:ext>
            </a:extLst>
          </p:cNvPr>
          <p:cNvSpPr txBox="1"/>
          <p:nvPr/>
        </p:nvSpPr>
        <p:spPr>
          <a:xfrm>
            <a:off x="531661" y="1484414"/>
            <a:ext cx="924098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  have   a   pen.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F3576EA9-FCEE-4A38-BDDD-8B35244E159D}"/>
              </a:ext>
            </a:extLst>
          </p:cNvPr>
          <p:cNvSpPr txBox="1"/>
          <p:nvPr/>
        </p:nvSpPr>
        <p:spPr>
          <a:xfrm>
            <a:off x="8568071" y="6049285"/>
            <a:ext cx="2056973" cy="646331"/>
          </a:xfrm>
          <a:prstGeom prst="rect">
            <a:avLst/>
          </a:prstGeom>
          <a:solidFill>
            <a:srgbClr val="B2DE82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¡</a:t>
            </a: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tiempo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!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78DCC30-CD78-4183-B989-AFB8D0BB639A}"/>
              </a:ext>
            </a:extLst>
          </p:cNvPr>
          <p:cNvSpPr txBox="1"/>
          <p:nvPr/>
        </p:nvSpPr>
        <p:spPr>
          <a:xfrm>
            <a:off x="142529" y="1373928"/>
            <a:ext cx="3435390" cy="116955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Tengo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AAFA30C-3429-4269-92F5-4BBFBD817720}"/>
              </a:ext>
            </a:extLst>
          </p:cNvPr>
          <p:cNvSpPr txBox="1"/>
          <p:nvPr/>
        </p:nvSpPr>
        <p:spPr>
          <a:xfrm>
            <a:off x="3793712" y="1402376"/>
            <a:ext cx="1406937" cy="116955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un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3AC8D92-72F8-4289-8AD3-25F1CD490F48}"/>
              </a:ext>
            </a:extLst>
          </p:cNvPr>
          <p:cNvSpPr txBox="1"/>
          <p:nvPr/>
        </p:nvSpPr>
        <p:spPr>
          <a:xfrm>
            <a:off x="5225306" y="1398111"/>
            <a:ext cx="2261341" cy="116955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0" b="1" i="0" u="none" strike="noStrike" kern="1200" cap="none" spc="0" normalizeH="0" baseline="0" noProof="0" dirty="0" err="1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boli</a:t>
            </a:r>
            <a:r>
              <a:rPr kumimoji="0" lang="en-GB" sz="70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3C77759-A39B-4808-A66D-06EFA22F56FA}"/>
              </a:ext>
            </a:extLst>
          </p:cNvPr>
          <p:cNvSpPr txBox="1"/>
          <p:nvPr/>
        </p:nvSpPr>
        <p:spPr>
          <a:xfrm>
            <a:off x="5200649" y="2653965"/>
            <a:ext cx="4523994" cy="116955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0" b="1" i="0" u="none" strike="noStrike" kern="1200" cap="none" spc="0" normalizeH="0" baseline="0" noProof="0" dirty="0" err="1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bolígrafo</a:t>
            </a:r>
            <a:r>
              <a:rPr kumimoji="0" lang="en-GB" sz="70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7EF0C11B-D7F7-4840-94AD-710A6BA2A3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7015" y="4993927"/>
            <a:ext cx="1622606" cy="1034411"/>
          </a:xfrm>
          <a:prstGeom prst="rect">
            <a:avLst/>
          </a:prstGeom>
        </p:spPr>
      </p:pic>
      <p:sp>
        <p:nvSpPr>
          <p:cNvPr id="23" name="Rectangle 22">
            <a:hlinkClick r:id="" action="ppaction://noaction">
              <a:snd r:embed="rId6" name="f 6_7.wav"/>
            </a:hlinkClick>
            <a:extLst>
              <a:ext uri="{FF2B5EF4-FFF2-40B4-BE49-F238E27FC236}">
                <a16:creationId xmlns:a16="http://schemas.microsoft.com/office/drawing/2014/main" id="{A0B349CF-3CB5-4A68-A56D-0D02B897D5E5}"/>
              </a:ext>
            </a:extLst>
          </p:cNvPr>
          <p:cNvSpPr/>
          <p:nvPr/>
        </p:nvSpPr>
        <p:spPr>
          <a:xfrm>
            <a:off x="371369" y="913224"/>
            <a:ext cx="753639" cy="649237"/>
          </a:xfrm>
          <a:prstGeom prst="rect">
            <a:avLst/>
          </a:prstGeom>
          <a:solidFill>
            <a:srgbClr val="86CFE2"/>
          </a:solidFill>
          <a:ln>
            <a:solidFill>
              <a:srgbClr val="00206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6</a:t>
            </a:r>
          </a:p>
        </p:txBody>
      </p:sp>
      <p:pic>
        <p:nvPicPr>
          <p:cNvPr id="3" name="Graphic 2" descr="Teacher">
            <a:extLst>
              <a:ext uri="{FF2B5EF4-FFF2-40B4-BE49-F238E27FC236}">
                <a16:creationId xmlns:a16="http://schemas.microsoft.com/office/drawing/2014/main" id="{FE71EB77-B2AF-6A4A-302D-5831CFF2A3B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160729" y="3658"/>
            <a:ext cx="914400" cy="914400"/>
          </a:xfrm>
          <a:prstGeom prst="rect">
            <a:avLst/>
          </a:prstGeom>
        </p:spPr>
      </p:pic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C4EF8B85-A5C5-8DFD-ACA9-40CA0B91142C}"/>
              </a:ext>
            </a:extLst>
          </p:cNvPr>
          <p:cNvSpPr/>
          <p:nvPr/>
        </p:nvSpPr>
        <p:spPr>
          <a:xfrm>
            <a:off x="4184881" y="175315"/>
            <a:ext cx="4654320" cy="515134"/>
          </a:xfrm>
          <a:prstGeom prst="wedgeRoundRectCallout">
            <a:avLst>
              <a:gd name="adj1" fmla="val -57234"/>
              <a:gd name="adj2" fmla="val 8044"/>
              <a:gd name="adj3" fmla="val 16667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Habla con un </a:t>
            </a:r>
            <a:r>
              <a:rPr lang="en-GB" sz="24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compañero</a:t>
            </a:r>
            <a:r>
              <a:rPr lang="en-GB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/a.</a:t>
            </a:r>
            <a:endParaRPr lang="en-GB" sz="2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Picture 2" descr="Trabajo En Equipo, Grupo, Equipo, Comunidad">
            <a:extLst>
              <a:ext uri="{FF2B5EF4-FFF2-40B4-BE49-F238E27FC236}">
                <a16:creationId xmlns:a16="http://schemas.microsoft.com/office/drawing/2014/main" id="{41D773EE-24CD-FBA2-0A6F-CC2D9B35C4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4954" y="70401"/>
            <a:ext cx="833649" cy="833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BEDAAAB-A89B-FDC1-F80A-82A6ED212960}"/>
              </a:ext>
            </a:extLst>
          </p:cNvPr>
          <p:cNvSpPr txBox="1"/>
          <p:nvPr/>
        </p:nvSpPr>
        <p:spPr>
          <a:xfrm>
            <a:off x="68180" y="5713534"/>
            <a:ext cx="13356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solidFill>
                  <a:srgbClr val="002060"/>
                </a:solidFill>
                <a:latin typeface="Century Gothic" panose="020B0502020202020204" pitchFamily="34" charset="0"/>
              </a:rPr>
              <a:t>[6/9]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40B303A-7992-D2F5-5377-BE1F36BDEABD}"/>
              </a:ext>
            </a:extLst>
          </p:cNvPr>
          <p:cNvSpPr txBox="1"/>
          <p:nvPr/>
        </p:nvSpPr>
        <p:spPr>
          <a:xfrm>
            <a:off x="23983" y="6412029"/>
            <a:ext cx="2597186" cy="369332"/>
          </a:xfrm>
          <a:prstGeom prst="rect">
            <a:avLst/>
          </a:prstGeom>
          <a:solidFill>
            <a:srgbClr val="B2DE82"/>
          </a:solidFill>
        </p:spPr>
        <p:txBody>
          <a:bodyPr wrap="none" rtlCol="0">
            <a:spAutoFit/>
          </a:bodyPr>
          <a:lstStyle/>
          <a:p>
            <a:r>
              <a:rPr lang="en-GB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compañero</a:t>
            </a:r>
            <a:r>
              <a:rPr lang="en-GB" dirty="0">
                <a:solidFill>
                  <a:srgbClr val="002060"/>
                </a:solidFill>
                <a:latin typeface="Century Gothic" panose="020B0502020202020204" pitchFamily="34" charset="0"/>
              </a:rPr>
              <a:t> = partner</a:t>
            </a:r>
          </a:p>
        </p:txBody>
      </p:sp>
    </p:spTree>
    <p:extLst>
      <p:ext uri="{BB962C8B-B14F-4D97-AF65-F5344CB8AC3E}">
        <p14:creationId xmlns:p14="http://schemas.microsoft.com/office/powerpoint/2010/main" val="7122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2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225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225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224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25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52322__stephsinger22__cheering-[AudioTrimmer.com]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</p:childTnLst>
        </p:cTn>
      </p:par>
    </p:tnLst>
    <p:bldLst>
      <p:bldP spid="59" grpId="0" animBg="1"/>
      <p:bldP spid="64" grpId="0" animBg="1"/>
      <p:bldP spid="35" grpId="0" animBg="1"/>
      <p:bldP spid="37" grpId="0" animBg="1"/>
      <p:bldP spid="3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"/>
          <p:cNvSpPr/>
          <p:nvPr/>
        </p:nvSpPr>
        <p:spPr>
          <a:xfrm>
            <a:off x="226819" y="286881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9B81CA-49CF-4113-B92C-AF8FEDD23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438" y="217362"/>
            <a:ext cx="2810719" cy="675762"/>
          </a:xfrm>
        </p:spPr>
        <p:txBody>
          <a:bodyPr>
            <a:normAutofit/>
          </a:bodyPr>
          <a:lstStyle/>
          <a:p>
            <a:r>
              <a:rPr lang="en-GB" sz="32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Follow up 4</a:t>
            </a:r>
            <a:endParaRPr lang="en-GB" sz="3200" dirty="0"/>
          </a:p>
        </p:txBody>
      </p:sp>
      <p:pic>
        <p:nvPicPr>
          <p:cNvPr id="28" name="Google Shape;319;p15" descr="Speech Icon, Voice, Talking, Audio, Speech">
            <a:extLst>
              <a:ext uri="{FF2B5EF4-FFF2-40B4-BE49-F238E27FC236}">
                <a16:creationId xmlns:a16="http://schemas.microsoft.com/office/drawing/2014/main" id="{1006DA49-5EA0-4FA2-B73F-A9BA13F9607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131654" y="207539"/>
            <a:ext cx="776168" cy="776168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Title 1">
            <a:extLst>
              <a:ext uri="{FF2B5EF4-FFF2-40B4-BE49-F238E27FC236}">
                <a16:creationId xmlns:a16="http://schemas.microsoft.com/office/drawing/2014/main" id="{DCE7B947-5C60-484B-BBBF-4D4A7738FAF0}"/>
              </a:ext>
            </a:extLst>
          </p:cNvPr>
          <p:cNvSpPr txBox="1">
            <a:spLocks/>
          </p:cNvSpPr>
          <p:nvPr/>
        </p:nvSpPr>
        <p:spPr>
          <a:xfrm>
            <a:off x="10990005" y="1033555"/>
            <a:ext cx="1059466" cy="461665"/>
          </a:xfrm>
          <a:prstGeom prst="rect">
            <a:avLst/>
          </a:prstGeom>
          <a:solidFill>
            <a:srgbClr val="86CFE2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hablar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30" name="Google Shape;387;p19">
            <a:extLst>
              <a:ext uri="{FF2B5EF4-FFF2-40B4-BE49-F238E27FC236}">
                <a16:creationId xmlns:a16="http://schemas.microsoft.com/office/drawing/2014/main" id="{34408553-7777-4FF4-8EB8-F6D75A2D1866}"/>
              </a:ext>
            </a:extLst>
          </p:cNvPr>
          <p:cNvSpPr/>
          <p:nvPr/>
        </p:nvSpPr>
        <p:spPr>
          <a:xfrm>
            <a:off x="11134062" y="2730277"/>
            <a:ext cx="516951" cy="3379042"/>
          </a:xfrm>
          <a:prstGeom prst="rect">
            <a:avLst/>
          </a:prstGeom>
          <a:solidFill>
            <a:srgbClr val="FF3399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000"/>
              <a:buFont typeface="Calibri"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31" name="Google Shape;389;p19">
            <a:extLst>
              <a:ext uri="{FF2B5EF4-FFF2-40B4-BE49-F238E27FC236}">
                <a16:creationId xmlns:a16="http://schemas.microsoft.com/office/drawing/2014/main" id="{537359DF-3409-419A-8C9B-4259A08D9843}"/>
              </a:ext>
            </a:extLst>
          </p:cNvPr>
          <p:cNvCxnSpPr>
            <a:cxnSpLocks/>
          </p:cNvCxnSpPr>
          <p:nvPr/>
        </p:nvCxnSpPr>
        <p:spPr>
          <a:xfrm>
            <a:off x="11832254" y="2718849"/>
            <a:ext cx="0" cy="3379044"/>
          </a:xfrm>
          <a:prstGeom prst="straightConnector1">
            <a:avLst/>
          </a:prstGeom>
          <a:noFill/>
          <a:ln w="28575" cap="flat" cmpd="sng">
            <a:solidFill>
              <a:srgbClr val="1E4E7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" name="Google Shape;390;p19">
            <a:extLst>
              <a:ext uri="{FF2B5EF4-FFF2-40B4-BE49-F238E27FC236}">
                <a16:creationId xmlns:a16="http://schemas.microsoft.com/office/drawing/2014/main" id="{B6F01770-A6E2-4EB0-B0FE-8BFEA8B5AE2B}"/>
              </a:ext>
            </a:extLst>
          </p:cNvPr>
          <p:cNvCxnSpPr>
            <a:cxnSpLocks/>
          </p:cNvCxnSpPr>
          <p:nvPr/>
        </p:nvCxnSpPr>
        <p:spPr>
          <a:xfrm>
            <a:off x="11824390" y="2702933"/>
            <a:ext cx="223189" cy="0"/>
          </a:xfrm>
          <a:prstGeom prst="straightConnector1">
            <a:avLst/>
          </a:prstGeom>
          <a:noFill/>
          <a:ln w="28575" cap="flat" cmpd="sng">
            <a:solidFill>
              <a:srgbClr val="1E4E7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" name="Google Shape;391;p19">
            <a:extLst>
              <a:ext uri="{FF2B5EF4-FFF2-40B4-BE49-F238E27FC236}">
                <a16:creationId xmlns:a16="http://schemas.microsoft.com/office/drawing/2014/main" id="{89F2FA58-597F-44E4-9187-557256FAC391}"/>
              </a:ext>
            </a:extLst>
          </p:cNvPr>
          <p:cNvCxnSpPr>
            <a:cxnSpLocks/>
          </p:cNvCxnSpPr>
          <p:nvPr/>
        </p:nvCxnSpPr>
        <p:spPr>
          <a:xfrm>
            <a:off x="11825857" y="6097892"/>
            <a:ext cx="223189" cy="0"/>
          </a:xfrm>
          <a:prstGeom prst="straightConnector1">
            <a:avLst/>
          </a:prstGeom>
          <a:noFill/>
          <a:ln w="28575" cap="flat" cmpd="sng">
            <a:solidFill>
              <a:srgbClr val="1E4E7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8" name="Google Shape;395;p19">
            <a:extLst>
              <a:ext uri="{FF2B5EF4-FFF2-40B4-BE49-F238E27FC236}">
                <a16:creationId xmlns:a16="http://schemas.microsoft.com/office/drawing/2014/main" id="{51A7CCAB-B3A6-4028-9C2D-C2A16B5C8364}"/>
              </a:ext>
            </a:extLst>
          </p:cNvPr>
          <p:cNvSpPr/>
          <p:nvPr/>
        </p:nvSpPr>
        <p:spPr>
          <a:xfrm>
            <a:off x="10854370" y="6399760"/>
            <a:ext cx="1089979" cy="31063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1F4E79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entury Gothic"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INICIO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Google Shape;388;p19">
            <a:extLst>
              <a:ext uri="{FF2B5EF4-FFF2-40B4-BE49-F238E27FC236}">
                <a16:creationId xmlns:a16="http://schemas.microsoft.com/office/drawing/2014/main" id="{3BAC9BB5-52B1-4510-ACCB-DB851BD48A16}"/>
              </a:ext>
            </a:extLst>
          </p:cNvPr>
          <p:cNvSpPr/>
          <p:nvPr/>
        </p:nvSpPr>
        <p:spPr>
          <a:xfrm>
            <a:off x="11129935" y="2730275"/>
            <a:ext cx="518389" cy="3379044"/>
          </a:xfrm>
          <a:prstGeom prst="rect">
            <a:avLst/>
          </a:prstGeom>
          <a:solidFill>
            <a:srgbClr val="86CFE2"/>
          </a:solidFill>
          <a:ln w="9525" cap="flat" cmpd="sng">
            <a:solidFill>
              <a:srgbClr val="02456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ctr" rotWithShape="0">
              <a:srgbClr val="FFFFFF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000"/>
              <a:buFont typeface="Calibri"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C11B1647-480C-4CC1-96FD-0AEEF7B5CDB2}"/>
              </a:ext>
            </a:extLst>
          </p:cNvPr>
          <p:cNvSpPr txBox="1"/>
          <p:nvPr/>
        </p:nvSpPr>
        <p:spPr>
          <a:xfrm>
            <a:off x="375243" y="1460975"/>
            <a:ext cx="1127947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 have  a	bag.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F3576EA9-FCEE-4A38-BDDD-8B35244E159D}"/>
              </a:ext>
            </a:extLst>
          </p:cNvPr>
          <p:cNvSpPr txBox="1"/>
          <p:nvPr/>
        </p:nvSpPr>
        <p:spPr>
          <a:xfrm>
            <a:off x="8568071" y="6049285"/>
            <a:ext cx="2056973" cy="646331"/>
          </a:xfrm>
          <a:prstGeom prst="rect">
            <a:avLst/>
          </a:prstGeom>
          <a:solidFill>
            <a:srgbClr val="B2DE82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¡</a:t>
            </a: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tiempo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!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78DCC30-CD78-4183-B989-AFB8D0BB639A}"/>
              </a:ext>
            </a:extLst>
          </p:cNvPr>
          <p:cNvSpPr txBox="1"/>
          <p:nvPr/>
        </p:nvSpPr>
        <p:spPr>
          <a:xfrm>
            <a:off x="-285750" y="1468175"/>
            <a:ext cx="3435390" cy="116955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Tengo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AAFA30C-3429-4269-92F5-4BBFBD817720}"/>
              </a:ext>
            </a:extLst>
          </p:cNvPr>
          <p:cNvSpPr txBox="1"/>
          <p:nvPr/>
        </p:nvSpPr>
        <p:spPr>
          <a:xfrm>
            <a:off x="3066315" y="1468175"/>
            <a:ext cx="1924785" cy="116955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una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3AC8D92-72F8-4289-8AD3-25F1CD490F48}"/>
              </a:ext>
            </a:extLst>
          </p:cNvPr>
          <p:cNvSpPr txBox="1"/>
          <p:nvPr/>
        </p:nvSpPr>
        <p:spPr>
          <a:xfrm>
            <a:off x="5011814" y="1468175"/>
            <a:ext cx="4136731" cy="116955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mochila.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CC3671D7-8EB8-428E-9D44-3336256832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8738" y="4761903"/>
            <a:ext cx="1152294" cy="1503841"/>
          </a:xfrm>
          <a:prstGeom prst="rect">
            <a:avLst/>
          </a:prstGeom>
        </p:spPr>
      </p:pic>
      <p:sp>
        <p:nvSpPr>
          <p:cNvPr id="22" name="Rectangle 21">
            <a:hlinkClick r:id="" action="ppaction://noaction">
              <a:snd r:embed="rId6" name="f 6_8 (same as f 6_4).wav"/>
            </a:hlinkClick>
            <a:extLst>
              <a:ext uri="{FF2B5EF4-FFF2-40B4-BE49-F238E27FC236}">
                <a16:creationId xmlns:a16="http://schemas.microsoft.com/office/drawing/2014/main" id="{22290DCB-B612-4030-AEF7-EDC51AC96541}"/>
              </a:ext>
            </a:extLst>
          </p:cNvPr>
          <p:cNvSpPr/>
          <p:nvPr/>
        </p:nvSpPr>
        <p:spPr>
          <a:xfrm>
            <a:off x="371369" y="913224"/>
            <a:ext cx="753639" cy="649237"/>
          </a:xfrm>
          <a:prstGeom prst="rect">
            <a:avLst/>
          </a:prstGeom>
          <a:solidFill>
            <a:srgbClr val="86CFE2"/>
          </a:solidFill>
          <a:ln>
            <a:solidFill>
              <a:srgbClr val="00206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7</a:t>
            </a:r>
          </a:p>
        </p:txBody>
      </p:sp>
      <p:pic>
        <p:nvPicPr>
          <p:cNvPr id="3" name="Graphic 2" descr="Teacher">
            <a:extLst>
              <a:ext uri="{FF2B5EF4-FFF2-40B4-BE49-F238E27FC236}">
                <a16:creationId xmlns:a16="http://schemas.microsoft.com/office/drawing/2014/main" id="{03C667AA-44D5-707F-EEFA-4661781C4F8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160729" y="3658"/>
            <a:ext cx="914400" cy="914400"/>
          </a:xfrm>
          <a:prstGeom prst="rect">
            <a:avLst/>
          </a:prstGeom>
        </p:spPr>
      </p:pic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ADBF78EF-1796-0BE4-BDDD-8831E3BE78DE}"/>
              </a:ext>
            </a:extLst>
          </p:cNvPr>
          <p:cNvSpPr/>
          <p:nvPr/>
        </p:nvSpPr>
        <p:spPr>
          <a:xfrm>
            <a:off x="4184881" y="175315"/>
            <a:ext cx="4654320" cy="515134"/>
          </a:xfrm>
          <a:prstGeom prst="wedgeRoundRectCallout">
            <a:avLst>
              <a:gd name="adj1" fmla="val -57234"/>
              <a:gd name="adj2" fmla="val 8044"/>
              <a:gd name="adj3" fmla="val 16667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Habla con un </a:t>
            </a:r>
            <a:r>
              <a:rPr lang="en-GB" sz="24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compañero</a:t>
            </a:r>
            <a:r>
              <a:rPr lang="en-GB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/a.</a:t>
            </a:r>
            <a:endParaRPr lang="en-GB" sz="2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Picture 2" descr="Trabajo En Equipo, Grupo, Equipo, Comunidad">
            <a:extLst>
              <a:ext uri="{FF2B5EF4-FFF2-40B4-BE49-F238E27FC236}">
                <a16:creationId xmlns:a16="http://schemas.microsoft.com/office/drawing/2014/main" id="{382FBF85-9B26-01D3-DB1D-8832A72178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4954" y="70401"/>
            <a:ext cx="833649" cy="833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009125A-064A-9E49-02E0-6D467DD0C903}"/>
              </a:ext>
            </a:extLst>
          </p:cNvPr>
          <p:cNvSpPr txBox="1"/>
          <p:nvPr/>
        </p:nvSpPr>
        <p:spPr>
          <a:xfrm>
            <a:off x="68180" y="5713534"/>
            <a:ext cx="13356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solidFill>
                  <a:srgbClr val="002060"/>
                </a:solidFill>
                <a:latin typeface="Century Gothic" panose="020B0502020202020204" pitchFamily="34" charset="0"/>
              </a:rPr>
              <a:t>[7/9]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D0D73A2-0C56-23DB-0DF4-01734100F840}"/>
              </a:ext>
            </a:extLst>
          </p:cNvPr>
          <p:cNvSpPr txBox="1"/>
          <p:nvPr/>
        </p:nvSpPr>
        <p:spPr>
          <a:xfrm>
            <a:off x="23983" y="6412029"/>
            <a:ext cx="2597186" cy="369332"/>
          </a:xfrm>
          <a:prstGeom prst="rect">
            <a:avLst/>
          </a:prstGeom>
          <a:solidFill>
            <a:srgbClr val="B2DE82"/>
          </a:solidFill>
        </p:spPr>
        <p:txBody>
          <a:bodyPr wrap="none" rtlCol="0">
            <a:spAutoFit/>
          </a:bodyPr>
          <a:lstStyle/>
          <a:p>
            <a:r>
              <a:rPr lang="en-GB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compañero</a:t>
            </a:r>
            <a:r>
              <a:rPr lang="en-GB" dirty="0">
                <a:solidFill>
                  <a:srgbClr val="002060"/>
                </a:solidFill>
                <a:latin typeface="Century Gothic" panose="020B0502020202020204" pitchFamily="34" charset="0"/>
              </a:rPr>
              <a:t> = partner</a:t>
            </a:r>
          </a:p>
        </p:txBody>
      </p:sp>
    </p:spTree>
    <p:extLst>
      <p:ext uri="{BB962C8B-B14F-4D97-AF65-F5344CB8AC3E}">
        <p14:creationId xmlns:p14="http://schemas.microsoft.com/office/powerpoint/2010/main" val="2989625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2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225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225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224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25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52322__stephsinger22__cheering-[AudioTrimmer.com]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</p:childTnLst>
        </p:cTn>
      </p:par>
    </p:tnLst>
    <p:bldLst>
      <p:bldP spid="59" grpId="0" animBg="1"/>
      <p:bldP spid="64" grpId="0" animBg="1"/>
      <p:bldP spid="35" grpId="0" animBg="1"/>
      <p:bldP spid="37" grpId="0" animBg="1"/>
      <p:bldP spid="3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"/>
          <p:cNvSpPr/>
          <p:nvPr/>
        </p:nvSpPr>
        <p:spPr>
          <a:xfrm>
            <a:off x="226819" y="286881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9B81CA-49CF-4113-B92C-AF8FEDD23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438" y="217362"/>
            <a:ext cx="2810719" cy="675762"/>
          </a:xfrm>
        </p:spPr>
        <p:txBody>
          <a:bodyPr>
            <a:normAutofit/>
          </a:bodyPr>
          <a:lstStyle/>
          <a:p>
            <a:r>
              <a:rPr lang="en-GB" sz="32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Follow up 4</a:t>
            </a:r>
            <a:endParaRPr lang="en-GB" sz="3200" dirty="0"/>
          </a:p>
        </p:txBody>
      </p:sp>
      <p:pic>
        <p:nvPicPr>
          <p:cNvPr id="28" name="Google Shape;319;p15" descr="Speech Icon, Voice, Talking, Audio, Speech">
            <a:extLst>
              <a:ext uri="{FF2B5EF4-FFF2-40B4-BE49-F238E27FC236}">
                <a16:creationId xmlns:a16="http://schemas.microsoft.com/office/drawing/2014/main" id="{1006DA49-5EA0-4FA2-B73F-A9BA13F9607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131654" y="207539"/>
            <a:ext cx="776168" cy="776168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Title 1">
            <a:extLst>
              <a:ext uri="{FF2B5EF4-FFF2-40B4-BE49-F238E27FC236}">
                <a16:creationId xmlns:a16="http://schemas.microsoft.com/office/drawing/2014/main" id="{DCE7B947-5C60-484B-BBBF-4D4A7738FAF0}"/>
              </a:ext>
            </a:extLst>
          </p:cNvPr>
          <p:cNvSpPr txBox="1">
            <a:spLocks/>
          </p:cNvSpPr>
          <p:nvPr/>
        </p:nvSpPr>
        <p:spPr>
          <a:xfrm>
            <a:off x="10990005" y="1033555"/>
            <a:ext cx="1059466" cy="461665"/>
          </a:xfrm>
          <a:prstGeom prst="rect">
            <a:avLst/>
          </a:prstGeom>
          <a:solidFill>
            <a:srgbClr val="86CFE2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hablar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30" name="Google Shape;387;p19">
            <a:extLst>
              <a:ext uri="{FF2B5EF4-FFF2-40B4-BE49-F238E27FC236}">
                <a16:creationId xmlns:a16="http://schemas.microsoft.com/office/drawing/2014/main" id="{34408553-7777-4FF4-8EB8-F6D75A2D1866}"/>
              </a:ext>
            </a:extLst>
          </p:cNvPr>
          <p:cNvSpPr/>
          <p:nvPr/>
        </p:nvSpPr>
        <p:spPr>
          <a:xfrm>
            <a:off x="11134062" y="2730277"/>
            <a:ext cx="516951" cy="3379042"/>
          </a:xfrm>
          <a:prstGeom prst="rect">
            <a:avLst/>
          </a:prstGeom>
          <a:solidFill>
            <a:srgbClr val="FF3399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000"/>
              <a:buFont typeface="Calibri"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31" name="Google Shape;389;p19">
            <a:extLst>
              <a:ext uri="{FF2B5EF4-FFF2-40B4-BE49-F238E27FC236}">
                <a16:creationId xmlns:a16="http://schemas.microsoft.com/office/drawing/2014/main" id="{537359DF-3409-419A-8C9B-4259A08D9843}"/>
              </a:ext>
            </a:extLst>
          </p:cNvPr>
          <p:cNvCxnSpPr>
            <a:cxnSpLocks/>
          </p:cNvCxnSpPr>
          <p:nvPr/>
        </p:nvCxnSpPr>
        <p:spPr>
          <a:xfrm>
            <a:off x="11832254" y="2718849"/>
            <a:ext cx="0" cy="3379044"/>
          </a:xfrm>
          <a:prstGeom prst="straightConnector1">
            <a:avLst/>
          </a:prstGeom>
          <a:noFill/>
          <a:ln w="28575" cap="flat" cmpd="sng">
            <a:solidFill>
              <a:srgbClr val="1E4E7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" name="Google Shape;390;p19">
            <a:extLst>
              <a:ext uri="{FF2B5EF4-FFF2-40B4-BE49-F238E27FC236}">
                <a16:creationId xmlns:a16="http://schemas.microsoft.com/office/drawing/2014/main" id="{B6F01770-A6E2-4EB0-B0FE-8BFEA8B5AE2B}"/>
              </a:ext>
            </a:extLst>
          </p:cNvPr>
          <p:cNvCxnSpPr>
            <a:cxnSpLocks/>
          </p:cNvCxnSpPr>
          <p:nvPr/>
        </p:nvCxnSpPr>
        <p:spPr>
          <a:xfrm>
            <a:off x="11824390" y="2702933"/>
            <a:ext cx="223189" cy="0"/>
          </a:xfrm>
          <a:prstGeom prst="straightConnector1">
            <a:avLst/>
          </a:prstGeom>
          <a:noFill/>
          <a:ln w="28575" cap="flat" cmpd="sng">
            <a:solidFill>
              <a:srgbClr val="1E4E7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" name="Google Shape;391;p19">
            <a:extLst>
              <a:ext uri="{FF2B5EF4-FFF2-40B4-BE49-F238E27FC236}">
                <a16:creationId xmlns:a16="http://schemas.microsoft.com/office/drawing/2014/main" id="{89F2FA58-597F-44E4-9187-557256FAC391}"/>
              </a:ext>
            </a:extLst>
          </p:cNvPr>
          <p:cNvCxnSpPr>
            <a:cxnSpLocks/>
          </p:cNvCxnSpPr>
          <p:nvPr/>
        </p:nvCxnSpPr>
        <p:spPr>
          <a:xfrm>
            <a:off x="11825857" y="6097892"/>
            <a:ext cx="223189" cy="0"/>
          </a:xfrm>
          <a:prstGeom prst="straightConnector1">
            <a:avLst/>
          </a:prstGeom>
          <a:noFill/>
          <a:ln w="28575" cap="flat" cmpd="sng">
            <a:solidFill>
              <a:srgbClr val="1E4E7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8" name="Google Shape;395;p19">
            <a:extLst>
              <a:ext uri="{FF2B5EF4-FFF2-40B4-BE49-F238E27FC236}">
                <a16:creationId xmlns:a16="http://schemas.microsoft.com/office/drawing/2014/main" id="{51A7CCAB-B3A6-4028-9C2D-C2A16B5C8364}"/>
              </a:ext>
            </a:extLst>
          </p:cNvPr>
          <p:cNvSpPr/>
          <p:nvPr/>
        </p:nvSpPr>
        <p:spPr>
          <a:xfrm>
            <a:off x="10854370" y="6399760"/>
            <a:ext cx="1089979" cy="31063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1F4E79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entury Gothic"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INICIO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Google Shape;388;p19">
            <a:extLst>
              <a:ext uri="{FF2B5EF4-FFF2-40B4-BE49-F238E27FC236}">
                <a16:creationId xmlns:a16="http://schemas.microsoft.com/office/drawing/2014/main" id="{3BAC9BB5-52B1-4510-ACCB-DB851BD48A16}"/>
              </a:ext>
            </a:extLst>
          </p:cNvPr>
          <p:cNvSpPr/>
          <p:nvPr/>
        </p:nvSpPr>
        <p:spPr>
          <a:xfrm>
            <a:off x="11129935" y="2730275"/>
            <a:ext cx="518389" cy="3379044"/>
          </a:xfrm>
          <a:prstGeom prst="rect">
            <a:avLst/>
          </a:prstGeom>
          <a:solidFill>
            <a:srgbClr val="86CFE2"/>
          </a:solidFill>
          <a:ln w="9525" cap="flat" cmpd="sng">
            <a:solidFill>
              <a:srgbClr val="02456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ctr" rotWithShape="0">
              <a:srgbClr val="FFFFFF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000"/>
              <a:buFont typeface="Calibri"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C11B1647-480C-4CC1-96FD-0AEEF7B5CDB2}"/>
              </a:ext>
            </a:extLst>
          </p:cNvPr>
          <p:cNvSpPr txBox="1"/>
          <p:nvPr/>
        </p:nvSpPr>
        <p:spPr>
          <a:xfrm>
            <a:off x="545404" y="1533382"/>
            <a:ext cx="1110291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 have an exercise book. 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F3576EA9-FCEE-4A38-BDDD-8B35244E159D}"/>
              </a:ext>
            </a:extLst>
          </p:cNvPr>
          <p:cNvSpPr txBox="1"/>
          <p:nvPr/>
        </p:nvSpPr>
        <p:spPr>
          <a:xfrm>
            <a:off x="8568071" y="6049285"/>
            <a:ext cx="2056973" cy="646331"/>
          </a:xfrm>
          <a:prstGeom prst="rect">
            <a:avLst/>
          </a:prstGeom>
          <a:solidFill>
            <a:srgbClr val="B2DE82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¡</a:t>
            </a: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tiempo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!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78DCC30-CD78-4183-B989-AFB8D0BB639A}"/>
              </a:ext>
            </a:extLst>
          </p:cNvPr>
          <p:cNvSpPr txBox="1"/>
          <p:nvPr/>
        </p:nvSpPr>
        <p:spPr>
          <a:xfrm>
            <a:off x="87271" y="1533382"/>
            <a:ext cx="3215315" cy="116955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Tengo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AAFA30C-3429-4269-92F5-4BBFBD817720}"/>
              </a:ext>
            </a:extLst>
          </p:cNvPr>
          <p:cNvSpPr txBox="1"/>
          <p:nvPr/>
        </p:nvSpPr>
        <p:spPr>
          <a:xfrm>
            <a:off x="3057246" y="1533382"/>
            <a:ext cx="1701022" cy="116955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un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3AC8D92-72F8-4289-8AD3-25F1CD490F48}"/>
              </a:ext>
            </a:extLst>
          </p:cNvPr>
          <p:cNvSpPr txBox="1"/>
          <p:nvPr/>
        </p:nvSpPr>
        <p:spPr>
          <a:xfrm>
            <a:off x="4911374" y="1501665"/>
            <a:ext cx="7193355" cy="116955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0" b="1" i="0" u="none" strike="noStrike" kern="1200" cap="none" spc="0" normalizeH="0" baseline="0" noProof="0" dirty="0" err="1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cuaderno</a:t>
            </a:r>
            <a:r>
              <a:rPr kumimoji="0" lang="en-GB" sz="70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</a:t>
            </a:r>
          </a:p>
        </p:txBody>
      </p:sp>
      <p:pic>
        <p:nvPicPr>
          <p:cNvPr id="21" name="Picture 4" descr="Escuela, Libro De Ejercicios, Estudiar">
            <a:extLst>
              <a:ext uri="{FF2B5EF4-FFF2-40B4-BE49-F238E27FC236}">
                <a16:creationId xmlns:a16="http://schemas.microsoft.com/office/drawing/2014/main" id="{132476D1-D270-4D07-AEF5-FFB5442181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1374" y="4865129"/>
            <a:ext cx="884634" cy="1184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>
            <a:hlinkClick r:id="" action="ppaction://noaction">
              <a:snd r:embed="rId6" name="f 6_9.wav"/>
            </a:hlinkClick>
            <a:extLst>
              <a:ext uri="{FF2B5EF4-FFF2-40B4-BE49-F238E27FC236}">
                <a16:creationId xmlns:a16="http://schemas.microsoft.com/office/drawing/2014/main" id="{B402FE08-BF0C-4B68-B6D9-3D17F497BB7D}"/>
              </a:ext>
            </a:extLst>
          </p:cNvPr>
          <p:cNvSpPr/>
          <p:nvPr/>
        </p:nvSpPr>
        <p:spPr>
          <a:xfrm>
            <a:off x="359172" y="1033555"/>
            <a:ext cx="753639" cy="649237"/>
          </a:xfrm>
          <a:prstGeom prst="rect">
            <a:avLst/>
          </a:prstGeom>
          <a:solidFill>
            <a:srgbClr val="86CFE2"/>
          </a:solidFill>
          <a:ln>
            <a:solidFill>
              <a:srgbClr val="00206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8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1EFC45-246C-8951-9B9C-76C6F89BC91F}"/>
              </a:ext>
            </a:extLst>
          </p:cNvPr>
          <p:cNvSpPr txBox="1"/>
          <p:nvPr/>
        </p:nvSpPr>
        <p:spPr>
          <a:xfrm>
            <a:off x="68180" y="5713534"/>
            <a:ext cx="13356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solidFill>
                  <a:srgbClr val="002060"/>
                </a:solidFill>
                <a:latin typeface="Century Gothic" panose="020B0502020202020204" pitchFamily="34" charset="0"/>
              </a:rPr>
              <a:t>[8/9]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CEAEAB-813E-6E1E-8E56-972495C35E6E}"/>
              </a:ext>
            </a:extLst>
          </p:cNvPr>
          <p:cNvSpPr txBox="1"/>
          <p:nvPr/>
        </p:nvSpPr>
        <p:spPr>
          <a:xfrm>
            <a:off x="23983" y="6412029"/>
            <a:ext cx="2597186" cy="369332"/>
          </a:xfrm>
          <a:prstGeom prst="rect">
            <a:avLst/>
          </a:prstGeom>
          <a:solidFill>
            <a:srgbClr val="B2DE82"/>
          </a:solidFill>
        </p:spPr>
        <p:txBody>
          <a:bodyPr wrap="none" rtlCol="0">
            <a:spAutoFit/>
          </a:bodyPr>
          <a:lstStyle/>
          <a:p>
            <a:r>
              <a:rPr lang="en-GB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compañero</a:t>
            </a:r>
            <a:r>
              <a:rPr lang="en-GB" dirty="0">
                <a:solidFill>
                  <a:srgbClr val="002060"/>
                </a:solidFill>
                <a:latin typeface="Century Gothic" panose="020B0502020202020204" pitchFamily="34" charset="0"/>
              </a:rPr>
              <a:t> = partner</a:t>
            </a:r>
          </a:p>
        </p:txBody>
      </p:sp>
      <p:pic>
        <p:nvPicPr>
          <p:cNvPr id="3" name="Graphic 2" descr="Teacher">
            <a:extLst>
              <a:ext uri="{FF2B5EF4-FFF2-40B4-BE49-F238E27FC236}">
                <a16:creationId xmlns:a16="http://schemas.microsoft.com/office/drawing/2014/main" id="{4ED72668-61F2-E215-8021-2A8F2480C65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160729" y="3658"/>
            <a:ext cx="914400" cy="914400"/>
          </a:xfrm>
          <a:prstGeom prst="rect">
            <a:avLst/>
          </a:prstGeom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BEFA8BE0-783B-AA8A-9081-66EB2BB9273F}"/>
              </a:ext>
            </a:extLst>
          </p:cNvPr>
          <p:cNvSpPr/>
          <p:nvPr/>
        </p:nvSpPr>
        <p:spPr>
          <a:xfrm>
            <a:off x="4184881" y="175315"/>
            <a:ext cx="4654320" cy="515134"/>
          </a:xfrm>
          <a:prstGeom prst="wedgeRoundRectCallout">
            <a:avLst>
              <a:gd name="adj1" fmla="val -57234"/>
              <a:gd name="adj2" fmla="val 8044"/>
              <a:gd name="adj3" fmla="val 16667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Habla con un </a:t>
            </a:r>
            <a:r>
              <a:rPr lang="en-GB" sz="24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compañero</a:t>
            </a:r>
            <a:r>
              <a:rPr lang="en-GB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/a.</a:t>
            </a:r>
            <a:endParaRPr lang="en-GB" sz="2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7" name="Picture 2" descr="Trabajo En Equipo, Grupo, Equipo, Comunidad">
            <a:extLst>
              <a:ext uri="{FF2B5EF4-FFF2-40B4-BE49-F238E27FC236}">
                <a16:creationId xmlns:a16="http://schemas.microsoft.com/office/drawing/2014/main" id="{FA4C446A-2D59-D670-22FB-85CE68D49E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4954" y="70401"/>
            <a:ext cx="833649" cy="833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3076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2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225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225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224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25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52322__stephsinger22__cheering-[AudioTrimmer.com]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</p:childTnLst>
        </p:cTn>
      </p:par>
    </p:tnLst>
    <p:bldLst>
      <p:bldP spid="59" grpId="0" animBg="1"/>
      <p:bldP spid="64" grpId="0" animBg="1"/>
      <p:bldP spid="35" grpId="0" animBg="1"/>
      <p:bldP spid="37" grpId="0" animBg="1"/>
      <p:bldP spid="3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"/>
          <p:cNvSpPr/>
          <p:nvPr/>
        </p:nvSpPr>
        <p:spPr>
          <a:xfrm>
            <a:off x="226819" y="286881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9B81CA-49CF-4113-B92C-AF8FEDD23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438" y="217362"/>
            <a:ext cx="2810719" cy="675762"/>
          </a:xfrm>
        </p:spPr>
        <p:txBody>
          <a:bodyPr>
            <a:normAutofit/>
          </a:bodyPr>
          <a:lstStyle/>
          <a:p>
            <a:r>
              <a:rPr lang="en-GB" sz="32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Follow up 4</a:t>
            </a:r>
            <a:endParaRPr lang="en-GB" sz="3200" dirty="0"/>
          </a:p>
        </p:txBody>
      </p:sp>
      <p:pic>
        <p:nvPicPr>
          <p:cNvPr id="28" name="Google Shape;319;p15" descr="Speech Icon, Voice, Talking, Audio, Speech">
            <a:extLst>
              <a:ext uri="{FF2B5EF4-FFF2-40B4-BE49-F238E27FC236}">
                <a16:creationId xmlns:a16="http://schemas.microsoft.com/office/drawing/2014/main" id="{1006DA49-5EA0-4FA2-B73F-A9BA13F9607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131654" y="207539"/>
            <a:ext cx="776168" cy="776168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Title 1">
            <a:extLst>
              <a:ext uri="{FF2B5EF4-FFF2-40B4-BE49-F238E27FC236}">
                <a16:creationId xmlns:a16="http://schemas.microsoft.com/office/drawing/2014/main" id="{DCE7B947-5C60-484B-BBBF-4D4A7738FAF0}"/>
              </a:ext>
            </a:extLst>
          </p:cNvPr>
          <p:cNvSpPr txBox="1">
            <a:spLocks/>
          </p:cNvSpPr>
          <p:nvPr/>
        </p:nvSpPr>
        <p:spPr>
          <a:xfrm>
            <a:off x="10990005" y="1033555"/>
            <a:ext cx="1059466" cy="461665"/>
          </a:xfrm>
          <a:prstGeom prst="rect">
            <a:avLst/>
          </a:prstGeom>
          <a:solidFill>
            <a:srgbClr val="86CFE2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hablar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30" name="Google Shape;387;p19">
            <a:extLst>
              <a:ext uri="{FF2B5EF4-FFF2-40B4-BE49-F238E27FC236}">
                <a16:creationId xmlns:a16="http://schemas.microsoft.com/office/drawing/2014/main" id="{34408553-7777-4FF4-8EB8-F6D75A2D1866}"/>
              </a:ext>
            </a:extLst>
          </p:cNvPr>
          <p:cNvSpPr/>
          <p:nvPr/>
        </p:nvSpPr>
        <p:spPr>
          <a:xfrm>
            <a:off x="11134062" y="2730277"/>
            <a:ext cx="516951" cy="3379042"/>
          </a:xfrm>
          <a:prstGeom prst="rect">
            <a:avLst/>
          </a:prstGeom>
          <a:solidFill>
            <a:srgbClr val="FF3399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000"/>
              <a:buFont typeface="Calibri"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31" name="Google Shape;389;p19">
            <a:extLst>
              <a:ext uri="{FF2B5EF4-FFF2-40B4-BE49-F238E27FC236}">
                <a16:creationId xmlns:a16="http://schemas.microsoft.com/office/drawing/2014/main" id="{537359DF-3409-419A-8C9B-4259A08D9843}"/>
              </a:ext>
            </a:extLst>
          </p:cNvPr>
          <p:cNvCxnSpPr>
            <a:cxnSpLocks/>
          </p:cNvCxnSpPr>
          <p:nvPr/>
        </p:nvCxnSpPr>
        <p:spPr>
          <a:xfrm>
            <a:off x="11832254" y="2718849"/>
            <a:ext cx="0" cy="3379044"/>
          </a:xfrm>
          <a:prstGeom prst="straightConnector1">
            <a:avLst/>
          </a:prstGeom>
          <a:noFill/>
          <a:ln w="28575" cap="flat" cmpd="sng">
            <a:solidFill>
              <a:srgbClr val="1E4E7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" name="Google Shape;390;p19">
            <a:extLst>
              <a:ext uri="{FF2B5EF4-FFF2-40B4-BE49-F238E27FC236}">
                <a16:creationId xmlns:a16="http://schemas.microsoft.com/office/drawing/2014/main" id="{B6F01770-A6E2-4EB0-B0FE-8BFEA8B5AE2B}"/>
              </a:ext>
            </a:extLst>
          </p:cNvPr>
          <p:cNvCxnSpPr>
            <a:cxnSpLocks/>
          </p:cNvCxnSpPr>
          <p:nvPr/>
        </p:nvCxnSpPr>
        <p:spPr>
          <a:xfrm>
            <a:off x="11824390" y="2702933"/>
            <a:ext cx="223189" cy="0"/>
          </a:xfrm>
          <a:prstGeom prst="straightConnector1">
            <a:avLst/>
          </a:prstGeom>
          <a:noFill/>
          <a:ln w="28575" cap="flat" cmpd="sng">
            <a:solidFill>
              <a:srgbClr val="1E4E7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" name="Google Shape;391;p19">
            <a:extLst>
              <a:ext uri="{FF2B5EF4-FFF2-40B4-BE49-F238E27FC236}">
                <a16:creationId xmlns:a16="http://schemas.microsoft.com/office/drawing/2014/main" id="{89F2FA58-597F-44E4-9187-557256FAC391}"/>
              </a:ext>
            </a:extLst>
          </p:cNvPr>
          <p:cNvCxnSpPr>
            <a:cxnSpLocks/>
          </p:cNvCxnSpPr>
          <p:nvPr/>
        </p:nvCxnSpPr>
        <p:spPr>
          <a:xfrm>
            <a:off x="11825857" y="6097892"/>
            <a:ext cx="223189" cy="0"/>
          </a:xfrm>
          <a:prstGeom prst="straightConnector1">
            <a:avLst/>
          </a:prstGeom>
          <a:noFill/>
          <a:ln w="28575" cap="flat" cmpd="sng">
            <a:solidFill>
              <a:srgbClr val="1E4E7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8" name="Google Shape;395;p19">
            <a:extLst>
              <a:ext uri="{FF2B5EF4-FFF2-40B4-BE49-F238E27FC236}">
                <a16:creationId xmlns:a16="http://schemas.microsoft.com/office/drawing/2014/main" id="{51A7CCAB-B3A6-4028-9C2D-C2A16B5C8364}"/>
              </a:ext>
            </a:extLst>
          </p:cNvPr>
          <p:cNvSpPr/>
          <p:nvPr/>
        </p:nvSpPr>
        <p:spPr>
          <a:xfrm>
            <a:off x="10854370" y="6399760"/>
            <a:ext cx="1089979" cy="31063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1F4E79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entury Gothic"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INICIO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Google Shape;388;p19">
            <a:extLst>
              <a:ext uri="{FF2B5EF4-FFF2-40B4-BE49-F238E27FC236}">
                <a16:creationId xmlns:a16="http://schemas.microsoft.com/office/drawing/2014/main" id="{3BAC9BB5-52B1-4510-ACCB-DB851BD48A16}"/>
              </a:ext>
            </a:extLst>
          </p:cNvPr>
          <p:cNvSpPr/>
          <p:nvPr/>
        </p:nvSpPr>
        <p:spPr>
          <a:xfrm>
            <a:off x="11129935" y="2730275"/>
            <a:ext cx="518389" cy="3379044"/>
          </a:xfrm>
          <a:prstGeom prst="rect">
            <a:avLst/>
          </a:prstGeom>
          <a:solidFill>
            <a:srgbClr val="86CFE2"/>
          </a:solidFill>
          <a:ln w="9525" cap="flat" cmpd="sng">
            <a:solidFill>
              <a:srgbClr val="02456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ctr" rotWithShape="0">
              <a:srgbClr val="FFFFFF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000"/>
              <a:buFont typeface="Calibri"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C11B1647-480C-4CC1-96FD-0AEEF7B5CDB2}"/>
              </a:ext>
            </a:extLst>
          </p:cNvPr>
          <p:cNvSpPr txBox="1"/>
          <p:nvPr/>
        </p:nvSpPr>
        <p:spPr>
          <a:xfrm>
            <a:off x="545405" y="1533382"/>
            <a:ext cx="951299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 have an  ball. 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F3576EA9-FCEE-4A38-BDDD-8B35244E159D}"/>
              </a:ext>
            </a:extLst>
          </p:cNvPr>
          <p:cNvSpPr txBox="1"/>
          <p:nvPr/>
        </p:nvSpPr>
        <p:spPr>
          <a:xfrm>
            <a:off x="8568071" y="6049285"/>
            <a:ext cx="2056973" cy="646331"/>
          </a:xfrm>
          <a:prstGeom prst="rect">
            <a:avLst/>
          </a:prstGeom>
          <a:solidFill>
            <a:srgbClr val="B2DE82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¡</a:t>
            </a: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tiempo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!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78DCC30-CD78-4183-B989-AFB8D0BB639A}"/>
              </a:ext>
            </a:extLst>
          </p:cNvPr>
          <p:cNvSpPr txBox="1"/>
          <p:nvPr/>
        </p:nvSpPr>
        <p:spPr>
          <a:xfrm>
            <a:off x="87271" y="1533382"/>
            <a:ext cx="3215315" cy="116955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Tengo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AAFA30C-3429-4269-92F5-4BBFBD817720}"/>
              </a:ext>
            </a:extLst>
          </p:cNvPr>
          <p:cNvSpPr txBox="1"/>
          <p:nvPr/>
        </p:nvSpPr>
        <p:spPr>
          <a:xfrm>
            <a:off x="2944036" y="1552432"/>
            <a:ext cx="2048405" cy="116955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una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3AC8D92-72F8-4289-8AD3-25F1CD490F48}"/>
              </a:ext>
            </a:extLst>
          </p:cNvPr>
          <p:cNvSpPr txBox="1"/>
          <p:nvPr/>
        </p:nvSpPr>
        <p:spPr>
          <a:xfrm>
            <a:off x="4927814" y="1481510"/>
            <a:ext cx="3247565" cy="116955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pelota.</a:t>
            </a:r>
          </a:p>
        </p:txBody>
      </p:sp>
      <p:pic>
        <p:nvPicPr>
          <p:cNvPr id="20" name="Picture 10" descr="Basketball, Ball, Sport, Orange Ball">
            <a:extLst>
              <a:ext uri="{FF2B5EF4-FFF2-40B4-BE49-F238E27FC236}">
                <a16:creationId xmlns:a16="http://schemas.microsoft.com/office/drawing/2014/main" id="{F773A27F-F042-4F1B-B14E-8622215AD9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8604" y="4879805"/>
            <a:ext cx="1001873" cy="1001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>
            <a:hlinkClick r:id="" action="ppaction://noaction">
              <a:snd r:embed="rId6" name="f 6_10.wav"/>
            </a:hlinkClick>
            <a:extLst>
              <a:ext uri="{FF2B5EF4-FFF2-40B4-BE49-F238E27FC236}">
                <a16:creationId xmlns:a16="http://schemas.microsoft.com/office/drawing/2014/main" id="{6EED9333-B7BD-4607-87B7-DC2510453EEF}"/>
              </a:ext>
            </a:extLst>
          </p:cNvPr>
          <p:cNvSpPr/>
          <p:nvPr/>
        </p:nvSpPr>
        <p:spPr>
          <a:xfrm>
            <a:off x="359172" y="1033555"/>
            <a:ext cx="753639" cy="649237"/>
          </a:xfrm>
          <a:prstGeom prst="rect">
            <a:avLst/>
          </a:prstGeom>
          <a:solidFill>
            <a:srgbClr val="86CFE2"/>
          </a:solidFill>
          <a:ln>
            <a:solidFill>
              <a:srgbClr val="00206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9</a:t>
            </a:r>
          </a:p>
        </p:txBody>
      </p:sp>
      <p:pic>
        <p:nvPicPr>
          <p:cNvPr id="3" name="Graphic 2" descr="Teacher">
            <a:extLst>
              <a:ext uri="{FF2B5EF4-FFF2-40B4-BE49-F238E27FC236}">
                <a16:creationId xmlns:a16="http://schemas.microsoft.com/office/drawing/2014/main" id="{D6A4AF13-79CD-27D5-5680-72B37B10A89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160729" y="3658"/>
            <a:ext cx="914400" cy="914400"/>
          </a:xfrm>
          <a:prstGeom prst="rect">
            <a:avLst/>
          </a:prstGeom>
        </p:spPr>
      </p:pic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B0DD30FC-3B2A-6185-922E-873BCB910973}"/>
              </a:ext>
            </a:extLst>
          </p:cNvPr>
          <p:cNvSpPr/>
          <p:nvPr/>
        </p:nvSpPr>
        <p:spPr>
          <a:xfrm>
            <a:off x="4184881" y="175315"/>
            <a:ext cx="4654320" cy="515134"/>
          </a:xfrm>
          <a:prstGeom prst="wedgeRoundRectCallout">
            <a:avLst>
              <a:gd name="adj1" fmla="val -57234"/>
              <a:gd name="adj2" fmla="val 8044"/>
              <a:gd name="adj3" fmla="val 16667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Habla con un </a:t>
            </a:r>
            <a:r>
              <a:rPr lang="en-GB" sz="24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compañero</a:t>
            </a:r>
            <a:r>
              <a:rPr lang="en-GB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/a.</a:t>
            </a:r>
            <a:endParaRPr lang="en-GB" sz="2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Picture 2" descr="Trabajo En Equipo, Grupo, Equipo, Comunidad">
            <a:extLst>
              <a:ext uri="{FF2B5EF4-FFF2-40B4-BE49-F238E27FC236}">
                <a16:creationId xmlns:a16="http://schemas.microsoft.com/office/drawing/2014/main" id="{9C15CEC2-DC88-A1C6-E59E-FD800F1E6C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4954" y="70401"/>
            <a:ext cx="833649" cy="833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42CCC0D-D5FA-8BB5-5CBE-C9E965B10DC3}"/>
              </a:ext>
            </a:extLst>
          </p:cNvPr>
          <p:cNvSpPr txBox="1"/>
          <p:nvPr/>
        </p:nvSpPr>
        <p:spPr>
          <a:xfrm>
            <a:off x="68180" y="5713534"/>
            <a:ext cx="13356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solidFill>
                  <a:srgbClr val="002060"/>
                </a:solidFill>
                <a:latin typeface="Century Gothic" panose="020B0502020202020204" pitchFamily="34" charset="0"/>
              </a:rPr>
              <a:t>[9/9]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9A0186-D803-FEF6-F607-456DB3AADA73}"/>
              </a:ext>
            </a:extLst>
          </p:cNvPr>
          <p:cNvSpPr txBox="1"/>
          <p:nvPr/>
        </p:nvSpPr>
        <p:spPr>
          <a:xfrm>
            <a:off x="23983" y="6412029"/>
            <a:ext cx="2597186" cy="369332"/>
          </a:xfrm>
          <a:prstGeom prst="rect">
            <a:avLst/>
          </a:prstGeom>
          <a:solidFill>
            <a:srgbClr val="B2DE82"/>
          </a:solidFill>
        </p:spPr>
        <p:txBody>
          <a:bodyPr wrap="none" rtlCol="0">
            <a:spAutoFit/>
          </a:bodyPr>
          <a:lstStyle/>
          <a:p>
            <a:r>
              <a:rPr lang="en-GB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compañero</a:t>
            </a:r>
            <a:r>
              <a:rPr lang="en-GB" dirty="0">
                <a:solidFill>
                  <a:srgbClr val="002060"/>
                </a:solidFill>
                <a:latin typeface="Century Gothic" panose="020B0502020202020204" pitchFamily="34" charset="0"/>
              </a:rPr>
              <a:t> = partner</a:t>
            </a:r>
          </a:p>
        </p:txBody>
      </p:sp>
    </p:spTree>
    <p:extLst>
      <p:ext uri="{BB962C8B-B14F-4D97-AF65-F5344CB8AC3E}">
        <p14:creationId xmlns:p14="http://schemas.microsoft.com/office/powerpoint/2010/main" val="4015053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2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225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225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224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25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52322__stephsinger22__cheering-[AudioTrimmer.com]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</p:childTnLst>
        </p:cTn>
      </p:par>
    </p:tnLst>
    <p:bldLst>
      <p:bldP spid="59" grpId="0" animBg="1"/>
      <p:bldP spid="64" grpId="0" animBg="1"/>
      <p:bldP spid="35" grpId="0" animBg="1"/>
      <p:bldP spid="37" grpId="0" animBg="1"/>
      <p:bldP spid="3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14" descr="number 5 on dice - Clip Art Library">
            <a:extLst>
              <a:ext uri="{FF2B5EF4-FFF2-40B4-BE49-F238E27FC236}">
                <a16:creationId xmlns:a16="http://schemas.microsoft.com/office/drawing/2014/main" id="{C1A55D5D-79A5-41AB-AC6C-EAB614B1A0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2007" y="1288568"/>
            <a:ext cx="993395" cy="993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6" descr="Free Dice Face, Download Free Clip Art, Free Clip Art on Clipart ...">
            <a:extLst>
              <a:ext uri="{FF2B5EF4-FFF2-40B4-BE49-F238E27FC236}">
                <a16:creationId xmlns:a16="http://schemas.microsoft.com/office/drawing/2014/main" id="{881C32D8-5CCC-4D63-8FAA-AB336EA61B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4967" y="1270349"/>
            <a:ext cx="993395" cy="993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7" name="Google Shape;167;p2"/>
          <p:cNvSpPr/>
          <p:nvPr/>
        </p:nvSpPr>
        <p:spPr>
          <a:xfrm>
            <a:off x="226819" y="286881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9B81CA-49CF-4113-B92C-AF8FEDD23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438" y="217362"/>
            <a:ext cx="2810719" cy="675762"/>
          </a:xfrm>
        </p:spPr>
        <p:txBody>
          <a:bodyPr>
            <a:normAutofit/>
          </a:bodyPr>
          <a:lstStyle/>
          <a:p>
            <a:r>
              <a:rPr lang="en-GB" sz="32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Follow up 5: </a:t>
            </a:r>
            <a:endParaRPr lang="en-GB" sz="3200" dirty="0"/>
          </a:p>
        </p:txBody>
      </p:sp>
      <p:pic>
        <p:nvPicPr>
          <p:cNvPr id="35" name="Picture 2" descr="Pen, Write, Pencil, Writing Tool, Work, Message, Blue">
            <a:extLst>
              <a:ext uri="{FF2B5EF4-FFF2-40B4-BE49-F238E27FC236}">
                <a16:creationId xmlns:a16="http://schemas.microsoft.com/office/drawing/2014/main" id="{3F92D0E3-B954-4601-AF1A-2FDF2BD16E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9119" y="117093"/>
            <a:ext cx="876300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D4004C17-7EBC-4B4D-B5B7-F7F4FCFC98F2}"/>
              </a:ext>
            </a:extLst>
          </p:cNvPr>
          <p:cNvSpPr txBox="1"/>
          <p:nvPr/>
        </p:nvSpPr>
        <p:spPr>
          <a:xfrm>
            <a:off x="10835060" y="1094549"/>
            <a:ext cx="1260281" cy="461665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escribir</a:t>
            </a:r>
            <a:endParaRPr kumimoji="0" lang="en-GB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cs typeface="Arial"/>
              <a:sym typeface="Arial"/>
            </a:endParaRPr>
          </a:p>
        </p:txBody>
      </p:sp>
      <p:pic>
        <p:nvPicPr>
          <p:cNvPr id="14" name="Picture 16" descr="Free Dice Face, Download Free Clip Art, Free Clip Art on Clipart ...">
            <a:extLst>
              <a:ext uri="{FF2B5EF4-FFF2-40B4-BE49-F238E27FC236}">
                <a16:creationId xmlns:a16="http://schemas.microsoft.com/office/drawing/2014/main" id="{0EB1C1DA-D978-4544-97EF-24C29F800F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0903" y="1280550"/>
            <a:ext cx="993395" cy="1009429"/>
          </a:xfrm>
          <a:prstGeom prst="rect">
            <a:avLst/>
          </a:prstGeom>
          <a:solidFill>
            <a:schemeClr val="bg1"/>
          </a:solidFill>
        </p:spPr>
      </p:pic>
      <p:graphicFrame>
        <p:nvGraphicFramePr>
          <p:cNvPr id="15" name="Table 7">
            <a:extLst>
              <a:ext uri="{FF2B5EF4-FFF2-40B4-BE49-F238E27FC236}">
                <a16:creationId xmlns:a16="http://schemas.microsoft.com/office/drawing/2014/main" id="{223BD6D2-2634-4B53-8A82-6B9BC3FE8F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2312318"/>
              </p:ext>
            </p:extLst>
          </p:nvPr>
        </p:nvGraphicFramePr>
        <p:xfrm>
          <a:off x="4241841" y="1703985"/>
          <a:ext cx="3318906" cy="3627120"/>
        </p:xfrm>
        <a:graphic>
          <a:graphicData uri="http://schemas.openxmlformats.org/drawingml/2006/table">
            <a:tbl>
              <a:tblPr firstRow="1" bandRow="1"/>
              <a:tblGrid>
                <a:gridCol w="559500">
                  <a:extLst>
                    <a:ext uri="{9D8B030D-6E8A-4147-A177-3AD203B41FA5}">
                      <a16:colId xmlns:a16="http://schemas.microsoft.com/office/drawing/2014/main" val="431552140"/>
                    </a:ext>
                  </a:extLst>
                </a:gridCol>
                <a:gridCol w="2759406">
                  <a:extLst>
                    <a:ext uri="{9D8B030D-6E8A-4147-A177-3AD203B41FA5}">
                      <a16:colId xmlns:a16="http://schemas.microsoft.com/office/drawing/2014/main" val="2285210175"/>
                    </a:ext>
                  </a:extLst>
                </a:gridCol>
              </a:tblGrid>
              <a:tr h="18559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9pPr>
                    </a:lstStyle>
                    <a:p>
                      <a:endParaRPr lang="en-GB" sz="2800" dirty="0">
                        <a:solidFill>
                          <a:srgbClr val="11507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9pPr>
                    </a:lstStyle>
                    <a:p>
                      <a:endParaRPr lang="en-GB" sz="2800" dirty="0">
                        <a:solidFill>
                          <a:srgbClr val="11507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5375014"/>
                  </a:ext>
                </a:extLst>
              </a:tr>
              <a:tr h="18559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9pPr>
                    </a:lstStyle>
                    <a:p>
                      <a:r>
                        <a:rPr lang="en-GB" sz="2800" dirty="0">
                          <a:solidFill>
                            <a:srgbClr val="115076"/>
                          </a:solidFill>
                        </a:rPr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9pPr>
                    </a:lstStyle>
                    <a:p>
                      <a:r>
                        <a:rPr lang="en-GB" sz="2800" dirty="0">
                          <a:solidFill>
                            <a:srgbClr val="115076"/>
                          </a:solidFill>
                        </a:rPr>
                        <a:t>camera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4444728"/>
                  </a:ext>
                </a:extLst>
              </a:tr>
              <a:tr h="18559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9pPr>
                    </a:lstStyle>
                    <a:p>
                      <a:r>
                        <a:rPr lang="en-GB" sz="2800" dirty="0">
                          <a:solidFill>
                            <a:srgbClr val="115076"/>
                          </a:solidFill>
                        </a:rPr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9pPr>
                    </a:lstStyle>
                    <a:p>
                      <a:r>
                        <a:rPr lang="en-GB" sz="2800" dirty="0">
                          <a:solidFill>
                            <a:srgbClr val="115076"/>
                          </a:solidFill>
                        </a:rPr>
                        <a:t>pen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8633801"/>
                  </a:ext>
                </a:extLst>
              </a:tr>
              <a:tr h="18559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9pPr>
                    </a:lstStyle>
                    <a:p>
                      <a:r>
                        <a:rPr lang="en-GB" sz="2800" dirty="0">
                          <a:solidFill>
                            <a:srgbClr val="115076"/>
                          </a:solidFill>
                        </a:rPr>
                        <a:t>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9pPr>
                    </a:lstStyle>
                    <a:p>
                      <a:r>
                        <a:rPr lang="en-GB" sz="2800" dirty="0">
                          <a:solidFill>
                            <a:srgbClr val="115076"/>
                          </a:solidFill>
                        </a:rPr>
                        <a:t>school bag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9136716"/>
                  </a:ext>
                </a:extLst>
              </a:tr>
              <a:tr h="1912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9pPr>
                    </a:lstStyle>
                    <a:p>
                      <a:r>
                        <a:rPr lang="en-GB" sz="2800" dirty="0">
                          <a:solidFill>
                            <a:srgbClr val="115076"/>
                          </a:solidFill>
                        </a:rPr>
                        <a:t>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9pPr>
                    </a:lstStyle>
                    <a:p>
                      <a:r>
                        <a:rPr lang="en-GB" sz="2800" dirty="0">
                          <a:solidFill>
                            <a:srgbClr val="115076"/>
                          </a:solidFill>
                        </a:rPr>
                        <a:t>bear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6230005"/>
                  </a:ext>
                </a:extLst>
              </a:tr>
              <a:tr h="23537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9pPr>
                    </a:lstStyle>
                    <a:p>
                      <a:r>
                        <a:rPr lang="en-GB" sz="2800" dirty="0">
                          <a:solidFill>
                            <a:srgbClr val="115076"/>
                          </a:solidFill>
                        </a:rPr>
                        <a:t>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9pPr>
                    </a:lstStyle>
                    <a:p>
                      <a:r>
                        <a:rPr lang="en-GB" sz="2800" dirty="0">
                          <a:solidFill>
                            <a:srgbClr val="115076"/>
                          </a:solidFill>
                        </a:rPr>
                        <a:t>house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5135670"/>
                  </a:ext>
                </a:extLst>
              </a:tr>
              <a:tr h="18559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9pPr>
                    </a:lstStyle>
                    <a:p>
                      <a:r>
                        <a:rPr lang="en-GB" sz="2800" dirty="0">
                          <a:solidFill>
                            <a:srgbClr val="115076"/>
                          </a:solidFill>
                        </a:rPr>
                        <a:t>6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>
                          <a:solidFill>
                            <a:srgbClr val="115076"/>
                          </a:solidFill>
                        </a:rPr>
                        <a:t>fruit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0048799"/>
                  </a:ext>
                </a:extLst>
              </a:tr>
            </a:tbl>
          </a:graphicData>
        </a:graphic>
      </p:graphicFrame>
      <p:graphicFrame>
        <p:nvGraphicFramePr>
          <p:cNvPr id="16" name="Table 7">
            <a:extLst>
              <a:ext uri="{FF2B5EF4-FFF2-40B4-BE49-F238E27FC236}">
                <a16:creationId xmlns:a16="http://schemas.microsoft.com/office/drawing/2014/main" id="{FA8A9577-5F67-4497-A99F-04FEFF4494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9771685"/>
              </p:ext>
            </p:extLst>
          </p:nvPr>
        </p:nvGraphicFramePr>
        <p:xfrm>
          <a:off x="8758795" y="1719226"/>
          <a:ext cx="3318905" cy="3627120"/>
        </p:xfrm>
        <a:graphic>
          <a:graphicData uri="http://schemas.openxmlformats.org/drawingml/2006/table">
            <a:tbl>
              <a:tblPr firstRow="1" bandRow="1"/>
              <a:tblGrid>
                <a:gridCol w="559500">
                  <a:extLst>
                    <a:ext uri="{9D8B030D-6E8A-4147-A177-3AD203B41FA5}">
                      <a16:colId xmlns:a16="http://schemas.microsoft.com/office/drawing/2014/main" val="431552140"/>
                    </a:ext>
                  </a:extLst>
                </a:gridCol>
                <a:gridCol w="2759405">
                  <a:extLst>
                    <a:ext uri="{9D8B030D-6E8A-4147-A177-3AD203B41FA5}">
                      <a16:colId xmlns:a16="http://schemas.microsoft.com/office/drawing/2014/main" val="2285210175"/>
                    </a:ext>
                  </a:extLst>
                </a:gridCol>
              </a:tblGrid>
              <a:tr h="18979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9pPr>
                    </a:lstStyle>
                    <a:p>
                      <a:endParaRPr lang="en-GB" sz="2800" dirty="0">
                        <a:solidFill>
                          <a:srgbClr val="11507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9pPr>
                    </a:lstStyle>
                    <a:p>
                      <a:endParaRPr lang="en-GB" sz="2800" dirty="0">
                        <a:solidFill>
                          <a:srgbClr val="11507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5375014"/>
                  </a:ext>
                </a:extLst>
              </a:tr>
              <a:tr h="18979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9pPr>
                    </a:lstStyle>
                    <a:p>
                      <a:r>
                        <a:rPr lang="en-GB" sz="2800" dirty="0">
                          <a:solidFill>
                            <a:srgbClr val="115076"/>
                          </a:solidFill>
                        </a:rPr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9pPr>
                    </a:lstStyle>
                    <a:p>
                      <a:r>
                        <a:rPr lang="en-GB" sz="2800" dirty="0">
                          <a:solidFill>
                            <a:srgbClr val="115076"/>
                          </a:solidFill>
                        </a:rPr>
                        <a:t>ball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4444728"/>
                  </a:ext>
                </a:extLst>
              </a:tr>
              <a:tr h="18979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9pPr>
                    </a:lstStyle>
                    <a:p>
                      <a:r>
                        <a:rPr lang="en-GB" sz="2800" dirty="0">
                          <a:solidFill>
                            <a:srgbClr val="115076"/>
                          </a:solidFill>
                        </a:rPr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9pPr>
                    </a:lstStyle>
                    <a:p>
                      <a:r>
                        <a:rPr lang="en-GB" sz="2800" dirty="0">
                          <a:solidFill>
                            <a:srgbClr val="115076"/>
                          </a:solidFill>
                        </a:rPr>
                        <a:t>idea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8633801"/>
                  </a:ext>
                </a:extLst>
              </a:tr>
              <a:tr h="18979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9pPr>
                    </a:lstStyle>
                    <a:p>
                      <a:r>
                        <a:rPr lang="en-GB" sz="2800" dirty="0">
                          <a:solidFill>
                            <a:srgbClr val="115076"/>
                          </a:solidFill>
                        </a:rPr>
                        <a:t>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9pPr>
                    </a:lstStyle>
                    <a:p>
                      <a:r>
                        <a:rPr lang="en-GB" sz="2800" dirty="0">
                          <a:solidFill>
                            <a:srgbClr val="115076"/>
                          </a:solidFill>
                        </a:rPr>
                        <a:t>phone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9136716"/>
                  </a:ext>
                </a:extLst>
              </a:tr>
              <a:tr h="19557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9pPr>
                    </a:lstStyle>
                    <a:p>
                      <a:r>
                        <a:rPr lang="en-GB" sz="2800" dirty="0">
                          <a:solidFill>
                            <a:srgbClr val="115076"/>
                          </a:solidFill>
                        </a:rPr>
                        <a:t>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9pPr>
                    </a:lstStyle>
                    <a:p>
                      <a:r>
                        <a:rPr lang="en-GB" sz="2800" dirty="0">
                          <a:solidFill>
                            <a:srgbClr val="115076"/>
                          </a:solidFill>
                        </a:rPr>
                        <a:t>exercise book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6230005"/>
                  </a:ext>
                </a:extLst>
              </a:tr>
              <a:tr h="2407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9pPr>
                    </a:lstStyle>
                    <a:p>
                      <a:r>
                        <a:rPr lang="en-GB" sz="2800" dirty="0">
                          <a:solidFill>
                            <a:srgbClr val="115076"/>
                          </a:solidFill>
                        </a:rPr>
                        <a:t>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9pPr>
                    </a:lstStyle>
                    <a:p>
                      <a:r>
                        <a:rPr lang="en-GB" sz="2800" dirty="0">
                          <a:solidFill>
                            <a:srgbClr val="115076"/>
                          </a:solidFill>
                        </a:rPr>
                        <a:t>school bag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5135670"/>
                  </a:ext>
                </a:extLst>
              </a:tr>
              <a:tr h="18979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9pPr>
                    </a:lstStyle>
                    <a:p>
                      <a:r>
                        <a:rPr lang="en-GB" sz="2800" dirty="0">
                          <a:solidFill>
                            <a:srgbClr val="115076"/>
                          </a:solidFill>
                        </a:rPr>
                        <a:t>6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>
                          <a:solidFill>
                            <a:srgbClr val="115076"/>
                          </a:solidFill>
                        </a:rPr>
                        <a:t>pen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0048799"/>
                  </a:ext>
                </a:extLst>
              </a:tr>
            </a:tbl>
          </a:graphicData>
        </a:graphic>
      </p:graphicFrame>
      <p:pic>
        <p:nvPicPr>
          <p:cNvPr id="24" name="Picture 28" descr="dice face 2 png - Clip Art Library">
            <a:extLst>
              <a:ext uri="{FF2B5EF4-FFF2-40B4-BE49-F238E27FC236}">
                <a16:creationId xmlns:a16="http://schemas.microsoft.com/office/drawing/2014/main" id="{3D870D5E-8BBE-4F43-9FB2-477354052B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8933" y="1276735"/>
            <a:ext cx="1009429" cy="100942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5AB83078-A53F-47EC-A890-CE9B3E6D99B6}"/>
              </a:ext>
            </a:extLst>
          </p:cNvPr>
          <p:cNvSpPr txBox="1"/>
          <p:nvPr/>
        </p:nvSpPr>
        <p:spPr>
          <a:xfrm>
            <a:off x="183596" y="3289630"/>
            <a:ext cx="53881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[I have]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F02D468-AF77-46C8-B615-210D11B463B5}"/>
              </a:ext>
            </a:extLst>
          </p:cNvPr>
          <p:cNvSpPr txBox="1"/>
          <p:nvPr/>
        </p:nvSpPr>
        <p:spPr>
          <a:xfrm>
            <a:off x="2231073" y="3289630"/>
            <a:ext cx="53881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[a / an]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55C340E-4662-4C94-86DC-1FCE86ECA4DD}"/>
              </a:ext>
            </a:extLst>
          </p:cNvPr>
          <p:cNvSpPr txBox="1"/>
          <p:nvPr/>
        </p:nvSpPr>
        <p:spPr>
          <a:xfrm>
            <a:off x="5219351" y="3263713"/>
            <a:ext cx="53881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and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[a / an]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57979F7-CAD2-4AE4-9320-7930238452AF}"/>
              </a:ext>
            </a:extLst>
          </p:cNvPr>
          <p:cNvSpPr txBox="1"/>
          <p:nvPr/>
        </p:nvSpPr>
        <p:spPr>
          <a:xfrm>
            <a:off x="-6481" y="5563420"/>
            <a:ext cx="6521581" cy="584775"/>
          </a:xfrm>
          <a:prstGeom prst="rect">
            <a:avLst/>
          </a:prstGeom>
          <a:solidFill>
            <a:srgbClr val="C5E8F1"/>
          </a:solidFill>
        </p:spPr>
        <p:txBody>
          <a:bodyPr wrap="square">
            <a:spAutoFit/>
          </a:bodyPr>
          <a:lstStyle/>
          <a:p>
            <a:r>
              <a:rPr lang="es-ES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Tengo</a:t>
            </a:r>
            <a:r>
              <a:rPr lang="es-ES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s-ES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una</a:t>
            </a:r>
            <a:r>
              <a:rPr lang="es-ES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 casa y </a:t>
            </a:r>
            <a:r>
              <a:rPr lang="es-ES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un</a:t>
            </a:r>
            <a:r>
              <a:rPr lang="es-ES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 cuaderno.</a:t>
            </a:r>
            <a:endParaRPr lang="en-GB" sz="32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D85D943-85D0-46D9-B139-66A5B40CF051}"/>
              </a:ext>
            </a:extLst>
          </p:cNvPr>
          <p:cNvSpPr txBox="1"/>
          <p:nvPr/>
        </p:nvSpPr>
        <p:spPr>
          <a:xfrm>
            <a:off x="0" y="5582551"/>
            <a:ext cx="6521581" cy="584775"/>
          </a:xfrm>
          <a:prstGeom prst="rect">
            <a:avLst/>
          </a:prstGeom>
          <a:solidFill>
            <a:srgbClr val="C5E8F1"/>
          </a:solidFill>
        </p:spPr>
        <p:txBody>
          <a:bodyPr wrap="square">
            <a:spAutoFit/>
          </a:bodyPr>
          <a:lstStyle/>
          <a:p>
            <a:r>
              <a:rPr lang="es-ES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Tengo</a:t>
            </a:r>
            <a:r>
              <a:rPr lang="es-ES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s-ES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un</a:t>
            </a:r>
            <a:r>
              <a:rPr lang="es-ES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 oso y </a:t>
            </a:r>
            <a:r>
              <a:rPr lang="es-ES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una</a:t>
            </a:r>
            <a:r>
              <a:rPr lang="es-ES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 idea.</a:t>
            </a:r>
            <a:endParaRPr lang="en-GB" sz="32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3" name="Picture 28" descr="dice face 2 png - Clip Art Library">
            <a:extLst>
              <a:ext uri="{FF2B5EF4-FFF2-40B4-BE49-F238E27FC236}">
                <a16:creationId xmlns:a16="http://schemas.microsoft.com/office/drawing/2014/main" id="{484C4845-7AEB-435D-9268-85918A3BEF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8539" y="1275792"/>
            <a:ext cx="1009429" cy="100942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7" name="Picture 24" descr="Dice Faces Png - Clip Art Library">
            <a:extLst>
              <a:ext uri="{FF2B5EF4-FFF2-40B4-BE49-F238E27FC236}">
                <a16:creationId xmlns:a16="http://schemas.microsoft.com/office/drawing/2014/main" id="{941CFC6E-B53A-423E-9DBA-7F0A4A7654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8933" y="1272534"/>
            <a:ext cx="1009429" cy="100942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70C9EABD-9034-444C-A933-F4C23C11EFD2}"/>
              </a:ext>
            </a:extLst>
          </p:cNvPr>
          <p:cNvSpPr txBox="1"/>
          <p:nvPr/>
        </p:nvSpPr>
        <p:spPr>
          <a:xfrm>
            <a:off x="0" y="5577450"/>
            <a:ext cx="8293233" cy="584775"/>
          </a:xfrm>
          <a:prstGeom prst="rect">
            <a:avLst/>
          </a:prstGeom>
          <a:solidFill>
            <a:srgbClr val="C5E8F1"/>
          </a:solidFill>
        </p:spPr>
        <p:txBody>
          <a:bodyPr wrap="square">
            <a:spAutoFit/>
          </a:bodyPr>
          <a:lstStyle/>
          <a:p>
            <a:r>
              <a:rPr lang="es-ES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Tengo</a:t>
            </a:r>
            <a:r>
              <a:rPr lang="es-ES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s-ES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un</a:t>
            </a:r>
            <a:r>
              <a:rPr lang="es-ES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 bolígrafo (boli) y </a:t>
            </a:r>
            <a:r>
              <a:rPr lang="es-ES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un </a:t>
            </a:r>
            <a:r>
              <a:rPr lang="es-ES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teléfono.</a:t>
            </a:r>
            <a:endParaRPr lang="en-GB" sz="32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1" name="Picture 26" descr="Free Dice Faces, Download Free Clip Art, Free Clip Art on Clipart ...">
            <a:extLst>
              <a:ext uri="{FF2B5EF4-FFF2-40B4-BE49-F238E27FC236}">
                <a16:creationId xmlns:a16="http://schemas.microsoft.com/office/drawing/2014/main" id="{2F8DB907-A2C3-42CD-8E3B-A9D7DC23E5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8432" y="1269769"/>
            <a:ext cx="1041701" cy="101788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2" name="Picture 24" descr="Dice Faces Png - Clip Art Library">
            <a:extLst>
              <a:ext uri="{FF2B5EF4-FFF2-40B4-BE49-F238E27FC236}">
                <a16:creationId xmlns:a16="http://schemas.microsoft.com/office/drawing/2014/main" id="{261493B1-0B6A-4FD4-9696-F04EAF44A3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2209" y="1272092"/>
            <a:ext cx="1016311" cy="101788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6ED543BD-1B29-4B3A-9535-C9650B7123A2}"/>
              </a:ext>
            </a:extLst>
          </p:cNvPr>
          <p:cNvSpPr txBox="1"/>
          <p:nvPr/>
        </p:nvSpPr>
        <p:spPr>
          <a:xfrm>
            <a:off x="6481" y="5569432"/>
            <a:ext cx="8293233" cy="584775"/>
          </a:xfrm>
          <a:prstGeom prst="rect">
            <a:avLst/>
          </a:prstGeom>
          <a:solidFill>
            <a:srgbClr val="C5E8F1"/>
          </a:solidFill>
        </p:spPr>
        <p:txBody>
          <a:bodyPr wrap="square">
            <a:spAutoFit/>
          </a:bodyPr>
          <a:lstStyle/>
          <a:p>
            <a:r>
              <a:rPr lang="es-ES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Tengo</a:t>
            </a:r>
            <a:r>
              <a:rPr lang="es-ES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s-ES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una</a:t>
            </a:r>
            <a:r>
              <a:rPr lang="es-ES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 mochila y </a:t>
            </a:r>
            <a:r>
              <a:rPr lang="es-ES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una </a:t>
            </a:r>
            <a:r>
              <a:rPr lang="es-ES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pelota</a:t>
            </a:r>
            <a:endParaRPr lang="en-GB" sz="32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" name="Picture 14" descr="number 5 on dice - Clip Art Library">
            <a:extLst>
              <a:ext uri="{FF2B5EF4-FFF2-40B4-BE49-F238E27FC236}">
                <a16:creationId xmlns:a16="http://schemas.microsoft.com/office/drawing/2014/main" id="{D0A3617A-D447-4018-B981-34214412BB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9438" y="1231159"/>
            <a:ext cx="1050804" cy="105080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0" name="Picture 26" descr="Free Dice Faces, Download Free Clip Art, Free Clip Art on Clipart ...">
            <a:extLst>
              <a:ext uri="{FF2B5EF4-FFF2-40B4-BE49-F238E27FC236}">
                <a16:creationId xmlns:a16="http://schemas.microsoft.com/office/drawing/2014/main" id="{177E63E1-1C4A-4618-B9F2-3F70314B58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1200" y="1277223"/>
            <a:ext cx="1050804" cy="105080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B19EA66C-2071-438D-BDB6-D749E18F5ECD}"/>
              </a:ext>
            </a:extLst>
          </p:cNvPr>
          <p:cNvSpPr txBox="1"/>
          <p:nvPr/>
        </p:nvSpPr>
        <p:spPr>
          <a:xfrm>
            <a:off x="-6481" y="5582551"/>
            <a:ext cx="8293233" cy="584775"/>
          </a:xfrm>
          <a:prstGeom prst="rect">
            <a:avLst/>
          </a:prstGeom>
          <a:solidFill>
            <a:srgbClr val="C5E8F1"/>
          </a:solidFill>
        </p:spPr>
        <p:txBody>
          <a:bodyPr wrap="square">
            <a:spAutoFit/>
          </a:bodyPr>
          <a:lstStyle/>
          <a:p>
            <a:r>
              <a:rPr lang="es-ES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Tengo</a:t>
            </a:r>
            <a:r>
              <a:rPr lang="es-ES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s-ES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una</a:t>
            </a:r>
            <a:r>
              <a:rPr lang="es-ES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 cámara y </a:t>
            </a:r>
            <a:r>
              <a:rPr lang="es-ES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una </a:t>
            </a:r>
            <a:r>
              <a:rPr lang="es-ES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mochila</a:t>
            </a:r>
            <a:endParaRPr lang="en-GB" sz="32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Graphic 2" descr="Teacher">
            <a:extLst>
              <a:ext uri="{FF2B5EF4-FFF2-40B4-BE49-F238E27FC236}">
                <a16:creationId xmlns:a16="http://schemas.microsoft.com/office/drawing/2014/main" id="{3188C519-6EAD-5D3F-122F-3A32D88947B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591938" y="44077"/>
            <a:ext cx="914400" cy="914400"/>
          </a:xfrm>
          <a:prstGeom prst="rect">
            <a:avLst/>
          </a:prstGeom>
        </p:spPr>
      </p:pic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F6CA92C9-A9E2-E339-E75E-FE1CAE1CA99E}"/>
              </a:ext>
            </a:extLst>
          </p:cNvPr>
          <p:cNvSpPr/>
          <p:nvPr/>
        </p:nvSpPr>
        <p:spPr>
          <a:xfrm>
            <a:off x="4616090" y="215734"/>
            <a:ext cx="3670662" cy="515134"/>
          </a:xfrm>
          <a:prstGeom prst="wedgeRoundRectCallout">
            <a:avLst>
              <a:gd name="adj1" fmla="val -57234"/>
              <a:gd name="adj2" fmla="val 8044"/>
              <a:gd name="adj3" fmla="val 16667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Escribe en español 📝.</a:t>
            </a:r>
            <a:endParaRPr lang="en-GB" sz="2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92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7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8" grpId="0" animBg="1"/>
      <p:bldP spid="39" grpId="0" animBg="1"/>
      <p:bldP spid="40" grpId="0" animBg="1"/>
      <p:bldP spid="4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" name="Table 4">
            <a:extLst>
              <a:ext uri="{FF2B5EF4-FFF2-40B4-BE49-F238E27FC236}">
                <a16:creationId xmlns:a16="http://schemas.microsoft.com/office/drawing/2014/main" id="{70062149-3061-4CB2-8160-B0D7A90806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7192794"/>
              </p:ext>
            </p:extLst>
          </p:nvPr>
        </p:nvGraphicFramePr>
        <p:xfrm>
          <a:off x="254389" y="1189545"/>
          <a:ext cx="10805683" cy="558929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04707">
                  <a:extLst>
                    <a:ext uri="{9D8B030D-6E8A-4147-A177-3AD203B41FA5}">
                      <a16:colId xmlns:a16="http://schemas.microsoft.com/office/drawing/2014/main" val="1203737284"/>
                    </a:ext>
                  </a:extLst>
                </a:gridCol>
                <a:gridCol w="2871173">
                  <a:extLst>
                    <a:ext uri="{9D8B030D-6E8A-4147-A177-3AD203B41FA5}">
                      <a16:colId xmlns:a16="http://schemas.microsoft.com/office/drawing/2014/main" val="1810222861"/>
                    </a:ext>
                  </a:extLst>
                </a:gridCol>
                <a:gridCol w="2884152">
                  <a:extLst>
                    <a:ext uri="{9D8B030D-6E8A-4147-A177-3AD203B41FA5}">
                      <a16:colId xmlns:a16="http://schemas.microsoft.com/office/drawing/2014/main" val="274413866"/>
                    </a:ext>
                  </a:extLst>
                </a:gridCol>
                <a:gridCol w="3145651">
                  <a:extLst>
                    <a:ext uri="{9D8B030D-6E8A-4147-A177-3AD203B41FA5}">
                      <a16:colId xmlns:a16="http://schemas.microsoft.com/office/drawing/2014/main" val="2706468897"/>
                    </a:ext>
                  </a:extLst>
                </a:gridCol>
              </a:tblGrid>
              <a:tr h="798471">
                <a:tc rowSpan="2">
                  <a:txBody>
                    <a:bodyPr/>
                    <a:lstStyle/>
                    <a:p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How?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I am (trait)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you are (trait)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6656619"/>
                  </a:ext>
                </a:extLst>
              </a:tr>
              <a:tr h="798471">
                <a:tc vMerge="1">
                  <a:txBody>
                    <a:bodyPr/>
                    <a:lstStyle/>
                    <a:p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there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I am (state)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pleased (f)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4559424"/>
                  </a:ext>
                </a:extLst>
              </a:tr>
              <a:tr h="798471">
                <a:tc rowSpan="2">
                  <a:txBody>
                    <a:bodyPr/>
                    <a:lstStyle/>
                    <a:p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to </a:t>
                      </a:r>
                      <a:r>
                        <a:rPr lang="en-GB" sz="2000" b="1" dirty="0" err="1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be|being</a:t>
                      </a:r>
                      <a:r>
                        <a:rPr lang="en-GB" sz="24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16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(state)</a:t>
                      </a:r>
                      <a:endParaRPr lang="en-GB" sz="2400" b="1" dirty="0">
                        <a:solidFill>
                          <a:srgbClr val="92D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to </a:t>
                      </a:r>
                      <a:r>
                        <a:rPr lang="en-GB" sz="2000" b="1" dirty="0" err="1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be|being</a:t>
                      </a:r>
                      <a:r>
                        <a:rPr lang="en-GB" sz="24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18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(trait)</a:t>
                      </a:r>
                      <a:endParaRPr lang="en-GB" sz="2800" b="1" dirty="0">
                        <a:solidFill>
                          <a:srgbClr val="92D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now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0878619"/>
                  </a:ext>
                </a:extLst>
              </a:tr>
              <a:tr h="798471">
                <a:tc vMerge="1">
                  <a:txBody>
                    <a:bodyPr/>
                    <a:lstStyle/>
                    <a:p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tired (m)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from</a:t>
                      </a:r>
                      <a:r>
                        <a:rPr lang="en-GB" sz="12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  <a:endParaRPr lang="en-GB" sz="2400" b="1" dirty="0">
                        <a:solidFill>
                          <a:srgbClr val="92D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always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7692962"/>
                  </a:ext>
                </a:extLst>
              </a:tr>
              <a:tr h="798471">
                <a:tc rowSpan="3">
                  <a:txBody>
                    <a:bodyPr/>
                    <a:lstStyle/>
                    <a:p>
                      <a:endParaRPr lang="en-GB" sz="28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camera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I have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to have </a:t>
                      </a:r>
                      <a:r>
                        <a:rPr lang="en-GB" sz="20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| </a:t>
                      </a:r>
                      <a:r>
                        <a:rPr lang="en-GB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having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3794855"/>
                  </a:ext>
                </a:extLst>
              </a:tr>
              <a:tr h="79847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a / an </a:t>
                      </a:r>
                      <a:r>
                        <a:rPr lang="en-GB" sz="18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(feminine)</a:t>
                      </a:r>
                      <a:endParaRPr lang="en-GB" sz="2400" b="1" dirty="0">
                        <a:solidFill>
                          <a:srgbClr val="FF3399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a school bag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a ball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3226472"/>
                  </a:ext>
                </a:extLst>
              </a:tr>
              <a:tr h="798471">
                <a:tc vMerge="1">
                  <a:txBody>
                    <a:bodyPr/>
                    <a:lstStyle/>
                    <a:p>
                      <a:endParaRPr lang="en-GB" sz="28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a / an </a:t>
                      </a:r>
                      <a:r>
                        <a:rPr lang="en-GB" sz="18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(masculine)</a:t>
                      </a:r>
                      <a:endParaRPr lang="en-GB" sz="2400" b="1" dirty="0">
                        <a:solidFill>
                          <a:srgbClr val="FF3399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a pen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an exercise book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2139915"/>
                  </a:ext>
                </a:extLst>
              </a:tr>
            </a:tbl>
          </a:graphicData>
        </a:graphic>
      </p:graphicFrame>
      <p:sp>
        <p:nvSpPr>
          <p:cNvPr id="167" name="Google Shape;167;p2"/>
          <p:cNvSpPr/>
          <p:nvPr/>
        </p:nvSpPr>
        <p:spPr>
          <a:xfrm>
            <a:off x="123171" y="128500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9B81CA-49CF-4113-B92C-AF8FEDD23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790" y="58981"/>
            <a:ext cx="2810719" cy="675762"/>
          </a:xfrm>
        </p:spPr>
        <p:txBody>
          <a:bodyPr>
            <a:normAutofit/>
          </a:bodyPr>
          <a:lstStyle/>
          <a:p>
            <a:r>
              <a:rPr lang="en-GB" sz="32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Follow up 5: </a:t>
            </a:r>
            <a:endParaRPr lang="en-GB" sz="3200" dirty="0"/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09F276CE-57A1-42C4-AE26-103B9C85CA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079" y="3273594"/>
            <a:ext cx="1186070" cy="1080360"/>
          </a:xfrm>
          <a:prstGeom prst="rect">
            <a:avLst/>
          </a:prstGeom>
        </p:spPr>
      </p:pic>
      <p:pic>
        <p:nvPicPr>
          <p:cNvPr id="48" name="Picture 47" descr="Icon&#10;&#10;Description automatically generated">
            <a:extLst>
              <a:ext uri="{FF2B5EF4-FFF2-40B4-BE49-F238E27FC236}">
                <a16:creationId xmlns:a16="http://schemas.microsoft.com/office/drawing/2014/main" id="{B241B4FF-7B89-4095-A232-B97604793B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945" y="1567600"/>
            <a:ext cx="1186070" cy="118607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47CCD7C4-358E-44D8-9E90-A26729E10B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7236" y="5659181"/>
            <a:ext cx="1162417" cy="1101237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7F5B45A5-73B9-46FE-AC33-C214F3F41212}"/>
              </a:ext>
            </a:extLst>
          </p:cNvPr>
          <p:cNvSpPr txBox="1"/>
          <p:nvPr/>
        </p:nvSpPr>
        <p:spPr>
          <a:xfrm>
            <a:off x="1490481" y="6311038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x1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924FB65-556C-4609-B8E7-AB6620196134}"/>
              </a:ext>
            </a:extLst>
          </p:cNvPr>
          <p:cNvSpPr txBox="1"/>
          <p:nvPr/>
        </p:nvSpPr>
        <p:spPr>
          <a:xfrm>
            <a:off x="1503367" y="3851527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x2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686FF35-8067-4595-BAF2-6F64F61A8A1B}"/>
              </a:ext>
            </a:extLst>
          </p:cNvPr>
          <p:cNvSpPr txBox="1"/>
          <p:nvPr/>
        </p:nvSpPr>
        <p:spPr>
          <a:xfrm>
            <a:off x="1536762" y="2210069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x3</a:t>
            </a:r>
          </a:p>
        </p:txBody>
      </p:sp>
      <p:sp>
        <p:nvSpPr>
          <p:cNvPr id="11" name="Title 11">
            <a:extLst>
              <a:ext uri="{FF2B5EF4-FFF2-40B4-BE49-F238E27FC236}">
                <a16:creationId xmlns:a16="http://schemas.microsoft.com/office/drawing/2014/main" id="{F4866465-3B7C-458F-BD2F-7FCF9E99C0B5}"/>
              </a:ext>
            </a:extLst>
          </p:cNvPr>
          <p:cNvSpPr txBox="1">
            <a:spLocks/>
          </p:cNvSpPr>
          <p:nvPr/>
        </p:nvSpPr>
        <p:spPr>
          <a:xfrm>
            <a:off x="9198589" y="279950"/>
            <a:ext cx="1958040" cy="414523"/>
          </a:xfrm>
          <a:prstGeom prst="rect">
            <a:avLst/>
          </a:prstGeom>
          <a:solidFill>
            <a:srgbClr val="D1F3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GB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vocabulario</a:t>
            </a:r>
          </a:p>
        </p:txBody>
      </p:sp>
      <p:pic>
        <p:nvPicPr>
          <p:cNvPr id="12" name="Picture 2" descr="Brain, Idea, Think, Creativity">
            <a:extLst>
              <a:ext uri="{FF2B5EF4-FFF2-40B4-BE49-F238E27FC236}">
                <a16:creationId xmlns:a16="http://schemas.microsoft.com/office/drawing/2014/main" id="{D375E883-7A68-E1A9-38E9-A7E6D53DBD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56" t="10325" r="10357" b="12587"/>
          <a:stretch/>
        </p:blipFill>
        <p:spPr bwMode="auto">
          <a:xfrm>
            <a:off x="11042820" y="133477"/>
            <a:ext cx="912044" cy="79077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68A51ED6-73E2-579F-EA6D-A422361167B7}"/>
              </a:ext>
            </a:extLst>
          </p:cNvPr>
          <p:cNvGrpSpPr/>
          <p:nvPr/>
        </p:nvGrpSpPr>
        <p:grpSpPr>
          <a:xfrm>
            <a:off x="11555896" y="36332"/>
            <a:ext cx="663964" cy="400110"/>
            <a:chOff x="9166469" y="1815321"/>
            <a:chExt cx="892964" cy="522707"/>
          </a:xfrm>
        </p:grpSpPr>
        <p:pic>
          <p:nvPicPr>
            <p:cNvPr id="14" name="Picture 22" descr="Free Bubble Speech vector and picture">
              <a:extLst>
                <a:ext uri="{FF2B5EF4-FFF2-40B4-BE49-F238E27FC236}">
                  <a16:creationId xmlns:a16="http://schemas.microsoft.com/office/drawing/2014/main" id="{6EA325ED-646E-8193-3F6D-B52EB9DFAA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20105" y="1815321"/>
              <a:ext cx="751629" cy="5227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FB2BF44-A7D9-B02A-006C-E036CE076FCF}"/>
                </a:ext>
              </a:extLst>
            </p:cNvPr>
            <p:cNvSpPr txBox="1"/>
            <p:nvPr/>
          </p:nvSpPr>
          <p:spPr>
            <a:xfrm>
              <a:off x="9166469" y="1839627"/>
              <a:ext cx="892964" cy="4422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>
                  <a:latin typeface="Dreaming Outloud Script Pro" panose="03050502040304050704" pitchFamily="66" charset="0"/>
                  <a:cs typeface="Dreaming Outloud Script Pro" panose="03050502040304050704" pitchFamily="66" charset="0"/>
                </a:rPr>
                <a:t>a </a:t>
              </a:r>
              <a:r>
                <a:rPr lang="en-GB" sz="1600" dirty="0">
                  <a:latin typeface="Dreaming Outloud Pro" panose="03050502040302030504" pitchFamily="66" charset="0"/>
                  <a:cs typeface="Dreaming Outloud Pro" panose="03050502040302030504" pitchFamily="66" charset="0"/>
                </a:rPr>
                <a:t>b</a:t>
              </a:r>
              <a:r>
                <a:rPr lang="en-GB" sz="1600" dirty="0">
                  <a:latin typeface="Dreaming Outloud Script Pro" panose="03050502040304050704" pitchFamily="66" charset="0"/>
                  <a:cs typeface="Dreaming Outloud Script Pro" panose="03050502040304050704" pitchFamily="66" charset="0"/>
                </a:rPr>
                <a:t> ñ</a:t>
              </a:r>
            </a:p>
          </p:txBody>
        </p:sp>
      </p:grpSp>
      <p:pic>
        <p:nvPicPr>
          <p:cNvPr id="16" name="Graphic 15" descr="Teacher">
            <a:extLst>
              <a:ext uri="{FF2B5EF4-FFF2-40B4-BE49-F238E27FC236}">
                <a16:creationId xmlns:a16="http://schemas.microsoft.com/office/drawing/2014/main" id="{1D75C48E-4EE4-0AA4-6FCF-EFB9C2C4C2D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214068" y="58842"/>
            <a:ext cx="914400" cy="914400"/>
          </a:xfrm>
          <a:prstGeom prst="rect">
            <a:avLst/>
          </a:prstGeom>
        </p:spPr>
      </p:pic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id="{9F48F418-73AD-CDBB-FD33-2F938E487C9A}"/>
              </a:ext>
            </a:extLst>
          </p:cNvPr>
          <p:cNvSpPr/>
          <p:nvPr/>
        </p:nvSpPr>
        <p:spPr>
          <a:xfrm>
            <a:off x="4166893" y="198887"/>
            <a:ext cx="4614486" cy="533859"/>
          </a:xfrm>
          <a:prstGeom prst="wedgeRoundRectCallout">
            <a:avLst>
              <a:gd name="adj1" fmla="val -55495"/>
              <a:gd name="adj2" fmla="val 15770"/>
              <a:gd name="adj3" fmla="val 16667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Escribe en español 📝.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49B2860-FBD3-1AB5-AFBA-0513B6F0F12B}"/>
              </a:ext>
            </a:extLst>
          </p:cNvPr>
          <p:cNvSpPr txBox="1"/>
          <p:nvPr/>
        </p:nvSpPr>
        <p:spPr>
          <a:xfrm>
            <a:off x="3164283" y="364921"/>
            <a:ext cx="47387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Can you get at least15 points?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1AE1902-77BA-2809-29E1-7825DAD89DC4}"/>
              </a:ext>
            </a:extLst>
          </p:cNvPr>
          <p:cNvSpPr txBox="1"/>
          <p:nvPr/>
        </p:nvSpPr>
        <p:spPr>
          <a:xfrm>
            <a:off x="2136008" y="6377083"/>
            <a:ext cx="2154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un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923BC2-CCCB-FC33-83A1-A43C91303C15}"/>
              </a:ext>
            </a:extLst>
          </p:cNvPr>
          <p:cNvSpPr txBox="1"/>
          <p:nvPr/>
        </p:nvSpPr>
        <p:spPr>
          <a:xfrm>
            <a:off x="5070132" y="6359283"/>
            <a:ext cx="28580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un </a:t>
            </a:r>
            <a:r>
              <a:rPr lang="en-GB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bolígrafo</a:t>
            </a:r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 (</a:t>
            </a:r>
            <a:r>
              <a:rPr lang="en-GB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boli</a:t>
            </a:r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50A59E5-7AAE-E5A3-60D9-11B8E7174D94}"/>
              </a:ext>
            </a:extLst>
          </p:cNvPr>
          <p:cNvSpPr txBox="1"/>
          <p:nvPr/>
        </p:nvSpPr>
        <p:spPr>
          <a:xfrm>
            <a:off x="7967468" y="6353508"/>
            <a:ext cx="2154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un </a:t>
            </a:r>
            <a:r>
              <a:rPr lang="en-GB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cuaderno</a:t>
            </a:r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D35C5D-2EF7-2933-555B-94B767146EBA}"/>
              </a:ext>
            </a:extLst>
          </p:cNvPr>
          <p:cNvSpPr txBox="1"/>
          <p:nvPr/>
        </p:nvSpPr>
        <p:spPr>
          <a:xfrm>
            <a:off x="2136008" y="5563258"/>
            <a:ext cx="2154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una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7F8B26-DD49-AA11-A73C-5F33E773C4F7}"/>
              </a:ext>
            </a:extLst>
          </p:cNvPr>
          <p:cNvSpPr txBox="1"/>
          <p:nvPr/>
        </p:nvSpPr>
        <p:spPr>
          <a:xfrm>
            <a:off x="5036590" y="5539753"/>
            <a:ext cx="28580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una mochila</a:t>
            </a:r>
            <a:endParaRPr lang="en-GB" sz="20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BCDE679-AAEF-6FC1-E113-C7D2D0292ADD}"/>
              </a:ext>
            </a:extLst>
          </p:cNvPr>
          <p:cNvSpPr txBox="1"/>
          <p:nvPr/>
        </p:nvSpPr>
        <p:spPr>
          <a:xfrm>
            <a:off x="7928150" y="5563259"/>
            <a:ext cx="31764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una pelota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2ED0F77-E574-C7B5-EE72-F1BAB82536C2}"/>
              </a:ext>
            </a:extLst>
          </p:cNvPr>
          <p:cNvSpPr txBox="1"/>
          <p:nvPr/>
        </p:nvSpPr>
        <p:spPr>
          <a:xfrm>
            <a:off x="2118490" y="4713529"/>
            <a:ext cx="29860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una </a:t>
            </a:r>
            <a:r>
              <a:rPr lang="en-GB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cámara</a:t>
            </a:r>
            <a:endParaRPr lang="en-GB" sz="24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A8B528A-74BC-9D38-770E-E5455D895BBD}"/>
              </a:ext>
            </a:extLst>
          </p:cNvPr>
          <p:cNvSpPr txBox="1"/>
          <p:nvPr/>
        </p:nvSpPr>
        <p:spPr>
          <a:xfrm>
            <a:off x="5036590" y="4722414"/>
            <a:ext cx="33958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tengo</a:t>
            </a:r>
            <a:endParaRPr lang="en-GB" sz="24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8036B5C-AFB7-19A6-8F9E-68F9BFA307F7}"/>
              </a:ext>
            </a:extLst>
          </p:cNvPr>
          <p:cNvSpPr txBox="1"/>
          <p:nvPr/>
        </p:nvSpPr>
        <p:spPr>
          <a:xfrm>
            <a:off x="7957854" y="4709644"/>
            <a:ext cx="33958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tener</a:t>
            </a:r>
            <a:endParaRPr lang="en-GB" sz="24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160C8C6-134F-A10A-5489-0C04A4A65EDE}"/>
              </a:ext>
            </a:extLst>
          </p:cNvPr>
          <p:cNvSpPr txBox="1"/>
          <p:nvPr/>
        </p:nvSpPr>
        <p:spPr>
          <a:xfrm>
            <a:off x="2088765" y="3942156"/>
            <a:ext cx="30529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cansado</a:t>
            </a:r>
            <a:endParaRPr lang="en-GB" sz="24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49E062E-FA2E-84FA-563A-CBAAA3F48C5F}"/>
              </a:ext>
            </a:extLst>
          </p:cNvPr>
          <p:cNvSpPr txBox="1"/>
          <p:nvPr/>
        </p:nvSpPr>
        <p:spPr>
          <a:xfrm>
            <a:off x="5006139" y="3955513"/>
            <a:ext cx="29860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de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CBFC511-03B1-FD7C-F9A4-9ED8B9194F23}"/>
              </a:ext>
            </a:extLst>
          </p:cNvPr>
          <p:cNvSpPr txBox="1"/>
          <p:nvPr/>
        </p:nvSpPr>
        <p:spPr>
          <a:xfrm>
            <a:off x="7948541" y="3942156"/>
            <a:ext cx="2154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siempre</a:t>
            </a:r>
            <a:endParaRPr lang="en-GB" sz="24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A2F12F7-B9F3-57F4-B442-DD98155409DC}"/>
              </a:ext>
            </a:extLst>
          </p:cNvPr>
          <p:cNvSpPr txBox="1"/>
          <p:nvPr/>
        </p:nvSpPr>
        <p:spPr>
          <a:xfrm>
            <a:off x="2136008" y="3128191"/>
            <a:ext cx="26662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estar</a:t>
            </a:r>
            <a:endParaRPr lang="en-GB" sz="24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4243A46-9060-5761-743A-0F896FF0A682}"/>
              </a:ext>
            </a:extLst>
          </p:cNvPr>
          <p:cNvSpPr txBox="1"/>
          <p:nvPr/>
        </p:nvSpPr>
        <p:spPr>
          <a:xfrm>
            <a:off x="4992376" y="3178524"/>
            <a:ext cx="2154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ser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B9E80BB-7558-D0BB-6282-734D52B7E6D7}"/>
              </a:ext>
            </a:extLst>
          </p:cNvPr>
          <p:cNvSpPr txBox="1"/>
          <p:nvPr/>
        </p:nvSpPr>
        <p:spPr>
          <a:xfrm>
            <a:off x="7948541" y="3138174"/>
            <a:ext cx="3105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ahora</a:t>
            </a:r>
            <a:endParaRPr lang="en-GB" sz="24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FFC2853-E59C-227E-1687-2B30EB65BBB0}"/>
              </a:ext>
            </a:extLst>
          </p:cNvPr>
          <p:cNvSpPr txBox="1"/>
          <p:nvPr/>
        </p:nvSpPr>
        <p:spPr>
          <a:xfrm>
            <a:off x="2140015" y="2354376"/>
            <a:ext cx="2154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allí</a:t>
            </a:r>
            <a:endParaRPr lang="en-GB" sz="24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A9295EE-4938-53D6-40BE-2596819CA4F1}"/>
              </a:ext>
            </a:extLst>
          </p:cNvPr>
          <p:cNvSpPr txBox="1"/>
          <p:nvPr/>
        </p:nvSpPr>
        <p:spPr>
          <a:xfrm>
            <a:off x="5006139" y="2363853"/>
            <a:ext cx="27764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estoy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E89D3E6-6A9F-1AA8-78B6-FA09B686E022}"/>
              </a:ext>
            </a:extLst>
          </p:cNvPr>
          <p:cNvSpPr txBox="1"/>
          <p:nvPr/>
        </p:nvSpPr>
        <p:spPr>
          <a:xfrm>
            <a:off x="7863374" y="2340495"/>
            <a:ext cx="36429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contenta</a:t>
            </a:r>
            <a:endParaRPr lang="en-GB" sz="24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D5A86A4-F672-C1C7-C973-5F4E0C2B9C4F}"/>
              </a:ext>
            </a:extLst>
          </p:cNvPr>
          <p:cNvSpPr txBox="1"/>
          <p:nvPr/>
        </p:nvSpPr>
        <p:spPr>
          <a:xfrm>
            <a:off x="2112829" y="1498148"/>
            <a:ext cx="25999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¿cómo?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692AD5B-0508-86B4-2AFA-3304494E47B9}"/>
              </a:ext>
            </a:extLst>
          </p:cNvPr>
          <p:cNvSpPr txBox="1"/>
          <p:nvPr/>
        </p:nvSpPr>
        <p:spPr>
          <a:xfrm>
            <a:off x="5103072" y="1536637"/>
            <a:ext cx="2154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soy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6CD4AB9-1928-3D1F-2449-FC24061DCF57}"/>
              </a:ext>
            </a:extLst>
          </p:cNvPr>
          <p:cNvSpPr txBox="1"/>
          <p:nvPr/>
        </p:nvSpPr>
        <p:spPr>
          <a:xfrm>
            <a:off x="7948541" y="1506405"/>
            <a:ext cx="25999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eres</a:t>
            </a:r>
            <a:endParaRPr lang="en-GB" sz="24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0970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extBox 65">
            <a:extLst>
              <a:ext uri="{FF2B5EF4-FFF2-40B4-BE49-F238E27FC236}">
                <a16:creationId xmlns:a16="http://schemas.microsoft.com/office/drawing/2014/main" id="{439DD681-AF4E-429E-A792-8E0DAC65FA41}"/>
              </a:ext>
            </a:extLst>
          </p:cNvPr>
          <p:cNvSpPr txBox="1"/>
          <p:nvPr/>
        </p:nvSpPr>
        <p:spPr>
          <a:xfrm>
            <a:off x="6804886" y="1568835"/>
            <a:ext cx="533350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Ce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na </a:t>
            </a: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ce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na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…	</a:t>
            </a:r>
          </a:p>
        </p:txBody>
      </p:sp>
      <p:sp>
        <p:nvSpPr>
          <p:cNvPr id="167" name="Google Shape;167;p2"/>
          <p:cNvSpPr/>
          <p:nvPr/>
        </p:nvSpPr>
        <p:spPr>
          <a:xfrm>
            <a:off x="123171" y="128500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AR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9B81CA-49CF-4113-B92C-AF8FEDD23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790" y="58981"/>
            <a:ext cx="2810719" cy="675762"/>
          </a:xfrm>
        </p:spPr>
        <p:txBody>
          <a:bodyPr>
            <a:normAutofit/>
          </a:bodyPr>
          <a:lstStyle/>
          <a:p>
            <a:r>
              <a:rPr lang="es-AR" sz="3200" b="1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Follow</a:t>
            </a:r>
            <a:r>
              <a:rPr lang="es-AR" sz="32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up 1 </a:t>
            </a:r>
            <a:endParaRPr lang="es-AR" sz="3200" dirty="0"/>
          </a:p>
        </p:txBody>
      </p:sp>
      <p:sp>
        <p:nvSpPr>
          <p:cNvPr id="33" name="Google Shape;157;p2">
            <a:extLst>
              <a:ext uri="{FF2B5EF4-FFF2-40B4-BE49-F238E27FC236}">
                <a16:creationId xmlns:a16="http://schemas.microsoft.com/office/drawing/2014/main" id="{CB317A08-5776-4B35-8199-75C74BC7BCEF}"/>
              </a:ext>
            </a:extLst>
          </p:cNvPr>
          <p:cNvSpPr txBox="1"/>
          <p:nvPr/>
        </p:nvSpPr>
        <p:spPr>
          <a:xfrm>
            <a:off x="5267354" y="576002"/>
            <a:ext cx="6266375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AR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B</a:t>
            </a:r>
            <a:endParaRPr kumimoji="0" lang="es-AR" sz="32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3" name="Google Shape;153;p2">
            <a:hlinkClick r:id="" action="ppaction://noaction">
              <a:snd r:embed="rId6" name="e.wav"/>
            </a:hlinkClick>
            <a:extLst>
              <a:ext uri="{FF2B5EF4-FFF2-40B4-BE49-F238E27FC236}">
                <a16:creationId xmlns:a16="http://schemas.microsoft.com/office/drawing/2014/main" id="{7CEDC309-88F9-40E1-A696-E66BC502B60F}"/>
              </a:ext>
            </a:extLst>
          </p:cNvPr>
          <p:cNvSpPr txBox="1"/>
          <p:nvPr/>
        </p:nvSpPr>
        <p:spPr>
          <a:xfrm>
            <a:off x="6260339" y="115556"/>
            <a:ext cx="5874852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[ca] [co] [cu] vs. [</a:t>
            </a:r>
            <a:r>
              <a:rPr kumimoji="0" lang="en-GB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ce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]</a:t>
            </a:r>
            <a:endParaRPr kumimoji="0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6CEAF4F-0510-49DD-8A36-930AF3FAB5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4438226"/>
              </p:ext>
            </p:extLst>
          </p:nvPr>
        </p:nvGraphicFramePr>
        <p:xfrm>
          <a:off x="174048" y="1358099"/>
          <a:ext cx="6123391" cy="4336371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686068">
                  <a:extLst>
                    <a:ext uri="{9D8B030D-6E8A-4147-A177-3AD203B41FA5}">
                      <a16:colId xmlns:a16="http://schemas.microsoft.com/office/drawing/2014/main" val="3645971738"/>
                    </a:ext>
                  </a:extLst>
                </a:gridCol>
                <a:gridCol w="567798">
                  <a:extLst>
                    <a:ext uri="{9D8B030D-6E8A-4147-A177-3AD203B41FA5}">
                      <a16:colId xmlns:a16="http://schemas.microsoft.com/office/drawing/2014/main" val="3922332982"/>
                    </a:ext>
                  </a:extLst>
                </a:gridCol>
                <a:gridCol w="676214">
                  <a:extLst>
                    <a:ext uri="{9D8B030D-6E8A-4147-A177-3AD203B41FA5}">
                      <a16:colId xmlns:a16="http://schemas.microsoft.com/office/drawing/2014/main" val="2225173555"/>
                    </a:ext>
                  </a:extLst>
                </a:gridCol>
                <a:gridCol w="621681">
                  <a:extLst>
                    <a:ext uri="{9D8B030D-6E8A-4147-A177-3AD203B41FA5}">
                      <a16:colId xmlns:a16="http://schemas.microsoft.com/office/drawing/2014/main" val="1500377801"/>
                    </a:ext>
                  </a:extLst>
                </a:gridCol>
                <a:gridCol w="621681">
                  <a:extLst>
                    <a:ext uri="{9D8B030D-6E8A-4147-A177-3AD203B41FA5}">
                      <a16:colId xmlns:a16="http://schemas.microsoft.com/office/drawing/2014/main" val="3018576624"/>
                    </a:ext>
                  </a:extLst>
                </a:gridCol>
                <a:gridCol w="2949949">
                  <a:extLst>
                    <a:ext uri="{9D8B030D-6E8A-4147-A177-3AD203B41FA5}">
                      <a16:colId xmlns:a16="http://schemas.microsoft.com/office/drawing/2014/main" val="1410839627"/>
                    </a:ext>
                  </a:extLst>
                </a:gridCol>
              </a:tblGrid>
              <a:tr h="559899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700" b="1" dirty="0">
                        <a:solidFill>
                          <a:schemeClr val="accent5"/>
                        </a:solidFill>
                        <a:latin typeface="Century Gothic" panose="020B0502020202020204" pitchFamily="3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0950" marR="60950" marT="60950" marB="6095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ea typeface="Montserrat"/>
                          <a:cs typeface="Montserrat"/>
                          <a:sym typeface="Montserrat"/>
                        </a:rPr>
                        <a:t>ca</a:t>
                      </a:r>
                      <a:endParaRPr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0950" marR="60950" marT="60950" marB="6095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ea typeface="Montserrat"/>
                          <a:cs typeface="Montserrat"/>
                          <a:sym typeface="Montserrat"/>
                        </a:rPr>
                        <a:t>co</a:t>
                      </a:r>
                      <a:endParaRPr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0950" marR="60950" marT="60950" marB="6095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ea typeface="Montserrat"/>
                          <a:cs typeface="Montserrat"/>
                          <a:sym typeface="Montserrat"/>
                        </a:rPr>
                        <a:t>cu</a:t>
                      </a:r>
                      <a:endParaRPr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0950" marR="60950" marT="60950" marB="6095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ea typeface="Montserrat"/>
                          <a:cs typeface="Montserrat"/>
                          <a:sym typeface="Montserrat"/>
                        </a:rPr>
                        <a:t>ce</a:t>
                      </a:r>
                      <a:endParaRPr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0950" marR="60950" marT="60950" marB="6095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0950" marR="60950" marT="60950" marB="6095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921976"/>
                  </a:ext>
                </a:extLst>
              </a:tr>
              <a:tr h="62941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 dirty="0">
                        <a:latin typeface="Century Gothic" panose="020B0502020202020204" pitchFamily="3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0950" marR="60950" marT="60950" marB="6095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 dirty="0">
                        <a:latin typeface="Century Gothic" panose="020B0502020202020204" pitchFamily="3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0950" marR="60950" marT="60950" marB="6095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 dirty="0">
                        <a:latin typeface="Century Gothic" panose="020B0502020202020204" pitchFamily="3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0950" marR="60950" marT="60950" marB="6095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 dirty="0">
                        <a:latin typeface="Century Gothic" panose="020B0502020202020204" pitchFamily="3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0950" marR="60950" marT="60950" marB="6095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 dirty="0">
                        <a:latin typeface="Century Gothic" panose="020B0502020202020204" pitchFamily="3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0950" marR="60950" marT="60950" marB="6095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  _ _ </a:t>
                      </a:r>
                      <a:r>
                        <a:rPr lang="en-GB" sz="28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sa</a:t>
                      </a:r>
                      <a:endParaRPr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0950" marR="60950" marT="60950" marB="6095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4250916"/>
                  </a:ext>
                </a:extLst>
              </a:tr>
              <a:tr h="62941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 dirty="0">
                        <a:latin typeface="Century Gothic" panose="020B0502020202020204" pitchFamily="3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0950" marR="60950" marT="60950" marB="6095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 dirty="0">
                        <a:latin typeface="Century Gothic" panose="020B0502020202020204" pitchFamily="3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0950" marR="60950" marT="60950" marB="6095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 dirty="0">
                        <a:latin typeface="Century Gothic" panose="020B0502020202020204" pitchFamily="3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0950" marR="60950" marT="60950" marB="6095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 dirty="0">
                        <a:latin typeface="Century Gothic" panose="020B0502020202020204" pitchFamily="3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0950" marR="60950" marT="60950" marB="6095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 dirty="0">
                        <a:latin typeface="Century Gothic" panose="020B0502020202020204" pitchFamily="3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0950" marR="60950" marT="60950" marB="6095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  _ _  </a:t>
                      </a:r>
                      <a:r>
                        <a:rPr lang="en-GB" sz="28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ro</a:t>
                      </a:r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0950" marR="60950" marT="60950" marB="6095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3209139"/>
                  </a:ext>
                </a:extLst>
              </a:tr>
              <a:tr h="62941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 dirty="0">
                        <a:latin typeface="Century Gothic" panose="020B0502020202020204" pitchFamily="3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0950" marR="60950" marT="60950" marB="6095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>
                        <a:latin typeface="Century Gothic" panose="020B0502020202020204" pitchFamily="3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0950" marR="60950" marT="60950" marB="6095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 dirty="0">
                        <a:latin typeface="Century Gothic" panose="020B0502020202020204" pitchFamily="3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0950" marR="60950" marT="60950" marB="6095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 dirty="0">
                        <a:latin typeface="Century Gothic" panose="020B0502020202020204" pitchFamily="3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0950" marR="60950" marT="60950" marB="6095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 dirty="0">
                        <a:latin typeface="Century Gothic" panose="020B0502020202020204" pitchFamily="3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0950" marR="60950" marT="60950" marB="6095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ea typeface="Montserrat"/>
                          <a:cs typeface="Montserrat"/>
                          <a:sym typeface="Montserrat"/>
                        </a:rPr>
                        <a:t>   _ _ ma</a:t>
                      </a:r>
                      <a:endParaRPr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0950" marR="60950" marT="60950" marB="6095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475848"/>
                  </a:ext>
                </a:extLst>
              </a:tr>
              <a:tr h="62941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 dirty="0">
                        <a:latin typeface="Century Gothic" panose="020B0502020202020204" pitchFamily="3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0950" marR="60950" marT="60950" marB="6095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>
                        <a:latin typeface="Century Gothic" panose="020B0502020202020204" pitchFamily="3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0950" marR="60950" marT="60950" marB="6095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>
                        <a:latin typeface="Century Gothic" panose="020B0502020202020204" pitchFamily="3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0950" marR="60950" marT="60950" marB="6095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 dirty="0">
                        <a:latin typeface="Century Gothic" panose="020B0502020202020204" pitchFamily="3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0950" marR="60950" marT="60950" marB="6095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 dirty="0">
                        <a:latin typeface="Century Gothic" panose="020B0502020202020204" pitchFamily="3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0950" marR="60950" marT="60950" marB="6095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ea typeface="Montserrat"/>
                          <a:cs typeface="Montserrat"/>
                          <a:sym typeface="Montserrat"/>
                        </a:rPr>
                        <a:t>   _ _  </a:t>
                      </a:r>
                      <a:r>
                        <a:rPr lang="en-GB" sz="28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ea typeface="Montserrat"/>
                          <a:cs typeface="Montserrat"/>
                          <a:sym typeface="Montserrat"/>
                        </a:rPr>
                        <a:t>na</a:t>
                      </a:r>
                      <a:endParaRPr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0950" marR="60950" marT="60950" marB="6095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7194691"/>
                  </a:ext>
                </a:extLst>
              </a:tr>
              <a:tr h="62941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 dirty="0">
                        <a:latin typeface="Century Gothic" panose="020B0502020202020204" pitchFamily="3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0950" marR="60950" marT="60950" marB="6095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>
                        <a:latin typeface="Century Gothic" panose="020B0502020202020204" pitchFamily="3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0950" marR="60950" marT="60950" marB="6095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>
                        <a:latin typeface="Century Gothic" panose="020B0502020202020204" pitchFamily="3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0950" marR="60950" marT="60950" marB="6095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 dirty="0">
                        <a:latin typeface="Century Gothic" panose="020B0502020202020204" pitchFamily="3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0950" marR="60950" marT="60950" marB="6095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 dirty="0">
                        <a:latin typeface="Century Gothic" panose="020B0502020202020204" pitchFamily="3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0950" marR="60950" marT="60950" marB="6095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ea typeface="Montserrat"/>
                          <a:cs typeface="Montserrat"/>
                          <a:sym typeface="Montserrat"/>
                        </a:rPr>
                        <a:t>   pe  _ _   </a:t>
                      </a:r>
                      <a:r>
                        <a:rPr lang="en-GB" sz="28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ea typeface="Montserrat"/>
                          <a:cs typeface="Montserrat"/>
                          <a:sym typeface="Montserrat"/>
                        </a:rPr>
                        <a:t>ra</a:t>
                      </a:r>
                      <a:endParaRPr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0950" marR="60950" marT="60950" marB="6095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9508771"/>
                  </a:ext>
                </a:extLst>
              </a:tr>
              <a:tr h="62941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 dirty="0">
                        <a:latin typeface="Century Gothic" panose="020B0502020202020204" pitchFamily="3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0950" marR="60950" marT="60950" marB="6095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>
                        <a:latin typeface="Century Gothic" panose="020B0502020202020204" pitchFamily="3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0950" marR="60950" marT="60950" marB="6095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>
                        <a:latin typeface="Century Gothic" panose="020B0502020202020204" pitchFamily="3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0950" marR="60950" marT="60950" marB="6095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 dirty="0">
                        <a:latin typeface="Century Gothic" panose="020B0502020202020204" pitchFamily="3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0950" marR="60950" marT="60950" marB="6095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 dirty="0">
                        <a:latin typeface="Century Gothic" panose="020B0502020202020204" pitchFamily="3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0950" marR="60950" marT="60950" marB="6095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ea typeface="Montserrat"/>
                          <a:cs typeface="Montserrat"/>
                          <a:sym typeface="Montserrat"/>
                        </a:rPr>
                        <a:t>   _ _ </a:t>
                      </a:r>
                      <a:r>
                        <a:rPr lang="en-GB" sz="28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ea typeface="Montserrat"/>
                          <a:cs typeface="Montserrat"/>
                          <a:sym typeface="Montserrat"/>
                        </a:rPr>
                        <a:t>na</a:t>
                      </a:r>
                      <a:endParaRPr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0950" marR="60950" marT="60950" marB="6095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0406523"/>
                  </a:ext>
                </a:extLst>
              </a:tr>
            </a:tbl>
          </a:graphicData>
        </a:graphic>
      </p:graphicFrame>
      <p:pic>
        <p:nvPicPr>
          <p:cNvPr id="46" name="Google Shape;156;p20">
            <a:extLst>
              <a:ext uri="{FF2B5EF4-FFF2-40B4-BE49-F238E27FC236}">
                <a16:creationId xmlns:a16="http://schemas.microsoft.com/office/drawing/2014/main" id="{9C2D4B95-7C25-4F1D-9B0C-911833C0A1DB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571236" y="1995415"/>
            <a:ext cx="405379" cy="425400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Rectangle 46">
            <a:hlinkClick r:id="" action="ppaction://noaction">
              <a:snd r:embed="rId8" name="f 2_1.wav"/>
            </a:hlinkClick>
            <a:extLst>
              <a:ext uri="{FF2B5EF4-FFF2-40B4-BE49-F238E27FC236}">
                <a16:creationId xmlns:a16="http://schemas.microsoft.com/office/drawing/2014/main" id="{634BE205-2734-417F-B35E-A6BEC6402D64}"/>
              </a:ext>
            </a:extLst>
          </p:cNvPr>
          <p:cNvSpPr/>
          <p:nvPr/>
        </p:nvSpPr>
        <p:spPr>
          <a:xfrm>
            <a:off x="266702" y="1995415"/>
            <a:ext cx="524166" cy="481315"/>
          </a:xfrm>
          <a:prstGeom prst="rect">
            <a:avLst/>
          </a:prstGeom>
          <a:solidFill>
            <a:srgbClr val="1D9A78"/>
          </a:solidFill>
          <a:ln w="19050">
            <a:solidFill>
              <a:srgbClr val="1F785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</a:t>
            </a:r>
          </a:p>
        </p:txBody>
      </p:sp>
      <p:pic>
        <p:nvPicPr>
          <p:cNvPr id="56" name="Google Shape;156;p20">
            <a:extLst>
              <a:ext uri="{FF2B5EF4-FFF2-40B4-BE49-F238E27FC236}">
                <a16:creationId xmlns:a16="http://schemas.microsoft.com/office/drawing/2014/main" id="{EB96A315-E98B-4D96-B05A-13C6D97ACE44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839088" y="2616262"/>
            <a:ext cx="405379" cy="42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156;p20">
            <a:extLst>
              <a:ext uri="{FF2B5EF4-FFF2-40B4-BE49-F238E27FC236}">
                <a16:creationId xmlns:a16="http://schemas.microsoft.com/office/drawing/2014/main" id="{6D1CEC47-84D1-4383-9D96-585EFA9714A6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937280" y="3259166"/>
            <a:ext cx="405379" cy="42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156;p20">
            <a:extLst>
              <a:ext uri="{FF2B5EF4-FFF2-40B4-BE49-F238E27FC236}">
                <a16:creationId xmlns:a16="http://schemas.microsoft.com/office/drawing/2014/main" id="{7EBBDA3E-CAD1-4093-A7F8-BA00AC6B4933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839088" y="3884290"/>
            <a:ext cx="405379" cy="42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156;p20">
            <a:extLst>
              <a:ext uri="{FF2B5EF4-FFF2-40B4-BE49-F238E27FC236}">
                <a16:creationId xmlns:a16="http://schemas.microsoft.com/office/drawing/2014/main" id="{336BBF76-69FA-4E6F-A29E-0386D8702580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811386" y="4508197"/>
            <a:ext cx="405379" cy="4254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0019C94-22F9-451D-A2AB-C1D9872A7EDC}"/>
              </a:ext>
            </a:extLst>
          </p:cNvPr>
          <p:cNvSpPr txBox="1"/>
          <p:nvPr/>
        </p:nvSpPr>
        <p:spPr>
          <a:xfrm>
            <a:off x="6843445" y="3303156"/>
            <a:ext cx="53335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Di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ce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di</a:t>
            </a: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ce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3DD0096F-373A-4A23-BD61-74A52D6D7E1B}"/>
              </a:ext>
            </a:extLst>
          </p:cNvPr>
          <p:cNvSpPr txBox="1"/>
          <p:nvPr/>
        </p:nvSpPr>
        <p:spPr>
          <a:xfrm>
            <a:off x="3422548" y="1974462"/>
            <a:ext cx="796066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 o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3919E83E-D100-4ADC-B327-CA1AA323442D}"/>
              </a:ext>
            </a:extLst>
          </p:cNvPr>
          <p:cNvSpPr txBox="1"/>
          <p:nvPr/>
        </p:nvSpPr>
        <p:spPr>
          <a:xfrm>
            <a:off x="3451911" y="2616262"/>
            <a:ext cx="796066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 e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A04D3D55-F173-4C05-8EB2-23F71D3C55AF}"/>
              </a:ext>
            </a:extLst>
          </p:cNvPr>
          <p:cNvSpPr txBox="1"/>
          <p:nvPr/>
        </p:nvSpPr>
        <p:spPr>
          <a:xfrm>
            <a:off x="3451911" y="3216969"/>
            <a:ext cx="796066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 a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4196AD04-E491-41F4-92A7-088EF299F2F2}"/>
              </a:ext>
            </a:extLst>
          </p:cNvPr>
          <p:cNvSpPr txBox="1"/>
          <p:nvPr/>
        </p:nvSpPr>
        <p:spPr>
          <a:xfrm>
            <a:off x="3473427" y="3884290"/>
            <a:ext cx="774550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 e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70C39C6D-69C2-4466-9748-D9972A7B260E}"/>
              </a:ext>
            </a:extLst>
          </p:cNvPr>
          <p:cNvSpPr txBox="1"/>
          <p:nvPr/>
        </p:nvSpPr>
        <p:spPr>
          <a:xfrm>
            <a:off x="4240223" y="4512895"/>
            <a:ext cx="782219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 e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1028" name="Picture 4" descr="Face, Smile, Tongue, Yummy, Delicious, Tasty, Happy">
            <a:extLst>
              <a:ext uri="{FF2B5EF4-FFF2-40B4-BE49-F238E27FC236}">
                <a16:creationId xmlns:a16="http://schemas.microsoft.com/office/drawing/2014/main" id="{7862ACEE-DB65-4535-B601-80021D4FE6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1023" y="1312872"/>
            <a:ext cx="880308" cy="804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>
            <a:hlinkClick r:id="" action="ppaction://noaction">
              <a:snd r:embed="rId10" name="f 2_2.wav"/>
            </a:hlinkClick>
            <a:extLst>
              <a:ext uri="{FF2B5EF4-FFF2-40B4-BE49-F238E27FC236}">
                <a16:creationId xmlns:a16="http://schemas.microsoft.com/office/drawing/2014/main" id="{9117A198-11E8-4035-9FB3-2C85D882AFEF}"/>
              </a:ext>
            </a:extLst>
          </p:cNvPr>
          <p:cNvSpPr/>
          <p:nvPr/>
        </p:nvSpPr>
        <p:spPr>
          <a:xfrm>
            <a:off x="266702" y="2616262"/>
            <a:ext cx="524166" cy="481315"/>
          </a:xfrm>
          <a:prstGeom prst="rect">
            <a:avLst/>
          </a:prstGeom>
          <a:solidFill>
            <a:srgbClr val="1D9A78"/>
          </a:solidFill>
          <a:ln w="19050">
            <a:solidFill>
              <a:srgbClr val="1F785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30" name="Rectangle 29">
            <a:hlinkClick r:id="" action="ppaction://noaction">
              <a:snd r:embed="rId11" name="f 2_3.wav"/>
            </a:hlinkClick>
            <a:extLst>
              <a:ext uri="{FF2B5EF4-FFF2-40B4-BE49-F238E27FC236}">
                <a16:creationId xmlns:a16="http://schemas.microsoft.com/office/drawing/2014/main" id="{596CAB4B-4E92-4999-962A-9EC119A5CB0E}"/>
              </a:ext>
            </a:extLst>
          </p:cNvPr>
          <p:cNvSpPr/>
          <p:nvPr/>
        </p:nvSpPr>
        <p:spPr>
          <a:xfrm>
            <a:off x="254458" y="3252101"/>
            <a:ext cx="524166" cy="481315"/>
          </a:xfrm>
          <a:prstGeom prst="rect">
            <a:avLst/>
          </a:prstGeom>
          <a:solidFill>
            <a:srgbClr val="1D9A78"/>
          </a:solidFill>
          <a:ln w="19050">
            <a:solidFill>
              <a:srgbClr val="1F785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31" name="Rectangle 30">
            <a:hlinkClick r:id="" action="ppaction://noaction">
              <a:snd r:embed="rId12" name="f 2_4.wav"/>
            </a:hlinkClick>
            <a:extLst>
              <a:ext uri="{FF2B5EF4-FFF2-40B4-BE49-F238E27FC236}">
                <a16:creationId xmlns:a16="http://schemas.microsoft.com/office/drawing/2014/main" id="{4FC3A459-868E-4987-85E2-0C9C86B6C2A0}"/>
              </a:ext>
            </a:extLst>
          </p:cNvPr>
          <p:cNvSpPr/>
          <p:nvPr/>
        </p:nvSpPr>
        <p:spPr>
          <a:xfrm>
            <a:off x="254458" y="3887521"/>
            <a:ext cx="524166" cy="481315"/>
          </a:xfrm>
          <a:prstGeom prst="rect">
            <a:avLst/>
          </a:prstGeom>
          <a:solidFill>
            <a:srgbClr val="1D9A78"/>
          </a:solidFill>
          <a:ln w="19050">
            <a:solidFill>
              <a:srgbClr val="1F785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32" name="Rectangle 31">
            <a:hlinkClick r:id="" action="ppaction://noaction">
              <a:snd r:embed="rId13" name="f 2_5.wav"/>
            </a:hlinkClick>
            <a:extLst>
              <a:ext uri="{FF2B5EF4-FFF2-40B4-BE49-F238E27FC236}">
                <a16:creationId xmlns:a16="http://schemas.microsoft.com/office/drawing/2014/main" id="{8DB5C078-3E0E-4B4A-8B28-08068485BDF3}"/>
              </a:ext>
            </a:extLst>
          </p:cNvPr>
          <p:cNvSpPr/>
          <p:nvPr/>
        </p:nvSpPr>
        <p:spPr>
          <a:xfrm>
            <a:off x="266702" y="4513309"/>
            <a:ext cx="524166" cy="481315"/>
          </a:xfrm>
          <a:prstGeom prst="rect">
            <a:avLst/>
          </a:prstGeom>
          <a:solidFill>
            <a:srgbClr val="1D9A78"/>
          </a:solidFill>
          <a:ln w="19050">
            <a:solidFill>
              <a:srgbClr val="1F785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4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6B25056-1D06-4387-86DA-663492DDF72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715032" y="1878383"/>
            <a:ext cx="836729" cy="615165"/>
          </a:xfrm>
          <a:prstGeom prst="rect">
            <a:avLst/>
          </a:prstGeom>
        </p:spPr>
      </p:pic>
      <p:sp>
        <p:nvSpPr>
          <p:cNvPr id="67" name="TextBox 66">
            <a:extLst>
              <a:ext uri="{FF2B5EF4-FFF2-40B4-BE49-F238E27FC236}">
                <a16:creationId xmlns:a16="http://schemas.microsoft.com/office/drawing/2014/main" id="{550411D2-69CE-42C4-9A6D-C20B61DDCB63}"/>
              </a:ext>
            </a:extLst>
          </p:cNvPr>
          <p:cNvSpPr txBox="1"/>
          <p:nvPr/>
        </p:nvSpPr>
        <p:spPr>
          <a:xfrm>
            <a:off x="7598770" y="4173727"/>
            <a:ext cx="463368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¡hay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pe</a:t>
            </a: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ce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en la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pe</a:t>
            </a: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ce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ra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!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0BB581CF-5A41-471C-A630-04822FA4C75E}"/>
              </a:ext>
            </a:extLst>
          </p:cNvPr>
          <p:cNvSpPr txBox="1"/>
          <p:nvPr/>
        </p:nvSpPr>
        <p:spPr>
          <a:xfrm>
            <a:off x="6792841" y="5063046"/>
            <a:ext cx="31587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Cre</a:t>
            </a: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ce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cre</a:t>
            </a: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ce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69" name="Picture 2" descr="Cuenco, Pez, Pez De Colores, Tanque">
            <a:extLst>
              <a:ext uri="{FF2B5EF4-FFF2-40B4-BE49-F238E27FC236}">
                <a16:creationId xmlns:a16="http://schemas.microsoft.com/office/drawing/2014/main" id="{EC5AE07B-70EF-4E76-A32C-7C37DE4CC6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6850" y="3529254"/>
            <a:ext cx="782219" cy="615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TextBox 69">
            <a:extLst>
              <a:ext uri="{FF2B5EF4-FFF2-40B4-BE49-F238E27FC236}">
                <a16:creationId xmlns:a16="http://schemas.microsoft.com/office/drawing/2014/main" id="{926956F0-4308-46AA-B7DA-80D30FC29909}"/>
              </a:ext>
            </a:extLst>
          </p:cNvPr>
          <p:cNvSpPr txBox="1"/>
          <p:nvPr/>
        </p:nvSpPr>
        <p:spPr>
          <a:xfrm>
            <a:off x="8594123" y="5934513"/>
            <a:ext cx="351671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la </a:t>
            </a: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ce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rdita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Ce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leste.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1" name="Picture 2" descr="Cerdo, Rosado, Bebé, Cerdito">
            <a:extLst>
              <a:ext uri="{FF2B5EF4-FFF2-40B4-BE49-F238E27FC236}">
                <a16:creationId xmlns:a16="http://schemas.microsoft.com/office/drawing/2014/main" id="{58EE0960-33C0-446C-BCAF-CD47F3245D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332" y="5100680"/>
            <a:ext cx="1089484" cy="907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" name="TextBox 79">
            <a:extLst>
              <a:ext uri="{FF2B5EF4-FFF2-40B4-BE49-F238E27FC236}">
                <a16:creationId xmlns:a16="http://schemas.microsoft.com/office/drawing/2014/main" id="{92C46C8C-D74F-41BB-88BA-594DEB4EF1A1}"/>
              </a:ext>
            </a:extLst>
          </p:cNvPr>
          <p:cNvSpPr txBox="1"/>
          <p:nvPr/>
        </p:nvSpPr>
        <p:spPr>
          <a:xfrm>
            <a:off x="7655886" y="2439406"/>
            <a:ext cx="441309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las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nue</a:t>
            </a: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ce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de la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ce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sta.</a:t>
            </a:r>
          </a:p>
        </p:txBody>
      </p:sp>
      <p:sp>
        <p:nvSpPr>
          <p:cNvPr id="37" name="Rectangle 36">
            <a:hlinkClick r:id="" action="ppaction://noaction">
              <a:snd r:embed="rId17" name="f 2_6.wav"/>
            </a:hlinkClick>
            <a:extLst>
              <a:ext uri="{FF2B5EF4-FFF2-40B4-BE49-F238E27FC236}">
                <a16:creationId xmlns:a16="http://schemas.microsoft.com/office/drawing/2014/main" id="{D1EC49A3-6569-45BD-82C6-DEE6E7E53DBD}"/>
              </a:ext>
            </a:extLst>
          </p:cNvPr>
          <p:cNvSpPr/>
          <p:nvPr/>
        </p:nvSpPr>
        <p:spPr>
          <a:xfrm>
            <a:off x="266702" y="5122112"/>
            <a:ext cx="524166" cy="481315"/>
          </a:xfrm>
          <a:prstGeom prst="rect">
            <a:avLst/>
          </a:prstGeom>
          <a:solidFill>
            <a:srgbClr val="1D9A78"/>
          </a:solidFill>
          <a:ln w="19050">
            <a:solidFill>
              <a:srgbClr val="1F785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5</a:t>
            </a:r>
          </a:p>
        </p:txBody>
      </p:sp>
      <p:pic>
        <p:nvPicPr>
          <p:cNvPr id="38" name="Google Shape;156;p20">
            <a:extLst>
              <a:ext uri="{FF2B5EF4-FFF2-40B4-BE49-F238E27FC236}">
                <a16:creationId xmlns:a16="http://schemas.microsoft.com/office/drawing/2014/main" id="{E43C64CA-950D-42BD-9BBC-5D922609D90F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158718" y="5150069"/>
            <a:ext cx="405379" cy="425400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3A34C7B6-FD25-4651-9376-88ABB94B7D6D}"/>
              </a:ext>
            </a:extLst>
          </p:cNvPr>
          <p:cNvSpPr txBox="1"/>
          <p:nvPr/>
        </p:nvSpPr>
        <p:spPr>
          <a:xfrm>
            <a:off x="3473427" y="5122112"/>
            <a:ext cx="774550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 u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42" name="Picture 6" descr="Cuna, Cama, Hospital, Paciente, Cuidado">
            <a:extLst>
              <a:ext uri="{FF2B5EF4-FFF2-40B4-BE49-F238E27FC236}">
                <a16:creationId xmlns:a16="http://schemas.microsoft.com/office/drawing/2014/main" id="{5B7FD9B9-14C6-4219-92FB-CD7E406446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7354" y="3241719"/>
            <a:ext cx="871061" cy="491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Cuenco, Pez, Pez De Colores, Tanque">
            <a:extLst>
              <a:ext uri="{FF2B5EF4-FFF2-40B4-BE49-F238E27FC236}">
                <a16:creationId xmlns:a16="http://schemas.microsoft.com/office/drawing/2014/main" id="{1C1ED0DC-6F01-49C5-83A9-E6BE098D22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9721" y="4548042"/>
            <a:ext cx="576010" cy="452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Shape, circle&#10;&#10;Description automatically generated">
            <a:extLst>
              <a:ext uri="{FF2B5EF4-FFF2-40B4-BE49-F238E27FC236}">
                <a16:creationId xmlns:a16="http://schemas.microsoft.com/office/drawing/2014/main" id="{C57EDB89-EC98-44D1-B90E-530E47EC4D87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3504" y="3862885"/>
            <a:ext cx="643559" cy="504792"/>
          </a:xfrm>
          <a:prstGeom prst="rect">
            <a:avLst/>
          </a:prstGeom>
        </p:spPr>
      </p:pic>
      <p:pic>
        <p:nvPicPr>
          <p:cNvPr id="9" name="Picture 8" descr="Logo, icon&#10;&#10;Description automatically generated">
            <a:extLst>
              <a:ext uri="{FF2B5EF4-FFF2-40B4-BE49-F238E27FC236}">
                <a16:creationId xmlns:a16="http://schemas.microsoft.com/office/drawing/2014/main" id="{6D1ACB2F-AAA3-46B9-AB6B-4156AB978517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0247" y="2589549"/>
            <a:ext cx="384232" cy="548903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FC9D8333-2122-4B7C-B3EA-E7192B07776E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0305" y="5129127"/>
            <a:ext cx="838105" cy="60697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3D7C252-57B5-44B7-ADCB-4F4B08394806}"/>
              </a:ext>
            </a:extLst>
          </p:cNvPr>
          <p:cNvSpPr txBox="1"/>
          <p:nvPr/>
        </p:nvSpPr>
        <p:spPr>
          <a:xfrm>
            <a:off x="5054884" y="1976779"/>
            <a:ext cx="13276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[thing]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8FF051A-E6F1-416C-9083-DC5CC51811AF}"/>
              </a:ext>
            </a:extLst>
          </p:cNvPr>
          <p:cNvSpPr txBox="1"/>
          <p:nvPr/>
        </p:nvSpPr>
        <p:spPr>
          <a:xfrm>
            <a:off x="6662762" y="1991451"/>
            <a:ext cx="3189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(Dine on, dine on…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16F7CCC6-AD3D-4333-B3F4-D22B3419028B}"/>
              </a:ext>
            </a:extLst>
          </p:cNvPr>
          <p:cNvSpPr txBox="1"/>
          <p:nvPr/>
        </p:nvSpPr>
        <p:spPr>
          <a:xfrm>
            <a:off x="7441412" y="2803055"/>
            <a:ext cx="4413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…nuts from the basket.)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D5AAE61-E069-41F1-A6C5-702DABC65EBC}"/>
              </a:ext>
            </a:extLst>
          </p:cNvPr>
          <p:cNvSpPr txBox="1"/>
          <p:nvPr/>
        </p:nvSpPr>
        <p:spPr>
          <a:xfrm>
            <a:off x="6740760" y="3682661"/>
            <a:ext cx="28997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(Say, say…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17206465-0632-4677-B395-C6C711880E82}"/>
              </a:ext>
            </a:extLst>
          </p:cNvPr>
          <p:cNvSpPr txBox="1"/>
          <p:nvPr/>
        </p:nvSpPr>
        <p:spPr>
          <a:xfrm>
            <a:off x="7149136" y="4612237"/>
            <a:ext cx="50428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…there are fish in the fish bowl.)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9F492A9-DB79-41E4-81ED-8CA5328F7B90}"/>
              </a:ext>
            </a:extLst>
          </p:cNvPr>
          <p:cNvSpPr txBox="1"/>
          <p:nvPr/>
        </p:nvSpPr>
        <p:spPr>
          <a:xfrm>
            <a:off x="6628171" y="5490700"/>
            <a:ext cx="28997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(Grow, grow…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F953EB76-CEE6-489A-848C-CBC0FCA6DD70}"/>
              </a:ext>
            </a:extLst>
          </p:cNvPr>
          <p:cNvSpPr txBox="1"/>
          <p:nvPr/>
        </p:nvSpPr>
        <p:spPr>
          <a:xfrm>
            <a:off x="7892142" y="6347088"/>
            <a:ext cx="44825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… little pig Celeste.)</a:t>
            </a:r>
          </a:p>
        </p:txBody>
      </p:sp>
      <p:pic>
        <p:nvPicPr>
          <p:cNvPr id="5" name="Graphic 4" descr="Teacher">
            <a:extLst>
              <a:ext uri="{FF2B5EF4-FFF2-40B4-BE49-F238E27FC236}">
                <a16:creationId xmlns:a16="http://schemas.microsoft.com/office/drawing/2014/main" id="{9A464666-F577-D874-199B-9317A358B126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107835" y="534968"/>
            <a:ext cx="914400" cy="91440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32090BC3-D03A-052A-B01A-FF16113FFFB4}"/>
              </a:ext>
            </a:extLst>
          </p:cNvPr>
          <p:cNvSpPr/>
          <p:nvPr/>
        </p:nvSpPr>
        <p:spPr>
          <a:xfrm>
            <a:off x="1058515" y="678447"/>
            <a:ext cx="4026381" cy="515134"/>
          </a:xfrm>
          <a:prstGeom prst="wedgeRoundRectCallout">
            <a:avLst>
              <a:gd name="adj1" fmla="val -57234"/>
              <a:gd name="adj2" fmla="val 8044"/>
              <a:gd name="adj3" fmla="val 16667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Escucha y </a:t>
            </a:r>
            <a:r>
              <a:rPr lang="en-GB" sz="28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marca</a:t>
            </a:r>
            <a:r>
              <a:rPr lang="en-GB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     .</a:t>
            </a:r>
            <a:endParaRPr lang="en-GB" sz="2800" dirty="0">
              <a:solidFill>
                <a:schemeClr val="bg1"/>
              </a:solidFill>
            </a:endParaRPr>
          </a:p>
        </p:txBody>
      </p:sp>
      <p:pic>
        <p:nvPicPr>
          <p:cNvPr id="10" name="Picture 2" descr="Check Mark, Checkbox, Check, Tick, Yes">
            <a:extLst>
              <a:ext uri="{FF2B5EF4-FFF2-40B4-BE49-F238E27FC236}">
                <a16:creationId xmlns:a16="http://schemas.microsoft.com/office/drawing/2014/main" id="{A9E6EA33-7088-5CBD-13B9-5425AD5C64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0471" y="750954"/>
            <a:ext cx="403875" cy="370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F8423C49-4D96-5716-AF11-5259B5360DC9}"/>
              </a:ext>
            </a:extLst>
          </p:cNvPr>
          <p:cNvSpPr txBox="1">
            <a:spLocks/>
          </p:cNvSpPr>
          <p:nvPr/>
        </p:nvSpPr>
        <p:spPr>
          <a:xfrm>
            <a:off x="10609700" y="888090"/>
            <a:ext cx="1523999" cy="406402"/>
          </a:xfrm>
          <a:prstGeom prst="rect">
            <a:avLst/>
          </a:prstGeom>
          <a:solidFill>
            <a:srgbClr val="FF0066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b="1">
                <a:solidFill>
                  <a:schemeClr val="bg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pronunciar</a:t>
            </a:r>
            <a:endParaRPr lang="en-GB" sz="2000" dirty="0">
              <a:solidFill>
                <a:schemeClr val="bg1"/>
              </a:solidFill>
            </a:endParaRPr>
          </a:p>
        </p:txBody>
      </p:sp>
      <p:pic>
        <p:nvPicPr>
          <p:cNvPr id="14" name="Google Shape;111;p3" descr="Speech Icon, Voice, Talking, Audio, Speech">
            <a:extLst>
              <a:ext uri="{FF2B5EF4-FFF2-40B4-BE49-F238E27FC236}">
                <a16:creationId xmlns:a16="http://schemas.microsoft.com/office/drawing/2014/main" id="{32D89822-353C-3C5F-7A5D-AD4AE4AE17AA}"/>
              </a:ext>
            </a:extLst>
          </p:cNvPr>
          <p:cNvPicPr preferRelativeResize="0"/>
          <p:nvPr/>
        </p:nvPicPr>
        <p:blipFill rotWithShape="1">
          <a:blip r:embed="rId25">
            <a:alphaModFix/>
          </a:blip>
          <a:srcRect/>
          <a:stretch/>
        </p:blipFill>
        <p:spPr>
          <a:xfrm>
            <a:off x="11061035" y="59258"/>
            <a:ext cx="776168" cy="776168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AEA2D59B-C4AE-E711-8D39-B77AEB7DF8CF}"/>
              </a:ext>
            </a:extLst>
          </p:cNvPr>
          <p:cNvSpPr/>
          <p:nvPr/>
        </p:nvSpPr>
        <p:spPr>
          <a:xfrm>
            <a:off x="6033799" y="1016860"/>
            <a:ext cx="4548349" cy="515134"/>
          </a:xfrm>
          <a:prstGeom prst="wedgeRoundRectCallout">
            <a:avLst>
              <a:gd name="adj1" fmla="val -56576"/>
              <a:gd name="adj2" fmla="val -48552"/>
              <a:gd name="adj3" fmla="val 16667"/>
            </a:avLst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7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Practica</a:t>
            </a:r>
            <a:r>
              <a:rPr lang="en-GB" sz="27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7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el</a:t>
            </a:r>
            <a:r>
              <a:rPr lang="en-GB" sz="27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7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trabalenguas</a:t>
            </a:r>
            <a:r>
              <a:rPr lang="en-GB" sz="27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  <a:endParaRPr lang="en-GB" sz="2700" dirty="0">
              <a:solidFill>
                <a:srgbClr val="00206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EEF432A-A7BE-6279-62BD-A28DBF16AE67}"/>
              </a:ext>
            </a:extLst>
          </p:cNvPr>
          <p:cNvSpPr txBox="1"/>
          <p:nvPr/>
        </p:nvSpPr>
        <p:spPr>
          <a:xfrm>
            <a:off x="-46698" y="6122432"/>
            <a:ext cx="3916333" cy="646331"/>
          </a:xfrm>
          <a:prstGeom prst="rect">
            <a:avLst/>
          </a:prstGeom>
          <a:solidFill>
            <a:srgbClr val="C0E3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practica</a:t>
            </a:r>
            <a:r>
              <a:rPr lang="en-GB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dirty="0">
                <a:solidFill>
                  <a:srgbClr val="002060"/>
                </a:solidFill>
                <a:latin typeface="Century Gothic" panose="020B0502020202020204" pitchFamily="34" charset="0"/>
              </a:rPr>
              <a:t>= practise</a:t>
            </a:r>
          </a:p>
          <a:p>
            <a:pPr algn="ctr"/>
            <a:r>
              <a:rPr lang="en-GB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el</a:t>
            </a:r>
            <a:r>
              <a:rPr lang="en-GB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trabalenguas</a:t>
            </a:r>
            <a:r>
              <a:rPr lang="en-GB" dirty="0">
                <a:solidFill>
                  <a:srgbClr val="002060"/>
                </a:solidFill>
                <a:latin typeface="Century Gothic" panose="020B0502020202020204" pitchFamily="34" charset="0"/>
              </a:rPr>
              <a:t> = tongue twister</a:t>
            </a:r>
            <a:endParaRPr lang="en-GB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 2_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f 2_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 2_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33" grpId="0"/>
      <p:bldP spid="47" grpId="0" animBg="1"/>
      <p:bldP spid="4" grpId="0"/>
      <p:bldP spid="74" grpId="0" animBg="1"/>
      <p:bldP spid="75" grpId="0" animBg="1"/>
      <p:bldP spid="78" grpId="0" animBg="1"/>
      <p:bldP spid="79" grpId="0" animBg="1"/>
      <p:bldP spid="95" grpId="0" animBg="1"/>
      <p:bldP spid="29" grpId="0" animBg="1"/>
      <p:bldP spid="30" grpId="0" animBg="1"/>
      <p:bldP spid="31" grpId="0" animBg="1"/>
      <p:bldP spid="32" grpId="0" animBg="1"/>
      <p:bldP spid="67" grpId="0"/>
      <p:bldP spid="68" grpId="0"/>
      <p:bldP spid="70" grpId="0"/>
      <p:bldP spid="80" grpId="0"/>
      <p:bldP spid="37" grpId="0" animBg="1"/>
      <p:bldP spid="39" grpId="0" animBg="1"/>
      <p:bldP spid="12" grpId="0"/>
      <p:bldP spid="49" grpId="0"/>
      <p:bldP spid="50" grpId="0"/>
      <p:bldP spid="51" grpId="0"/>
      <p:bldP spid="52" grpId="0"/>
      <p:bldP spid="53" grpId="0"/>
      <p:bldP spid="54" grpId="0"/>
      <p:bldP spid="15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B81CA-49CF-4113-B92C-AF8FEDD23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790" y="104701"/>
            <a:ext cx="2810719" cy="675762"/>
          </a:xfrm>
        </p:spPr>
        <p:txBody>
          <a:bodyPr>
            <a:normAutofit/>
          </a:bodyPr>
          <a:lstStyle/>
          <a:p>
            <a:r>
              <a:rPr lang="en-GB" sz="32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Follow up 2: </a:t>
            </a:r>
            <a:endParaRPr lang="en-GB" sz="3200" dirty="0"/>
          </a:p>
        </p:txBody>
      </p:sp>
      <p:pic>
        <p:nvPicPr>
          <p:cNvPr id="25" name="Google Shape;282;p13" descr="Reading, Book, Symbol, Icon, Reader, Man">
            <a:extLst>
              <a:ext uri="{FF2B5EF4-FFF2-40B4-BE49-F238E27FC236}">
                <a16:creationId xmlns:a16="http://schemas.microsoft.com/office/drawing/2014/main" id="{71BEC487-ED08-47D3-98C9-D283CECA8AE8}"/>
              </a:ext>
            </a:extLst>
          </p:cNvPr>
          <p:cNvPicPr preferRelativeResize="0"/>
          <p:nvPr/>
        </p:nvPicPr>
        <p:blipFill rotWithShape="1">
          <a:blip r:embed="rId3">
            <a:alphaModFix/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Strokes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11232568" y="158344"/>
            <a:ext cx="782801" cy="782801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</p:pic>
      <p:sp>
        <p:nvSpPr>
          <p:cNvPr id="26" name="Title 1">
            <a:extLst>
              <a:ext uri="{FF2B5EF4-FFF2-40B4-BE49-F238E27FC236}">
                <a16:creationId xmlns:a16="http://schemas.microsoft.com/office/drawing/2014/main" id="{8695AE42-5C6C-4342-BF51-BFB6A85B1D64}"/>
              </a:ext>
            </a:extLst>
          </p:cNvPr>
          <p:cNvSpPr txBox="1">
            <a:spLocks/>
          </p:cNvSpPr>
          <p:nvPr/>
        </p:nvSpPr>
        <p:spPr>
          <a:xfrm>
            <a:off x="11300458" y="966425"/>
            <a:ext cx="657080" cy="400110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b="1">
                <a:solidFill>
                  <a:schemeClr val="bg1"/>
                </a:solidFill>
                <a:latin typeface="Century Gothic" panose="020B0502020202020204" pitchFamily="34" charset="0"/>
              </a:rPr>
              <a:t>leer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14F1385D-81FA-4BB9-B780-BF3B6FFFEEAE}"/>
              </a:ext>
            </a:extLst>
          </p:cNvPr>
          <p:cNvSpPr txBox="1"/>
          <p:nvPr/>
        </p:nvSpPr>
        <p:spPr>
          <a:xfrm>
            <a:off x="341142" y="1556320"/>
            <a:ext cx="5827426" cy="51090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0000" indent="-51435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ES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_________ b</a:t>
            </a:r>
            <a:r>
              <a:rPr lang="es-ES" sz="320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olígrafo.		</a:t>
            </a:r>
          </a:p>
          <a:p>
            <a:pPr marL="360000" indent="-51435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ES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_________ </a:t>
            </a:r>
            <a:r>
              <a:rPr lang="es-ES" sz="320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pelota.</a:t>
            </a:r>
          </a:p>
          <a:p>
            <a:pPr marL="360000" indent="-51435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ES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_________  cámara.</a:t>
            </a:r>
          </a:p>
          <a:p>
            <a:pPr marL="360000" indent="-51435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ES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_________  fruta.</a:t>
            </a:r>
          </a:p>
          <a:p>
            <a:pPr marL="360000" indent="-51435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ES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_________ </a:t>
            </a:r>
            <a:r>
              <a:rPr lang="es-ES" sz="320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cuaderno.	</a:t>
            </a:r>
          </a:p>
          <a:p>
            <a:pPr marL="360000" indent="-51435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ES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_________  </a:t>
            </a:r>
            <a:r>
              <a:rPr lang="es-ES" sz="320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idea.</a:t>
            </a:r>
          </a:p>
          <a:p>
            <a:pPr marL="360000" indent="-51435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ES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_________ </a:t>
            </a:r>
            <a:r>
              <a:rPr lang="es-ES" sz="320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mochila.	</a:t>
            </a:r>
          </a:p>
          <a:p>
            <a:pPr marL="360000" indent="-51435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ES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_________  </a:t>
            </a:r>
            <a:r>
              <a:rPr lang="es-ES" sz="320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teléfono.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FDD91B4C-C3C0-49C1-8D32-C8DE8CA8C58D}"/>
              </a:ext>
            </a:extLst>
          </p:cNvPr>
          <p:cNvSpPr txBox="1"/>
          <p:nvPr/>
        </p:nvSpPr>
        <p:spPr>
          <a:xfrm>
            <a:off x="1408193" y="1561104"/>
            <a:ext cx="6142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rgbClr val="92D050"/>
                </a:solidFill>
                <a:latin typeface="Century Gothic" panose="020B0502020202020204" pitchFamily="34" charset="0"/>
              </a:rPr>
              <a:t>un</a:t>
            </a:r>
          </a:p>
        </p:txBody>
      </p:sp>
      <p:sp>
        <p:nvSpPr>
          <p:cNvPr id="21" name="Google Shape;390;p8">
            <a:extLst>
              <a:ext uri="{FF2B5EF4-FFF2-40B4-BE49-F238E27FC236}">
                <a16:creationId xmlns:a16="http://schemas.microsoft.com/office/drawing/2014/main" id="{A1EAA857-8629-4E39-AC8E-9FD9C09D97CA}"/>
              </a:ext>
            </a:extLst>
          </p:cNvPr>
          <p:cNvSpPr/>
          <p:nvPr/>
        </p:nvSpPr>
        <p:spPr>
          <a:xfrm>
            <a:off x="123171" y="128500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043C953-6991-44E6-8F52-87CA7ACA9A08}"/>
              </a:ext>
            </a:extLst>
          </p:cNvPr>
          <p:cNvSpPr txBox="1"/>
          <p:nvPr/>
        </p:nvSpPr>
        <p:spPr>
          <a:xfrm>
            <a:off x="1224527" y="2122788"/>
            <a:ext cx="9492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92D050"/>
                </a:solidFill>
                <a:latin typeface="Century Gothic" panose="020B0502020202020204" pitchFamily="34" charset="0"/>
              </a:rPr>
              <a:t>una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80946FF-F79B-45FB-9426-C1F407BF0AB9}"/>
              </a:ext>
            </a:extLst>
          </p:cNvPr>
          <p:cNvSpPr txBox="1"/>
          <p:nvPr/>
        </p:nvSpPr>
        <p:spPr>
          <a:xfrm>
            <a:off x="1330409" y="2770366"/>
            <a:ext cx="9492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92D050"/>
                </a:solidFill>
                <a:latin typeface="Century Gothic" panose="020B0502020202020204" pitchFamily="34" charset="0"/>
              </a:rPr>
              <a:t>una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9CD5206-FE9E-4034-8837-56443F552CB9}"/>
              </a:ext>
            </a:extLst>
          </p:cNvPr>
          <p:cNvSpPr txBox="1"/>
          <p:nvPr/>
        </p:nvSpPr>
        <p:spPr>
          <a:xfrm>
            <a:off x="1332730" y="3380820"/>
            <a:ext cx="9492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92D050"/>
                </a:solidFill>
                <a:latin typeface="Century Gothic" panose="020B0502020202020204" pitchFamily="34" charset="0"/>
              </a:rPr>
              <a:t>una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60314F3-2E04-4ABB-A109-29B2CD51D68D}"/>
              </a:ext>
            </a:extLst>
          </p:cNvPr>
          <p:cNvSpPr txBox="1"/>
          <p:nvPr/>
        </p:nvSpPr>
        <p:spPr>
          <a:xfrm>
            <a:off x="1376134" y="4012294"/>
            <a:ext cx="6783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92D050"/>
                </a:solidFill>
                <a:latin typeface="Century Gothic" panose="020B0502020202020204" pitchFamily="34" charset="0"/>
              </a:rPr>
              <a:t>un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0D11AFE-1B0E-423C-846B-D9D146B56CDA}"/>
              </a:ext>
            </a:extLst>
          </p:cNvPr>
          <p:cNvSpPr txBox="1"/>
          <p:nvPr/>
        </p:nvSpPr>
        <p:spPr>
          <a:xfrm>
            <a:off x="1265770" y="4655868"/>
            <a:ext cx="9492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92D050"/>
                </a:solidFill>
                <a:latin typeface="Century Gothic" panose="020B0502020202020204" pitchFamily="34" charset="0"/>
              </a:rPr>
              <a:t>una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F56B69A-F8CF-484E-9C0B-ACE3BCC1EB43}"/>
              </a:ext>
            </a:extLst>
          </p:cNvPr>
          <p:cNvSpPr txBox="1"/>
          <p:nvPr/>
        </p:nvSpPr>
        <p:spPr>
          <a:xfrm>
            <a:off x="1265770" y="5273985"/>
            <a:ext cx="9492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92D050"/>
                </a:solidFill>
                <a:latin typeface="Century Gothic" panose="020B0502020202020204" pitchFamily="34" charset="0"/>
              </a:rPr>
              <a:t>una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025C6F4-DD7F-4497-999C-1285D228FD23}"/>
              </a:ext>
            </a:extLst>
          </p:cNvPr>
          <p:cNvSpPr txBox="1"/>
          <p:nvPr/>
        </p:nvSpPr>
        <p:spPr>
          <a:xfrm>
            <a:off x="1255946" y="5948874"/>
            <a:ext cx="6783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92D050"/>
                </a:solidFill>
                <a:latin typeface="Century Gothic" panose="020B0502020202020204" pitchFamily="34" charset="0"/>
              </a:rPr>
              <a:t>un</a:t>
            </a:r>
          </a:p>
        </p:txBody>
      </p:sp>
      <p:pic>
        <p:nvPicPr>
          <p:cNvPr id="34" name="Picture 4" descr="Escuela, Libro De Ejercicios, Estudiar">
            <a:extLst>
              <a:ext uri="{FF2B5EF4-FFF2-40B4-BE49-F238E27FC236}">
                <a16:creationId xmlns:a16="http://schemas.microsoft.com/office/drawing/2014/main" id="{D4BC37D8-ECEB-44DA-8B14-59B9747C80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2762" y="1506393"/>
            <a:ext cx="977425" cy="1308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0" descr="Basketball, Ball, Sport, Orange Ball">
            <a:extLst>
              <a:ext uri="{FF2B5EF4-FFF2-40B4-BE49-F238E27FC236}">
                <a16:creationId xmlns:a16="http://schemas.microsoft.com/office/drawing/2014/main" id="{7DB25B82-903F-43E9-8519-1CAE99646D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5191" y="1209857"/>
            <a:ext cx="1101799" cy="1101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4" descr="Plátano, Fruta, Comida, Fruta Amarilla">
            <a:extLst>
              <a:ext uri="{FF2B5EF4-FFF2-40B4-BE49-F238E27FC236}">
                <a16:creationId xmlns:a16="http://schemas.microsoft.com/office/drawing/2014/main" id="{D93B1074-F415-4621-8806-58E0F767ED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7221" y="5013640"/>
            <a:ext cx="1175959" cy="668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16" descr="Smartphone, Teléfono Móvil, Androide, Tecnología">
            <a:extLst>
              <a:ext uri="{FF2B5EF4-FFF2-40B4-BE49-F238E27FC236}">
                <a16:creationId xmlns:a16="http://schemas.microsoft.com/office/drawing/2014/main" id="{55F471DF-CE32-43FC-8829-F7D28F85D8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8089" y="3317409"/>
            <a:ext cx="610257" cy="1220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Bolsa, Escuela, Mochila">
            <a:extLst>
              <a:ext uri="{FF2B5EF4-FFF2-40B4-BE49-F238E27FC236}">
                <a16:creationId xmlns:a16="http://schemas.microsoft.com/office/drawing/2014/main" id="{C20E78E9-A312-4102-A610-CCA787D3F5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3195" y="3947371"/>
            <a:ext cx="1228738" cy="1608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8" descr="Camara, Fotografia, Fotografía, Foto">
            <a:extLst>
              <a:ext uri="{FF2B5EF4-FFF2-40B4-BE49-F238E27FC236}">
                <a16:creationId xmlns:a16="http://schemas.microsoft.com/office/drawing/2014/main" id="{6FF41678-0088-480F-AEF5-B11FF07B4B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1621" y="3697389"/>
            <a:ext cx="1377250" cy="944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4" descr="Ocurrencia, Icono, Luz, Negocio, Diseño">
            <a:extLst>
              <a:ext uri="{FF2B5EF4-FFF2-40B4-BE49-F238E27FC236}">
                <a16:creationId xmlns:a16="http://schemas.microsoft.com/office/drawing/2014/main" id="{6AD63732-B992-4942-9C3A-822C69BAE8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12" t="22408" r="31918" b="22986"/>
          <a:stretch/>
        </p:blipFill>
        <p:spPr bwMode="auto">
          <a:xfrm>
            <a:off x="6705926" y="1501176"/>
            <a:ext cx="865527" cy="1274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D954B898-0CF1-412C-A3C7-D34FB354F6D6}"/>
              </a:ext>
            </a:extLst>
          </p:cNvPr>
          <p:cNvSpPr/>
          <p:nvPr/>
        </p:nvSpPr>
        <p:spPr>
          <a:xfrm>
            <a:off x="8874055" y="910026"/>
            <a:ext cx="5565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rgbClr val="86CFE2"/>
                  </a:solidFill>
                  <a:prstDash val="solid"/>
                </a:ln>
                <a:solidFill>
                  <a:srgbClr val="86CFE2"/>
                </a:solidFill>
              </a:rPr>
              <a:t>b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DF6A0667-2C24-4D4F-BFFB-8DC9AC2F3140}"/>
              </a:ext>
            </a:extLst>
          </p:cNvPr>
          <p:cNvSpPr/>
          <p:nvPr/>
        </p:nvSpPr>
        <p:spPr>
          <a:xfrm>
            <a:off x="7167837" y="1039511"/>
            <a:ext cx="5261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rgbClr val="86CFE2"/>
                  </a:solidFill>
                  <a:prstDash val="solid"/>
                </a:ln>
                <a:solidFill>
                  <a:srgbClr val="86CFE2"/>
                </a:solidFill>
              </a:rPr>
              <a:t>a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D9D3FE85-B362-4826-97AB-8791010D0B81}"/>
              </a:ext>
            </a:extLst>
          </p:cNvPr>
          <p:cNvSpPr/>
          <p:nvPr/>
        </p:nvSpPr>
        <p:spPr>
          <a:xfrm>
            <a:off x="9901051" y="739176"/>
            <a:ext cx="4748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rgbClr val="86CFE2"/>
                  </a:solidFill>
                  <a:prstDash val="solid"/>
                </a:ln>
                <a:solidFill>
                  <a:srgbClr val="86CFE2"/>
                </a:solidFill>
              </a:rPr>
              <a:t>c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7B7BD68-98CE-4B57-94F5-9780A7D65A1A}"/>
              </a:ext>
            </a:extLst>
          </p:cNvPr>
          <p:cNvSpPr/>
          <p:nvPr/>
        </p:nvSpPr>
        <p:spPr>
          <a:xfrm>
            <a:off x="7341111" y="3176813"/>
            <a:ext cx="5565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rgbClr val="86CFE2"/>
                  </a:solidFill>
                  <a:prstDash val="solid"/>
                </a:ln>
                <a:solidFill>
                  <a:srgbClr val="86CFE2"/>
                </a:solidFill>
              </a:rPr>
              <a:t>d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47FC0C5D-DE0F-445C-89F5-49738D340F27}"/>
              </a:ext>
            </a:extLst>
          </p:cNvPr>
          <p:cNvSpPr/>
          <p:nvPr/>
        </p:nvSpPr>
        <p:spPr>
          <a:xfrm>
            <a:off x="9234608" y="2681312"/>
            <a:ext cx="5325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rgbClr val="86CFE2"/>
                  </a:solidFill>
                  <a:prstDash val="solid"/>
                </a:ln>
                <a:solidFill>
                  <a:srgbClr val="86CFE2"/>
                </a:solidFill>
              </a:rPr>
              <a:t>e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92CD33C1-9100-498D-8022-7654375AADE9}"/>
              </a:ext>
            </a:extLst>
          </p:cNvPr>
          <p:cNvSpPr/>
          <p:nvPr/>
        </p:nvSpPr>
        <p:spPr>
          <a:xfrm>
            <a:off x="11232576" y="3050352"/>
            <a:ext cx="4042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rgbClr val="86CFE2"/>
                  </a:solidFill>
                  <a:prstDash val="solid"/>
                </a:ln>
                <a:solidFill>
                  <a:srgbClr val="86CFE2"/>
                </a:solidFill>
              </a:rPr>
              <a:t>f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FD3B6AAB-F391-4AB9-A2DB-2A1D421EB006}"/>
              </a:ext>
            </a:extLst>
          </p:cNvPr>
          <p:cNvSpPr/>
          <p:nvPr/>
        </p:nvSpPr>
        <p:spPr>
          <a:xfrm>
            <a:off x="7934681" y="5453748"/>
            <a:ext cx="31399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rgbClr val="86CFE2"/>
                  </a:solidFill>
                  <a:prstDash val="solid"/>
                </a:ln>
                <a:solidFill>
                  <a:srgbClr val="86CFE2"/>
                </a:solidFill>
              </a:rPr>
              <a:t>g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1F1EFAE7-2D5C-443D-9232-699D400B8890}"/>
              </a:ext>
            </a:extLst>
          </p:cNvPr>
          <p:cNvSpPr/>
          <p:nvPr/>
        </p:nvSpPr>
        <p:spPr>
          <a:xfrm>
            <a:off x="9077598" y="4551975"/>
            <a:ext cx="5565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rgbClr val="86CFE2"/>
                  </a:solidFill>
                  <a:prstDash val="solid"/>
                </a:ln>
                <a:solidFill>
                  <a:srgbClr val="86CFE2"/>
                </a:solidFill>
              </a:rPr>
              <a:t>h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29514BCE-7A4B-443C-BFCD-AFD264559684}"/>
              </a:ext>
            </a:extLst>
          </p:cNvPr>
          <p:cNvGraphicFramePr>
            <a:graphicFrameLocks noGrp="1"/>
          </p:cNvGraphicFramePr>
          <p:nvPr/>
        </p:nvGraphicFramePr>
        <p:xfrm>
          <a:off x="5026113" y="1556320"/>
          <a:ext cx="782240" cy="49684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82240">
                  <a:extLst>
                    <a:ext uri="{9D8B030D-6E8A-4147-A177-3AD203B41FA5}">
                      <a16:colId xmlns:a16="http://schemas.microsoft.com/office/drawing/2014/main" val="1188808355"/>
                    </a:ext>
                  </a:extLst>
                </a:gridCol>
              </a:tblGrid>
              <a:tr h="621054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rgbClr val="1A5C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A5C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A5C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A5C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1435640"/>
                  </a:ext>
                </a:extLst>
              </a:tr>
              <a:tr h="621054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rgbClr val="1A5C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A5C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A5C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A5C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1385079"/>
                  </a:ext>
                </a:extLst>
              </a:tr>
              <a:tr h="621054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rgbClr val="1A5C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A5C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A5C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A5C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9843487"/>
                  </a:ext>
                </a:extLst>
              </a:tr>
              <a:tr h="621054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rgbClr val="1A5C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A5C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A5C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A5C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3478906"/>
                  </a:ext>
                </a:extLst>
              </a:tr>
              <a:tr h="621054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rgbClr val="1A5C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A5C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A5C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A5C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4655564"/>
                  </a:ext>
                </a:extLst>
              </a:tr>
              <a:tr h="62105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rgbClr val="1A5C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A5C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A5C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A5C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5190677"/>
                  </a:ext>
                </a:extLst>
              </a:tr>
              <a:tr h="621054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rgbClr val="1A5C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A5C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A5C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A5C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8339167"/>
                  </a:ext>
                </a:extLst>
              </a:tr>
              <a:tr h="62105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rgbClr val="1A5C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A5C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A5C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A5C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3762459"/>
                  </a:ext>
                </a:extLst>
              </a:tr>
            </a:tbl>
          </a:graphicData>
        </a:graphic>
      </p:graphicFrame>
      <p:sp>
        <p:nvSpPr>
          <p:cNvPr id="67" name="Rectangle 66">
            <a:extLst>
              <a:ext uri="{FF2B5EF4-FFF2-40B4-BE49-F238E27FC236}">
                <a16:creationId xmlns:a16="http://schemas.microsoft.com/office/drawing/2014/main" id="{67860F7E-ADE4-4610-B4B8-C3F0FAB8B5FB}"/>
              </a:ext>
            </a:extLst>
          </p:cNvPr>
          <p:cNvSpPr/>
          <p:nvPr/>
        </p:nvSpPr>
        <p:spPr>
          <a:xfrm>
            <a:off x="5154432" y="977846"/>
            <a:ext cx="47641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12700">
                  <a:solidFill>
                    <a:srgbClr val="FF3399"/>
                  </a:solidFill>
                  <a:prstDash val="solid"/>
                </a:ln>
                <a:solidFill>
                  <a:srgbClr val="FF6699"/>
                </a:solidFill>
              </a:rPr>
              <a:t>g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F36432C3-0E59-4EEC-B16D-386831FBBBD5}"/>
              </a:ext>
            </a:extLst>
          </p:cNvPr>
          <p:cNvSpPr/>
          <p:nvPr/>
        </p:nvSpPr>
        <p:spPr>
          <a:xfrm>
            <a:off x="5153549" y="2037776"/>
            <a:ext cx="51488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12700">
                  <a:solidFill>
                    <a:srgbClr val="FF3399"/>
                  </a:solidFill>
                  <a:prstDash val="solid"/>
                </a:ln>
                <a:solidFill>
                  <a:srgbClr val="FF6699"/>
                </a:solidFill>
              </a:rPr>
              <a:t>b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BCE4023D-BC29-4940-B364-0D4393073353}"/>
              </a:ext>
            </a:extLst>
          </p:cNvPr>
          <p:cNvSpPr/>
          <p:nvPr/>
        </p:nvSpPr>
        <p:spPr>
          <a:xfrm>
            <a:off x="5220876" y="2676379"/>
            <a:ext cx="38023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12700">
                  <a:solidFill>
                    <a:srgbClr val="FF3399"/>
                  </a:solidFill>
                  <a:prstDash val="solid"/>
                </a:ln>
                <a:solidFill>
                  <a:srgbClr val="FF6699"/>
                </a:solidFill>
              </a:rPr>
              <a:t>f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6A83F589-9064-4736-8B07-783941BF3B16}"/>
              </a:ext>
            </a:extLst>
          </p:cNvPr>
          <p:cNvSpPr/>
          <p:nvPr/>
        </p:nvSpPr>
        <p:spPr>
          <a:xfrm>
            <a:off x="5125862" y="3291788"/>
            <a:ext cx="51488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12700">
                  <a:solidFill>
                    <a:srgbClr val="FF3399"/>
                  </a:solidFill>
                  <a:prstDash val="solid"/>
                </a:ln>
                <a:solidFill>
                  <a:srgbClr val="FF6699"/>
                </a:solidFill>
              </a:rPr>
              <a:t>h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CA6D85FA-41D6-49F9-9518-E15F0D810D02}"/>
              </a:ext>
            </a:extLst>
          </p:cNvPr>
          <p:cNvSpPr/>
          <p:nvPr/>
        </p:nvSpPr>
        <p:spPr>
          <a:xfrm>
            <a:off x="5205061" y="3917952"/>
            <a:ext cx="44274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12700">
                  <a:solidFill>
                    <a:srgbClr val="FF3399"/>
                  </a:solidFill>
                  <a:prstDash val="solid"/>
                </a:ln>
                <a:solidFill>
                  <a:srgbClr val="FF6699"/>
                </a:solidFill>
              </a:rPr>
              <a:t>c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19706D37-09DA-474D-9310-2ACB0DA97CFA}"/>
              </a:ext>
            </a:extLst>
          </p:cNvPr>
          <p:cNvSpPr/>
          <p:nvPr/>
        </p:nvSpPr>
        <p:spPr>
          <a:xfrm>
            <a:off x="5142136" y="4508502"/>
            <a:ext cx="48923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12700">
                  <a:solidFill>
                    <a:srgbClr val="FF3399"/>
                  </a:solidFill>
                  <a:prstDash val="solid"/>
                </a:ln>
                <a:solidFill>
                  <a:srgbClr val="FF6699"/>
                </a:solidFill>
              </a:rPr>
              <a:t>a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26A490A2-EA46-4E20-AAA7-2BF3763417F2}"/>
              </a:ext>
            </a:extLst>
          </p:cNvPr>
          <p:cNvSpPr/>
          <p:nvPr/>
        </p:nvSpPr>
        <p:spPr>
          <a:xfrm>
            <a:off x="5113037" y="5134666"/>
            <a:ext cx="51488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12700">
                  <a:solidFill>
                    <a:srgbClr val="FF3399"/>
                  </a:solidFill>
                  <a:prstDash val="solid"/>
                </a:ln>
                <a:solidFill>
                  <a:srgbClr val="FF6699"/>
                </a:solidFill>
              </a:rPr>
              <a:t>d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69F949CF-4C07-42FD-B657-667E3CFC37CB}"/>
              </a:ext>
            </a:extLst>
          </p:cNvPr>
          <p:cNvSpPr/>
          <p:nvPr/>
        </p:nvSpPr>
        <p:spPr>
          <a:xfrm>
            <a:off x="5161556" y="5742511"/>
            <a:ext cx="49404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12700">
                  <a:solidFill>
                    <a:srgbClr val="FF3399"/>
                  </a:solidFill>
                  <a:prstDash val="solid"/>
                </a:ln>
                <a:solidFill>
                  <a:srgbClr val="FF6699"/>
                </a:solidFill>
              </a:rPr>
              <a:t>e</a:t>
            </a:r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id="{B5429B18-1986-4771-8D2D-30177A7B246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499000" y="5552095"/>
            <a:ext cx="1622606" cy="1034411"/>
          </a:xfrm>
          <a:prstGeom prst="rect">
            <a:avLst/>
          </a:prstGeom>
        </p:spPr>
      </p:pic>
      <p:pic>
        <p:nvPicPr>
          <p:cNvPr id="3" name="Graphic 2" descr="Teacher">
            <a:extLst>
              <a:ext uri="{FF2B5EF4-FFF2-40B4-BE49-F238E27FC236}">
                <a16:creationId xmlns:a16="http://schemas.microsoft.com/office/drawing/2014/main" id="{166CC1FA-CBF4-0FE0-5C30-0EB0AADE14E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3078" y="511921"/>
            <a:ext cx="914400" cy="914400"/>
          </a:xfrm>
          <a:prstGeom prst="rect">
            <a:avLst/>
          </a:prstGeom>
        </p:spPr>
      </p:pic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077CC44E-2D07-F07E-58E1-679395AD7239}"/>
              </a:ext>
            </a:extLst>
          </p:cNvPr>
          <p:cNvSpPr/>
          <p:nvPr/>
        </p:nvSpPr>
        <p:spPr>
          <a:xfrm>
            <a:off x="984465" y="683578"/>
            <a:ext cx="4026381" cy="515134"/>
          </a:xfrm>
          <a:prstGeom prst="wedgeRoundRectCallout">
            <a:avLst>
              <a:gd name="adj1" fmla="val -57234"/>
              <a:gd name="adj2" fmla="val 8044"/>
              <a:gd name="adj3" fmla="val 16667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 </a:t>
            </a:r>
            <a:r>
              <a:rPr lang="en-GB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Escribe ‘</a:t>
            </a:r>
            <a:r>
              <a:rPr lang="en-GB" sz="3200" b="1" dirty="0">
                <a:solidFill>
                  <a:schemeClr val="bg1"/>
                </a:solidFill>
                <a:latin typeface="Modern Love" panose="04090805081005020601" pitchFamily="82" charset="0"/>
              </a:rPr>
              <a:t>a</a:t>
            </a:r>
            <a:r>
              <a:rPr lang="en-GB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’ </a:t>
            </a:r>
            <a:r>
              <a:rPr lang="en-GB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en español.</a:t>
            </a:r>
          </a:p>
        </p:txBody>
      </p:sp>
      <p:pic>
        <p:nvPicPr>
          <p:cNvPr id="8" name="Graphic 7" descr="Teacher">
            <a:extLst>
              <a:ext uri="{FF2B5EF4-FFF2-40B4-BE49-F238E27FC236}">
                <a16:creationId xmlns:a16="http://schemas.microsoft.com/office/drawing/2014/main" id="{0B137C1D-4C00-18C4-EECE-73074F90EB9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487551" y="306755"/>
            <a:ext cx="914400" cy="914400"/>
          </a:xfrm>
          <a:prstGeom prst="rect">
            <a:avLst/>
          </a:prstGeom>
        </p:spPr>
      </p:pic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52B04A17-3873-7927-40C2-3E38980B6CB2}"/>
              </a:ext>
            </a:extLst>
          </p:cNvPr>
          <p:cNvSpPr/>
          <p:nvPr/>
        </p:nvSpPr>
        <p:spPr>
          <a:xfrm>
            <a:off x="7418939" y="478412"/>
            <a:ext cx="3639046" cy="515134"/>
          </a:xfrm>
          <a:prstGeom prst="wedgeRoundRectCallout">
            <a:avLst>
              <a:gd name="adj1" fmla="val -57234"/>
              <a:gd name="adj2" fmla="val 8044"/>
              <a:gd name="adj3" fmla="val 16667"/>
            </a:avLst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¿Qué imagen es?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D8452FD-B45E-8D1D-B0A8-CF56930DECEE}"/>
              </a:ext>
            </a:extLst>
          </p:cNvPr>
          <p:cNvSpPr txBox="1"/>
          <p:nvPr/>
        </p:nvSpPr>
        <p:spPr>
          <a:xfrm>
            <a:off x="6064670" y="464438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B 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197557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22" grpId="0"/>
      <p:bldP spid="23" grpId="0"/>
      <p:bldP spid="24" grpId="0"/>
      <p:bldP spid="28" grpId="0"/>
      <p:bldP spid="29" grpId="0"/>
      <p:bldP spid="30" grpId="0"/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6BAEF-8EAF-4934-944C-3F1767C20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945" y="96564"/>
            <a:ext cx="2506012" cy="563783"/>
          </a:xfrm>
        </p:spPr>
        <p:txBody>
          <a:bodyPr/>
          <a:lstStyle/>
          <a:p>
            <a:pPr lvl="0">
              <a:lnSpc>
                <a:spcPct val="100000"/>
              </a:lnSpc>
              <a:defRPr/>
            </a:pPr>
            <a:r>
              <a:rPr lang="en-GB" sz="28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Follow up 3: </a:t>
            </a:r>
            <a:endParaRPr lang="en-GB" dirty="0"/>
          </a:p>
        </p:txBody>
      </p:sp>
      <p:sp>
        <p:nvSpPr>
          <p:cNvPr id="56" name="Google Shape;390;p8">
            <a:extLst>
              <a:ext uri="{FF2B5EF4-FFF2-40B4-BE49-F238E27FC236}">
                <a16:creationId xmlns:a16="http://schemas.microsoft.com/office/drawing/2014/main" id="{278FB546-801B-4FC4-BA26-4F43642401DB}"/>
              </a:ext>
            </a:extLst>
          </p:cNvPr>
          <p:cNvSpPr/>
          <p:nvPr/>
        </p:nvSpPr>
        <p:spPr>
          <a:xfrm>
            <a:off x="123171" y="128500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Title 1">
            <a:extLst>
              <a:ext uri="{FF2B5EF4-FFF2-40B4-BE49-F238E27FC236}">
                <a16:creationId xmlns:a16="http://schemas.microsoft.com/office/drawing/2014/main" id="{04092A12-7FAB-4E9B-9F3D-DEDB80BC9708}"/>
              </a:ext>
            </a:extLst>
          </p:cNvPr>
          <p:cNvSpPr txBox="1">
            <a:spLocks/>
          </p:cNvSpPr>
          <p:nvPr/>
        </p:nvSpPr>
        <p:spPr>
          <a:xfrm>
            <a:off x="327407" y="606971"/>
            <a:ext cx="10515600" cy="7701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  <a:buClr>
                <a:srgbClr val="1E4E79"/>
              </a:buClr>
              <a:buSzPts val="8625"/>
              <a:buFont typeface="Century Gothic"/>
              <a:buNone/>
            </a:pPr>
            <a:r>
              <a:rPr lang="en-GB" sz="3200" b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Tener</a:t>
            </a:r>
            <a:r>
              <a:rPr lang="en-GB" sz="320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</a:t>
            </a:r>
            <a:endParaRPr lang="en-GB" sz="3200" b="1" dirty="0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0" name="Google Shape;170;p8" descr="Jigsaw, Puzzle, Piece, Game, Concept, Solution">
            <a:extLst>
              <a:ext uri="{FF2B5EF4-FFF2-40B4-BE49-F238E27FC236}">
                <a16:creationId xmlns:a16="http://schemas.microsoft.com/office/drawing/2014/main" id="{422E30D3-7E89-4ABE-A6D2-FC486F59CA5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43007" y="96564"/>
            <a:ext cx="1330395" cy="1332245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169;p8">
            <a:extLst>
              <a:ext uri="{FF2B5EF4-FFF2-40B4-BE49-F238E27FC236}">
                <a16:creationId xmlns:a16="http://schemas.microsoft.com/office/drawing/2014/main" id="{4FA998DD-3CB1-4A68-8C13-3060A8C8E3EF}"/>
              </a:ext>
            </a:extLst>
          </p:cNvPr>
          <p:cNvSpPr txBox="1"/>
          <p:nvPr/>
        </p:nvSpPr>
        <p:spPr>
          <a:xfrm>
            <a:off x="272132" y="1267088"/>
            <a:ext cx="5474835" cy="5231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2800"/>
              <a:buFont typeface="Century Gothic"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1E4E79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[to have | having]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1E4E79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" name="Google Shape;171;p8">
            <a:extLst>
              <a:ext uri="{FF2B5EF4-FFF2-40B4-BE49-F238E27FC236}">
                <a16:creationId xmlns:a16="http://schemas.microsoft.com/office/drawing/2014/main" id="{158F21D9-8F85-474F-B11A-6EF0EE688C3B}"/>
              </a:ext>
            </a:extLst>
          </p:cNvPr>
          <p:cNvSpPr txBox="1"/>
          <p:nvPr/>
        </p:nvSpPr>
        <p:spPr>
          <a:xfrm>
            <a:off x="327407" y="2078164"/>
            <a:ext cx="11464087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Century Gothic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In Spanish the verb </a:t>
            </a:r>
            <a:r>
              <a:rPr kumimoji="0" lang="en-GB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tener</a:t>
            </a: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means ‘</a:t>
            </a:r>
            <a:r>
              <a:rPr kumimoji="0" lang="en-GB" sz="32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to have’ </a:t>
            </a:r>
            <a:r>
              <a:rPr kumimoji="0" lang="en-GB" sz="320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or </a:t>
            </a:r>
            <a:r>
              <a:rPr kumimoji="0" lang="en-GB" sz="32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‘having’.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3" name="Google Shape;172;p8">
            <a:extLst>
              <a:ext uri="{FF2B5EF4-FFF2-40B4-BE49-F238E27FC236}">
                <a16:creationId xmlns:a16="http://schemas.microsoft.com/office/drawing/2014/main" id="{A207296D-2034-45A9-BF80-A7D7CC4FBFFB}"/>
              </a:ext>
            </a:extLst>
          </p:cNvPr>
          <p:cNvSpPr txBox="1"/>
          <p:nvPr/>
        </p:nvSpPr>
        <p:spPr>
          <a:xfrm>
            <a:off x="757694" y="3873133"/>
            <a:ext cx="4774972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2800"/>
              <a:buFont typeface="Century Gothic"/>
              <a:buNone/>
              <a:tabLst/>
              <a:defRPr/>
            </a:pPr>
            <a:r>
              <a:rPr kumimoji="0" lang="en-GB" sz="3200" b="1" i="0" u="none" strike="noStrike" kern="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Tengo </a:t>
            </a: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un </a:t>
            </a:r>
            <a:r>
              <a:rPr kumimoji="0" lang="en-GB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cuaderno</a:t>
            </a: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44" name="Google Shape;183;p8">
            <a:extLst>
              <a:ext uri="{FF2B5EF4-FFF2-40B4-BE49-F238E27FC236}">
                <a16:creationId xmlns:a16="http://schemas.microsoft.com/office/drawing/2014/main" id="{92F9E7CC-CB52-4CA2-9070-6B9C30B7A35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3171" y="4421814"/>
            <a:ext cx="634523" cy="671647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172;p8">
            <a:extLst>
              <a:ext uri="{FF2B5EF4-FFF2-40B4-BE49-F238E27FC236}">
                <a16:creationId xmlns:a16="http://schemas.microsoft.com/office/drawing/2014/main" id="{2FF9F827-0977-4A2D-B66C-9F522A2CD6C5}"/>
              </a:ext>
            </a:extLst>
          </p:cNvPr>
          <p:cNvSpPr txBox="1"/>
          <p:nvPr/>
        </p:nvSpPr>
        <p:spPr>
          <a:xfrm>
            <a:off x="757694" y="4570281"/>
            <a:ext cx="4678926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2800"/>
              <a:buFont typeface="Century Gothic"/>
              <a:buNone/>
              <a:tabLst/>
              <a:defRPr/>
            </a:pPr>
            <a:r>
              <a:rPr kumimoji="0" lang="en-GB" sz="2800" b="1" i="1" u="none" strike="noStrike" kern="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I have </a:t>
            </a:r>
            <a:r>
              <a:rPr kumimoji="0" lang="en-GB" sz="28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an exercise book.</a:t>
            </a:r>
            <a:endParaRPr kumimoji="0" sz="14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46" name="Google Shape;183;p8">
            <a:extLst>
              <a:ext uri="{FF2B5EF4-FFF2-40B4-BE49-F238E27FC236}">
                <a16:creationId xmlns:a16="http://schemas.microsoft.com/office/drawing/2014/main" id="{643EFFA6-B05C-4522-B332-8004779E262B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84648" y="4496047"/>
            <a:ext cx="634523" cy="671647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172;p8">
            <a:extLst>
              <a:ext uri="{FF2B5EF4-FFF2-40B4-BE49-F238E27FC236}">
                <a16:creationId xmlns:a16="http://schemas.microsoft.com/office/drawing/2014/main" id="{DC15C5DD-7C07-4E14-ACA8-B69A7D7B7072}"/>
              </a:ext>
            </a:extLst>
          </p:cNvPr>
          <p:cNvSpPr txBox="1"/>
          <p:nvPr/>
        </p:nvSpPr>
        <p:spPr>
          <a:xfrm>
            <a:off x="6112958" y="4610914"/>
            <a:ext cx="6557323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2800"/>
              <a:buFont typeface="Century Gothic"/>
              <a:buNone/>
              <a:tabLst/>
              <a:defRPr/>
            </a:pPr>
            <a:r>
              <a:rPr kumimoji="0" lang="en-GB" sz="2800" b="1" i="1" u="none" strike="noStrike" kern="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Having </a:t>
            </a:r>
            <a:r>
              <a:rPr kumimoji="0" lang="en-GB" sz="28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an exercise book is normal.</a:t>
            </a:r>
            <a:endParaRPr kumimoji="0" sz="14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8" name="Google Shape;169;p8">
            <a:extLst>
              <a:ext uri="{FF2B5EF4-FFF2-40B4-BE49-F238E27FC236}">
                <a16:creationId xmlns:a16="http://schemas.microsoft.com/office/drawing/2014/main" id="{66612FC8-82D8-4772-9EC1-C6D7C0EEF708}"/>
              </a:ext>
            </a:extLst>
          </p:cNvPr>
          <p:cNvSpPr txBox="1"/>
          <p:nvPr/>
        </p:nvSpPr>
        <p:spPr>
          <a:xfrm>
            <a:off x="3750184" y="1267088"/>
            <a:ext cx="1610005" cy="5231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2800"/>
              <a:buFont typeface="Century Gothic"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1E4E79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[I have]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1E4E79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9" name="Google Shape;171;p8">
            <a:extLst>
              <a:ext uri="{FF2B5EF4-FFF2-40B4-BE49-F238E27FC236}">
                <a16:creationId xmlns:a16="http://schemas.microsoft.com/office/drawing/2014/main" id="{12C3E5F2-F1A1-4D1F-AB3A-7087231C246C}"/>
              </a:ext>
            </a:extLst>
          </p:cNvPr>
          <p:cNvSpPr txBox="1"/>
          <p:nvPr/>
        </p:nvSpPr>
        <p:spPr>
          <a:xfrm>
            <a:off x="272132" y="2816490"/>
            <a:ext cx="11464087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Century Gothic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To say ‘I have’ we say ‘</a:t>
            </a:r>
            <a:r>
              <a:rPr kumimoji="0" lang="en-GB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tengo</a:t>
            </a: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’.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50" name="Picture 4" descr="Escuela, Libro De Ejercicios, Estudiar">
            <a:extLst>
              <a:ext uri="{FF2B5EF4-FFF2-40B4-BE49-F238E27FC236}">
                <a16:creationId xmlns:a16="http://schemas.microsoft.com/office/drawing/2014/main" id="{573FAC49-E132-4126-9CD1-DFF467F1F9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379" y="5242634"/>
            <a:ext cx="900486" cy="1205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Rectangle 50">
            <a:extLst>
              <a:ext uri="{FF2B5EF4-FFF2-40B4-BE49-F238E27FC236}">
                <a16:creationId xmlns:a16="http://schemas.microsoft.com/office/drawing/2014/main" id="{DE294DB8-24E1-44A1-BF52-12A7E360896E}"/>
              </a:ext>
            </a:extLst>
          </p:cNvPr>
          <p:cNvSpPr/>
          <p:nvPr/>
        </p:nvSpPr>
        <p:spPr>
          <a:xfrm>
            <a:off x="1695069" y="707518"/>
            <a:ext cx="13516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tengo</a:t>
            </a: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52" name="Picture 4" descr="Escuela, Libro De Ejercicios, Estudiar">
            <a:extLst>
              <a:ext uri="{FF2B5EF4-FFF2-40B4-BE49-F238E27FC236}">
                <a16:creationId xmlns:a16="http://schemas.microsoft.com/office/drawing/2014/main" id="{BB8A43EB-D5FC-4B61-9B11-EAFE48A0CA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1376" y="5134094"/>
            <a:ext cx="900486" cy="1205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Google Shape;174;p8">
            <a:extLst>
              <a:ext uri="{FF2B5EF4-FFF2-40B4-BE49-F238E27FC236}">
                <a16:creationId xmlns:a16="http://schemas.microsoft.com/office/drawing/2014/main" id="{960122C0-0378-4611-8779-2C7500D02FFA}"/>
              </a:ext>
            </a:extLst>
          </p:cNvPr>
          <p:cNvSpPr txBox="1"/>
          <p:nvPr/>
        </p:nvSpPr>
        <p:spPr>
          <a:xfrm>
            <a:off x="6059450" y="3875005"/>
            <a:ext cx="613255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2800"/>
              <a:buFont typeface="Arial"/>
              <a:buNone/>
              <a:tabLst/>
              <a:defRPr/>
            </a:pPr>
            <a:r>
              <a:rPr kumimoji="0" lang="en-GB" sz="3200" b="1" i="0" u="none" strike="noStrike" kern="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Tener </a:t>
            </a: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un </a:t>
            </a:r>
            <a:r>
              <a:rPr kumimoji="0" lang="en-GB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cuaderno</a:t>
            </a: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es normal.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51250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7" grpId="0"/>
      <p:bldP spid="5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6BAEF-8EAF-4934-944C-3F1767C20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944" y="96564"/>
            <a:ext cx="10513623" cy="563783"/>
          </a:xfrm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  <a:defRPr/>
            </a:pPr>
            <a:r>
              <a:rPr lang="en-GB" sz="28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Follow up 3:</a:t>
            </a:r>
            <a:endParaRPr lang="en-GB" dirty="0"/>
          </a:p>
        </p:txBody>
      </p:sp>
      <p:sp>
        <p:nvSpPr>
          <p:cNvPr id="56" name="Google Shape;390;p8">
            <a:extLst>
              <a:ext uri="{FF2B5EF4-FFF2-40B4-BE49-F238E27FC236}">
                <a16:creationId xmlns:a16="http://schemas.microsoft.com/office/drawing/2014/main" id="{278FB546-801B-4FC4-BA26-4F43642401DB}"/>
              </a:ext>
            </a:extLst>
          </p:cNvPr>
          <p:cNvSpPr/>
          <p:nvPr/>
        </p:nvSpPr>
        <p:spPr>
          <a:xfrm>
            <a:off x="123171" y="128500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Google Shape;282;p13" descr="Reading, Book, Symbol, Icon, Reader, Man">
            <a:extLst>
              <a:ext uri="{FF2B5EF4-FFF2-40B4-BE49-F238E27FC236}">
                <a16:creationId xmlns:a16="http://schemas.microsoft.com/office/drawing/2014/main" id="{B066761A-4773-4E6E-A78C-4E8DBE6D74D4}"/>
              </a:ext>
            </a:extLst>
          </p:cNvPr>
          <p:cNvPicPr preferRelativeResize="0"/>
          <p:nvPr/>
        </p:nvPicPr>
        <p:blipFill rotWithShape="1">
          <a:blip r:embed="rId3">
            <a:alphaModFix/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Strokes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11232568" y="158344"/>
            <a:ext cx="782801" cy="782801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</p:pic>
      <p:pic>
        <p:nvPicPr>
          <p:cNvPr id="6" name="Picture 2" descr="Paper, Write, Texture, Lines, Pattern, Writing Paper">
            <a:extLst>
              <a:ext uri="{FF2B5EF4-FFF2-40B4-BE49-F238E27FC236}">
                <a16:creationId xmlns:a16="http://schemas.microsoft.com/office/drawing/2014/main" id="{B786FD90-8ADC-42A0-8D3E-A408B09CD9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08" r="705" b="-282"/>
          <a:stretch/>
        </p:blipFill>
        <p:spPr bwMode="auto">
          <a:xfrm>
            <a:off x="1325218" y="1040871"/>
            <a:ext cx="9413564" cy="6197653"/>
          </a:xfrm>
          <a:custGeom>
            <a:avLst/>
            <a:gdLst>
              <a:gd name="connsiteX0" fmla="*/ 0 w 9413564"/>
              <a:gd name="connsiteY0" fmla="*/ 0 h 6197653"/>
              <a:gd name="connsiteX1" fmla="*/ 305941 w 9413564"/>
              <a:gd name="connsiteY1" fmla="*/ 0 h 6197653"/>
              <a:gd name="connsiteX2" fmla="*/ 894289 w 9413564"/>
              <a:gd name="connsiteY2" fmla="*/ 0 h 6197653"/>
              <a:gd name="connsiteX3" fmla="*/ 1200229 w 9413564"/>
              <a:gd name="connsiteY3" fmla="*/ 0 h 6197653"/>
              <a:gd name="connsiteX4" fmla="*/ 1976848 w 9413564"/>
              <a:gd name="connsiteY4" fmla="*/ 0 h 6197653"/>
              <a:gd name="connsiteX5" fmla="*/ 2659332 w 9413564"/>
              <a:gd name="connsiteY5" fmla="*/ 0 h 6197653"/>
              <a:gd name="connsiteX6" fmla="*/ 3247680 w 9413564"/>
              <a:gd name="connsiteY6" fmla="*/ 0 h 6197653"/>
              <a:gd name="connsiteX7" fmla="*/ 3741892 w 9413564"/>
              <a:gd name="connsiteY7" fmla="*/ 0 h 6197653"/>
              <a:gd name="connsiteX8" fmla="*/ 4141968 w 9413564"/>
              <a:gd name="connsiteY8" fmla="*/ 0 h 6197653"/>
              <a:gd name="connsiteX9" fmla="*/ 4542045 w 9413564"/>
              <a:gd name="connsiteY9" fmla="*/ 0 h 6197653"/>
              <a:gd name="connsiteX10" fmla="*/ 5224528 w 9413564"/>
              <a:gd name="connsiteY10" fmla="*/ 0 h 6197653"/>
              <a:gd name="connsiteX11" fmla="*/ 6001147 w 9413564"/>
              <a:gd name="connsiteY11" fmla="*/ 0 h 6197653"/>
              <a:gd name="connsiteX12" fmla="*/ 6589495 w 9413564"/>
              <a:gd name="connsiteY12" fmla="*/ 0 h 6197653"/>
              <a:gd name="connsiteX13" fmla="*/ 7083707 w 9413564"/>
              <a:gd name="connsiteY13" fmla="*/ 0 h 6197653"/>
              <a:gd name="connsiteX14" fmla="*/ 7483783 w 9413564"/>
              <a:gd name="connsiteY14" fmla="*/ 0 h 6197653"/>
              <a:gd name="connsiteX15" fmla="*/ 7883860 w 9413564"/>
              <a:gd name="connsiteY15" fmla="*/ 0 h 6197653"/>
              <a:gd name="connsiteX16" fmla="*/ 8566343 w 9413564"/>
              <a:gd name="connsiteY16" fmla="*/ 0 h 6197653"/>
              <a:gd name="connsiteX17" fmla="*/ 9413564 w 9413564"/>
              <a:gd name="connsiteY17" fmla="*/ 0 h 6197653"/>
              <a:gd name="connsiteX18" fmla="*/ 9413564 w 9413564"/>
              <a:gd name="connsiteY18" fmla="*/ 687376 h 6197653"/>
              <a:gd name="connsiteX19" fmla="*/ 9413564 w 9413564"/>
              <a:gd name="connsiteY19" fmla="*/ 1126846 h 6197653"/>
              <a:gd name="connsiteX20" fmla="*/ 9413564 w 9413564"/>
              <a:gd name="connsiteY20" fmla="*/ 1566316 h 6197653"/>
              <a:gd name="connsiteX21" fmla="*/ 9413564 w 9413564"/>
              <a:gd name="connsiteY21" fmla="*/ 2129739 h 6197653"/>
              <a:gd name="connsiteX22" fmla="*/ 9413564 w 9413564"/>
              <a:gd name="connsiteY22" fmla="*/ 2569209 h 6197653"/>
              <a:gd name="connsiteX23" fmla="*/ 9413564 w 9413564"/>
              <a:gd name="connsiteY23" fmla="*/ 3070655 h 6197653"/>
              <a:gd name="connsiteX24" fmla="*/ 9413564 w 9413564"/>
              <a:gd name="connsiteY24" fmla="*/ 3572102 h 6197653"/>
              <a:gd name="connsiteX25" fmla="*/ 9413564 w 9413564"/>
              <a:gd name="connsiteY25" fmla="*/ 4135525 h 6197653"/>
              <a:gd name="connsiteX26" fmla="*/ 9413564 w 9413564"/>
              <a:gd name="connsiteY26" fmla="*/ 4760924 h 6197653"/>
              <a:gd name="connsiteX27" fmla="*/ 9413564 w 9413564"/>
              <a:gd name="connsiteY27" fmla="*/ 5448300 h 6197653"/>
              <a:gd name="connsiteX28" fmla="*/ 9413564 w 9413564"/>
              <a:gd name="connsiteY28" fmla="*/ 6197653 h 6197653"/>
              <a:gd name="connsiteX29" fmla="*/ 8636945 w 9413564"/>
              <a:gd name="connsiteY29" fmla="*/ 6197653 h 6197653"/>
              <a:gd name="connsiteX30" fmla="*/ 8331004 w 9413564"/>
              <a:gd name="connsiteY30" fmla="*/ 6197653 h 6197653"/>
              <a:gd name="connsiteX31" fmla="*/ 7930928 w 9413564"/>
              <a:gd name="connsiteY31" fmla="*/ 6197653 h 6197653"/>
              <a:gd name="connsiteX32" fmla="*/ 7154309 w 9413564"/>
              <a:gd name="connsiteY32" fmla="*/ 6197653 h 6197653"/>
              <a:gd name="connsiteX33" fmla="*/ 6471825 w 9413564"/>
              <a:gd name="connsiteY33" fmla="*/ 6197653 h 6197653"/>
              <a:gd name="connsiteX34" fmla="*/ 5789342 w 9413564"/>
              <a:gd name="connsiteY34" fmla="*/ 6197653 h 6197653"/>
              <a:gd name="connsiteX35" fmla="*/ 5012723 w 9413564"/>
              <a:gd name="connsiteY35" fmla="*/ 6197653 h 6197653"/>
              <a:gd name="connsiteX36" fmla="*/ 4424375 w 9413564"/>
              <a:gd name="connsiteY36" fmla="*/ 6197653 h 6197653"/>
              <a:gd name="connsiteX37" fmla="*/ 4118434 w 9413564"/>
              <a:gd name="connsiteY37" fmla="*/ 6197653 h 6197653"/>
              <a:gd name="connsiteX38" fmla="*/ 3341815 w 9413564"/>
              <a:gd name="connsiteY38" fmla="*/ 6197653 h 6197653"/>
              <a:gd name="connsiteX39" fmla="*/ 2565196 w 9413564"/>
              <a:gd name="connsiteY39" fmla="*/ 6197653 h 6197653"/>
              <a:gd name="connsiteX40" fmla="*/ 2070984 w 9413564"/>
              <a:gd name="connsiteY40" fmla="*/ 6197653 h 6197653"/>
              <a:gd name="connsiteX41" fmla="*/ 1294365 w 9413564"/>
              <a:gd name="connsiteY41" fmla="*/ 6197653 h 6197653"/>
              <a:gd name="connsiteX42" fmla="*/ 988424 w 9413564"/>
              <a:gd name="connsiteY42" fmla="*/ 6197653 h 6197653"/>
              <a:gd name="connsiteX43" fmla="*/ 0 w 9413564"/>
              <a:gd name="connsiteY43" fmla="*/ 6197653 h 6197653"/>
              <a:gd name="connsiteX44" fmla="*/ 0 w 9413564"/>
              <a:gd name="connsiteY44" fmla="*/ 5510277 h 6197653"/>
              <a:gd name="connsiteX45" fmla="*/ 0 w 9413564"/>
              <a:gd name="connsiteY45" fmla="*/ 4822901 h 6197653"/>
              <a:gd name="connsiteX46" fmla="*/ 0 w 9413564"/>
              <a:gd name="connsiteY46" fmla="*/ 4135525 h 6197653"/>
              <a:gd name="connsiteX47" fmla="*/ 0 w 9413564"/>
              <a:gd name="connsiteY47" fmla="*/ 3448149 h 6197653"/>
              <a:gd name="connsiteX48" fmla="*/ 0 w 9413564"/>
              <a:gd name="connsiteY48" fmla="*/ 2884726 h 6197653"/>
              <a:gd name="connsiteX49" fmla="*/ 0 w 9413564"/>
              <a:gd name="connsiteY49" fmla="*/ 2507232 h 6197653"/>
              <a:gd name="connsiteX50" fmla="*/ 0 w 9413564"/>
              <a:gd name="connsiteY50" fmla="*/ 1819856 h 6197653"/>
              <a:gd name="connsiteX51" fmla="*/ 0 w 9413564"/>
              <a:gd name="connsiteY51" fmla="*/ 1194457 h 6197653"/>
              <a:gd name="connsiteX52" fmla="*/ 0 w 9413564"/>
              <a:gd name="connsiteY52" fmla="*/ 631034 h 6197653"/>
              <a:gd name="connsiteX53" fmla="*/ 0 w 9413564"/>
              <a:gd name="connsiteY53" fmla="*/ 0 h 6197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9413564" h="6197653" extrusionOk="0">
                <a:moveTo>
                  <a:pt x="0" y="0"/>
                </a:moveTo>
                <a:cubicBezTo>
                  <a:pt x="78870" y="-15799"/>
                  <a:pt x="206030" y="13777"/>
                  <a:pt x="305941" y="0"/>
                </a:cubicBezTo>
                <a:cubicBezTo>
                  <a:pt x="405852" y="-13777"/>
                  <a:pt x="717105" y="13248"/>
                  <a:pt x="894289" y="0"/>
                </a:cubicBezTo>
                <a:cubicBezTo>
                  <a:pt x="1071473" y="-13248"/>
                  <a:pt x="1095331" y="33209"/>
                  <a:pt x="1200229" y="0"/>
                </a:cubicBezTo>
                <a:cubicBezTo>
                  <a:pt x="1305127" y="-33209"/>
                  <a:pt x="1600071" y="59752"/>
                  <a:pt x="1976848" y="0"/>
                </a:cubicBezTo>
                <a:cubicBezTo>
                  <a:pt x="2353625" y="-59752"/>
                  <a:pt x="2404801" y="60613"/>
                  <a:pt x="2659332" y="0"/>
                </a:cubicBezTo>
                <a:cubicBezTo>
                  <a:pt x="2913863" y="-60613"/>
                  <a:pt x="3001259" y="58848"/>
                  <a:pt x="3247680" y="0"/>
                </a:cubicBezTo>
                <a:cubicBezTo>
                  <a:pt x="3494101" y="-58848"/>
                  <a:pt x="3517503" y="49992"/>
                  <a:pt x="3741892" y="0"/>
                </a:cubicBezTo>
                <a:cubicBezTo>
                  <a:pt x="3966281" y="-49992"/>
                  <a:pt x="3947331" y="16198"/>
                  <a:pt x="4141968" y="0"/>
                </a:cubicBezTo>
                <a:cubicBezTo>
                  <a:pt x="4336605" y="-16198"/>
                  <a:pt x="4386943" y="35325"/>
                  <a:pt x="4542045" y="0"/>
                </a:cubicBezTo>
                <a:cubicBezTo>
                  <a:pt x="4697147" y="-35325"/>
                  <a:pt x="4907092" y="72278"/>
                  <a:pt x="5224528" y="0"/>
                </a:cubicBezTo>
                <a:cubicBezTo>
                  <a:pt x="5541964" y="-72278"/>
                  <a:pt x="5816274" y="85309"/>
                  <a:pt x="6001147" y="0"/>
                </a:cubicBezTo>
                <a:cubicBezTo>
                  <a:pt x="6186020" y="-85309"/>
                  <a:pt x="6402607" y="9077"/>
                  <a:pt x="6589495" y="0"/>
                </a:cubicBezTo>
                <a:cubicBezTo>
                  <a:pt x="6776383" y="-9077"/>
                  <a:pt x="6846504" y="1224"/>
                  <a:pt x="7083707" y="0"/>
                </a:cubicBezTo>
                <a:cubicBezTo>
                  <a:pt x="7320910" y="-1224"/>
                  <a:pt x="7328523" y="24462"/>
                  <a:pt x="7483783" y="0"/>
                </a:cubicBezTo>
                <a:cubicBezTo>
                  <a:pt x="7639043" y="-24462"/>
                  <a:pt x="7708892" y="989"/>
                  <a:pt x="7883860" y="0"/>
                </a:cubicBezTo>
                <a:cubicBezTo>
                  <a:pt x="8058828" y="-989"/>
                  <a:pt x="8314794" y="15547"/>
                  <a:pt x="8566343" y="0"/>
                </a:cubicBezTo>
                <a:cubicBezTo>
                  <a:pt x="8817892" y="-15547"/>
                  <a:pt x="8997309" y="98699"/>
                  <a:pt x="9413564" y="0"/>
                </a:cubicBezTo>
                <a:cubicBezTo>
                  <a:pt x="9443879" y="252348"/>
                  <a:pt x="9405702" y="454676"/>
                  <a:pt x="9413564" y="687376"/>
                </a:cubicBezTo>
                <a:cubicBezTo>
                  <a:pt x="9421426" y="920076"/>
                  <a:pt x="9394294" y="923748"/>
                  <a:pt x="9413564" y="1126846"/>
                </a:cubicBezTo>
                <a:cubicBezTo>
                  <a:pt x="9432834" y="1329944"/>
                  <a:pt x="9404395" y="1460965"/>
                  <a:pt x="9413564" y="1566316"/>
                </a:cubicBezTo>
                <a:cubicBezTo>
                  <a:pt x="9422733" y="1671667"/>
                  <a:pt x="9406964" y="1892772"/>
                  <a:pt x="9413564" y="2129739"/>
                </a:cubicBezTo>
                <a:cubicBezTo>
                  <a:pt x="9420164" y="2366706"/>
                  <a:pt x="9373892" y="2459544"/>
                  <a:pt x="9413564" y="2569209"/>
                </a:cubicBezTo>
                <a:cubicBezTo>
                  <a:pt x="9453236" y="2678874"/>
                  <a:pt x="9369557" y="2872834"/>
                  <a:pt x="9413564" y="3070655"/>
                </a:cubicBezTo>
                <a:cubicBezTo>
                  <a:pt x="9457571" y="3268476"/>
                  <a:pt x="9367253" y="3353024"/>
                  <a:pt x="9413564" y="3572102"/>
                </a:cubicBezTo>
                <a:cubicBezTo>
                  <a:pt x="9459875" y="3791180"/>
                  <a:pt x="9413133" y="3962777"/>
                  <a:pt x="9413564" y="4135525"/>
                </a:cubicBezTo>
                <a:cubicBezTo>
                  <a:pt x="9413995" y="4308273"/>
                  <a:pt x="9413299" y="4452572"/>
                  <a:pt x="9413564" y="4760924"/>
                </a:cubicBezTo>
                <a:cubicBezTo>
                  <a:pt x="9413829" y="5069276"/>
                  <a:pt x="9387948" y="5245889"/>
                  <a:pt x="9413564" y="5448300"/>
                </a:cubicBezTo>
                <a:cubicBezTo>
                  <a:pt x="9439180" y="5650711"/>
                  <a:pt x="9383127" y="5925686"/>
                  <a:pt x="9413564" y="6197653"/>
                </a:cubicBezTo>
                <a:cubicBezTo>
                  <a:pt x="9145762" y="6279206"/>
                  <a:pt x="8900861" y="6140459"/>
                  <a:pt x="8636945" y="6197653"/>
                </a:cubicBezTo>
                <a:cubicBezTo>
                  <a:pt x="8373029" y="6254847"/>
                  <a:pt x="8469773" y="6172571"/>
                  <a:pt x="8331004" y="6197653"/>
                </a:cubicBezTo>
                <a:cubicBezTo>
                  <a:pt x="8192235" y="6222735"/>
                  <a:pt x="8051934" y="6163158"/>
                  <a:pt x="7930928" y="6197653"/>
                </a:cubicBezTo>
                <a:cubicBezTo>
                  <a:pt x="7809922" y="6232148"/>
                  <a:pt x="7411545" y="6187814"/>
                  <a:pt x="7154309" y="6197653"/>
                </a:cubicBezTo>
                <a:cubicBezTo>
                  <a:pt x="6897073" y="6207492"/>
                  <a:pt x="6726620" y="6126596"/>
                  <a:pt x="6471825" y="6197653"/>
                </a:cubicBezTo>
                <a:cubicBezTo>
                  <a:pt x="6217030" y="6268710"/>
                  <a:pt x="6012428" y="6185576"/>
                  <a:pt x="5789342" y="6197653"/>
                </a:cubicBezTo>
                <a:cubicBezTo>
                  <a:pt x="5566256" y="6209730"/>
                  <a:pt x="5301291" y="6180577"/>
                  <a:pt x="5012723" y="6197653"/>
                </a:cubicBezTo>
                <a:cubicBezTo>
                  <a:pt x="4724155" y="6214729"/>
                  <a:pt x="4551779" y="6187388"/>
                  <a:pt x="4424375" y="6197653"/>
                </a:cubicBezTo>
                <a:cubicBezTo>
                  <a:pt x="4296971" y="6207918"/>
                  <a:pt x="4214197" y="6172851"/>
                  <a:pt x="4118434" y="6197653"/>
                </a:cubicBezTo>
                <a:cubicBezTo>
                  <a:pt x="4022671" y="6222455"/>
                  <a:pt x="3708347" y="6130392"/>
                  <a:pt x="3341815" y="6197653"/>
                </a:cubicBezTo>
                <a:cubicBezTo>
                  <a:pt x="2975283" y="6264914"/>
                  <a:pt x="2921868" y="6121919"/>
                  <a:pt x="2565196" y="6197653"/>
                </a:cubicBezTo>
                <a:cubicBezTo>
                  <a:pt x="2208524" y="6273387"/>
                  <a:pt x="2233437" y="6187249"/>
                  <a:pt x="2070984" y="6197653"/>
                </a:cubicBezTo>
                <a:cubicBezTo>
                  <a:pt x="1908531" y="6208057"/>
                  <a:pt x="1587498" y="6197470"/>
                  <a:pt x="1294365" y="6197653"/>
                </a:cubicBezTo>
                <a:cubicBezTo>
                  <a:pt x="1001232" y="6197836"/>
                  <a:pt x="1062982" y="6168938"/>
                  <a:pt x="988424" y="6197653"/>
                </a:cubicBezTo>
                <a:cubicBezTo>
                  <a:pt x="913866" y="6226368"/>
                  <a:pt x="447189" y="6125529"/>
                  <a:pt x="0" y="6197653"/>
                </a:cubicBezTo>
                <a:cubicBezTo>
                  <a:pt x="-66897" y="6028629"/>
                  <a:pt x="29630" y="5714907"/>
                  <a:pt x="0" y="5510277"/>
                </a:cubicBezTo>
                <a:cubicBezTo>
                  <a:pt x="-29630" y="5305647"/>
                  <a:pt x="1287" y="5136433"/>
                  <a:pt x="0" y="4822901"/>
                </a:cubicBezTo>
                <a:cubicBezTo>
                  <a:pt x="-1287" y="4509369"/>
                  <a:pt x="42743" y="4447170"/>
                  <a:pt x="0" y="4135525"/>
                </a:cubicBezTo>
                <a:cubicBezTo>
                  <a:pt x="-42743" y="3823880"/>
                  <a:pt x="73889" y="3637714"/>
                  <a:pt x="0" y="3448149"/>
                </a:cubicBezTo>
                <a:cubicBezTo>
                  <a:pt x="-73889" y="3258584"/>
                  <a:pt x="36439" y="3053891"/>
                  <a:pt x="0" y="2884726"/>
                </a:cubicBezTo>
                <a:cubicBezTo>
                  <a:pt x="-36439" y="2715561"/>
                  <a:pt x="27676" y="2621640"/>
                  <a:pt x="0" y="2507232"/>
                </a:cubicBezTo>
                <a:cubicBezTo>
                  <a:pt x="-27676" y="2392824"/>
                  <a:pt x="6262" y="2051321"/>
                  <a:pt x="0" y="1819856"/>
                </a:cubicBezTo>
                <a:cubicBezTo>
                  <a:pt x="-6262" y="1588391"/>
                  <a:pt x="67522" y="1329953"/>
                  <a:pt x="0" y="1194457"/>
                </a:cubicBezTo>
                <a:cubicBezTo>
                  <a:pt x="-67522" y="1058961"/>
                  <a:pt x="12818" y="888622"/>
                  <a:pt x="0" y="631034"/>
                </a:cubicBezTo>
                <a:cubicBezTo>
                  <a:pt x="-12818" y="373446"/>
                  <a:pt x="27860" y="225268"/>
                  <a:pt x="0" y="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377337346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A072822-D8ED-4370-B104-125B9764E2A0}"/>
              </a:ext>
            </a:extLst>
          </p:cNvPr>
          <p:cNvSpPr txBox="1"/>
          <p:nvPr/>
        </p:nvSpPr>
        <p:spPr>
          <a:xfrm>
            <a:off x="1951339" y="1142909"/>
            <a:ext cx="670415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002060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Tengo   un </a:t>
            </a:r>
            <a:r>
              <a:rPr lang="en-GB" sz="2800" dirty="0" err="1">
                <a:solidFill>
                  <a:srgbClr val="002060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bolígrafo</a:t>
            </a:r>
            <a:r>
              <a:rPr lang="en-GB" sz="2800" dirty="0">
                <a:solidFill>
                  <a:srgbClr val="002060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   </a:t>
            </a:r>
            <a:r>
              <a:rPr lang="en-GB" sz="2800" dirty="0" err="1">
                <a:solidFill>
                  <a:srgbClr val="002060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en</a:t>
            </a:r>
            <a:r>
              <a:rPr lang="en-GB" sz="2800" dirty="0">
                <a:solidFill>
                  <a:srgbClr val="002060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 </a:t>
            </a:r>
            <a:r>
              <a:rPr lang="en-GB" sz="2800" dirty="0" err="1">
                <a:solidFill>
                  <a:srgbClr val="002060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clase</a:t>
            </a:r>
            <a:r>
              <a:rPr lang="en-GB" sz="2800" dirty="0">
                <a:solidFill>
                  <a:srgbClr val="002060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315A71-4676-4E74-90D6-3879E45CCFDE}"/>
              </a:ext>
            </a:extLst>
          </p:cNvPr>
          <p:cNvSpPr txBox="1"/>
          <p:nvPr/>
        </p:nvSpPr>
        <p:spPr>
          <a:xfrm>
            <a:off x="1951339" y="2224005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Tengo  una </a:t>
            </a:r>
            <a:r>
              <a:rPr lang="en-GB" sz="2400" dirty="0" err="1">
                <a:solidFill>
                  <a:srgbClr val="002060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cámara</a:t>
            </a:r>
            <a:r>
              <a:rPr lang="en-GB" sz="2400" dirty="0">
                <a:solidFill>
                  <a:srgbClr val="002060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  </a:t>
            </a:r>
            <a:r>
              <a:rPr lang="en-GB" sz="2400" dirty="0" err="1">
                <a:solidFill>
                  <a:srgbClr val="002060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en</a:t>
            </a:r>
            <a:r>
              <a:rPr lang="en-GB" sz="2400" dirty="0">
                <a:solidFill>
                  <a:srgbClr val="002060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 casa.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3F2CB5A-019B-4BC5-A0CC-296804A6741C}"/>
              </a:ext>
            </a:extLst>
          </p:cNvPr>
          <p:cNvSpPr txBox="1"/>
          <p:nvPr/>
        </p:nvSpPr>
        <p:spPr>
          <a:xfrm>
            <a:off x="2023479" y="1467115"/>
            <a:ext cx="688335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I have       a          pen           in class.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052FB6A-AC27-46DB-A86E-DDC05DB0C0CB}"/>
              </a:ext>
            </a:extLst>
          </p:cNvPr>
          <p:cNvSpPr txBox="1"/>
          <p:nvPr/>
        </p:nvSpPr>
        <p:spPr>
          <a:xfrm>
            <a:off x="1887119" y="1594128"/>
            <a:ext cx="1465264" cy="400110"/>
          </a:xfrm>
          <a:prstGeom prst="rect">
            <a:avLst/>
          </a:prstGeom>
          <a:solidFill>
            <a:srgbClr val="DCDCCB"/>
          </a:solidFill>
        </p:spPr>
        <p:txBody>
          <a:bodyPr wrap="square">
            <a:spAutoFit/>
          </a:bodyPr>
          <a:lstStyle/>
          <a:p>
            <a:pPr algn="ctr"/>
            <a:r>
              <a:rPr lang="en-GB" sz="2000" b="1" dirty="0">
                <a:solidFill>
                  <a:srgbClr val="002060"/>
                </a:solidFill>
                <a:latin typeface="Segoe Script" panose="030B0504020000000003" pitchFamily="66" charset="0"/>
              </a:rPr>
              <a:t>________</a:t>
            </a:r>
          </a:p>
        </p:txBody>
      </p:sp>
      <p:pic>
        <p:nvPicPr>
          <p:cNvPr id="26" name="Picture 25" descr="A picture containing text, toy, doll, vector graphics&#10;&#10;Description automatically generated">
            <a:extLst>
              <a:ext uri="{FF2B5EF4-FFF2-40B4-BE49-F238E27FC236}">
                <a16:creationId xmlns:a16="http://schemas.microsoft.com/office/drawing/2014/main" id="{A843827E-B9F1-4E81-802D-240B74477DB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2055" y="4030722"/>
            <a:ext cx="1503019" cy="2855094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2A819ACE-5D5A-482F-97D5-F3FB3A455FC4}"/>
              </a:ext>
            </a:extLst>
          </p:cNvPr>
          <p:cNvSpPr txBox="1"/>
          <p:nvPr/>
        </p:nvSpPr>
        <p:spPr>
          <a:xfrm>
            <a:off x="3472322" y="1592391"/>
            <a:ext cx="840137" cy="400110"/>
          </a:xfrm>
          <a:prstGeom prst="rect">
            <a:avLst/>
          </a:prstGeom>
          <a:solidFill>
            <a:srgbClr val="DCDCCB"/>
          </a:solidFill>
        </p:spPr>
        <p:txBody>
          <a:bodyPr wrap="square">
            <a:spAutoFit/>
          </a:bodyPr>
          <a:lstStyle/>
          <a:p>
            <a:pPr algn="ctr"/>
            <a:r>
              <a:rPr lang="en-GB" sz="2000" b="1" dirty="0">
                <a:solidFill>
                  <a:srgbClr val="002060"/>
                </a:solidFill>
                <a:latin typeface="Segoe Script" panose="030B0504020000000003" pitchFamily="66" charset="0"/>
              </a:rPr>
              <a:t>____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372FF0B-7564-4DCD-B270-28302B28D27E}"/>
              </a:ext>
            </a:extLst>
          </p:cNvPr>
          <p:cNvSpPr txBox="1"/>
          <p:nvPr/>
        </p:nvSpPr>
        <p:spPr>
          <a:xfrm>
            <a:off x="6389472" y="1605042"/>
            <a:ext cx="840137" cy="400110"/>
          </a:xfrm>
          <a:prstGeom prst="rect">
            <a:avLst/>
          </a:prstGeom>
          <a:solidFill>
            <a:srgbClr val="DCDCCB"/>
          </a:solidFill>
        </p:spPr>
        <p:txBody>
          <a:bodyPr wrap="square">
            <a:spAutoFit/>
          </a:bodyPr>
          <a:lstStyle/>
          <a:p>
            <a:pPr algn="ctr"/>
            <a:r>
              <a:rPr lang="en-GB" sz="2000" b="1" dirty="0">
                <a:solidFill>
                  <a:srgbClr val="002060"/>
                </a:solidFill>
                <a:latin typeface="Segoe Script" panose="030B0504020000000003" pitchFamily="66" charset="0"/>
              </a:rPr>
              <a:t>____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1267746-5AE1-4469-87D7-3E249F6A043A}"/>
              </a:ext>
            </a:extLst>
          </p:cNvPr>
          <p:cNvSpPr txBox="1"/>
          <p:nvPr/>
        </p:nvSpPr>
        <p:spPr>
          <a:xfrm>
            <a:off x="1974637" y="2514084"/>
            <a:ext cx="688335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I have     a     camera    at  home.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AC52894-0539-4BE8-B587-B6CC8610B1FE}"/>
              </a:ext>
            </a:extLst>
          </p:cNvPr>
          <p:cNvSpPr txBox="1"/>
          <p:nvPr/>
        </p:nvSpPr>
        <p:spPr>
          <a:xfrm>
            <a:off x="1988670" y="2652633"/>
            <a:ext cx="1465264" cy="400110"/>
          </a:xfrm>
          <a:prstGeom prst="rect">
            <a:avLst/>
          </a:prstGeom>
          <a:solidFill>
            <a:srgbClr val="DCDCCB"/>
          </a:solidFill>
        </p:spPr>
        <p:txBody>
          <a:bodyPr wrap="square">
            <a:spAutoFit/>
          </a:bodyPr>
          <a:lstStyle/>
          <a:p>
            <a:pPr algn="ctr"/>
            <a:r>
              <a:rPr lang="en-GB" sz="2000" b="1" dirty="0">
                <a:solidFill>
                  <a:srgbClr val="002060"/>
                </a:solidFill>
                <a:latin typeface="Segoe Script" panose="030B0504020000000003" pitchFamily="66" charset="0"/>
              </a:rPr>
              <a:t>________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8625E9F-1A9C-45C0-B736-FA10E01CDA5A}"/>
              </a:ext>
            </a:extLst>
          </p:cNvPr>
          <p:cNvSpPr txBox="1"/>
          <p:nvPr/>
        </p:nvSpPr>
        <p:spPr>
          <a:xfrm>
            <a:off x="3472322" y="2630665"/>
            <a:ext cx="840137" cy="400110"/>
          </a:xfrm>
          <a:prstGeom prst="rect">
            <a:avLst/>
          </a:prstGeom>
          <a:solidFill>
            <a:srgbClr val="DCDCCB"/>
          </a:solidFill>
        </p:spPr>
        <p:txBody>
          <a:bodyPr wrap="square">
            <a:spAutoFit/>
          </a:bodyPr>
          <a:lstStyle/>
          <a:p>
            <a:pPr algn="ctr"/>
            <a:r>
              <a:rPr lang="en-GB" sz="2000" b="1" dirty="0">
                <a:solidFill>
                  <a:srgbClr val="002060"/>
                </a:solidFill>
                <a:latin typeface="Segoe Script" panose="030B0504020000000003" pitchFamily="66" charset="0"/>
              </a:rPr>
              <a:t>____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98BA1CC-3F32-4FFC-97E8-C1F304C0FBB7}"/>
              </a:ext>
            </a:extLst>
          </p:cNvPr>
          <p:cNvSpPr txBox="1"/>
          <p:nvPr/>
        </p:nvSpPr>
        <p:spPr>
          <a:xfrm>
            <a:off x="5844658" y="2606166"/>
            <a:ext cx="840137" cy="400110"/>
          </a:xfrm>
          <a:prstGeom prst="rect">
            <a:avLst/>
          </a:prstGeom>
          <a:solidFill>
            <a:srgbClr val="DCDCCB"/>
          </a:solidFill>
        </p:spPr>
        <p:txBody>
          <a:bodyPr wrap="square">
            <a:spAutoFit/>
          </a:bodyPr>
          <a:lstStyle/>
          <a:p>
            <a:pPr algn="ctr"/>
            <a:r>
              <a:rPr lang="en-GB" sz="2000" b="1" dirty="0">
                <a:solidFill>
                  <a:srgbClr val="002060"/>
                </a:solidFill>
                <a:latin typeface="Segoe Script" panose="030B0504020000000003" pitchFamily="66" charset="0"/>
              </a:rPr>
              <a:t>____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C80F862-304F-4027-93ED-A9DBE14CADB4}"/>
              </a:ext>
            </a:extLst>
          </p:cNvPr>
          <p:cNvSpPr txBox="1"/>
          <p:nvPr/>
        </p:nvSpPr>
        <p:spPr>
          <a:xfrm>
            <a:off x="1887119" y="3254643"/>
            <a:ext cx="856821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Tener una </a:t>
            </a:r>
            <a:r>
              <a:rPr lang="en-GB" sz="2400" dirty="0" err="1">
                <a:solidFill>
                  <a:srgbClr val="002060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cámara</a:t>
            </a:r>
            <a:r>
              <a:rPr lang="en-GB" sz="2400" dirty="0">
                <a:solidFill>
                  <a:srgbClr val="002060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  </a:t>
            </a:r>
            <a:r>
              <a:rPr lang="en-GB" sz="2400" dirty="0" err="1">
                <a:solidFill>
                  <a:srgbClr val="002060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en</a:t>
            </a:r>
            <a:r>
              <a:rPr lang="en-GB" sz="2400" dirty="0">
                <a:solidFill>
                  <a:srgbClr val="002060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 casa es </a:t>
            </a:r>
            <a:r>
              <a:rPr lang="en-GB" sz="2400" dirty="0" err="1">
                <a:solidFill>
                  <a:srgbClr val="002060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fantástico</a:t>
            </a:r>
            <a:r>
              <a:rPr lang="en-GB" sz="2400" dirty="0">
                <a:solidFill>
                  <a:srgbClr val="002060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5AE78EC-3D05-4FB1-B564-8CCB040015A6}"/>
              </a:ext>
            </a:extLst>
          </p:cNvPr>
          <p:cNvSpPr txBox="1"/>
          <p:nvPr/>
        </p:nvSpPr>
        <p:spPr>
          <a:xfrm>
            <a:off x="1887119" y="3863024"/>
            <a:ext cx="82628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Having   a    camera    at  home    is   fantastic.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DC514BD-5875-46B9-93BE-A8586F8827CE}"/>
              </a:ext>
            </a:extLst>
          </p:cNvPr>
          <p:cNvSpPr txBox="1"/>
          <p:nvPr/>
        </p:nvSpPr>
        <p:spPr>
          <a:xfrm>
            <a:off x="1782079" y="3952397"/>
            <a:ext cx="1465264" cy="461665"/>
          </a:xfrm>
          <a:prstGeom prst="rect">
            <a:avLst/>
          </a:prstGeom>
          <a:solidFill>
            <a:srgbClr val="DCDCCB"/>
          </a:solidFill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rgbClr val="002060"/>
                </a:solidFill>
                <a:latin typeface="Segoe Script" panose="030B0504020000000003" pitchFamily="66" charset="0"/>
              </a:rPr>
              <a:t>________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9702EA3-C1F7-4DD5-A1DE-7F598F1FBE62}"/>
              </a:ext>
            </a:extLst>
          </p:cNvPr>
          <p:cNvSpPr txBox="1"/>
          <p:nvPr/>
        </p:nvSpPr>
        <p:spPr>
          <a:xfrm>
            <a:off x="3232950" y="3943108"/>
            <a:ext cx="840137" cy="461665"/>
          </a:xfrm>
          <a:prstGeom prst="rect">
            <a:avLst/>
          </a:prstGeom>
          <a:solidFill>
            <a:srgbClr val="DCDCCB"/>
          </a:solidFill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rgbClr val="002060"/>
                </a:solidFill>
                <a:latin typeface="Segoe Script" panose="030B0504020000000003" pitchFamily="66" charset="0"/>
              </a:rPr>
              <a:t>____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00E2FA0-C9B3-406D-ABCC-03DC52E683C5}"/>
              </a:ext>
            </a:extLst>
          </p:cNvPr>
          <p:cNvSpPr txBox="1"/>
          <p:nvPr/>
        </p:nvSpPr>
        <p:spPr>
          <a:xfrm>
            <a:off x="7536986" y="3924579"/>
            <a:ext cx="840137" cy="461665"/>
          </a:xfrm>
          <a:prstGeom prst="rect">
            <a:avLst/>
          </a:prstGeom>
          <a:solidFill>
            <a:srgbClr val="DCDCCB"/>
          </a:solidFill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rgbClr val="002060"/>
                </a:solidFill>
                <a:latin typeface="Segoe Script" panose="030B0504020000000003" pitchFamily="66" charset="0"/>
              </a:rPr>
              <a:t>____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E17F9AC-CEDC-418B-8298-A17DF31F626A}"/>
              </a:ext>
            </a:extLst>
          </p:cNvPr>
          <p:cNvSpPr txBox="1"/>
          <p:nvPr/>
        </p:nvSpPr>
        <p:spPr>
          <a:xfrm>
            <a:off x="1887119" y="4618679"/>
            <a:ext cx="856821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Tener un </a:t>
            </a:r>
            <a:r>
              <a:rPr lang="en-GB" sz="2400" dirty="0" err="1">
                <a:solidFill>
                  <a:srgbClr val="002060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bolígrafo</a:t>
            </a:r>
            <a:r>
              <a:rPr lang="en-GB" sz="2400" dirty="0">
                <a:solidFill>
                  <a:srgbClr val="002060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en</a:t>
            </a:r>
            <a:r>
              <a:rPr lang="en-GB" sz="2400" dirty="0">
                <a:solidFill>
                  <a:srgbClr val="002060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clase</a:t>
            </a:r>
            <a:r>
              <a:rPr lang="en-GB" sz="2400" dirty="0">
                <a:solidFill>
                  <a:srgbClr val="002060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 es </a:t>
            </a:r>
            <a:r>
              <a:rPr lang="en-GB" sz="2400" dirty="0" err="1">
                <a:solidFill>
                  <a:srgbClr val="002060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importante</a:t>
            </a:r>
            <a:r>
              <a:rPr lang="en-GB" sz="2400" dirty="0">
                <a:solidFill>
                  <a:srgbClr val="002060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.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1E92DF0-E158-4A7C-9C79-F98EB99CF68B}"/>
              </a:ext>
            </a:extLst>
          </p:cNvPr>
          <p:cNvSpPr txBox="1"/>
          <p:nvPr/>
        </p:nvSpPr>
        <p:spPr>
          <a:xfrm>
            <a:off x="1988670" y="4999873"/>
            <a:ext cx="82628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Having   a    pen    in  class    is   important.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729956E-D6A8-498A-BCFF-6B2FFE63EB9C}"/>
              </a:ext>
            </a:extLst>
          </p:cNvPr>
          <p:cNvSpPr txBox="1"/>
          <p:nvPr/>
        </p:nvSpPr>
        <p:spPr>
          <a:xfrm>
            <a:off x="1788591" y="5021025"/>
            <a:ext cx="1465264" cy="461665"/>
          </a:xfrm>
          <a:prstGeom prst="rect">
            <a:avLst/>
          </a:prstGeom>
          <a:solidFill>
            <a:srgbClr val="DCDCCB"/>
          </a:solidFill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rgbClr val="002060"/>
                </a:solidFill>
                <a:latin typeface="Segoe Script" panose="030B0504020000000003" pitchFamily="66" charset="0"/>
              </a:rPr>
              <a:t>________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2858858-08CF-4B5F-9BF1-5100E9D2E876}"/>
              </a:ext>
            </a:extLst>
          </p:cNvPr>
          <p:cNvSpPr txBox="1"/>
          <p:nvPr/>
        </p:nvSpPr>
        <p:spPr>
          <a:xfrm>
            <a:off x="3202444" y="5041276"/>
            <a:ext cx="778749" cy="461665"/>
          </a:xfrm>
          <a:prstGeom prst="rect">
            <a:avLst/>
          </a:prstGeom>
          <a:solidFill>
            <a:srgbClr val="DCDCCB"/>
          </a:solidFill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rgbClr val="002060"/>
                </a:solidFill>
                <a:latin typeface="Segoe Script" panose="030B0504020000000003" pitchFamily="66" charset="0"/>
              </a:rPr>
              <a:t>____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133DB18-FCE9-49F9-BF4F-C95E6607EC0D}"/>
              </a:ext>
            </a:extLst>
          </p:cNvPr>
          <p:cNvSpPr txBox="1"/>
          <p:nvPr/>
        </p:nvSpPr>
        <p:spPr>
          <a:xfrm>
            <a:off x="6658035" y="5037248"/>
            <a:ext cx="840137" cy="461665"/>
          </a:xfrm>
          <a:prstGeom prst="rect">
            <a:avLst/>
          </a:prstGeom>
          <a:solidFill>
            <a:srgbClr val="DCDCCB"/>
          </a:solidFill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rgbClr val="002060"/>
                </a:solidFill>
                <a:latin typeface="Segoe Script" panose="030B0504020000000003" pitchFamily="66" charset="0"/>
              </a:rPr>
              <a:t>____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331A019-2D73-4AAA-8AE1-6CE3B5F4DF1E}"/>
              </a:ext>
            </a:extLst>
          </p:cNvPr>
          <p:cNvSpPr txBox="1"/>
          <p:nvPr/>
        </p:nvSpPr>
        <p:spPr>
          <a:xfrm>
            <a:off x="1811114" y="5742246"/>
            <a:ext cx="91567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Tengo una </a:t>
            </a:r>
            <a:r>
              <a:rPr lang="en-GB" sz="2400" dirty="0" err="1">
                <a:solidFill>
                  <a:srgbClr val="002060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fruta</a:t>
            </a:r>
            <a:r>
              <a:rPr lang="en-GB" sz="2400" dirty="0">
                <a:solidFill>
                  <a:srgbClr val="002060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 y una pelota </a:t>
            </a:r>
            <a:r>
              <a:rPr lang="en-GB" sz="2400" dirty="0" err="1">
                <a:solidFill>
                  <a:srgbClr val="002060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en</a:t>
            </a:r>
            <a:r>
              <a:rPr lang="en-GB" sz="2400" dirty="0">
                <a:solidFill>
                  <a:srgbClr val="002060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 mi mochila. 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19ACF01-E18A-4690-A791-104E1D9B5946}"/>
              </a:ext>
            </a:extLst>
          </p:cNvPr>
          <p:cNvSpPr txBox="1"/>
          <p:nvPr/>
        </p:nvSpPr>
        <p:spPr>
          <a:xfrm>
            <a:off x="2085884" y="6028983"/>
            <a:ext cx="826288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I have   a   piece of fruit and  a   ball in my</a:t>
            </a:r>
          </a:p>
          <a:p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 bag.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B607BE3-0AC1-45E4-8978-3407638CCF32}"/>
              </a:ext>
            </a:extLst>
          </p:cNvPr>
          <p:cNvSpPr txBox="1">
            <a:spLocks/>
          </p:cNvSpPr>
          <p:nvPr/>
        </p:nvSpPr>
        <p:spPr>
          <a:xfrm>
            <a:off x="11288165" y="1040871"/>
            <a:ext cx="657080" cy="400110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b="1">
                <a:solidFill>
                  <a:schemeClr val="bg1"/>
                </a:solidFill>
                <a:latin typeface="Century Gothic" panose="020B0502020202020204" pitchFamily="34" charset="0"/>
              </a:rPr>
              <a:t>leer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58C5066-1606-4D00-AEB0-2B4E83ECDF46}"/>
              </a:ext>
            </a:extLst>
          </p:cNvPr>
          <p:cNvSpPr txBox="1"/>
          <p:nvPr/>
        </p:nvSpPr>
        <p:spPr>
          <a:xfrm>
            <a:off x="1759262" y="6145289"/>
            <a:ext cx="1465264" cy="400110"/>
          </a:xfrm>
          <a:prstGeom prst="rect">
            <a:avLst/>
          </a:prstGeom>
          <a:solidFill>
            <a:srgbClr val="DCDCCB"/>
          </a:solidFill>
        </p:spPr>
        <p:txBody>
          <a:bodyPr wrap="square">
            <a:spAutoFit/>
          </a:bodyPr>
          <a:lstStyle/>
          <a:p>
            <a:pPr algn="ctr"/>
            <a:r>
              <a:rPr lang="en-GB" sz="2000" b="1" dirty="0">
                <a:solidFill>
                  <a:srgbClr val="002060"/>
                </a:solidFill>
                <a:latin typeface="Segoe Script" panose="030B0504020000000003" pitchFamily="66" charset="0"/>
              </a:rPr>
              <a:t>________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790A6E8-41F9-4870-B86C-515071C16D01}"/>
              </a:ext>
            </a:extLst>
          </p:cNvPr>
          <p:cNvSpPr txBox="1"/>
          <p:nvPr/>
        </p:nvSpPr>
        <p:spPr>
          <a:xfrm>
            <a:off x="3224526" y="6132790"/>
            <a:ext cx="840137" cy="400110"/>
          </a:xfrm>
          <a:prstGeom prst="rect">
            <a:avLst/>
          </a:prstGeom>
          <a:solidFill>
            <a:srgbClr val="DCDCCB"/>
          </a:solidFill>
        </p:spPr>
        <p:txBody>
          <a:bodyPr wrap="square">
            <a:spAutoFit/>
          </a:bodyPr>
          <a:lstStyle/>
          <a:p>
            <a:pPr algn="ctr"/>
            <a:r>
              <a:rPr lang="en-GB" sz="2000" b="1" dirty="0">
                <a:solidFill>
                  <a:srgbClr val="002060"/>
                </a:solidFill>
                <a:latin typeface="Segoe Script" panose="030B0504020000000003" pitchFamily="66" charset="0"/>
              </a:rPr>
              <a:t>____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BBA9783-CECD-422D-B22D-A398AF155DEA}"/>
              </a:ext>
            </a:extLst>
          </p:cNvPr>
          <p:cNvSpPr txBox="1"/>
          <p:nvPr/>
        </p:nvSpPr>
        <p:spPr>
          <a:xfrm>
            <a:off x="7184528" y="6127180"/>
            <a:ext cx="583031" cy="400110"/>
          </a:xfrm>
          <a:prstGeom prst="rect">
            <a:avLst/>
          </a:prstGeom>
          <a:solidFill>
            <a:srgbClr val="DCDCCB"/>
          </a:solidFill>
        </p:spPr>
        <p:txBody>
          <a:bodyPr wrap="square">
            <a:spAutoFit/>
          </a:bodyPr>
          <a:lstStyle/>
          <a:p>
            <a:pPr algn="ctr"/>
            <a:r>
              <a:rPr lang="en-GB" sz="2000" b="1" dirty="0">
                <a:solidFill>
                  <a:srgbClr val="002060"/>
                </a:solidFill>
                <a:latin typeface="Segoe Script" panose="030B0504020000000003" pitchFamily="66" charset="0"/>
              </a:rPr>
              <a:t>___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6273C13A-BCA4-4ECA-9898-259FF7E195C6}"/>
              </a:ext>
            </a:extLst>
          </p:cNvPr>
          <p:cNvSpPr txBox="1"/>
          <p:nvPr/>
        </p:nvSpPr>
        <p:spPr>
          <a:xfrm>
            <a:off x="2155341" y="6533624"/>
            <a:ext cx="1197042" cy="400110"/>
          </a:xfrm>
          <a:prstGeom prst="rect">
            <a:avLst/>
          </a:prstGeom>
          <a:solidFill>
            <a:srgbClr val="DCDCCB"/>
          </a:solidFill>
        </p:spPr>
        <p:txBody>
          <a:bodyPr wrap="square">
            <a:spAutoFit/>
          </a:bodyPr>
          <a:lstStyle/>
          <a:p>
            <a:pPr algn="ctr"/>
            <a:r>
              <a:rPr lang="en-GB" sz="2000" b="1" dirty="0">
                <a:solidFill>
                  <a:srgbClr val="002060"/>
                </a:solidFill>
                <a:latin typeface="Segoe Script" panose="030B0504020000000003" pitchFamily="66" charset="0"/>
              </a:rPr>
              <a:t>_________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07AD542B-AED5-4FE2-A3C5-9E7321D90182}"/>
              </a:ext>
            </a:extLst>
          </p:cNvPr>
          <p:cNvSpPr txBox="1"/>
          <p:nvPr/>
        </p:nvSpPr>
        <p:spPr>
          <a:xfrm>
            <a:off x="10738782" y="6220982"/>
            <a:ext cx="1396536" cy="461665"/>
          </a:xfrm>
          <a:prstGeom prst="rect">
            <a:avLst/>
          </a:prstGeom>
          <a:solidFill>
            <a:srgbClr val="B2DE82"/>
          </a:solidFill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mi</a:t>
            </a:r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 – my </a:t>
            </a:r>
          </a:p>
        </p:txBody>
      </p:sp>
      <p:pic>
        <p:nvPicPr>
          <p:cNvPr id="3" name="Graphic 2" descr="Teacher">
            <a:extLst>
              <a:ext uri="{FF2B5EF4-FFF2-40B4-BE49-F238E27FC236}">
                <a16:creationId xmlns:a16="http://schemas.microsoft.com/office/drawing/2014/main" id="{E168A940-3961-FF29-30C0-3B3A4F42AB7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900080" y="-20143"/>
            <a:ext cx="914400" cy="914400"/>
          </a:xfrm>
          <a:prstGeom prst="rect">
            <a:avLst/>
          </a:prstGeom>
        </p:spPr>
      </p:pic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C98869E0-A95F-296A-E2EF-98E32A6907EA}"/>
              </a:ext>
            </a:extLst>
          </p:cNvPr>
          <p:cNvSpPr/>
          <p:nvPr/>
        </p:nvSpPr>
        <p:spPr>
          <a:xfrm>
            <a:off x="3924231" y="151514"/>
            <a:ext cx="5180011" cy="515134"/>
          </a:xfrm>
          <a:prstGeom prst="wedgeRoundRectCallout">
            <a:avLst>
              <a:gd name="adj1" fmla="val -57234"/>
              <a:gd name="adj2" fmla="val 8044"/>
              <a:gd name="adj3" fmla="val 16667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Sofía escribe. ¿Qué es en inglés?</a:t>
            </a:r>
            <a:endParaRPr lang="en-GB" sz="2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FE98C15E-C105-E0AF-2779-09C08909CE8F}"/>
              </a:ext>
            </a:extLst>
          </p:cNvPr>
          <p:cNvSpPr/>
          <p:nvPr/>
        </p:nvSpPr>
        <p:spPr>
          <a:xfrm>
            <a:off x="7184528" y="781322"/>
            <a:ext cx="1919714" cy="515134"/>
          </a:xfrm>
          <a:prstGeom prst="wedgeRoundRectCallout">
            <a:avLst>
              <a:gd name="adj1" fmla="val -57668"/>
              <a:gd name="adj2" fmla="val -40835"/>
              <a:gd name="adj3" fmla="val 16667"/>
            </a:avLst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Escribe 📝. </a:t>
            </a:r>
            <a:endParaRPr lang="en-GB" sz="24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1555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9" grpId="0" animBg="1"/>
      <p:bldP spid="30" grpId="0" animBg="1"/>
      <p:bldP spid="33" grpId="0" animBg="1"/>
      <p:bldP spid="34" grpId="0" animBg="1"/>
      <p:bldP spid="35" grpId="0" animBg="1"/>
      <p:bldP spid="38" grpId="0" animBg="1"/>
      <p:bldP spid="39" grpId="0" animBg="1"/>
      <p:bldP spid="40" grpId="0" animBg="1"/>
      <p:bldP spid="43" grpId="0" animBg="1"/>
      <p:bldP spid="44" grpId="0" animBg="1"/>
      <p:bldP spid="45" grpId="0" animBg="1"/>
      <p:bldP spid="48" grpId="0" animBg="1"/>
      <p:bldP spid="49" grpId="0" animBg="1"/>
      <p:bldP spid="50" grpId="0" animBg="1"/>
      <p:bldP spid="51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"/>
          <p:cNvSpPr/>
          <p:nvPr/>
        </p:nvSpPr>
        <p:spPr>
          <a:xfrm>
            <a:off x="226819" y="286881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9B81CA-49CF-4113-B92C-AF8FEDD23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438" y="217362"/>
            <a:ext cx="2810719" cy="675762"/>
          </a:xfrm>
        </p:spPr>
        <p:txBody>
          <a:bodyPr>
            <a:normAutofit/>
          </a:bodyPr>
          <a:lstStyle/>
          <a:p>
            <a:r>
              <a:rPr lang="en-GB" sz="32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Follow up 4 </a:t>
            </a:r>
            <a:endParaRPr lang="en-GB" sz="3200" dirty="0"/>
          </a:p>
        </p:txBody>
      </p:sp>
      <p:pic>
        <p:nvPicPr>
          <p:cNvPr id="34" name="Google Shape;319;p15" descr="Speech Icon, Voice, Talking, Audio, Speech">
            <a:extLst>
              <a:ext uri="{FF2B5EF4-FFF2-40B4-BE49-F238E27FC236}">
                <a16:creationId xmlns:a16="http://schemas.microsoft.com/office/drawing/2014/main" id="{C0E766C4-0FE3-4A02-AE1E-54BA0F4E06F8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131654" y="207539"/>
            <a:ext cx="776168" cy="776168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Title 1">
            <a:extLst>
              <a:ext uri="{FF2B5EF4-FFF2-40B4-BE49-F238E27FC236}">
                <a16:creationId xmlns:a16="http://schemas.microsoft.com/office/drawing/2014/main" id="{3B41760E-5E10-4C20-979B-21DBA1FE39E9}"/>
              </a:ext>
            </a:extLst>
          </p:cNvPr>
          <p:cNvSpPr txBox="1">
            <a:spLocks/>
          </p:cNvSpPr>
          <p:nvPr/>
        </p:nvSpPr>
        <p:spPr>
          <a:xfrm>
            <a:off x="10990005" y="1033555"/>
            <a:ext cx="1059466" cy="461665"/>
          </a:xfrm>
          <a:prstGeom prst="rect">
            <a:avLst/>
          </a:prstGeom>
          <a:solidFill>
            <a:srgbClr val="86CFE2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hablar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36" name="Google Shape;387;p19">
            <a:extLst>
              <a:ext uri="{FF2B5EF4-FFF2-40B4-BE49-F238E27FC236}">
                <a16:creationId xmlns:a16="http://schemas.microsoft.com/office/drawing/2014/main" id="{5F6213C0-62DB-4319-A94B-90B12C64DB05}"/>
              </a:ext>
            </a:extLst>
          </p:cNvPr>
          <p:cNvSpPr/>
          <p:nvPr/>
        </p:nvSpPr>
        <p:spPr>
          <a:xfrm>
            <a:off x="11134062" y="2730277"/>
            <a:ext cx="516951" cy="3379042"/>
          </a:xfrm>
          <a:prstGeom prst="rect">
            <a:avLst/>
          </a:prstGeom>
          <a:solidFill>
            <a:srgbClr val="FF3399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000"/>
              <a:buFont typeface="Calibri"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37" name="Google Shape;389;p19">
            <a:extLst>
              <a:ext uri="{FF2B5EF4-FFF2-40B4-BE49-F238E27FC236}">
                <a16:creationId xmlns:a16="http://schemas.microsoft.com/office/drawing/2014/main" id="{ACD833F6-6EC7-4E52-9985-28FBBBD35BBC}"/>
              </a:ext>
            </a:extLst>
          </p:cNvPr>
          <p:cNvCxnSpPr>
            <a:cxnSpLocks/>
          </p:cNvCxnSpPr>
          <p:nvPr/>
        </p:nvCxnSpPr>
        <p:spPr>
          <a:xfrm>
            <a:off x="11832254" y="2718849"/>
            <a:ext cx="0" cy="3379044"/>
          </a:xfrm>
          <a:prstGeom prst="straightConnector1">
            <a:avLst/>
          </a:prstGeom>
          <a:noFill/>
          <a:ln w="28575" cap="flat" cmpd="sng">
            <a:solidFill>
              <a:srgbClr val="1E4E7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8" name="Google Shape;390;p19">
            <a:extLst>
              <a:ext uri="{FF2B5EF4-FFF2-40B4-BE49-F238E27FC236}">
                <a16:creationId xmlns:a16="http://schemas.microsoft.com/office/drawing/2014/main" id="{F40F36E0-1708-4740-A40D-1D1597B2524A}"/>
              </a:ext>
            </a:extLst>
          </p:cNvPr>
          <p:cNvCxnSpPr>
            <a:cxnSpLocks/>
          </p:cNvCxnSpPr>
          <p:nvPr/>
        </p:nvCxnSpPr>
        <p:spPr>
          <a:xfrm>
            <a:off x="11824390" y="2702933"/>
            <a:ext cx="223189" cy="0"/>
          </a:xfrm>
          <a:prstGeom prst="straightConnector1">
            <a:avLst/>
          </a:prstGeom>
          <a:noFill/>
          <a:ln w="28575" cap="flat" cmpd="sng">
            <a:solidFill>
              <a:srgbClr val="1E4E7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9" name="Google Shape;391;p19">
            <a:extLst>
              <a:ext uri="{FF2B5EF4-FFF2-40B4-BE49-F238E27FC236}">
                <a16:creationId xmlns:a16="http://schemas.microsoft.com/office/drawing/2014/main" id="{E0D3D65E-2F77-4DBD-86C8-221832464D06}"/>
              </a:ext>
            </a:extLst>
          </p:cNvPr>
          <p:cNvCxnSpPr>
            <a:cxnSpLocks/>
          </p:cNvCxnSpPr>
          <p:nvPr/>
        </p:nvCxnSpPr>
        <p:spPr>
          <a:xfrm>
            <a:off x="11825857" y="6097892"/>
            <a:ext cx="223189" cy="0"/>
          </a:xfrm>
          <a:prstGeom prst="straightConnector1">
            <a:avLst/>
          </a:prstGeom>
          <a:noFill/>
          <a:ln w="28575" cap="flat" cmpd="sng">
            <a:solidFill>
              <a:srgbClr val="1E4E7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0" name="Google Shape;395;p19">
            <a:extLst>
              <a:ext uri="{FF2B5EF4-FFF2-40B4-BE49-F238E27FC236}">
                <a16:creationId xmlns:a16="http://schemas.microsoft.com/office/drawing/2014/main" id="{37183A46-2902-4262-8802-4747275AD3ED}"/>
              </a:ext>
            </a:extLst>
          </p:cNvPr>
          <p:cNvSpPr/>
          <p:nvPr/>
        </p:nvSpPr>
        <p:spPr>
          <a:xfrm>
            <a:off x="10854370" y="6399760"/>
            <a:ext cx="1089979" cy="31063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1F4E79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entury Gothic"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INICIO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Google Shape;388;p19">
            <a:extLst>
              <a:ext uri="{FF2B5EF4-FFF2-40B4-BE49-F238E27FC236}">
                <a16:creationId xmlns:a16="http://schemas.microsoft.com/office/drawing/2014/main" id="{45BF85B2-B661-4974-9994-1FED632C6457}"/>
              </a:ext>
            </a:extLst>
          </p:cNvPr>
          <p:cNvSpPr/>
          <p:nvPr/>
        </p:nvSpPr>
        <p:spPr>
          <a:xfrm>
            <a:off x="11129935" y="2730275"/>
            <a:ext cx="518389" cy="3379044"/>
          </a:xfrm>
          <a:prstGeom prst="rect">
            <a:avLst/>
          </a:prstGeom>
          <a:solidFill>
            <a:srgbClr val="86CFE2"/>
          </a:solidFill>
          <a:ln w="9525" cap="flat" cmpd="sng">
            <a:solidFill>
              <a:srgbClr val="02456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ctr" rotWithShape="0">
              <a:srgbClr val="FFFFFF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000"/>
              <a:buFont typeface="Calibri"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5A4C1EC-1FED-496C-9228-9A001477C93F}"/>
              </a:ext>
            </a:extLst>
          </p:cNvPr>
          <p:cNvSpPr txBox="1"/>
          <p:nvPr/>
        </p:nvSpPr>
        <p:spPr>
          <a:xfrm>
            <a:off x="359172" y="1825957"/>
            <a:ext cx="452399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 have…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9C1EAE9-568E-4063-8E0E-0254BFB233D3}"/>
              </a:ext>
            </a:extLst>
          </p:cNvPr>
          <p:cNvSpPr txBox="1"/>
          <p:nvPr/>
        </p:nvSpPr>
        <p:spPr>
          <a:xfrm>
            <a:off x="4652810" y="1315086"/>
            <a:ext cx="17843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un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260981E-DDEC-466F-B8ED-1AEE4B90DC76}"/>
              </a:ext>
            </a:extLst>
          </p:cNvPr>
          <p:cNvSpPr txBox="1"/>
          <p:nvPr/>
        </p:nvSpPr>
        <p:spPr>
          <a:xfrm>
            <a:off x="4423485" y="2546490"/>
            <a:ext cx="19389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una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695FAD3-8743-4B87-BBE8-6B7ABACC89D7}"/>
              </a:ext>
            </a:extLst>
          </p:cNvPr>
          <p:cNvSpPr txBox="1"/>
          <p:nvPr/>
        </p:nvSpPr>
        <p:spPr>
          <a:xfrm>
            <a:off x="7083604" y="1326318"/>
            <a:ext cx="452399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cámara</a:t>
            </a:r>
            <a:r>
              <a:rPr kumimoji="0" lang="en-GB" sz="7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2825F8C-E7BA-4B4E-A1D4-0DDFF9B6CB34}"/>
              </a:ext>
            </a:extLst>
          </p:cNvPr>
          <p:cNvSpPr txBox="1"/>
          <p:nvPr/>
        </p:nvSpPr>
        <p:spPr>
          <a:xfrm>
            <a:off x="8568071" y="6049285"/>
            <a:ext cx="2056973" cy="646331"/>
          </a:xfrm>
          <a:prstGeom prst="rect">
            <a:avLst/>
          </a:prstGeom>
          <a:solidFill>
            <a:srgbClr val="B2DE82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¡</a:t>
            </a: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tiempo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!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AB6EADB-C028-49E0-864F-9C3AB5A1AC50}"/>
              </a:ext>
            </a:extLst>
          </p:cNvPr>
          <p:cNvSpPr txBox="1"/>
          <p:nvPr/>
        </p:nvSpPr>
        <p:spPr>
          <a:xfrm>
            <a:off x="366954" y="1888131"/>
            <a:ext cx="3977740" cy="116955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Tengo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789B317E-0B23-48F7-88AE-1837A5301E2B}"/>
              </a:ext>
            </a:extLst>
          </p:cNvPr>
          <p:cNvSpPr/>
          <p:nvPr/>
        </p:nvSpPr>
        <p:spPr>
          <a:xfrm>
            <a:off x="4255163" y="2718849"/>
            <a:ext cx="2219444" cy="945162"/>
          </a:xfrm>
          <a:prstGeom prst="round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1" name="Picture 8" descr="Camara, Fotografia, Fotografía, Foto">
            <a:extLst>
              <a:ext uri="{FF2B5EF4-FFF2-40B4-BE49-F238E27FC236}">
                <a16:creationId xmlns:a16="http://schemas.microsoft.com/office/drawing/2014/main" id="{7832B2B9-51DA-4C22-9A7B-C2D5D528FE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5680" y="5012533"/>
            <a:ext cx="1525275" cy="1045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947F177-7873-4727-AA4D-635D91E93D98}"/>
              </a:ext>
            </a:extLst>
          </p:cNvPr>
          <p:cNvSpPr/>
          <p:nvPr/>
        </p:nvSpPr>
        <p:spPr>
          <a:xfrm>
            <a:off x="7083604" y="2614966"/>
            <a:ext cx="3082895" cy="11695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cama</a:t>
            </a:r>
            <a:r>
              <a:rPr kumimoji="0" lang="en-GB" sz="7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Graphic 4" descr="Line arrow Straight">
            <a:extLst>
              <a:ext uri="{FF2B5EF4-FFF2-40B4-BE49-F238E27FC236}">
                <a16:creationId xmlns:a16="http://schemas.microsoft.com/office/drawing/2014/main" id="{8DD47635-2185-4551-8545-D47148659C9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9028559">
            <a:off x="6281976" y="1848728"/>
            <a:ext cx="914400" cy="914400"/>
          </a:xfrm>
          <a:prstGeom prst="rect">
            <a:avLst/>
          </a:prstGeom>
        </p:spPr>
      </p:pic>
      <p:pic>
        <p:nvPicPr>
          <p:cNvPr id="31" name="Graphic 30" descr="Line arrow Straight">
            <a:extLst>
              <a:ext uri="{FF2B5EF4-FFF2-40B4-BE49-F238E27FC236}">
                <a16:creationId xmlns:a16="http://schemas.microsoft.com/office/drawing/2014/main" id="{FAF2FBD3-46D2-48E8-AFD6-4660A9E7C1A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1860993">
            <a:off x="3191586" y="2397326"/>
            <a:ext cx="914400" cy="914400"/>
          </a:xfrm>
          <a:prstGeom prst="rect">
            <a:avLst/>
          </a:prstGeom>
        </p:spPr>
      </p:pic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9C62D8DD-F52E-4AA1-A992-7EE48A763736}"/>
              </a:ext>
            </a:extLst>
          </p:cNvPr>
          <p:cNvSpPr/>
          <p:nvPr/>
        </p:nvSpPr>
        <p:spPr>
          <a:xfrm>
            <a:off x="7171298" y="1383773"/>
            <a:ext cx="3731013" cy="1140793"/>
          </a:xfrm>
          <a:prstGeom prst="round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hlinkClick r:id="" action="ppaction://noaction">
              <a:snd r:embed="rId8" name="f 6_2.wav"/>
            </a:hlinkClick>
            <a:extLst>
              <a:ext uri="{FF2B5EF4-FFF2-40B4-BE49-F238E27FC236}">
                <a16:creationId xmlns:a16="http://schemas.microsoft.com/office/drawing/2014/main" id="{3FED89CF-C286-4868-BEC7-6D6E7A278AE1}"/>
              </a:ext>
            </a:extLst>
          </p:cNvPr>
          <p:cNvSpPr/>
          <p:nvPr/>
        </p:nvSpPr>
        <p:spPr>
          <a:xfrm>
            <a:off x="359172" y="1033555"/>
            <a:ext cx="753639" cy="649237"/>
          </a:xfrm>
          <a:prstGeom prst="rect">
            <a:avLst/>
          </a:prstGeom>
          <a:solidFill>
            <a:srgbClr val="86CFE2"/>
          </a:solidFill>
          <a:ln>
            <a:solidFill>
              <a:srgbClr val="00206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1</a:t>
            </a:r>
          </a:p>
        </p:txBody>
      </p:sp>
      <p:pic>
        <p:nvPicPr>
          <p:cNvPr id="6" name="Graphic 5" descr="Teacher">
            <a:extLst>
              <a:ext uri="{FF2B5EF4-FFF2-40B4-BE49-F238E27FC236}">
                <a16:creationId xmlns:a16="http://schemas.microsoft.com/office/drawing/2014/main" id="{335C2C41-489C-F046-F476-7D77A3B5886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160729" y="3658"/>
            <a:ext cx="914400" cy="914400"/>
          </a:xfrm>
          <a:prstGeom prst="rect">
            <a:avLst/>
          </a:prstGeom>
        </p:spPr>
      </p:pic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037ED9B3-6394-A06E-05F1-E1815B727C19}"/>
              </a:ext>
            </a:extLst>
          </p:cNvPr>
          <p:cNvSpPr/>
          <p:nvPr/>
        </p:nvSpPr>
        <p:spPr>
          <a:xfrm>
            <a:off x="4184881" y="175315"/>
            <a:ext cx="4654320" cy="515134"/>
          </a:xfrm>
          <a:prstGeom prst="wedgeRoundRectCallout">
            <a:avLst>
              <a:gd name="adj1" fmla="val -57234"/>
              <a:gd name="adj2" fmla="val 8044"/>
              <a:gd name="adj3" fmla="val 16667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Habla con un </a:t>
            </a:r>
            <a:r>
              <a:rPr lang="en-GB" sz="24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compañero</a:t>
            </a:r>
            <a:r>
              <a:rPr lang="en-GB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/a.</a:t>
            </a:r>
            <a:endParaRPr lang="en-GB" sz="2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8" name="Picture 2" descr="Trabajo En Equipo, Grupo, Equipo, Comunidad">
            <a:extLst>
              <a:ext uri="{FF2B5EF4-FFF2-40B4-BE49-F238E27FC236}">
                <a16:creationId xmlns:a16="http://schemas.microsoft.com/office/drawing/2014/main" id="{0A1F4D50-9C04-4F8C-AB0C-2F20DE8CC7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4954" y="70401"/>
            <a:ext cx="833649" cy="833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E8491AC-6FCF-DED8-9AFF-12C717B18B6F}"/>
              </a:ext>
            </a:extLst>
          </p:cNvPr>
          <p:cNvSpPr txBox="1"/>
          <p:nvPr/>
        </p:nvSpPr>
        <p:spPr>
          <a:xfrm>
            <a:off x="68180" y="5713534"/>
            <a:ext cx="13356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solidFill>
                  <a:srgbClr val="002060"/>
                </a:solidFill>
                <a:latin typeface="Century Gothic" panose="020B0502020202020204" pitchFamily="34" charset="0"/>
              </a:rPr>
              <a:t>[1/9]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FE2AB23-05CE-0A68-82F7-4A5D78ACD0A4}"/>
              </a:ext>
            </a:extLst>
          </p:cNvPr>
          <p:cNvSpPr txBox="1"/>
          <p:nvPr/>
        </p:nvSpPr>
        <p:spPr>
          <a:xfrm>
            <a:off x="23983" y="6412029"/>
            <a:ext cx="2597186" cy="369332"/>
          </a:xfrm>
          <a:prstGeom prst="rect">
            <a:avLst/>
          </a:prstGeom>
          <a:solidFill>
            <a:srgbClr val="B2DE82"/>
          </a:solidFill>
        </p:spPr>
        <p:txBody>
          <a:bodyPr wrap="none" rtlCol="0">
            <a:spAutoFit/>
          </a:bodyPr>
          <a:lstStyle/>
          <a:p>
            <a:r>
              <a:rPr lang="en-GB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compañero</a:t>
            </a:r>
            <a:r>
              <a:rPr lang="en-GB" dirty="0">
                <a:solidFill>
                  <a:srgbClr val="002060"/>
                </a:solidFill>
                <a:latin typeface="Century Gothic" panose="020B0502020202020204" pitchFamily="34" charset="0"/>
              </a:rPr>
              <a:t> = partner</a:t>
            </a:r>
          </a:p>
        </p:txBody>
      </p:sp>
    </p:spTree>
    <p:extLst>
      <p:ext uri="{BB962C8B-B14F-4D97-AF65-F5344CB8AC3E}">
        <p14:creationId xmlns:p14="http://schemas.microsoft.com/office/powerpoint/2010/main" val="3001105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8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7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00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52322__stephsinger22__cheering-[AudioTrimmer.com]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41" grpId="0" animBg="1"/>
      <p:bldP spid="47" grpId="0" animBg="1"/>
      <p:bldP spid="49" grpId="0" animBg="1"/>
      <p:bldP spid="50" grpId="0" animBg="1"/>
      <p:bldP spid="3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"/>
          <p:cNvSpPr/>
          <p:nvPr/>
        </p:nvSpPr>
        <p:spPr>
          <a:xfrm>
            <a:off x="226819" y="286881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9B81CA-49CF-4113-B92C-AF8FEDD23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438" y="217362"/>
            <a:ext cx="2810719" cy="675762"/>
          </a:xfrm>
        </p:spPr>
        <p:txBody>
          <a:bodyPr>
            <a:normAutofit/>
          </a:bodyPr>
          <a:lstStyle/>
          <a:p>
            <a:r>
              <a:rPr lang="en-GB" sz="32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Follow up 4 </a:t>
            </a:r>
            <a:endParaRPr lang="en-GB" sz="3200" dirty="0"/>
          </a:p>
        </p:txBody>
      </p:sp>
      <p:pic>
        <p:nvPicPr>
          <p:cNvPr id="34" name="Google Shape;319;p15" descr="Speech Icon, Voice, Talking, Audio, Speech">
            <a:extLst>
              <a:ext uri="{FF2B5EF4-FFF2-40B4-BE49-F238E27FC236}">
                <a16:creationId xmlns:a16="http://schemas.microsoft.com/office/drawing/2014/main" id="{C0E766C4-0FE3-4A02-AE1E-54BA0F4E06F8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131654" y="207539"/>
            <a:ext cx="776168" cy="776168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Title 1">
            <a:extLst>
              <a:ext uri="{FF2B5EF4-FFF2-40B4-BE49-F238E27FC236}">
                <a16:creationId xmlns:a16="http://schemas.microsoft.com/office/drawing/2014/main" id="{3B41760E-5E10-4C20-979B-21DBA1FE39E9}"/>
              </a:ext>
            </a:extLst>
          </p:cNvPr>
          <p:cNvSpPr txBox="1">
            <a:spLocks/>
          </p:cNvSpPr>
          <p:nvPr/>
        </p:nvSpPr>
        <p:spPr>
          <a:xfrm>
            <a:off x="10990005" y="1033555"/>
            <a:ext cx="1059466" cy="461665"/>
          </a:xfrm>
          <a:prstGeom prst="rect">
            <a:avLst/>
          </a:prstGeom>
          <a:solidFill>
            <a:srgbClr val="86CFE2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hablar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36" name="Google Shape;387;p19">
            <a:extLst>
              <a:ext uri="{FF2B5EF4-FFF2-40B4-BE49-F238E27FC236}">
                <a16:creationId xmlns:a16="http://schemas.microsoft.com/office/drawing/2014/main" id="{5F6213C0-62DB-4319-A94B-90B12C64DB05}"/>
              </a:ext>
            </a:extLst>
          </p:cNvPr>
          <p:cNvSpPr/>
          <p:nvPr/>
        </p:nvSpPr>
        <p:spPr>
          <a:xfrm>
            <a:off x="11134062" y="2730277"/>
            <a:ext cx="516951" cy="3379042"/>
          </a:xfrm>
          <a:prstGeom prst="rect">
            <a:avLst/>
          </a:prstGeom>
          <a:solidFill>
            <a:srgbClr val="FF3399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000"/>
              <a:buFont typeface="Calibri"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37" name="Google Shape;389;p19">
            <a:extLst>
              <a:ext uri="{FF2B5EF4-FFF2-40B4-BE49-F238E27FC236}">
                <a16:creationId xmlns:a16="http://schemas.microsoft.com/office/drawing/2014/main" id="{ACD833F6-6EC7-4E52-9985-28FBBBD35BBC}"/>
              </a:ext>
            </a:extLst>
          </p:cNvPr>
          <p:cNvCxnSpPr>
            <a:cxnSpLocks/>
          </p:cNvCxnSpPr>
          <p:nvPr/>
        </p:nvCxnSpPr>
        <p:spPr>
          <a:xfrm>
            <a:off x="11832254" y="2718849"/>
            <a:ext cx="0" cy="3379044"/>
          </a:xfrm>
          <a:prstGeom prst="straightConnector1">
            <a:avLst/>
          </a:prstGeom>
          <a:noFill/>
          <a:ln w="28575" cap="flat" cmpd="sng">
            <a:solidFill>
              <a:srgbClr val="1E4E7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8" name="Google Shape;390;p19">
            <a:extLst>
              <a:ext uri="{FF2B5EF4-FFF2-40B4-BE49-F238E27FC236}">
                <a16:creationId xmlns:a16="http://schemas.microsoft.com/office/drawing/2014/main" id="{F40F36E0-1708-4740-A40D-1D1597B2524A}"/>
              </a:ext>
            </a:extLst>
          </p:cNvPr>
          <p:cNvCxnSpPr>
            <a:cxnSpLocks/>
          </p:cNvCxnSpPr>
          <p:nvPr/>
        </p:nvCxnSpPr>
        <p:spPr>
          <a:xfrm>
            <a:off x="11824390" y="2702933"/>
            <a:ext cx="223189" cy="0"/>
          </a:xfrm>
          <a:prstGeom prst="straightConnector1">
            <a:avLst/>
          </a:prstGeom>
          <a:noFill/>
          <a:ln w="28575" cap="flat" cmpd="sng">
            <a:solidFill>
              <a:srgbClr val="1E4E7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9" name="Google Shape;391;p19">
            <a:extLst>
              <a:ext uri="{FF2B5EF4-FFF2-40B4-BE49-F238E27FC236}">
                <a16:creationId xmlns:a16="http://schemas.microsoft.com/office/drawing/2014/main" id="{E0D3D65E-2F77-4DBD-86C8-221832464D06}"/>
              </a:ext>
            </a:extLst>
          </p:cNvPr>
          <p:cNvCxnSpPr>
            <a:cxnSpLocks/>
          </p:cNvCxnSpPr>
          <p:nvPr/>
        </p:nvCxnSpPr>
        <p:spPr>
          <a:xfrm>
            <a:off x="11825857" y="6097892"/>
            <a:ext cx="223189" cy="0"/>
          </a:xfrm>
          <a:prstGeom prst="straightConnector1">
            <a:avLst/>
          </a:prstGeom>
          <a:noFill/>
          <a:ln w="28575" cap="flat" cmpd="sng">
            <a:solidFill>
              <a:srgbClr val="1E4E7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0" name="Google Shape;395;p19">
            <a:extLst>
              <a:ext uri="{FF2B5EF4-FFF2-40B4-BE49-F238E27FC236}">
                <a16:creationId xmlns:a16="http://schemas.microsoft.com/office/drawing/2014/main" id="{37183A46-2902-4262-8802-4747275AD3ED}"/>
              </a:ext>
            </a:extLst>
          </p:cNvPr>
          <p:cNvSpPr/>
          <p:nvPr/>
        </p:nvSpPr>
        <p:spPr>
          <a:xfrm>
            <a:off x="10854370" y="6399760"/>
            <a:ext cx="1089979" cy="31063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1F4E79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entury Gothic"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INICIO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Google Shape;388;p19">
            <a:extLst>
              <a:ext uri="{FF2B5EF4-FFF2-40B4-BE49-F238E27FC236}">
                <a16:creationId xmlns:a16="http://schemas.microsoft.com/office/drawing/2014/main" id="{45BF85B2-B661-4974-9994-1FED632C6457}"/>
              </a:ext>
            </a:extLst>
          </p:cNvPr>
          <p:cNvSpPr/>
          <p:nvPr/>
        </p:nvSpPr>
        <p:spPr>
          <a:xfrm>
            <a:off x="11129935" y="2730275"/>
            <a:ext cx="518389" cy="3379044"/>
          </a:xfrm>
          <a:prstGeom prst="rect">
            <a:avLst/>
          </a:prstGeom>
          <a:solidFill>
            <a:srgbClr val="86CFE2"/>
          </a:solidFill>
          <a:ln w="9525" cap="flat" cmpd="sng">
            <a:solidFill>
              <a:srgbClr val="02456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ctr" rotWithShape="0">
              <a:srgbClr val="FFFFFF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000"/>
              <a:buFont typeface="Calibri"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5A4C1EC-1FED-496C-9228-9A001477C93F}"/>
              </a:ext>
            </a:extLst>
          </p:cNvPr>
          <p:cNvSpPr txBox="1"/>
          <p:nvPr/>
        </p:nvSpPr>
        <p:spPr>
          <a:xfrm>
            <a:off x="0" y="1806381"/>
            <a:ext cx="452399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 have…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9C1EAE9-568E-4063-8E0E-0254BFB233D3}"/>
              </a:ext>
            </a:extLst>
          </p:cNvPr>
          <p:cNvSpPr txBox="1"/>
          <p:nvPr/>
        </p:nvSpPr>
        <p:spPr>
          <a:xfrm>
            <a:off x="4293638" y="1295510"/>
            <a:ext cx="17843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un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260981E-DDEC-466F-B8ED-1AEE4B90DC76}"/>
              </a:ext>
            </a:extLst>
          </p:cNvPr>
          <p:cNvSpPr txBox="1"/>
          <p:nvPr/>
        </p:nvSpPr>
        <p:spPr>
          <a:xfrm>
            <a:off x="4064313" y="2526914"/>
            <a:ext cx="19389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una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695FAD3-8743-4B87-BBE8-6B7ABACC89D7}"/>
              </a:ext>
            </a:extLst>
          </p:cNvPr>
          <p:cNvSpPr txBox="1"/>
          <p:nvPr/>
        </p:nvSpPr>
        <p:spPr>
          <a:xfrm>
            <a:off x="6724432" y="1306742"/>
            <a:ext cx="452399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bolígrafo</a:t>
            </a:r>
            <a:r>
              <a:rPr kumimoji="0" lang="en-GB" sz="6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2825F8C-E7BA-4B4E-A1D4-0DDFF9B6CB34}"/>
              </a:ext>
            </a:extLst>
          </p:cNvPr>
          <p:cNvSpPr txBox="1"/>
          <p:nvPr/>
        </p:nvSpPr>
        <p:spPr>
          <a:xfrm>
            <a:off x="8568071" y="6049285"/>
            <a:ext cx="2056973" cy="646331"/>
          </a:xfrm>
          <a:prstGeom prst="rect">
            <a:avLst/>
          </a:prstGeom>
          <a:solidFill>
            <a:srgbClr val="B2DE82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¡</a:t>
            </a: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tiempo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!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AB6EADB-C028-49E0-864F-9C3AB5A1AC50}"/>
              </a:ext>
            </a:extLst>
          </p:cNvPr>
          <p:cNvSpPr txBox="1"/>
          <p:nvPr/>
        </p:nvSpPr>
        <p:spPr>
          <a:xfrm>
            <a:off x="7782" y="1868555"/>
            <a:ext cx="3977740" cy="116955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Tengo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789B317E-0B23-48F7-88AE-1837A5301E2B}"/>
              </a:ext>
            </a:extLst>
          </p:cNvPr>
          <p:cNvSpPr/>
          <p:nvPr/>
        </p:nvSpPr>
        <p:spPr>
          <a:xfrm>
            <a:off x="3861067" y="1432243"/>
            <a:ext cx="2219444" cy="945162"/>
          </a:xfrm>
          <a:prstGeom prst="round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947F177-7873-4727-AA4D-635D91E93D98}"/>
              </a:ext>
            </a:extLst>
          </p:cNvPr>
          <p:cNvSpPr/>
          <p:nvPr/>
        </p:nvSpPr>
        <p:spPr>
          <a:xfrm>
            <a:off x="6724432" y="2595390"/>
            <a:ext cx="4515980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cuaderno</a:t>
            </a:r>
            <a:r>
              <a:rPr kumimoji="0" lang="en-GB" sz="6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Graphic 4" descr="Line arrow Straight">
            <a:extLst>
              <a:ext uri="{FF2B5EF4-FFF2-40B4-BE49-F238E27FC236}">
                <a16:creationId xmlns:a16="http://schemas.microsoft.com/office/drawing/2014/main" id="{8DD47635-2185-4551-8545-D47148659C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0432039">
            <a:off x="6051394" y="1430383"/>
            <a:ext cx="757303" cy="914400"/>
          </a:xfrm>
          <a:prstGeom prst="rect">
            <a:avLst/>
          </a:prstGeom>
        </p:spPr>
      </p:pic>
      <p:pic>
        <p:nvPicPr>
          <p:cNvPr id="31" name="Graphic 30" descr="Line arrow Straight">
            <a:extLst>
              <a:ext uri="{FF2B5EF4-FFF2-40B4-BE49-F238E27FC236}">
                <a16:creationId xmlns:a16="http://schemas.microsoft.com/office/drawing/2014/main" id="{FAF2FBD3-46D2-48E8-AFD6-4660A9E7C1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9178634">
            <a:off x="2806069" y="1749468"/>
            <a:ext cx="914400" cy="914400"/>
          </a:xfrm>
          <a:prstGeom prst="rect">
            <a:avLst/>
          </a:prstGeom>
        </p:spPr>
      </p:pic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9C62D8DD-F52E-4AA1-A992-7EE48A763736}"/>
              </a:ext>
            </a:extLst>
          </p:cNvPr>
          <p:cNvSpPr/>
          <p:nvPr/>
        </p:nvSpPr>
        <p:spPr>
          <a:xfrm>
            <a:off x="6812126" y="1364198"/>
            <a:ext cx="4042244" cy="1013208"/>
          </a:xfrm>
          <a:prstGeom prst="round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78511707-FFA0-46F5-AD8A-A8B7B6CF373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57015" y="4993927"/>
            <a:ext cx="1622606" cy="1034411"/>
          </a:xfrm>
          <a:prstGeom prst="rect">
            <a:avLst/>
          </a:prstGeom>
        </p:spPr>
      </p:pic>
      <p:sp>
        <p:nvSpPr>
          <p:cNvPr id="28" name="Rectangle 27">
            <a:hlinkClick r:id="" action="ppaction://noaction">
              <a:snd r:embed="rId8" name="f 6_3.wav"/>
            </a:hlinkClick>
            <a:extLst>
              <a:ext uri="{FF2B5EF4-FFF2-40B4-BE49-F238E27FC236}">
                <a16:creationId xmlns:a16="http://schemas.microsoft.com/office/drawing/2014/main" id="{E4D7C3FC-BE4C-49A5-9760-EDA74B3F2F4B}"/>
              </a:ext>
            </a:extLst>
          </p:cNvPr>
          <p:cNvSpPr/>
          <p:nvPr/>
        </p:nvSpPr>
        <p:spPr>
          <a:xfrm>
            <a:off x="359172" y="1033555"/>
            <a:ext cx="753639" cy="649237"/>
          </a:xfrm>
          <a:prstGeom prst="rect">
            <a:avLst/>
          </a:prstGeom>
          <a:solidFill>
            <a:srgbClr val="86CFE2"/>
          </a:solidFill>
          <a:ln>
            <a:solidFill>
              <a:srgbClr val="00206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2</a:t>
            </a:r>
          </a:p>
        </p:txBody>
      </p:sp>
      <p:pic>
        <p:nvPicPr>
          <p:cNvPr id="4" name="Graphic 3" descr="Teacher">
            <a:extLst>
              <a:ext uri="{FF2B5EF4-FFF2-40B4-BE49-F238E27FC236}">
                <a16:creationId xmlns:a16="http://schemas.microsoft.com/office/drawing/2014/main" id="{8A28B962-9E1A-8A7D-4824-F6FDE05B6A4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160729" y="3658"/>
            <a:ext cx="914400" cy="914400"/>
          </a:xfrm>
          <a:prstGeom prst="rect">
            <a:avLst/>
          </a:prstGeom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ADFB5D6E-5EE1-0D0A-D1B6-9EB93A31B510}"/>
              </a:ext>
            </a:extLst>
          </p:cNvPr>
          <p:cNvSpPr/>
          <p:nvPr/>
        </p:nvSpPr>
        <p:spPr>
          <a:xfrm>
            <a:off x="4184881" y="175315"/>
            <a:ext cx="4654320" cy="515134"/>
          </a:xfrm>
          <a:prstGeom prst="wedgeRoundRectCallout">
            <a:avLst>
              <a:gd name="adj1" fmla="val -57234"/>
              <a:gd name="adj2" fmla="val 8044"/>
              <a:gd name="adj3" fmla="val 16667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Habla con un </a:t>
            </a:r>
            <a:r>
              <a:rPr lang="en-GB" sz="24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compañero</a:t>
            </a:r>
            <a:r>
              <a:rPr lang="en-GB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/a.</a:t>
            </a:r>
            <a:endParaRPr lang="en-GB" sz="2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7" name="Picture 2" descr="Trabajo En Equipo, Grupo, Equipo, Comunidad">
            <a:extLst>
              <a:ext uri="{FF2B5EF4-FFF2-40B4-BE49-F238E27FC236}">
                <a16:creationId xmlns:a16="http://schemas.microsoft.com/office/drawing/2014/main" id="{322F9B97-666E-F4F2-F481-7A87F6D6A5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4954" y="70401"/>
            <a:ext cx="833649" cy="833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89E96F1-0A1A-F990-8C54-D67605BD4990}"/>
              </a:ext>
            </a:extLst>
          </p:cNvPr>
          <p:cNvSpPr txBox="1"/>
          <p:nvPr/>
        </p:nvSpPr>
        <p:spPr>
          <a:xfrm>
            <a:off x="68180" y="5713534"/>
            <a:ext cx="13356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solidFill>
                  <a:srgbClr val="002060"/>
                </a:solidFill>
                <a:latin typeface="Century Gothic" panose="020B0502020202020204" pitchFamily="34" charset="0"/>
              </a:rPr>
              <a:t>[2/9]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A276B75-878F-1D4E-4BDF-2C059505A44F}"/>
              </a:ext>
            </a:extLst>
          </p:cNvPr>
          <p:cNvSpPr txBox="1"/>
          <p:nvPr/>
        </p:nvSpPr>
        <p:spPr>
          <a:xfrm>
            <a:off x="23983" y="6412029"/>
            <a:ext cx="2597186" cy="369332"/>
          </a:xfrm>
          <a:prstGeom prst="rect">
            <a:avLst/>
          </a:prstGeom>
          <a:solidFill>
            <a:srgbClr val="B2DE82"/>
          </a:solidFill>
        </p:spPr>
        <p:txBody>
          <a:bodyPr wrap="none" rtlCol="0">
            <a:spAutoFit/>
          </a:bodyPr>
          <a:lstStyle/>
          <a:p>
            <a:r>
              <a:rPr lang="en-GB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compañero</a:t>
            </a:r>
            <a:r>
              <a:rPr lang="en-GB" dirty="0">
                <a:solidFill>
                  <a:srgbClr val="002060"/>
                </a:solidFill>
                <a:latin typeface="Century Gothic" panose="020B0502020202020204" pitchFamily="34" charset="0"/>
              </a:rPr>
              <a:t> = partner</a:t>
            </a:r>
          </a:p>
        </p:txBody>
      </p:sp>
    </p:spTree>
    <p:extLst>
      <p:ext uri="{BB962C8B-B14F-4D97-AF65-F5344CB8AC3E}">
        <p14:creationId xmlns:p14="http://schemas.microsoft.com/office/powerpoint/2010/main" val="1369085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8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7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00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52322__stephsinger22__cheering-[AudioTrimmer.com]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41" grpId="0" animBg="1"/>
      <p:bldP spid="47" grpId="0" animBg="1"/>
      <p:bldP spid="49" grpId="0" animBg="1"/>
      <p:bldP spid="50" grpId="0" animBg="1"/>
      <p:bldP spid="3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"/>
          <p:cNvSpPr/>
          <p:nvPr/>
        </p:nvSpPr>
        <p:spPr>
          <a:xfrm>
            <a:off x="226819" y="286881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9B81CA-49CF-4113-B92C-AF8FEDD23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438" y="217362"/>
            <a:ext cx="2810719" cy="675762"/>
          </a:xfrm>
        </p:spPr>
        <p:txBody>
          <a:bodyPr>
            <a:normAutofit/>
          </a:bodyPr>
          <a:lstStyle/>
          <a:p>
            <a:r>
              <a:rPr lang="en-GB" sz="32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Follow up 4 </a:t>
            </a:r>
            <a:endParaRPr lang="en-GB" sz="3200" dirty="0"/>
          </a:p>
        </p:txBody>
      </p:sp>
      <p:pic>
        <p:nvPicPr>
          <p:cNvPr id="34" name="Google Shape;319;p15" descr="Speech Icon, Voice, Talking, Audio, Speech">
            <a:extLst>
              <a:ext uri="{FF2B5EF4-FFF2-40B4-BE49-F238E27FC236}">
                <a16:creationId xmlns:a16="http://schemas.microsoft.com/office/drawing/2014/main" id="{C0E766C4-0FE3-4A02-AE1E-54BA0F4E06F8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131654" y="207539"/>
            <a:ext cx="776168" cy="776168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Title 1">
            <a:extLst>
              <a:ext uri="{FF2B5EF4-FFF2-40B4-BE49-F238E27FC236}">
                <a16:creationId xmlns:a16="http://schemas.microsoft.com/office/drawing/2014/main" id="{3B41760E-5E10-4C20-979B-21DBA1FE39E9}"/>
              </a:ext>
            </a:extLst>
          </p:cNvPr>
          <p:cNvSpPr txBox="1">
            <a:spLocks/>
          </p:cNvSpPr>
          <p:nvPr/>
        </p:nvSpPr>
        <p:spPr>
          <a:xfrm>
            <a:off x="10990005" y="1033555"/>
            <a:ext cx="1059466" cy="461665"/>
          </a:xfrm>
          <a:prstGeom prst="rect">
            <a:avLst/>
          </a:prstGeom>
          <a:solidFill>
            <a:srgbClr val="86CFE2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hablar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36" name="Google Shape;387;p19">
            <a:extLst>
              <a:ext uri="{FF2B5EF4-FFF2-40B4-BE49-F238E27FC236}">
                <a16:creationId xmlns:a16="http://schemas.microsoft.com/office/drawing/2014/main" id="{5F6213C0-62DB-4319-A94B-90B12C64DB05}"/>
              </a:ext>
            </a:extLst>
          </p:cNvPr>
          <p:cNvSpPr/>
          <p:nvPr/>
        </p:nvSpPr>
        <p:spPr>
          <a:xfrm>
            <a:off x="11134062" y="2730277"/>
            <a:ext cx="516951" cy="3379042"/>
          </a:xfrm>
          <a:prstGeom prst="rect">
            <a:avLst/>
          </a:prstGeom>
          <a:solidFill>
            <a:srgbClr val="FF3399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000"/>
              <a:buFont typeface="Calibri"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37" name="Google Shape;389;p19">
            <a:extLst>
              <a:ext uri="{FF2B5EF4-FFF2-40B4-BE49-F238E27FC236}">
                <a16:creationId xmlns:a16="http://schemas.microsoft.com/office/drawing/2014/main" id="{ACD833F6-6EC7-4E52-9985-28FBBBD35BBC}"/>
              </a:ext>
            </a:extLst>
          </p:cNvPr>
          <p:cNvCxnSpPr>
            <a:cxnSpLocks/>
          </p:cNvCxnSpPr>
          <p:nvPr/>
        </p:nvCxnSpPr>
        <p:spPr>
          <a:xfrm>
            <a:off x="11832254" y="2718849"/>
            <a:ext cx="0" cy="3379044"/>
          </a:xfrm>
          <a:prstGeom prst="straightConnector1">
            <a:avLst/>
          </a:prstGeom>
          <a:noFill/>
          <a:ln w="28575" cap="flat" cmpd="sng">
            <a:solidFill>
              <a:srgbClr val="1E4E7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8" name="Google Shape;390;p19">
            <a:extLst>
              <a:ext uri="{FF2B5EF4-FFF2-40B4-BE49-F238E27FC236}">
                <a16:creationId xmlns:a16="http://schemas.microsoft.com/office/drawing/2014/main" id="{F40F36E0-1708-4740-A40D-1D1597B2524A}"/>
              </a:ext>
            </a:extLst>
          </p:cNvPr>
          <p:cNvCxnSpPr>
            <a:cxnSpLocks/>
          </p:cNvCxnSpPr>
          <p:nvPr/>
        </p:nvCxnSpPr>
        <p:spPr>
          <a:xfrm>
            <a:off x="11824390" y="2702933"/>
            <a:ext cx="223189" cy="0"/>
          </a:xfrm>
          <a:prstGeom prst="straightConnector1">
            <a:avLst/>
          </a:prstGeom>
          <a:noFill/>
          <a:ln w="28575" cap="flat" cmpd="sng">
            <a:solidFill>
              <a:srgbClr val="1E4E7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9" name="Google Shape;391;p19">
            <a:extLst>
              <a:ext uri="{FF2B5EF4-FFF2-40B4-BE49-F238E27FC236}">
                <a16:creationId xmlns:a16="http://schemas.microsoft.com/office/drawing/2014/main" id="{E0D3D65E-2F77-4DBD-86C8-221832464D06}"/>
              </a:ext>
            </a:extLst>
          </p:cNvPr>
          <p:cNvCxnSpPr>
            <a:cxnSpLocks/>
          </p:cNvCxnSpPr>
          <p:nvPr/>
        </p:nvCxnSpPr>
        <p:spPr>
          <a:xfrm>
            <a:off x="11825857" y="6097892"/>
            <a:ext cx="223189" cy="0"/>
          </a:xfrm>
          <a:prstGeom prst="straightConnector1">
            <a:avLst/>
          </a:prstGeom>
          <a:noFill/>
          <a:ln w="28575" cap="flat" cmpd="sng">
            <a:solidFill>
              <a:srgbClr val="1E4E7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0" name="Google Shape;395;p19">
            <a:extLst>
              <a:ext uri="{FF2B5EF4-FFF2-40B4-BE49-F238E27FC236}">
                <a16:creationId xmlns:a16="http://schemas.microsoft.com/office/drawing/2014/main" id="{37183A46-2902-4262-8802-4747275AD3ED}"/>
              </a:ext>
            </a:extLst>
          </p:cNvPr>
          <p:cNvSpPr/>
          <p:nvPr/>
        </p:nvSpPr>
        <p:spPr>
          <a:xfrm>
            <a:off x="10854370" y="6399760"/>
            <a:ext cx="1089979" cy="31063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1F4E79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entury Gothic"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INICIO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Google Shape;388;p19">
            <a:extLst>
              <a:ext uri="{FF2B5EF4-FFF2-40B4-BE49-F238E27FC236}">
                <a16:creationId xmlns:a16="http://schemas.microsoft.com/office/drawing/2014/main" id="{45BF85B2-B661-4974-9994-1FED632C6457}"/>
              </a:ext>
            </a:extLst>
          </p:cNvPr>
          <p:cNvSpPr/>
          <p:nvPr/>
        </p:nvSpPr>
        <p:spPr>
          <a:xfrm>
            <a:off x="11129935" y="2730275"/>
            <a:ext cx="518389" cy="3379044"/>
          </a:xfrm>
          <a:prstGeom prst="rect">
            <a:avLst/>
          </a:prstGeom>
          <a:solidFill>
            <a:srgbClr val="86CFE2"/>
          </a:solidFill>
          <a:ln w="9525" cap="flat" cmpd="sng">
            <a:solidFill>
              <a:srgbClr val="02456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ctr" rotWithShape="0">
              <a:srgbClr val="FFFFFF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000"/>
              <a:buFont typeface="Calibri"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5A4C1EC-1FED-496C-9228-9A001477C93F}"/>
              </a:ext>
            </a:extLst>
          </p:cNvPr>
          <p:cNvSpPr txBox="1"/>
          <p:nvPr/>
        </p:nvSpPr>
        <p:spPr>
          <a:xfrm>
            <a:off x="359172" y="1825957"/>
            <a:ext cx="452399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 have…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9C1EAE9-568E-4063-8E0E-0254BFB233D3}"/>
              </a:ext>
            </a:extLst>
          </p:cNvPr>
          <p:cNvSpPr txBox="1"/>
          <p:nvPr/>
        </p:nvSpPr>
        <p:spPr>
          <a:xfrm>
            <a:off x="4652810" y="1315086"/>
            <a:ext cx="17843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un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260981E-DDEC-466F-B8ED-1AEE4B90DC76}"/>
              </a:ext>
            </a:extLst>
          </p:cNvPr>
          <p:cNvSpPr txBox="1"/>
          <p:nvPr/>
        </p:nvSpPr>
        <p:spPr>
          <a:xfrm>
            <a:off x="4423485" y="2546490"/>
            <a:ext cx="19389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una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695FAD3-8743-4B87-BBE8-6B7ABACC89D7}"/>
              </a:ext>
            </a:extLst>
          </p:cNvPr>
          <p:cNvSpPr txBox="1"/>
          <p:nvPr/>
        </p:nvSpPr>
        <p:spPr>
          <a:xfrm>
            <a:off x="7083604" y="1326318"/>
            <a:ext cx="452399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pelota.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2825F8C-E7BA-4B4E-A1D4-0DDFF9B6CB34}"/>
              </a:ext>
            </a:extLst>
          </p:cNvPr>
          <p:cNvSpPr txBox="1"/>
          <p:nvPr/>
        </p:nvSpPr>
        <p:spPr>
          <a:xfrm>
            <a:off x="8568071" y="6049285"/>
            <a:ext cx="2056973" cy="646331"/>
          </a:xfrm>
          <a:prstGeom prst="rect">
            <a:avLst/>
          </a:prstGeom>
          <a:solidFill>
            <a:srgbClr val="B2DE82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¡</a:t>
            </a: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tiempo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!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AB6EADB-C028-49E0-864F-9C3AB5A1AC50}"/>
              </a:ext>
            </a:extLst>
          </p:cNvPr>
          <p:cNvSpPr txBox="1"/>
          <p:nvPr/>
        </p:nvSpPr>
        <p:spPr>
          <a:xfrm>
            <a:off x="366954" y="1888131"/>
            <a:ext cx="3977740" cy="116955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Tengo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789B317E-0B23-48F7-88AE-1837A5301E2B}"/>
              </a:ext>
            </a:extLst>
          </p:cNvPr>
          <p:cNvSpPr/>
          <p:nvPr/>
        </p:nvSpPr>
        <p:spPr>
          <a:xfrm>
            <a:off x="4255163" y="2718849"/>
            <a:ext cx="2219444" cy="945162"/>
          </a:xfrm>
          <a:prstGeom prst="round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947F177-7873-4727-AA4D-635D91E93D98}"/>
              </a:ext>
            </a:extLst>
          </p:cNvPr>
          <p:cNvSpPr/>
          <p:nvPr/>
        </p:nvSpPr>
        <p:spPr>
          <a:xfrm>
            <a:off x="7083604" y="2614966"/>
            <a:ext cx="3964547" cy="11695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mochila.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Graphic 4" descr="Line arrow Straight">
            <a:extLst>
              <a:ext uri="{FF2B5EF4-FFF2-40B4-BE49-F238E27FC236}">
                <a16:creationId xmlns:a16="http://schemas.microsoft.com/office/drawing/2014/main" id="{8DD47635-2185-4551-8545-D47148659C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0500786">
            <a:off x="6504403" y="2734231"/>
            <a:ext cx="715919" cy="914400"/>
          </a:xfrm>
          <a:prstGeom prst="rect">
            <a:avLst/>
          </a:prstGeom>
        </p:spPr>
      </p:pic>
      <p:pic>
        <p:nvPicPr>
          <p:cNvPr id="31" name="Graphic 30" descr="Line arrow Straight">
            <a:extLst>
              <a:ext uri="{FF2B5EF4-FFF2-40B4-BE49-F238E27FC236}">
                <a16:creationId xmlns:a16="http://schemas.microsoft.com/office/drawing/2014/main" id="{FAF2FBD3-46D2-48E8-AFD6-4660A9E7C1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1860993">
            <a:off x="3191586" y="2397326"/>
            <a:ext cx="914400" cy="914400"/>
          </a:xfrm>
          <a:prstGeom prst="rect">
            <a:avLst/>
          </a:prstGeom>
        </p:spPr>
      </p:pic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9C62D8DD-F52E-4AA1-A992-7EE48A763736}"/>
              </a:ext>
            </a:extLst>
          </p:cNvPr>
          <p:cNvSpPr/>
          <p:nvPr/>
        </p:nvSpPr>
        <p:spPr>
          <a:xfrm>
            <a:off x="7153755" y="2643724"/>
            <a:ext cx="3731013" cy="1140793"/>
          </a:xfrm>
          <a:prstGeom prst="round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FA78E7-21C8-459C-A4FD-990AF8E2154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88738" y="4761903"/>
            <a:ext cx="1152294" cy="1503841"/>
          </a:xfrm>
          <a:prstGeom prst="rect">
            <a:avLst/>
          </a:prstGeom>
        </p:spPr>
      </p:pic>
      <p:sp>
        <p:nvSpPr>
          <p:cNvPr id="27" name="Rectangle 26">
            <a:hlinkClick r:id="" action="ppaction://noaction">
              <a:snd r:embed="rId8" name="f 6_4.wav"/>
            </a:hlinkClick>
            <a:extLst>
              <a:ext uri="{FF2B5EF4-FFF2-40B4-BE49-F238E27FC236}">
                <a16:creationId xmlns:a16="http://schemas.microsoft.com/office/drawing/2014/main" id="{023C9832-BDAE-4AEB-AA85-1CB3B014C912}"/>
              </a:ext>
            </a:extLst>
          </p:cNvPr>
          <p:cNvSpPr/>
          <p:nvPr/>
        </p:nvSpPr>
        <p:spPr>
          <a:xfrm>
            <a:off x="359172" y="1048948"/>
            <a:ext cx="753639" cy="649237"/>
          </a:xfrm>
          <a:prstGeom prst="rect">
            <a:avLst/>
          </a:prstGeom>
          <a:solidFill>
            <a:srgbClr val="86CFE2"/>
          </a:solidFill>
          <a:ln>
            <a:solidFill>
              <a:srgbClr val="00206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3</a:t>
            </a:r>
          </a:p>
        </p:txBody>
      </p:sp>
      <p:pic>
        <p:nvPicPr>
          <p:cNvPr id="6" name="Graphic 5" descr="Teacher">
            <a:extLst>
              <a:ext uri="{FF2B5EF4-FFF2-40B4-BE49-F238E27FC236}">
                <a16:creationId xmlns:a16="http://schemas.microsoft.com/office/drawing/2014/main" id="{92E6A320-8DAC-323D-3E78-EA32F10FE16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160729" y="3658"/>
            <a:ext cx="914400" cy="914400"/>
          </a:xfrm>
          <a:prstGeom prst="rect">
            <a:avLst/>
          </a:prstGeom>
        </p:spPr>
      </p:pic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3FD2255D-46AB-1540-4BEE-B691828D9353}"/>
              </a:ext>
            </a:extLst>
          </p:cNvPr>
          <p:cNvSpPr/>
          <p:nvPr/>
        </p:nvSpPr>
        <p:spPr>
          <a:xfrm>
            <a:off x="4184881" y="175315"/>
            <a:ext cx="4654320" cy="515134"/>
          </a:xfrm>
          <a:prstGeom prst="wedgeRoundRectCallout">
            <a:avLst>
              <a:gd name="adj1" fmla="val -57234"/>
              <a:gd name="adj2" fmla="val 8044"/>
              <a:gd name="adj3" fmla="val 16667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Habla con un </a:t>
            </a:r>
            <a:r>
              <a:rPr lang="en-GB" sz="24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compañero</a:t>
            </a:r>
            <a:r>
              <a:rPr lang="en-GB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/a.</a:t>
            </a:r>
            <a:endParaRPr lang="en-GB" sz="2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" name="Picture 2" descr="Trabajo En Equipo, Grupo, Equipo, Comunidad">
            <a:extLst>
              <a:ext uri="{FF2B5EF4-FFF2-40B4-BE49-F238E27FC236}">
                <a16:creationId xmlns:a16="http://schemas.microsoft.com/office/drawing/2014/main" id="{174DCC21-9391-EC5D-B81D-0C222D1D02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4954" y="70401"/>
            <a:ext cx="833649" cy="833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02C6CE4-FDD2-8183-F5E8-1ECC8CA7707E}"/>
              </a:ext>
            </a:extLst>
          </p:cNvPr>
          <p:cNvSpPr txBox="1"/>
          <p:nvPr/>
        </p:nvSpPr>
        <p:spPr>
          <a:xfrm>
            <a:off x="68180" y="5713534"/>
            <a:ext cx="13356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solidFill>
                  <a:srgbClr val="002060"/>
                </a:solidFill>
                <a:latin typeface="Century Gothic" panose="020B0502020202020204" pitchFamily="34" charset="0"/>
              </a:rPr>
              <a:t>[3/9]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ABF763F-8B19-F679-4DF2-23F35F446A19}"/>
              </a:ext>
            </a:extLst>
          </p:cNvPr>
          <p:cNvSpPr txBox="1"/>
          <p:nvPr/>
        </p:nvSpPr>
        <p:spPr>
          <a:xfrm>
            <a:off x="23983" y="6412029"/>
            <a:ext cx="2597186" cy="369332"/>
          </a:xfrm>
          <a:prstGeom prst="rect">
            <a:avLst/>
          </a:prstGeom>
          <a:solidFill>
            <a:srgbClr val="B2DE82"/>
          </a:solidFill>
        </p:spPr>
        <p:txBody>
          <a:bodyPr wrap="none" rtlCol="0">
            <a:spAutoFit/>
          </a:bodyPr>
          <a:lstStyle/>
          <a:p>
            <a:r>
              <a:rPr lang="en-GB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compañero</a:t>
            </a:r>
            <a:r>
              <a:rPr lang="en-GB" dirty="0">
                <a:solidFill>
                  <a:srgbClr val="002060"/>
                </a:solidFill>
                <a:latin typeface="Century Gothic" panose="020B0502020202020204" pitchFamily="34" charset="0"/>
              </a:rPr>
              <a:t> = partner</a:t>
            </a:r>
          </a:p>
        </p:txBody>
      </p:sp>
    </p:spTree>
    <p:extLst>
      <p:ext uri="{BB962C8B-B14F-4D97-AF65-F5344CB8AC3E}">
        <p14:creationId xmlns:p14="http://schemas.microsoft.com/office/powerpoint/2010/main" val="3232157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8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7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00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52322__stephsinger22__cheering-[AudioTrimmer.com]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41" grpId="0" animBg="1"/>
      <p:bldP spid="47" grpId="0" animBg="1"/>
      <p:bldP spid="49" grpId="0" animBg="1"/>
      <p:bldP spid="50" grpId="0" animBg="1"/>
      <p:bldP spid="3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"/>
          <p:cNvSpPr/>
          <p:nvPr/>
        </p:nvSpPr>
        <p:spPr>
          <a:xfrm>
            <a:off x="226819" y="286881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9B81CA-49CF-4113-B92C-AF8FEDD23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438" y="217362"/>
            <a:ext cx="2810719" cy="675762"/>
          </a:xfrm>
        </p:spPr>
        <p:txBody>
          <a:bodyPr>
            <a:normAutofit/>
          </a:bodyPr>
          <a:lstStyle/>
          <a:p>
            <a:r>
              <a:rPr lang="en-GB" sz="32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Follow up 4 </a:t>
            </a:r>
            <a:endParaRPr lang="en-GB" sz="3200" dirty="0"/>
          </a:p>
        </p:txBody>
      </p:sp>
      <p:pic>
        <p:nvPicPr>
          <p:cNvPr id="34" name="Google Shape;319;p15" descr="Speech Icon, Voice, Talking, Audio, Speech">
            <a:extLst>
              <a:ext uri="{FF2B5EF4-FFF2-40B4-BE49-F238E27FC236}">
                <a16:creationId xmlns:a16="http://schemas.microsoft.com/office/drawing/2014/main" id="{C0E766C4-0FE3-4A02-AE1E-54BA0F4E06F8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131654" y="207539"/>
            <a:ext cx="776168" cy="776168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Title 1">
            <a:extLst>
              <a:ext uri="{FF2B5EF4-FFF2-40B4-BE49-F238E27FC236}">
                <a16:creationId xmlns:a16="http://schemas.microsoft.com/office/drawing/2014/main" id="{3B41760E-5E10-4C20-979B-21DBA1FE39E9}"/>
              </a:ext>
            </a:extLst>
          </p:cNvPr>
          <p:cNvSpPr txBox="1">
            <a:spLocks/>
          </p:cNvSpPr>
          <p:nvPr/>
        </p:nvSpPr>
        <p:spPr>
          <a:xfrm>
            <a:off x="10990005" y="1033555"/>
            <a:ext cx="1059466" cy="461665"/>
          </a:xfrm>
          <a:prstGeom prst="rect">
            <a:avLst/>
          </a:prstGeom>
          <a:solidFill>
            <a:srgbClr val="86CFE2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hablar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36" name="Google Shape;387;p19">
            <a:extLst>
              <a:ext uri="{FF2B5EF4-FFF2-40B4-BE49-F238E27FC236}">
                <a16:creationId xmlns:a16="http://schemas.microsoft.com/office/drawing/2014/main" id="{5F6213C0-62DB-4319-A94B-90B12C64DB05}"/>
              </a:ext>
            </a:extLst>
          </p:cNvPr>
          <p:cNvSpPr/>
          <p:nvPr/>
        </p:nvSpPr>
        <p:spPr>
          <a:xfrm>
            <a:off x="11134062" y="2730277"/>
            <a:ext cx="516951" cy="3379042"/>
          </a:xfrm>
          <a:prstGeom prst="rect">
            <a:avLst/>
          </a:prstGeom>
          <a:solidFill>
            <a:srgbClr val="FF3399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000"/>
              <a:buFont typeface="Calibri"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37" name="Google Shape;389;p19">
            <a:extLst>
              <a:ext uri="{FF2B5EF4-FFF2-40B4-BE49-F238E27FC236}">
                <a16:creationId xmlns:a16="http://schemas.microsoft.com/office/drawing/2014/main" id="{ACD833F6-6EC7-4E52-9985-28FBBBD35BBC}"/>
              </a:ext>
            </a:extLst>
          </p:cNvPr>
          <p:cNvCxnSpPr>
            <a:cxnSpLocks/>
          </p:cNvCxnSpPr>
          <p:nvPr/>
        </p:nvCxnSpPr>
        <p:spPr>
          <a:xfrm>
            <a:off x="11832254" y="2718849"/>
            <a:ext cx="0" cy="3379044"/>
          </a:xfrm>
          <a:prstGeom prst="straightConnector1">
            <a:avLst/>
          </a:prstGeom>
          <a:noFill/>
          <a:ln w="28575" cap="flat" cmpd="sng">
            <a:solidFill>
              <a:srgbClr val="1E4E7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8" name="Google Shape;390;p19">
            <a:extLst>
              <a:ext uri="{FF2B5EF4-FFF2-40B4-BE49-F238E27FC236}">
                <a16:creationId xmlns:a16="http://schemas.microsoft.com/office/drawing/2014/main" id="{F40F36E0-1708-4740-A40D-1D1597B2524A}"/>
              </a:ext>
            </a:extLst>
          </p:cNvPr>
          <p:cNvCxnSpPr>
            <a:cxnSpLocks/>
          </p:cNvCxnSpPr>
          <p:nvPr/>
        </p:nvCxnSpPr>
        <p:spPr>
          <a:xfrm>
            <a:off x="11824390" y="2702933"/>
            <a:ext cx="223189" cy="0"/>
          </a:xfrm>
          <a:prstGeom prst="straightConnector1">
            <a:avLst/>
          </a:prstGeom>
          <a:noFill/>
          <a:ln w="28575" cap="flat" cmpd="sng">
            <a:solidFill>
              <a:srgbClr val="1E4E7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9" name="Google Shape;391;p19">
            <a:extLst>
              <a:ext uri="{FF2B5EF4-FFF2-40B4-BE49-F238E27FC236}">
                <a16:creationId xmlns:a16="http://schemas.microsoft.com/office/drawing/2014/main" id="{E0D3D65E-2F77-4DBD-86C8-221832464D06}"/>
              </a:ext>
            </a:extLst>
          </p:cNvPr>
          <p:cNvCxnSpPr>
            <a:cxnSpLocks/>
          </p:cNvCxnSpPr>
          <p:nvPr/>
        </p:nvCxnSpPr>
        <p:spPr>
          <a:xfrm>
            <a:off x="11825857" y="6097892"/>
            <a:ext cx="223189" cy="0"/>
          </a:xfrm>
          <a:prstGeom prst="straightConnector1">
            <a:avLst/>
          </a:prstGeom>
          <a:noFill/>
          <a:ln w="28575" cap="flat" cmpd="sng">
            <a:solidFill>
              <a:srgbClr val="1E4E7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0" name="Google Shape;395;p19">
            <a:extLst>
              <a:ext uri="{FF2B5EF4-FFF2-40B4-BE49-F238E27FC236}">
                <a16:creationId xmlns:a16="http://schemas.microsoft.com/office/drawing/2014/main" id="{37183A46-2902-4262-8802-4747275AD3ED}"/>
              </a:ext>
            </a:extLst>
          </p:cNvPr>
          <p:cNvSpPr/>
          <p:nvPr/>
        </p:nvSpPr>
        <p:spPr>
          <a:xfrm>
            <a:off x="10854370" y="6399760"/>
            <a:ext cx="1089979" cy="31063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1F4E79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entury Gothic"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INICIO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Google Shape;388;p19">
            <a:extLst>
              <a:ext uri="{FF2B5EF4-FFF2-40B4-BE49-F238E27FC236}">
                <a16:creationId xmlns:a16="http://schemas.microsoft.com/office/drawing/2014/main" id="{45BF85B2-B661-4974-9994-1FED632C6457}"/>
              </a:ext>
            </a:extLst>
          </p:cNvPr>
          <p:cNvSpPr/>
          <p:nvPr/>
        </p:nvSpPr>
        <p:spPr>
          <a:xfrm>
            <a:off x="11129935" y="2730275"/>
            <a:ext cx="518389" cy="3379044"/>
          </a:xfrm>
          <a:prstGeom prst="rect">
            <a:avLst/>
          </a:prstGeom>
          <a:solidFill>
            <a:srgbClr val="86CFE2"/>
          </a:solidFill>
          <a:ln w="9525" cap="flat" cmpd="sng">
            <a:solidFill>
              <a:srgbClr val="02456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ctr" rotWithShape="0">
              <a:srgbClr val="FFFFFF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000"/>
              <a:buFont typeface="Calibri"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5A4C1EC-1FED-496C-9228-9A001477C93F}"/>
              </a:ext>
            </a:extLst>
          </p:cNvPr>
          <p:cNvSpPr txBox="1"/>
          <p:nvPr/>
        </p:nvSpPr>
        <p:spPr>
          <a:xfrm>
            <a:off x="0" y="1806381"/>
            <a:ext cx="452399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 have…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9C1EAE9-568E-4063-8E0E-0254BFB233D3}"/>
              </a:ext>
            </a:extLst>
          </p:cNvPr>
          <p:cNvSpPr txBox="1"/>
          <p:nvPr/>
        </p:nvSpPr>
        <p:spPr>
          <a:xfrm>
            <a:off x="4293638" y="1295510"/>
            <a:ext cx="17843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un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260981E-DDEC-466F-B8ED-1AEE4B90DC76}"/>
              </a:ext>
            </a:extLst>
          </p:cNvPr>
          <p:cNvSpPr txBox="1"/>
          <p:nvPr/>
        </p:nvSpPr>
        <p:spPr>
          <a:xfrm>
            <a:off x="4064313" y="2526914"/>
            <a:ext cx="19389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una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695FAD3-8743-4B87-BBE8-6B7ABACC89D7}"/>
              </a:ext>
            </a:extLst>
          </p:cNvPr>
          <p:cNvSpPr txBox="1"/>
          <p:nvPr/>
        </p:nvSpPr>
        <p:spPr>
          <a:xfrm>
            <a:off x="6799614" y="1337668"/>
            <a:ext cx="32757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fruta</a:t>
            </a:r>
            <a:r>
              <a:rPr kumimoji="0" lang="en-GB" sz="6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2825F8C-E7BA-4B4E-A1D4-0DDFF9B6CB34}"/>
              </a:ext>
            </a:extLst>
          </p:cNvPr>
          <p:cNvSpPr txBox="1"/>
          <p:nvPr/>
        </p:nvSpPr>
        <p:spPr>
          <a:xfrm>
            <a:off x="8568071" y="6049285"/>
            <a:ext cx="2056973" cy="646331"/>
          </a:xfrm>
          <a:prstGeom prst="rect">
            <a:avLst/>
          </a:prstGeom>
          <a:solidFill>
            <a:srgbClr val="B2DE82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¡</a:t>
            </a: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tiempo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!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AB6EADB-C028-49E0-864F-9C3AB5A1AC50}"/>
              </a:ext>
            </a:extLst>
          </p:cNvPr>
          <p:cNvSpPr txBox="1"/>
          <p:nvPr/>
        </p:nvSpPr>
        <p:spPr>
          <a:xfrm>
            <a:off x="7782" y="1868555"/>
            <a:ext cx="3977740" cy="116955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Tengo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789B317E-0B23-48F7-88AE-1837A5301E2B}"/>
              </a:ext>
            </a:extLst>
          </p:cNvPr>
          <p:cNvSpPr/>
          <p:nvPr/>
        </p:nvSpPr>
        <p:spPr>
          <a:xfrm>
            <a:off x="3861067" y="1432243"/>
            <a:ext cx="2219444" cy="945162"/>
          </a:xfrm>
          <a:prstGeom prst="round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947F177-7873-4727-AA4D-635D91E93D98}"/>
              </a:ext>
            </a:extLst>
          </p:cNvPr>
          <p:cNvSpPr/>
          <p:nvPr/>
        </p:nvSpPr>
        <p:spPr>
          <a:xfrm>
            <a:off x="6724432" y="2595390"/>
            <a:ext cx="3866764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teléfono</a:t>
            </a:r>
            <a:r>
              <a:rPr kumimoji="0" lang="en-GB" sz="6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Graphic 4" descr="Line arrow Straight">
            <a:extLst>
              <a:ext uri="{FF2B5EF4-FFF2-40B4-BE49-F238E27FC236}">
                <a16:creationId xmlns:a16="http://schemas.microsoft.com/office/drawing/2014/main" id="{8DD47635-2185-4551-8545-D47148659C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3144944">
            <a:off x="6107272" y="2276393"/>
            <a:ext cx="757303" cy="914400"/>
          </a:xfrm>
          <a:prstGeom prst="rect">
            <a:avLst/>
          </a:prstGeom>
        </p:spPr>
      </p:pic>
      <p:pic>
        <p:nvPicPr>
          <p:cNvPr id="31" name="Graphic 30" descr="Line arrow Straight">
            <a:extLst>
              <a:ext uri="{FF2B5EF4-FFF2-40B4-BE49-F238E27FC236}">
                <a16:creationId xmlns:a16="http://schemas.microsoft.com/office/drawing/2014/main" id="{FAF2FBD3-46D2-48E8-AFD6-4660A9E7C1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9178634">
            <a:off x="2806069" y="1749468"/>
            <a:ext cx="914400" cy="914400"/>
          </a:xfrm>
          <a:prstGeom prst="rect">
            <a:avLst/>
          </a:prstGeom>
        </p:spPr>
      </p:pic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9C62D8DD-F52E-4AA1-A992-7EE48A763736}"/>
              </a:ext>
            </a:extLst>
          </p:cNvPr>
          <p:cNvSpPr/>
          <p:nvPr/>
        </p:nvSpPr>
        <p:spPr>
          <a:xfrm>
            <a:off x="6835246" y="2616126"/>
            <a:ext cx="4042244" cy="1013208"/>
          </a:xfrm>
          <a:prstGeom prst="round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8" name="Picture 16" descr="Smartphone, Teléfono Móvil, Androide, Tecnología">
            <a:extLst>
              <a:ext uri="{FF2B5EF4-FFF2-40B4-BE49-F238E27FC236}">
                <a16:creationId xmlns:a16="http://schemas.microsoft.com/office/drawing/2014/main" id="{9EBED5FA-9A00-4988-9D97-81F05CCB7B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9689" y="5134686"/>
            <a:ext cx="594650" cy="855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angle 26">
            <a:hlinkClick r:id="" action="ppaction://noaction">
              <a:snd r:embed="rId8" name="f 6_5.wav"/>
            </a:hlinkClick>
            <a:extLst>
              <a:ext uri="{FF2B5EF4-FFF2-40B4-BE49-F238E27FC236}">
                <a16:creationId xmlns:a16="http://schemas.microsoft.com/office/drawing/2014/main" id="{FF472881-098B-4C05-A115-783F0036F582}"/>
              </a:ext>
            </a:extLst>
          </p:cNvPr>
          <p:cNvSpPr/>
          <p:nvPr/>
        </p:nvSpPr>
        <p:spPr>
          <a:xfrm>
            <a:off x="359172" y="1033555"/>
            <a:ext cx="753639" cy="649237"/>
          </a:xfrm>
          <a:prstGeom prst="rect">
            <a:avLst/>
          </a:prstGeom>
          <a:solidFill>
            <a:srgbClr val="86CFE2"/>
          </a:solidFill>
          <a:ln>
            <a:solidFill>
              <a:srgbClr val="00206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4</a:t>
            </a:r>
          </a:p>
        </p:txBody>
      </p:sp>
      <p:pic>
        <p:nvPicPr>
          <p:cNvPr id="4" name="Graphic 3" descr="Teacher">
            <a:extLst>
              <a:ext uri="{FF2B5EF4-FFF2-40B4-BE49-F238E27FC236}">
                <a16:creationId xmlns:a16="http://schemas.microsoft.com/office/drawing/2014/main" id="{9011A94D-F89D-2926-B296-D7116FDCB07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160729" y="3658"/>
            <a:ext cx="914400" cy="914400"/>
          </a:xfrm>
          <a:prstGeom prst="rect">
            <a:avLst/>
          </a:prstGeom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AB5FDC59-6EAB-C4AE-66CB-5F6A1BD732AD}"/>
              </a:ext>
            </a:extLst>
          </p:cNvPr>
          <p:cNvSpPr/>
          <p:nvPr/>
        </p:nvSpPr>
        <p:spPr>
          <a:xfrm>
            <a:off x="4184881" y="175315"/>
            <a:ext cx="4654320" cy="515134"/>
          </a:xfrm>
          <a:prstGeom prst="wedgeRoundRectCallout">
            <a:avLst>
              <a:gd name="adj1" fmla="val -57234"/>
              <a:gd name="adj2" fmla="val 8044"/>
              <a:gd name="adj3" fmla="val 16667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Habla con un </a:t>
            </a:r>
            <a:r>
              <a:rPr lang="en-GB" sz="24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compañero</a:t>
            </a:r>
            <a:r>
              <a:rPr lang="en-GB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/a.</a:t>
            </a:r>
            <a:endParaRPr lang="en-GB" sz="2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7" name="Picture 2" descr="Trabajo En Equipo, Grupo, Equipo, Comunidad">
            <a:extLst>
              <a:ext uri="{FF2B5EF4-FFF2-40B4-BE49-F238E27FC236}">
                <a16:creationId xmlns:a16="http://schemas.microsoft.com/office/drawing/2014/main" id="{65C7627F-0665-8EEB-150C-86AB9F73D5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4954" y="70401"/>
            <a:ext cx="833649" cy="833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B0F132A-0E59-67A5-FE5B-7EAD0760B5AD}"/>
              </a:ext>
            </a:extLst>
          </p:cNvPr>
          <p:cNvSpPr txBox="1"/>
          <p:nvPr/>
        </p:nvSpPr>
        <p:spPr>
          <a:xfrm>
            <a:off x="68180" y="5713534"/>
            <a:ext cx="13356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solidFill>
                  <a:srgbClr val="002060"/>
                </a:solidFill>
                <a:latin typeface="Century Gothic" panose="020B0502020202020204" pitchFamily="34" charset="0"/>
              </a:rPr>
              <a:t>[4/9]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800379-822B-8F36-69D5-A176D35E4218}"/>
              </a:ext>
            </a:extLst>
          </p:cNvPr>
          <p:cNvSpPr txBox="1"/>
          <p:nvPr/>
        </p:nvSpPr>
        <p:spPr>
          <a:xfrm>
            <a:off x="23983" y="6412029"/>
            <a:ext cx="2597186" cy="369332"/>
          </a:xfrm>
          <a:prstGeom prst="rect">
            <a:avLst/>
          </a:prstGeom>
          <a:solidFill>
            <a:srgbClr val="B2DE82"/>
          </a:solidFill>
        </p:spPr>
        <p:txBody>
          <a:bodyPr wrap="none" rtlCol="0">
            <a:spAutoFit/>
          </a:bodyPr>
          <a:lstStyle/>
          <a:p>
            <a:r>
              <a:rPr lang="en-GB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compañero</a:t>
            </a:r>
            <a:r>
              <a:rPr lang="en-GB" dirty="0">
                <a:solidFill>
                  <a:srgbClr val="002060"/>
                </a:solidFill>
                <a:latin typeface="Century Gothic" panose="020B0502020202020204" pitchFamily="34" charset="0"/>
              </a:rPr>
              <a:t> = partner</a:t>
            </a:r>
          </a:p>
        </p:txBody>
      </p:sp>
    </p:spTree>
    <p:extLst>
      <p:ext uri="{BB962C8B-B14F-4D97-AF65-F5344CB8AC3E}">
        <p14:creationId xmlns:p14="http://schemas.microsoft.com/office/powerpoint/2010/main" val="3314363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8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7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00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52322__stephsinger22__cheering-[AudioTrimmer.com]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41" grpId="0" animBg="1"/>
      <p:bldP spid="47" grpId="0" animBg="1"/>
      <p:bldP spid="49" grpId="0" animBg="1"/>
      <p:bldP spid="50" grpId="0" animBg="1"/>
      <p:bldP spid="3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3408</TotalTime>
  <Words>2184</Words>
  <Application>Microsoft Office PowerPoint</Application>
  <PresentationFormat>Widescreen</PresentationFormat>
  <Paragraphs>480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Arial</vt:lpstr>
      <vt:lpstr>Calibri</vt:lpstr>
      <vt:lpstr>Calibri Light</vt:lpstr>
      <vt:lpstr>Century Gothic</vt:lpstr>
      <vt:lpstr>docs-Century Gothic</vt:lpstr>
      <vt:lpstr>Dreaming Outloud Pro</vt:lpstr>
      <vt:lpstr>Dreaming Outloud Script Pro</vt:lpstr>
      <vt:lpstr>Modern Love</vt:lpstr>
      <vt:lpstr>Segoe Script</vt:lpstr>
      <vt:lpstr>Office Theme</vt:lpstr>
      <vt:lpstr>Saying what I and others have</vt:lpstr>
      <vt:lpstr>Follow up 1 </vt:lpstr>
      <vt:lpstr>Follow up 2: </vt:lpstr>
      <vt:lpstr>Follow up 3: </vt:lpstr>
      <vt:lpstr>Follow up 3:</vt:lpstr>
      <vt:lpstr>Follow up 4 </vt:lpstr>
      <vt:lpstr>Follow up 4 </vt:lpstr>
      <vt:lpstr>Follow up 4 </vt:lpstr>
      <vt:lpstr>Follow up 4 </vt:lpstr>
      <vt:lpstr>Follow up 4 </vt:lpstr>
      <vt:lpstr>Follow up 4</vt:lpstr>
      <vt:lpstr>Follow up 4</vt:lpstr>
      <vt:lpstr>Follow up 4</vt:lpstr>
      <vt:lpstr>Follow up 4</vt:lpstr>
      <vt:lpstr>Follow up 5: </vt:lpstr>
      <vt:lpstr>Follow up 5: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Describing me and others </dc:title>
  <dc:creator>Paula Vázquez-Valero</dc:creator>
  <cp:lastModifiedBy>Paula Vázquez-Valero</cp:lastModifiedBy>
  <cp:revision>36</cp:revision>
  <dcterms:created xsi:type="dcterms:W3CDTF">2021-09-10T13:10:06Z</dcterms:created>
  <dcterms:modified xsi:type="dcterms:W3CDTF">2023-07-01T19:55:56Z</dcterms:modified>
</cp:coreProperties>
</file>