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349" r:id="rId2"/>
    <p:sldId id="391" r:id="rId3"/>
    <p:sldId id="486" r:id="rId4"/>
    <p:sldId id="461" r:id="rId5"/>
    <p:sldId id="462" r:id="rId6"/>
    <p:sldId id="494" r:id="rId7"/>
    <p:sldId id="463" r:id="rId8"/>
    <p:sldId id="464"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331" r:id="rId22"/>
    <p:sldId id="495" r:id="rId23"/>
    <p:sldId id="487" r:id="rId24"/>
    <p:sldId id="488" r:id="rId25"/>
    <p:sldId id="489" r:id="rId26"/>
    <p:sldId id="490" r:id="rId27"/>
    <p:sldId id="491" r:id="rId28"/>
    <p:sldId id="492" r:id="rId29"/>
    <p:sldId id="484" r:id="rId30"/>
    <p:sldId id="485" r:id="rId31"/>
    <p:sldId id="387" r:id="rId32"/>
    <p:sldId id="389"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Dreaming Outloud Pro" panose="03050502040302030504" pitchFamily="66" charset="0"/>
      <p:regular r:id="rId43"/>
      <p:italic r:id="rId44"/>
    </p:embeddedFont>
    <p:embeddedFont>
      <p:font typeface="Dreaming Outloud Script Pro" panose="03050502040304050704" pitchFamily="66" charset="0"/>
      <p:regular r:id="rId45"/>
      <p:italic r:id="rId46"/>
    </p:embeddedFont>
    <p:embeddedFont>
      <p:font typeface="Modern Love" panose="04090805081005020601" pitchFamily="82" charset="0"/>
      <p:regular r:id="rId47"/>
    </p:embeddedFont>
    <p:embeddedFont>
      <p:font typeface="Segoe Print" panose="02000600000000000000" pitchFamily="2"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FE2"/>
    <a:srgbClr val="C5F5E8"/>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E2C54-3794-489A-B395-426CC745A1FF}" v="3" dt="2023-07-17T14:03:50.831"/>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81176" autoAdjust="0"/>
  </p:normalViewPr>
  <p:slideViewPr>
    <p:cSldViewPr snapToGrid="0" showGuides="1">
      <p:cViewPr varScale="1">
        <p:scale>
          <a:sx n="67" d="100"/>
          <a:sy n="67" d="100"/>
        </p:scale>
        <p:origin x="643" y="6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60" Type="http://schemas.openxmlformats.org/officeDocument/2006/relationships/commentAuthors" Target="commentAuthors.xml"/><Relationship Id="rId6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DDB65E23-A850-4F95-AB37-94F280163042}"/>
    <pc:docChg chg="undo redo custSel addSld delSld modSld">
      <pc:chgData name="Paula Vázquez-Valero" userId="3a0e46d7-2099-40af-a155-aa45b68bfff3" providerId="ADAL" clId="{DDB65E23-A850-4F95-AB37-94F280163042}" dt="2023-07-01T19:18:31.208" v="107" actId="47"/>
      <pc:docMkLst>
        <pc:docMk/>
      </pc:docMkLst>
      <pc:sldChg chg="modSp mod">
        <pc:chgData name="Paula Vázquez-Valero" userId="3a0e46d7-2099-40af-a155-aa45b68bfff3" providerId="ADAL" clId="{DDB65E23-A850-4F95-AB37-94F280163042}" dt="2023-06-30T13:16:22.837" v="1" actId="1076"/>
        <pc:sldMkLst>
          <pc:docMk/>
          <pc:sldMk cId="1005556332" sldId="331"/>
        </pc:sldMkLst>
        <pc:graphicFrameChg chg="mod">
          <ac:chgData name="Paula Vázquez-Valero" userId="3a0e46d7-2099-40af-a155-aa45b68bfff3" providerId="ADAL" clId="{DDB65E23-A850-4F95-AB37-94F280163042}" dt="2023-06-30T13:16:22.837" v="1" actId="1076"/>
          <ac:graphicFrameMkLst>
            <pc:docMk/>
            <pc:sldMk cId="1005556332" sldId="331"/>
            <ac:graphicFrameMk id="74" creationId="{3DEF68F2-2640-43B2-88B7-7DE9E64349D6}"/>
          </ac:graphicFrameMkLst>
        </pc:graphicFrameChg>
      </pc:sldChg>
      <pc:sldChg chg="addSp delSp modSp modAnim">
        <pc:chgData name="Paula Vázquez-Valero" userId="3a0e46d7-2099-40af-a155-aa45b68bfff3" providerId="ADAL" clId="{DDB65E23-A850-4F95-AB37-94F280163042}" dt="2023-07-01T19:11:24.162" v="14"/>
        <pc:sldMkLst>
          <pc:docMk/>
          <pc:sldMk cId="89301811" sldId="461"/>
        </pc:sldMkLst>
        <pc:spChg chg="add mod">
          <ac:chgData name="Paula Vázquez-Valero" userId="3a0e46d7-2099-40af-a155-aa45b68bfff3" providerId="ADAL" clId="{DDB65E23-A850-4F95-AB37-94F280163042}" dt="2023-07-01T19:11:24.162" v="14"/>
          <ac:spMkLst>
            <pc:docMk/>
            <pc:sldMk cId="89301811" sldId="461"/>
            <ac:spMk id="6" creationId="{9926E72C-1B46-AA67-5AA7-746E860BC928}"/>
          </ac:spMkLst>
        </pc:spChg>
        <pc:spChg chg="add mod">
          <ac:chgData name="Paula Vázquez-Valero" userId="3a0e46d7-2099-40af-a155-aa45b68bfff3" providerId="ADAL" clId="{DDB65E23-A850-4F95-AB37-94F280163042}" dt="2023-07-01T19:11:24.162" v="14"/>
          <ac:spMkLst>
            <pc:docMk/>
            <pc:sldMk cId="89301811" sldId="461"/>
            <ac:spMk id="7" creationId="{EBB8AF66-D0DA-4407-2C0D-FB72B7296494}"/>
          </ac:spMkLst>
        </pc:spChg>
        <pc:spChg chg="add mod">
          <ac:chgData name="Paula Vázquez-Valero" userId="3a0e46d7-2099-40af-a155-aa45b68bfff3" providerId="ADAL" clId="{DDB65E23-A850-4F95-AB37-94F280163042}" dt="2023-07-01T19:11:24.162" v="14"/>
          <ac:spMkLst>
            <pc:docMk/>
            <pc:sldMk cId="89301811" sldId="461"/>
            <ac:spMk id="8" creationId="{B841F849-A515-1E24-CC58-F91C38CA2CED}"/>
          </ac:spMkLst>
        </pc:spChg>
        <pc:spChg chg="add mod">
          <ac:chgData name="Paula Vázquez-Valero" userId="3a0e46d7-2099-40af-a155-aa45b68bfff3" providerId="ADAL" clId="{DDB65E23-A850-4F95-AB37-94F280163042}" dt="2023-07-01T19:11:24.162" v="14"/>
          <ac:spMkLst>
            <pc:docMk/>
            <pc:sldMk cId="89301811" sldId="461"/>
            <ac:spMk id="9" creationId="{22AAAC1E-96F8-1442-99A8-3773A3A7B3EA}"/>
          </ac:spMkLst>
        </pc:spChg>
        <pc:spChg chg="add mod">
          <ac:chgData name="Paula Vázquez-Valero" userId="3a0e46d7-2099-40af-a155-aa45b68bfff3" providerId="ADAL" clId="{DDB65E23-A850-4F95-AB37-94F280163042}" dt="2023-07-01T19:11:24.162" v="14"/>
          <ac:spMkLst>
            <pc:docMk/>
            <pc:sldMk cId="89301811" sldId="461"/>
            <ac:spMk id="10" creationId="{C3681770-9A9D-00DF-8C50-828739AC12F9}"/>
          </ac:spMkLst>
        </pc:spChg>
        <pc:spChg chg="add mod">
          <ac:chgData name="Paula Vázquez-Valero" userId="3a0e46d7-2099-40af-a155-aa45b68bfff3" providerId="ADAL" clId="{DDB65E23-A850-4F95-AB37-94F280163042}" dt="2023-07-01T19:11:24.162" v="14"/>
          <ac:spMkLst>
            <pc:docMk/>
            <pc:sldMk cId="89301811" sldId="461"/>
            <ac:spMk id="11" creationId="{ADC4DCF9-458A-0B87-62E1-84B2643AF0CC}"/>
          </ac:spMkLst>
        </pc:spChg>
        <pc:spChg chg="del">
          <ac:chgData name="Paula Vázquez-Valero" userId="3a0e46d7-2099-40af-a155-aa45b68bfff3" providerId="ADAL" clId="{DDB65E23-A850-4F95-AB37-94F280163042}" dt="2023-07-01T19:11:23.859" v="13" actId="478"/>
          <ac:spMkLst>
            <pc:docMk/>
            <pc:sldMk cId="89301811" sldId="461"/>
            <ac:spMk id="22" creationId="{2AD37C22-FD6C-4E40-B6A8-A2CC66B70347}"/>
          </ac:spMkLst>
        </pc:spChg>
        <pc:spChg chg="del">
          <ac:chgData name="Paula Vázquez-Valero" userId="3a0e46d7-2099-40af-a155-aa45b68bfff3" providerId="ADAL" clId="{DDB65E23-A850-4F95-AB37-94F280163042}" dt="2023-07-01T19:11:23.859" v="13" actId="478"/>
          <ac:spMkLst>
            <pc:docMk/>
            <pc:sldMk cId="89301811" sldId="461"/>
            <ac:spMk id="23" creationId="{D5603BFA-1CB9-4739-98F4-99287E68BD57}"/>
          </ac:spMkLst>
        </pc:spChg>
        <pc:spChg chg="del">
          <ac:chgData name="Paula Vázquez-Valero" userId="3a0e46d7-2099-40af-a155-aa45b68bfff3" providerId="ADAL" clId="{DDB65E23-A850-4F95-AB37-94F280163042}" dt="2023-07-01T19:11:23.859" v="13" actId="478"/>
          <ac:spMkLst>
            <pc:docMk/>
            <pc:sldMk cId="89301811" sldId="461"/>
            <ac:spMk id="24" creationId="{35AD041F-F6FB-44E8-8ADB-3BBBAC85E9BF}"/>
          </ac:spMkLst>
        </pc:spChg>
        <pc:spChg chg="del">
          <ac:chgData name="Paula Vázquez-Valero" userId="3a0e46d7-2099-40af-a155-aa45b68bfff3" providerId="ADAL" clId="{DDB65E23-A850-4F95-AB37-94F280163042}" dt="2023-07-01T19:11:23.859" v="13" actId="478"/>
          <ac:spMkLst>
            <pc:docMk/>
            <pc:sldMk cId="89301811" sldId="461"/>
            <ac:spMk id="25" creationId="{2742C833-647C-4506-95B3-59D5F01FEA53}"/>
          </ac:spMkLst>
        </pc:spChg>
        <pc:spChg chg="del">
          <ac:chgData name="Paula Vázquez-Valero" userId="3a0e46d7-2099-40af-a155-aa45b68bfff3" providerId="ADAL" clId="{DDB65E23-A850-4F95-AB37-94F280163042}" dt="2023-07-01T19:11:23.859" v="13" actId="478"/>
          <ac:spMkLst>
            <pc:docMk/>
            <pc:sldMk cId="89301811" sldId="461"/>
            <ac:spMk id="26" creationId="{0E7EFEF1-79B5-4831-8304-A0B7C03594D5}"/>
          </ac:spMkLst>
        </pc:spChg>
        <pc:spChg chg="del">
          <ac:chgData name="Paula Vázquez-Valero" userId="3a0e46d7-2099-40af-a155-aa45b68bfff3" providerId="ADAL" clId="{DDB65E23-A850-4F95-AB37-94F280163042}" dt="2023-07-01T19:11:23.859" v="13" actId="478"/>
          <ac:spMkLst>
            <pc:docMk/>
            <pc:sldMk cId="89301811" sldId="461"/>
            <ac:spMk id="27" creationId="{6CC75EEF-0BCB-4DE4-B292-7B2258E8988C}"/>
          </ac:spMkLst>
        </pc:spChg>
        <pc:picChg chg="add mod">
          <ac:chgData name="Paula Vázquez-Valero" userId="3a0e46d7-2099-40af-a155-aa45b68bfff3" providerId="ADAL" clId="{DDB65E23-A850-4F95-AB37-94F280163042}" dt="2023-07-01T19:11:24.162" v="14"/>
          <ac:picMkLst>
            <pc:docMk/>
            <pc:sldMk cId="89301811" sldId="461"/>
            <ac:picMk id="4" creationId="{ACC08CDC-4A76-2996-CC58-4CB71680FDFC}"/>
          </ac:picMkLst>
        </pc:picChg>
        <pc:picChg chg="add mod">
          <ac:chgData name="Paula Vázquez-Valero" userId="3a0e46d7-2099-40af-a155-aa45b68bfff3" providerId="ADAL" clId="{DDB65E23-A850-4F95-AB37-94F280163042}" dt="2023-07-01T19:11:24.162" v="14"/>
          <ac:picMkLst>
            <pc:docMk/>
            <pc:sldMk cId="89301811" sldId="461"/>
            <ac:picMk id="5" creationId="{B5A83811-A61A-0756-408F-E982EB8703DC}"/>
          </ac:picMkLst>
        </pc:picChg>
        <pc:picChg chg="add mod">
          <ac:chgData name="Paula Vázquez-Valero" userId="3a0e46d7-2099-40af-a155-aa45b68bfff3" providerId="ADAL" clId="{DDB65E23-A850-4F95-AB37-94F280163042}" dt="2023-07-01T19:11:24.162" v="14"/>
          <ac:picMkLst>
            <pc:docMk/>
            <pc:sldMk cId="89301811" sldId="461"/>
            <ac:picMk id="12" creationId="{1501A5B0-0A8E-FEAF-DBFB-46DD8ECF5061}"/>
          </ac:picMkLst>
        </pc:picChg>
        <pc:picChg chg="del mod">
          <ac:chgData name="Paula Vázquez-Valero" userId="3a0e46d7-2099-40af-a155-aa45b68bfff3" providerId="ADAL" clId="{DDB65E23-A850-4F95-AB37-94F280163042}" dt="2023-07-01T19:11:23.859" v="13" actId="478"/>
          <ac:picMkLst>
            <pc:docMk/>
            <pc:sldMk cId="89301811" sldId="461"/>
            <ac:picMk id="20" creationId="{AF3B4835-5D0E-4D55-9F90-508066DA560A}"/>
          </ac:picMkLst>
        </pc:picChg>
        <pc:picChg chg="del mod">
          <ac:chgData name="Paula Vázquez-Valero" userId="3a0e46d7-2099-40af-a155-aa45b68bfff3" providerId="ADAL" clId="{DDB65E23-A850-4F95-AB37-94F280163042}" dt="2023-07-01T19:11:23.859" v="13" actId="478"/>
          <ac:picMkLst>
            <pc:docMk/>
            <pc:sldMk cId="89301811" sldId="461"/>
            <ac:picMk id="21" creationId="{32E4C131-50C1-4483-AC10-D2384973DDA3}"/>
          </ac:picMkLst>
        </pc:picChg>
        <pc:picChg chg="del mod">
          <ac:chgData name="Paula Vázquez-Valero" userId="3a0e46d7-2099-40af-a155-aa45b68bfff3" providerId="ADAL" clId="{DDB65E23-A850-4F95-AB37-94F280163042}" dt="2023-07-01T19:11:23.859" v="13" actId="478"/>
          <ac:picMkLst>
            <pc:docMk/>
            <pc:sldMk cId="89301811" sldId="461"/>
            <ac:picMk id="28" creationId="{8AA21FB4-7366-40B2-A904-CD3F02BCD4F7}"/>
          </ac:picMkLst>
        </pc:picChg>
      </pc:sldChg>
      <pc:sldChg chg="addSp delSp modSp mod modAnim">
        <pc:chgData name="Paula Vázquez-Valero" userId="3a0e46d7-2099-40af-a155-aa45b68bfff3" providerId="ADAL" clId="{DDB65E23-A850-4F95-AB37-94F280163042}" dt="2023-07-01T19:11:48.794" v="18"/>
        <pc:sldMkLst>
          <pc:docMk/>
          <pc:sldMk cId="2608339037" sldId="462"/>
        </pc:sldMkLst>
        <pc:spChg chg="add mod">
          <ac:chgData name="Paula Vázquez-Valero" userId="3a0e46d7-2099-40af-a155-aa45b68bfff3" providerId="ADAL" clId="{DDB65E23-A850-4F95-AB37-94F280163042}" dt="2023-07-01T19:11:48.794" v="18"/>
          <ac:spMkLst>
            <pc:docMk/>
            <pc:sldMk cId="2608339037" sldId="462"/>
            <ac:spMk id="5" creationId="{41C83D4F-77CC-2C1A-0F46-7A09973F1EFE}"/>
          </ac:spMkLst>
        </pc:spChg>
        <pc:spChg chg="add mod">
          <ac:chgData name="Paula Vázquez-Valero" userId="3a0e46d7-2099-40af-a155-aa45b68bfff3" providerId="ADAL" clId="{DDB65E23-A850-4F95-AB37-94F280163042}" dt="2023-07-01T19:11:48.794" v="18"/>
          <ac:spMkLst>
            <pc:docMk/>
            <pc:sldMk cId="2608339037" sldId="462"/>
            <ac:spMk id="6" creationId="{EBF3C0CD-1355-C4D5-2512-7DFCE1FC3098}"/>
          </ac:spMkLst>
        </pc:spChg>
        <pc:spChg chg="add mod">
          <ac:chgData name="Paula Vázquez-Valero" userId="3a0e46d7-2099-40af-a155-aa45b68bfff3" providerId="ADAL" clId="{DDB65E23-A850-4F95-AB37-94F280163042}" dt="2023-07-01T19:11:48.794" v="18"/>
          <ac:spMkLst>
            <pc:docMk/>
            <pc:sldMk cId="2608339037" sldId="462"/>
            <ac:spMk id="7" creationId="{09EBBAF8-072E-ECF4-3A12-54A1BDEE2D49}"/>
          </ac:spMkLst>
        </pc:spChg>
        <pc:spChg chg="add mod">
          <ac:chgData name="Paula Vázquez-Valero" userId="3a0e46d7-2099-40af-a155-aa45b68bfff3" providerId="ADAL" clId="{DDB65E23-A850-4F95-AB37-94F280163042}" dt="2023-07-01T19:11:48.794" v="18"/>
          <ac:spMkLst>
            <pc:docMk/>
            <pc:sldMk cId="2608339037" sldId="462"/>
            <ac:spMk id="8" creationId="{E561550D-FD53-EC68-9982-1E74136ECD91}"/>
          </ac:spMkLst>
        </pc:spChg>
        <pc:spChg chg="del mod">
          <ac:chgData name="Paula Vázquez-Valero" userId="3a0e46d7-2099-40af-a155-aa45b68bfff3" providerId="ADAL" clId="{DDB65E23-A850-4F95-AB37-94F280163042}" dt="2023-07-01T19:11:44.611" v="16" actId="478"/>
          <ac:spMkLst>
            <pc:docMk/>
            <pc:sldMk cId="2608339037" sldId="462"/>
            <ac:spMk id="13" creationId="{6D3C4720-9663-4D25-9BD1-2A417A199FBC}"/>
          </ac:spMkLst>
        </pc:spChg>
        <pc:spChg chg="del">
          <ac:chgData name="Paula Vázquez-Valero" userId="3a0e46d7-2099-40af-a155-aa45b68bfff3" providerId="ADAL" clId="{DDB65E23-A850-4F95-AB37-94F280163042}" dt="2023-07-01T19:11:48.504" v="17" actId="478"/>
          <ac:spMkLst>
            <pc:docMk/>
            <pc:sldMk cId="2608339037" sldId="462"/>
            <ac:spMk id="15" creationId="{E28333F5-46AD-4714-89AE-29A32BDC2451}"/>
          </ac:spMkLst>
        </pc:spChg>
        <pc:spChg chg="del">
          <ac:chgData name="Paula Vázquez-Valero" userId="3a0e46d7-2099-40af-a155-aa45b68bfff3" providerId="ADAL" clId="{DDB65E23-A850-4F95-AB37-94F280163042}" dt="2023-07-01T19:11:48.504" v="17" actId="478"/>
          <ac:spMkLst>
            <pc:docMk/>
            <pc:sldMk cId="2608339037" sldId="462"/>
            <ac:spMk id="16" creationId="{56FB1177-7F59-4A8A-AC49-4B0E22071FD9}"/>
          </ac:spMkLst>
        </pc:spChg>
        <pc:spChg chg="del">
          <ac:chgData name="Paula Vázquez-Valero" userId="3a0e46d7-2099-40af-a155-aa45b68bfff3" providerId="ADAL" clId="{DDB65E23-A850-4F95-AB37-94F280163042}" dt="2023-07-01T19:11:48.504" v="17" actId="478"/>
          <ac:spMkLst>
            <pc:docMk/>
            <pc:sldMk cId="2608339037" sldId="462"/>
            <ac:spMk id="17" creationId="{AD0FAD25-4873-446A-A5EF-ACA913ED7E2E}"/>
          </ac:spMkLst>
        </pc:spChg>
        <pc:spChg chg="del">
          <ac:chgData name="Paula Vázquez-Valero" userId="3a0e46d7-2099-40af-a155-aa45b68bfff3" providerId="ADAL" clId="{DDB65E23-A850-4F95-AB37-94F280163042}" dt="2023-07-01T19:11:48.504" v="17" actId="478"/>
          <ac:spMkLst>
            <pc:docMk/>
            <pc:sldMk cId="2608339037" sldId="462"/>
            <ac:spMk id="18" creationId="{EF290885-5B86-43BE-8A1F-6A2E90EB57A8}"/>
          </ac:spMkLst>
        </pc:spChg>
        <pc:picChg chg="add mod">
          <ac:chgData name="Paula Vázquez-Valero" userId="3a0e46d7-2099-40af-a155-aa45b68bfff3" providerId="ADAL" clId="{DDB65E23-A850-4F95-AB37-94F280163042}" dt="2023-07-01T19:11:48.794" v="18"/>
          <ac:picMkLst>
            <pc:docMk/>
            <pc:sldMk cId="2608339037" sldId="462"/>
            <ac:picMk id="4" creationId="{9AD25C2B-FC05-D918-7B57-9D56170B18AC}"/>
          </ac:picMkLst>
        </pc:picChg>
        <pc:picChg chg="del">
          <ac:chgData name="Paula Vázquez-Valero" userId="3a0e46d7-2099-40af-a155-aa45b68bfff3" providerId="ADAL" clId="{DDB65E23-A850-4F95-AB37-94F280163042}" dt="2023-07-01T19:11:48.504" v="17" actId="478"/>
          <ac:picMkLst>
            <pc:docMk/>
            <pc:sldMk cId="2608339037" sldId="462"/>
            <ac:picMk id="14" creationId="{D7A44736-C5BD-461B-840A-C6552E5EFA77}"/>
          </ac:picMkLst>
        </pc:picChg>
      </pc:sldChg>
      <pc:sldChg chg="addSp delSp modSp mod delAnim modAnim">
        <pc:chgData name="Paula Vázquez-Valero" userId="3a0e46d7-2099-40af-a155-aa45b68bfff3" providerId="ADAL" clId="{DDB65E23-A850-4F95-AB37-94F280163042}" dt="2023-07-01T19:12:32.329" v="20"/>
        <pc:sldMkLst>
          <pc:docMk/>
          <pc:sldMk cId="718209053" sldId="463"/>
        </pc:sldMkLst>
        <pc:spChg chg="add mod">
          <ac:chgData name="Paula Vázquez-Valero" userId="3a0e46d7-2099-40af-a155-aa45b68bfff3" providerId="ADAL" clId="{DDB65E23-A850-4F95-AB37-94F280163042}" dt="2023-07-01T19:12:32.329" v="20"/>
          <ac:spMkLst>
            <pc:docMk/>
            <pc:sldMk cId="718209053" sldId="463"/>
            <ac:spMk id="7" creationId="{B091F82A-1A3C-D19C-A37A-3442F2D8EC98}"/>
          </ac:spMkLst>
        </pc:spChg>
        <pc:spChg chg="add mod">
          <ac:chgData name="Paula Vázquez-Valero" userId="3a0e46d7-2099-40af-a155-aa45b68bfff3" providerId="ADAL" clId="{DDB65E23-A850-4F95-AB37-94F280163042}" dt="2023-07-01T19:12:32.329" v="20"/>
          <ac:spMkLst>
            <pc:docMk/>
            <pc:sldMk cId="718209053" sldId="463"/>
            <ac:spMk id="8" creationId="{3DA9C62F-63AB-7557-70FE-B19AFDC5A353}"/>
          </ac:spMkLst>
        </pc:spChg>
        <pc:spChg chg="del">
          <ac:chgData name="Paula Vázquez-Valero" userId="3a0e46d7-2099-40af-a155-aa45b68bfff3" providerId="ADAL" clId="{DDB65E23-A850-4F95-AB37-94F280163042}" dt="2023-07-01T19:12:32.084" v="19" actId="478"/>
          <ac:spMkLst>
            <pc:docMk/>
            <pc:sldMk cId="718209053" sldId="463"/>
            <ac:spMk id="16" creationId="{7BACF974-6556-49A1-8B80-04366ACBF901}"/>
          </ac:spMkLst>
        </pc:spChg>
        <pc:spChg chg="del">
          <ac:chgData name="Paula Vázquez-Valero" userId="3a0e46d7-2099-40af-a155-aa45b68bfff3" providerId="ADAL" clId="{DDB65E23-A850-4F95-AB37-94F280163042}" dt="2023-07-01T19:12:32.084" v="19" actId="478"/>
          <ac:spMkLst>
            <pc:docMk/>
            <pc:sldMk cId="718209053" sldId="463"/>
            <ac:spMk id="19" creationId="{ED2F975B-5AE2-4704-8055-CC562CA65AC2}"/>
          </ac:spMkLst>
        </pc:spChg>
        <pc:picChg chg="add mod">
          <ac:chgData name="Paula Vázquez-Valero" userId="3a0e46d7-2099-40af-a155-aa45b68bfff3" providerId="ADAL" clId="{DDB65E23-A850-4F95-AB37-94F280163042}" dt="2023-07-01T19:12:32.329" v="20"/>
          <ac:picMkLst>
            <pc:docMk/>
            <pc:sldMk cId="718209053" sldId="463"/>
            <ac:picMk id="4" creationId="{319D49DF-1A81-17FC-C6CE-E7130F728685}"/>
          </ac:picMkLst>
        </pc:picChg>
        <pc:picChg chg="add mod">
          <ac:chgData name="Paula Vázquez-Valero" userId="3a0e46d7-2099-40af-a155-aa45b68bfff3" providerId="ADAL" clId="{DDB65E23-A850-4F95-AB37-94F280163042}" dt="2023-07-01T19:12:32.329" v="20"/>
          <ac:picMkLst>
            <pc:docMk/>
            <pc:sldMk cId="718209053" sldId="463"/>
            <ac:picMk id="6" creationId="{AF0DCDAC-ED69-9C34-75CC-FF384B2BE62E}"/>
          </ac:picMkLst>
        </pc:picChg>
        <pc:picChg chg="del">
          <ac:chgData name="Paula Vázquez-Valero" userId="3a0e46d7-2099-40af-a155-aa45b68bfff3" providerId="ADAL" clId="{DDB65E23-A850-4F95-AB37-94F280163042}" dt="2023-07-01T19:12:32.084" v="19" actId="478"/>
          <ac:picMkLst>
            <pc:docMk/>
            <pc:sldMk cId="718209053" sldId="463"/>
            <ac:picMk id="14" creationId="{38B6E880-4095-44B0-B2EF-ACEBB352C051}"/>
          </ac:picMkLst>
        </pc:picChg>
        <pc:picChg chg="del">
          <ac:chgData name="Paula Vázquez-Valero" userId="3a0e46d7-2099-40af-a155-aa45b68bfff3" providerId="ADAL" clId="{DDB65E23-A850-4F95-AB37-94F280163042}" dt="2023-07-01T19:12:32.084" v="19" actId="478"/>
          <ac:picMkLst>
            <pc:docMk/>
            <pc:sldMk cId="718209053" sldId="463"/>
            <ac:picMk id="15" creationId="{D1DA05F2-6DB5-410D-B073-9E81027D06BE}"/>
          </ac:picMkLst>
        </pc:picChg>
      </pc:sldChg>
      <pc:sldChg chg="addSp delSp modSp mod delAnim modAnim">
        <pc:chgData name="Paula Vázquez-Valero" userId="3a0e46d7-2099-40af-a155-aa45b68bfff3" providerId="ADAL" clId="{DDB65E23-A850-4F95-AB37-94F280163042}" dt="2023-07-01T19:12:44.520" v="22"/>
        <pc:sldMkLst>
          <pc:docMk/>
          <pc:sldMk cId="2779222952" sldId="464"/>
        </pc:sldMkLst>
        <pc:spChg chg="add mod">
          <ac:chgData name="Paula Vázquez-Valero" userId="3a0e46d7-2099-40af-a155-aa45b68bfff3" providerId="ADAL" clId="{DDB65E23-A850-4F95-AB37-94F280163042}" dt="2023-07-01T19:12:44.520" v="22"/>
          <ac:spMkLst>
            <pc:docMk/>
            <pc:sldMk cId="2779222952" sldId="464"/>
            <ac:spMk id="7" creationId="{6F23725E-592B-AFD3-8FC0-A4B0812585FF}"/>
          </ac:spMkLst>
        </pc:spChg>
        <pc:spChg chg="add mod">
          <ac:chgData name="Paula Vázquez-Valero" userId="3a0e46d7-2099-40af-a155-aa45b68bfff3" providerId="ADAL" clId="{DDB65E23-A850-4F95-AB37-94F280163042}" dt="2023-07-01T19:12:44.520" v="22"/>
          <ac:spMkLst>
            <pc:docMk/>
            <pc:sldMk cId="2779222952" sldId="464"/>
            <ac:spMk id="8" creationId="{F27367FD-96AC-A42C-87BA-B2A521B8B540}"/>
          </ac:spMkLst>
        </pc:spChg>
        <pc:spChg chg="del">
          <ac:chgData name="Paula Vázquez-Valero" userId="3a0e46d7-2099-40af-a155-aa45b68bfff3" providerId="ADAL" clId="{DDB65E23-A850-4F95-AB37-94F280163042}" dt="2023-07-01T19:12:44.243" v="21" actId="478"/>
          <ac:spMkLst>
            <pc:docMk/>
            <pc:sldMk cId="2779222952" sldId="464"/>
            <ac:spMk id="12" creationId="{59C6B690-929A-4A2C-8068-008F40172F56}"/>
          </ac:spMkLst>
        </pc:spChg>
        <pc:spChg chg="del">
          <ac:chgData name="Paula Vázquez-Valero" userId="3a0e46d7-2099-40af-a155-aa45b68bfff3" providerId="ADAL" clId="{DDB65E23-A850-4F95-AB37-94F280163042}" dt="2023-07-01T19:12:44.243" v="21" actId="478"/>
          <ac:spMkLst>
            <pc:docMk/>
            <pc:sldMk cId="2779222952" sldId="464"/>
            <ac:spMk id="13" creationId="{B35396B2-41C3-4585-8881-ACA060CCA50E}"/>
          </ac:spMkLst>
        </pc:spChg>
        <pc:picChg chg="add mod">
          <ac:chgData name="Paula Vázquez-Valero" userId="3a0e46d7-2099-40af-a155-aa45b68bfff3" providerId="ADAL" clId="{DDB65E23-A850-4F95-AB37-94F280163042}" dt="2023-07-01T19:12:44.520" v="22"/>
          <ac:picMkLst>
            <pc:docMk/>
            <pc:sldMk cId="2779222952" sldId="464"/>
            <ac:picMk id="4" creationId="{28696C4D-B514-20FF-5231-E153768BFDF2}"/>
          </ac:picMkLst>
        </pc:picChg>
        <pc:picChg chg="add mod">
          <ac:chgData name="Paula Vázquez-Valero" userId="3a0e46d7-2099-40af-a155-aa45b68bfff3" providerId="ADAL" clId="{DDB65E23-A850-4F95-AB37-94F280163042}" dt="2023-07-01T19:12:44.520" v="22"/>
          <ac:picMkLst>
            <pc:docMk/>
            <pc:sldMk cId="2779222952" sldId="464"/>
            <ac:picMk id="6" creationId="{EABDFE96-F2B6-889D-1E1C-E94EC46B1487}"/>
          </ac:picMkLst>
        </pc:picChg>
        <pc:picChg chg="del">
          <ac:chgData name="Paula Vázquez-Valero" userId="3a0e46d7-2099-40af-a155-aa45b68bfff3" providerId="ADAL" clId="{DDB65E23-A850-4F95-AB37-94F280163042}" dt="2023-07-01T19:12:44.243" v="21" actId="478"/>
          <ac:picMkLst>
            <pc:docMk/>
            <pc:sldMk cId="2779222952" sldId="464"/>
            <ac:picMk id="10" creationId="{45EAE2E3-2A41-487F-8495-A31E1BC348E5}"/>
          </ac:picMkLst>
        </pc:picChg>
        <pc:picChg chg="del">
          <ac:chgData name="Paula Vázquez-Valero" userId="3a0e46d7-2099-40af-a155-aa45b68bfff3" providerId="ADAL" clId="{DDB65E23-A850-4F95-AB37-94F280163042}" dt="2023-07-01T19:12:44.243" v="21" actId="478"/>
          <ac:picMkLst>
            <pc:docMk/>
            <pc:sldMk cId="2779222952" sldId="464"/>
            <ac:picMk id="11" creationId="{77996BE8-BA9E-4CC6-8614-2EF6BBE16AFC}"/>
          </ac:picMkLst>
        </pc:picChg>
      </pc:sldChg>
      <pc:sldChg chg="addSp delSp modSp modAnim">
        <pc:chgData name="Paula Vázquez-Valero" userId="3a0e46d7-2099-40af-a155-aa45b68bfff3" providerId="ADAL" clId="{DDB65E23-A850-4F95-AB37-94F280163042}" dt="2023-07-01T19:13:04.318" v="26" actId="1036"/>
        <pc:sldMkLst>
          <pc:docMk/>
          <pc:sldMk cId="490162294" sldId="465"/>
        </pc:sldMkLst>
        <pc:spChg chg="del">
          <ac:chgData name="Paula Vázquez-Valero" userId="3a0e46d7-2099-40af-a155-aa45b68bfff3" providerId="ADAL" clId="{DDB65E23-A850-4F95-AB37-94F280163042}" dt="2023-07-01T19:12:55.501" v="23" actId="478"/>
          <ac:spMkLst>
            <pc:docMk/>
            <pc:sldMk cId="490162294" sldId="465"/>
            <ac:spMk id="6" creationId="{4F5F39A1-94EA-46C4-9C3B-B8B3013CC579}"/>
          </ac:spMkLst>
        </pc:spChg>
        <pc:spChg chg="del">
          <ac:chgData name="Paula Vázquez-Valero" userId="3a0e46d7-2099-40af-a155-aa45b68bfff3" providerId="ADAL" clId="{DDB65E23-A850-4F95-AB37-94F280163042}" dt="2023-07-01T19:12:55.501" v="23" actId="478"/>
          <ac:spMkLst>
            <pc:docMk/>
            <pc:sldMk cId="490162294" sldId="465"/>
            <ac:spMk id="7" creationId="{EE66DC64-C064-478C-9B33-6E8EDFC7E6E6}"/>
          </ac:spMkLst>
        </pc:spChg>
        <pc:spChg chg="add mod">
          <ac:chgData name="Paula Vázquez-Valero" userId="3a0e46d7-2099-40af-a155-aa45b68bfff3" providerId="ADAL" clId="{DDB65E23-A850-4F95-AB37-94F280163042}" dt="2023-07-01T19:13:04.318" v="26" actId="1036"/>
          <ac:spMkLst>
            <pc:docMk/>
            <pc:sldMk cId="490162294" sldId="465"/>
            <ac:spMk id="11" creationId="{BE5DD9AD-5040-0E87-E792-81F121F6A17E}"/>
          </ac:spMkLst>
        </pc:spChg>
        <pc:spChg chg="add mod">
          <ac:chgData name="Paula Vázquez-Valero" userId="3a0e46d7-2099-40af-a155-aa45b68bfff3" providerId="ADAL" clId="{DDB65E23-A850-4F95-AB37-94F280163042}" dt="2023-07-01T19:13:04.318" v="26" actId="1036"/>
          <ac:spMkLst>
            <pc:docMk/>
            <pc:sldMk cId="490162294" sldId="465"/>
            <ac:spMk id="12" creationId="{372074A3-D35D-1D5C-C442-618B3E20E781}"/>
          </ac:spMkLst>
        </pc:spChg>
        <pc:picChg chg="del">
          <ac:chgData name="Paula Vázquez-Valero" userId="3a0e46d7-2099-40af-a155-aa45b68bfff3" providerId="ADAL" clId="{DDB65E23-A850-4F95-AB37-94F280163042}" dt="2023-07-01T19:12:55.501" v="23" actId="478"/>
          <ac:picMkLst>
            <pc:docMk/>
            <pc:sldMk cId="490162294" sldId="465"/>
            <ac:picMk id="4" creationId="{CD81EE95-A832-45C0-81DB-9D45ED04DB0E}"/>
          </ac:picMkLst>
        </pc:picChg>
        <pc:picChg chg="del">
          <ac:chgData name="Paula Vázquez-Valero" userId="3a0e46d7-2099-40af-a155-aa45b68bfff3" providerId="ADAL" clId="{DDB65E23-A850-4F95-AB37-94F280163042}" dt="2023-07-01T19:12:55.501" v="23" actId="478"/>
          <ac:picMkLst>
            <pc:docMk/>
            <pc:sldMk cId="490162294" sldId="465"/>
            <ac:picMk id="8" creationId="{7C9F8A0F-5CF7-439F-A51B-F4BB595922B2}"/>
          </ac:picMkLst>
        </pc:picChg>
        <pc:picChg chg="add mod">
          <ac:chgData name="Paula Vázquez-Valero" userId="3a0e46d7-2099-40af-a155-aa45b68bfff3" providerId="ADAL" clId="{DDB65E23-A850-4F95-AB37-94F280163042}" dt="2023-07-01T19:13:04.318" v="26" actId="1036"/>
          <ac:picMkLst>
            <pc:docMk/>
            <pc:sldMk cId="490162294" sldId="465"/>
            <ac:picMk id="10" creationId="{A1A1B4AD-01D4-D1A1-8E09-BDE9E01C14B7}"/>
          </ac:picMkLst>
        </pc:picChg>
        <pc:picChg chg="add mod">
          <ac:chgData name="Paula Vázquez-Valero" userId="3a0e46d7-2099-40af-a155-aa45b68bfff3" providerId="ADAL" clId="{DDB65E23-A850-4F95-AB37-94F280163042}" dt="2023-07-01T19:13:04.318" v="26" actId="1036"/>
          <ac:picMkLst>
            <pc:docMk/>
            <pc:sldMk cId="490162294" sldId="465"/>
            <ac:picMk id="13" creationId="{B8D12742-34A5-D87E-CAC1-5AF39E2BACA8}"/>
          </ac:picMkLst>
        </pc:picChg>
      </pc:sldChg>
      <pc:sldChg chg="addSp delSp modSp mod delAnim modAnim">
        <pc:chgData name="Paula Vázquez-Valero" userId="3a0e46d7-2099-40af-a155-aa45b68bfff3" providerId="ADAL" clId="{DDB65E23-A850-4F95-AB37-94F280163042}" dt="2023-07-01T19:13:11.375" v="29"/>
        <pc:sldMkLst>
          <pc:docMk/>
          <pc:sldMk cId="1765455656" sldId="466"/>
        </pc:sldMkLst>
        <pc:spChg chg="del">
          <ac:chgData name="Paula Vázquez-Valero" userId="3a0e46d7-2099-40af-a155-aa45b68bfff3" providerId="ADAL" clId="{DDB65E23-A850-4F95-AB37-94F280163042}" dt="2023-07-01T19:13:09.879" v="27" actId="478"/>
          <ac:spMkLst>
            <pc:docMk/>
            <pc:sldMk cId="1765455656" sldId="466"/>
            <ac:spMk id="7" creationId="{5AEA88AC-0936-4AE1-94B9-AAB63FCB56E9}"/>
          </ac:spMkLst>
        </pc:spChg>
        <pc:spChg chg="del">
          <ac:chgData name="Paula Vázquez-Valero" userId="3a0e46d7-2099-40af-a155-aa45b68bfff3" providerId="ADAL" clId="{DDB65E23-A850-4F95-AB37-94F280163042}" dt="2023-07-01T19:13:09.879" v="27" actId="478"/>
          <ac:spMkLst>
            <pc:docMk/>
            <pc:sldMk cId="1765455656" sldId="466"/>
            <ac:spMk id="8" creationId="{0D8C1AAB-233F-47BD-92B7-F7A10D868FDE}"/>
          </ac:spMkLst>
        </pc:spChg>
        <pc:spChg chg="add mod">
          <ac:chgData name="Paula Vázquez-Valero" userId="3a0e46d7-2099-40af-a155-aa45b68bfff3" providerId="ADAL" clId="{DDB65E23-A850-4F95-AB37-94F280163042}" dt="2023-07-01T19:13:11.375" v="29"/>
          <ac:spMkLst>
            <pc:docMk/>
            <pc:sldMk cId="1765455656" sldId="466"/>
            <ac:spMk id="12" creationId="{D617B282-F6DA-5E5B-4FB8-E9374D204EBF}"/>
          </ac:spMkLst>
        </pc:spChg>
        <pc:spChg chg="add mod">
          <ac:chgData name="Paula Vázquez-Valero" userId="3a0e46d7-2099-40af-a155-aa45b68bfff3" providerId="ADAL" clId="{DDB65E23-A850-4F95-AB37-94F280163042}" dt="2023-07-01T19:13:11.375" v="29"/>
          <ac:spMkLst>
            <pc:docMk/>
            <pc:sldMk cId="1765455656" sldId="466"/>
            <ac:spMk id="13" creationId="{2C0DBB7B-CB0E-9B21-C0B5-4586B8F8BE02}"/>
          </ac:spMkLst>
        </pc:spChg>
        <pc:picChg chg="del">
          <ac:chgData name="Paula Vázquez-Valero" userId="3a0e46d7-2099-40af-a155-aa45b68bfff3" providerId="ADAL" clId="{DDB65E23-A850-4F95-AB37-94F280163042}" dt="2023-07-01T19:13:09.879" v="27" actId="478"/>
          <ac:picMkLst>
            <pc:docMk/>
            <pc:sldMk cId="1765455656" sldId="466"/>
            <ac:picMk id="4" creationId="{FBAE75B6-6C96-45F9-B144-DDB005468655}"/>
          </ac:picMkLst>
        </pc:picChg>
        <pc:picChg chg="del">
          <ac:chgData name="Paula Vázquez-Valero" userId="3a0e46d7-2099-40af-a155-aa45b68bfff3" providerId="ADAL" clId="{DDB65E23-A850-4F95-AB37-94F280163042}" dt="2023-07-01T19:13:11.145" v="28" actId="478"/>
          <ac:picMkLst>
            <pc:docMk/>
            <pc:sldMk cId="1765455656" sldId="466"/>
            <ac:picMk id="6" creationId="{A0D62B5E-0EA8-488B-803C-74813D98C7AE}"/>
          </ac:picMkLst>
        </pc:picChg>
        <pc:picChg chg="add mod">
          <ac:chgData name="Paula Vázquez-Valero" userId="3a0e46d7-2099-40af-a155-aa45b68bfff3" providerId="ADAL" clId="{DDB65E23-A850-4F95-AB37-94F280163042}" dt="2023-07-01T19:13:11.375" v="29"/>
          <ac:picMkLst>
            <pc:docMk/>
            <pc:sldMk cId="1765455656" sldId="466"/>
            <ac:picMk id="10" creationId="{942A5D3A-9FBA-9500-0304-D172BDA6F5E7}"/>
          </ac:picMkLst>
        </pc:picChg>
        <pc:picChg chg="add mod">
          <ac:chgData name="Paula Vázquez-Valero" userId="3a0e46d7-2099-40af-a155-aa45b68bfff3" providerId="ADAL" clId="{DDB65E23-A850-4F95-AB37-94F280163042}" dt="2023-07-01T19:13:11.375" v="29"/>
          <ac:picMkLst>
            <pc:docMk/>
            <pc:sldMk cId="1765455656" sldId="466"/>
            <ac:picMk id="11" creationId="{BDCEEC72-5202-599F-7808-3F4B337C2D19}"/>
          </ac:picMkLst>
        </pc:picChg>
      </pc:sldChg>
      <pc:sldChg chg="addSp delSp modSp mod delAnim modAnim">
        <pc:chgData name="Paula Vázquez-Valero" userId="3a0e46d7-2099-40af-a155-aa45b68bfff3" providerId="ADAL" clId="{DDB65E23-A850-4F95-AB37-94F280163042}" dt="2023-07-01T19:13:30.940" v="31"/>
        <pc:sldMkLst>
          <pc:docMk/>
          <pc:sldMk cId="3455117407" sldId="467"/>
        </pc:sldMkLst>
        <pc:spChg chg="del">
          <ac:chgData name="Paula Vázquez-Valero" userId="3a0e46d7-2099-40af-a155-aa45b68bfff3" providerId="ADAL" clId="{DDB65E23-A850-4F95-AB37-94F280163042}" dt="2023-07-01T19:13:30.610" v="30" actId="478"/>
          <ac:spMkLst>
            <pc:docMk/>
            <pc:sldMk cId="3455117407" sldId="467"/>
            <ac:spMk id="4" creationId="{C3CB72AC-D8C3-4E07-96B8-4973E0847131}"/>
          </ac:spMkLst>
        </pc:spChg>
        <pc:spChg chg="add mod">
          <ac:chgData name="Paula Vázquez-Valero" userId="3a0e46d7-2099-40af-a155-aa45b68bfff3" providerId="ADAL" clId="{DDB65E23-A850-4F95-AB37-94F280163042}" dt="2023-07-01T19:13:30.940" v="31"/>
          <ac:spMkLst>
            <pc:docMk/>
            <pc:sldMk cId="3455117407" sldId="467"/>
            <ac:spMk id="6" creationId="{A2CA388B-47E1-4F5E-59FB-AF3E143ED5BB}"/>
          </ac:spMkLst>
        </pc:spChg>
        <pc:spChg chg="del">
          <ac:chgData name="Paula Vázquez-Valero" userId="3a0e46d7-2099-40af-a155-aa45b68bfff3" providerId="ADAL" clId="{DDB65E23-A850-4F95-AB37-94F280163042}" dt="2023-07-01T19:13:30.610" v="30" actId="478"/>
          <ac:spMkLst>
            <pc:docMk/>
            <pc:sldMk cId="3455117407" sldId="467"/>
            <ac:spMk id="8" creationId="{D5BF33E9-6CEE-4F81-BB03-460B21049D7A}"/>
          </ac:spMkLst>
        </pc:spChg>
        <pc:spChg chg="del">
          <ac:chgData name="Paula Vázquez-Valero" userId="3a0e46d7-2099-40af-a155-aa45b68bfff3" providerId="ADAL" clId="{DDB65E23-A850-4F95-AB37-94F280163042}" dt="2023-07-01T19:13:30.610" v="30" actId="478"/>
          <ac:spMkLst>
            <pc:docMk/>
            <pc:sldMk cId="3455117407" sldId="467"/>
            <ac:spMk id="9" creationId="{C8E83FAA-0509-431C-98A7-CFC2F87ED86B}"/>
          </ac:spMkLst>
        </pc:spChg>
        <pc:spChg chg="add mod">
          <ac:chgData name="Paula Vázquez-Valero" userId="3a0e46d7-2099-40af-a155-aa45b68bfff3" providerId="ADAL" clId="{DDB65E23-A850-4F95-AB37-94F280163042}" dt="2023-07-01T19:13:30.940" v="31"/>
          <ac:spMkLst>
            <pc:docMk/>
            <pc:sldMk cId="3455117407" sldId="467"/>
            <ac:spMk id="10" creationId="{6E91E0DF-0544-494B-DD18-3F892B3399A6}"/>
          </ac:spMkLst>
        </pc:spChg>
        <pc:spChg chg="add mod">
          <ac:chgData name="Paula Vázquez-Valero" userId="3a0e46d7-2099-40af-a155-aa45b68bfff3" providerId="ADAL" clId="{DDB65E23-A850-4F95-AB37-94F280163042}" dt="2023-07-01T19:13:30.940" v="31"/>
          <ac:spMkLst>
            <pc:docMk/>
            <pc:sldMk cId="3455117407" sldId="467"/>
            <ac:spMk id="11" creationId="{B65FD0A6-D8F6-4C0B-EB02-6282F17B4166}"/>
          </ac:spMkLst>
        </pc:spChg>
      </pc:sldChg>
      <pc:sldChg chg="addSp delSp modSp mod delAnim modAnim">
        <pc:chgData name="Paula Vázquez-Valero" userId="3a0e46d7-2099-40af-a155-aa45b68bfff3" providerId="ADAL" clId="{DDB65E23-A850-4F95-AB37-94F280163042}" dt="2023-07-01T19:13:41.523" v="33"/>
        <pc:sldMkLst>
          <pc:docMk/>
          <pc:sldMk cId="1368706058" sldId="468"/>
        </pc:sldMkLst>
        <pc:spChg chg="del">
          <ac:chgData name="Paula Vázquez-Valero" userId="3a0e46d7-2099-40af-a155-aa45b68bfff3" providerId="ADAL" clId="{DDB65E23-A850-4F95-AB37-94F280163042}" dt="2023-07-01T19:13:41.184" v="32" actId="478"/>
          <ac:spMkLst>
            <pc:docMk/>
            <pc:sldMk cId="1368706058" sldId="468"/>
            <ac:spMk id="4" creationId="{84616A11-AA26-4113-99DF-9EF136D5004C}"/>
          </ac:spMkLst>
        </pc:spChg>
        <pc:spChg chg="del">
          <ac:chgData name="Paula Vázquez-Valero" userId="3a0e46d7-2099-40af-a155-aa45b68bfff3" providerId="ADAL" clId="{DDB65E23-A850-4F95-AB37-94F280163042}" dt="2023-07-01T19:13:41.184" v="32" actId="478"/>
          <ac:spMkLst>
            <pc:docMk/>
            <pc:sldMk cId="1368706058" sldId="468"/>
            <ac:spMk id="6" creationId="{DF38ED55-80D1-4CF9-86C6-C7CD4FCF7E57}"/>
          </ac:spMkLst>
        </pc:spChg>
        <pc:spChg chg="del">
          <ac:chgData name="Paula Vázquez-Valero" userId="3a0e46d7-2099-40af-a155-aa45b68bfff3" providerId="ADAL" clId="{DDB65E23-A850-4F95-AB37-94F280163042}" dt="2023-07-01T19:13:41.184" v="32" actId="478"/>
          <ac:spMkLst>
            <pc:docMk/>
            <pc:sldMk cId="1368706058" sldId="468"/>
            <ac:spMk id="7" creationId="{30A9F4EF-9D9C-49A0-82CB-EADA5C19863F}"/>
          </ac:spMkLst>
        </pc:spChg>
        <pc:spChg chg="add mod">
          <ac:chgData name="Paula Vázquez-Valero" userId="3a0e46d7-2099-40af-a155-aa45b68bfff3" providerId="ADAL" clId="{DDB65E23-A850-4F95-AB37-94F280163042}" dt="2023-07-01T19:13:41.523" v="33"/>
          <ac:spMkLst>
            <pc:docMk/>
            <pc:sldMk cId="1368706058" sldId="468"/>
            <ac:spMk id="8" creationId="{56898BA9-038F-0395-6467-CFCEA2E388FF}"/>
          </ac:spMkLst>
        </pc:spChg>
        <pc:spChg chg="add mod">
          <ac:chgData name="Paula Vázquez-Valero" userId="3a0e46d7-2099-40af-a155-aa45b68bfff3" providerId="ADAL" clId="{DDB65E23-A850-4F95-AB37-94F280163042}" dt="2023-07-01T19:13:41.523" v="33"/>
          <ac:spMkLst>
            <pc:docMk/>
            <pc:sldMk cId="1368706058" sldId="468"/>
            <ac:spMk id="10" creationId="{25B55273-DD3F-DA74-671C-2DF3E675651B}"/>
          </ac:spMkLst>
        </pc:spChg>
        <pc:spChg chg="add mod">
          <ac:chgData name="Paula Vázquez-Valero" userId="3a0e46d7-2099-40af-a155-aa45b68bfff3" providerId="ADAL" clId="{DDB65E23-A850-4F95-AB37-94F280163042}" dt="2023-07-01T19:13:41.523" v="33"/>
          <ac:spMkLst>
            <pc:docMk/>
            <pc:sldMk cId="1368706058" sldId="468"/>
            <ac:spMk id="11" creationId="{246F4777-D136-A9B2-AE77-55F393630E8D}"/>
          </ac:spMkLst>
        </pc:spChg>
      </pc:sldChg>
      <pc:sldChg chg="addSp delSp modSp mod delAnim modAnim">
        <pc:chgData name="Paula Vázquez-Valero" userId="3a0e46d7-2099-40af-a155-aa45b68bfff3" providerId="ADAL" clId="{DDB65E23-A850-4F95-AB37-94F280163042}" dt="2023-07-01T19:13:53.288" v="35"/>
        <pc:sldMkLst>
          <pc:docMk/>
          <pc:sldMk cId="2046858127" sldId="469"/>
        </pc:sldMkLst>
        <pc:spChg chg="del">
          <ac:chgData name="Paula Vázquez-Valero" userId="3a0e46d7-2099-40af-a155-aa45b68bfff3" providerId="ADAL" clId="{DDB65E23-A850-4F95-AB37-94F280163042}" dt="2023-07-01T19:13:52.897" v="34" actId="478"/>
          <ac:spMkLst>
            <pc:docMk/>
            <pc:sldMk cId="2046858127" sldId="469"/>
            <ac:spMk id="4" creationId="{8F5A36AD-1541-4409-A4B5-3BDF39FF237B}"/>
          </ac:spMkLst>
        </pc:spChg>
        <pc:spChg chg="del">
          <ac:chgData name="Paula Vázquez-Valero" userId="3a0e46d7-2099-40af-a155-aa45b68bfff3" providerId="ADAL" clId="{DDB65E23-A850-4F95-AB37-94F280163042}" dt="2023-07-01T19:13:52.897" v="34" actId="478"/>
          <ac:spMkLst>
            <pc:docMk/>
            <pc:sldMk cId="2046858127" sldId="469"/>
            <ac:spMk id="6" creationId="{99F22DB4-66E8-4E1F-B554-FE7A5769E197}"/>
          </ac:spMkLst>
        </pc:spChg>
        <pc:spChg chg="del">
          <ac:chgData name="Paula Vázquez-Valero" userId="3a0e46d7-2099-40af-a155-aa45b68bfff3" providerId="ADAL" clId="{DDB65E23-A850-4F95-AB37-94F280163042}" dt="2023-07-01T19:13:52.897" v="34" actId="478"/>
          <ac:spMkLst>
            <pc:docMk/>
            <pc:sldMk cId="2046858127" sldId="469"/>
            <ac:spMk id="7" creationId="{A569B011-FCB4-4689-90BC-4163E7197EC3}"/>
          </ac:spMkLst>
        </pc:spChg>
        <pc:spChg chg="add mod">
          <ac:chgData name="Paula Vázquez-Valero" userId="3a0e46d7-2099-40af-a155-aa45b68bfff3" providerId="ADAL" clId="{DDB65E23-A850-4F95-AB37-94F280163042}" dt="2023-07-01T19:13:53.288" v="35"/>
          <ac:spMkLst>
            <pc:docMk/>
            <pc:sldMk cId="2046858127" sldId="469"/>
            <ac:spMk id="8" creationId="{45A71E8E-C4A9-3CE6-8938-FA1F9A7BBC05}"/>
          </ac:spMkLst>
        </pc:spChg>
        <pc:spChg chg="add mod">
          <ac:chgData name="Paula Vázquez-Valero" userId="3a0e46d7-2099-40af-a155-aa45b68bfff3" providerId="ADAL" clId="{DDB65E23-A850-4F95-AB37-94F280163042}" dt="2023-07-01T19:13:53.288" v="35"/>
          <ac:spMkLst>
            <pc:docMk/>
            <pc:sldMk cId="2046858127" sldId="469"/>
            <ac:spMk id="10" creationId="{4A92B9BE-BDF4-46AB-247C-6D6A40C94635}"/>
          </ac:spMkLst>
        </pc:spChg>
        <pc:spChg chg="add mod">
          <ac:chgData name="Paula Vázquez-Valero" userId="3a0e46d7-2099-40af-a155-aa45b68bfff3" providerId="ADAL" clId="{DDB65E23-A850-4F95-AB37-94F280163042}" dt="2023-07-01T19:13:53.288" v="35"/>
          <ac:spMkLst>
            <pc:docMk/>
            <pc:sldMk cId="2046858127" sldId="469"/>
            <ac:spMk id="11" creationId="{AD8AE3D0-21A2-5EE8-D76B-AF59F7A28EEB}"/>
          </ac:spMkLst>
        </pc:spChg>
      </pc:sldChg>
      <pc:sldChg chg="addSp delSp modSp mod delAnim modAnim">
        <pc:chgData name="Paula Vázquez-Valero" userId="3a0e46d7-2099-40af-a155-aa45b68bfff3" providerId="ADAL" clId="{DDB65E23-A850-4F95-AB37-94F280163042}" dt="2023-07-01T19:14:08.374" v="37"/>
        <pc:sldMkLst>
          <pc:docMk/>
          <pc:sldMk cId="1647606444" sldId="470"/>
        </pc:sldMkLst>
        <pc:spChg chg="del">
          <ac:chgData name="Paula Vázquez-Valero" userId="3a0e46d7-2099-40af-a155-aa45b68bfff3" providerId="ADAL" clId="{DDB65E23-A850-4F95-AB37-94F280163042}" dt="2023-07-01T19:14:07.172" v="36" actId="478"/>
          <ac:spMkLst>
            <pc:docMk/>
            <pc:sldMk cId="1647606444" sldId="470"/>
            <ac:spMk id="4" creationId="{8DD6B95B-6B96-4FDE-966D-5C36EDD82414}"/>
          </ac:spMkLst>
        </pc:spChg>
        <pc:spChg chg="del">
          <ac:chgData name="Paula Vázquez-Valero" userId="3a0e46d7-2099-40af-a155-aa45b68bfff3" providerId="ADAL" clId="{DDB65E23-A850-4F95-AB37-94F280163042}" dt="2023-07-01T19:14:07.172" v="36" actId="478"/>
          <ac:spMkLst>
            <pc:docMk/>
            <pc:sldMk cId="1647606444" sldId="470"/>
            <ac:spMk id="6" creationId="{2887A503-ACB9-40D1-8CC2-3BF32BAC9022}"/>
          </ac:spMkLst>
        </pc:spChg>
        <pc:spChg chg="del">
          <ac:chgData name="Paula Vázquez-Valero" userId="3a0e46d7-2099-40af-a155-aa45b68bfff3" providerId="ADAL" clId="{DDB65E23-A850-4F95-AB37-94F280163042}" dt="2023-07-01T19:14:07.172" v="36" actId="478"/>
          <ac:spMkLst>
            <pc:docMk/>
            <pc:sldMk cId="1647606444" sldId="470"/>
            <ac:spMk id="7" creationId="{22BA0678-F7E5-493D-BCCE-08F09C0C9D0D}"/>
          </ac:spMkLst>
        </pc:spChg>
        <pc:spChg chg="add mod">
          <ac:chgData name="Paula Vázquez-Valero" userId="3a0e46d7-2099-40af-a155-aa45b68bfff3" providerId="ADAL" clId="{DDB65E23-A850-4F95-AB37-94F280163042}" dt="2023-07-01T19:14:08.374" v="37"/>
          <ac:spMkLst>
            <pc:docMk/>
            <pc:sldMk cId="1647606444" sldId="470"/>
            <ac:spMk id="8" creationId="{402D99E4-9469-5D6C-1136-5C2A3B4B3314}"/>
          </ac:spMkLst>
        </pc:spChg>
        <pc:spChg chg="add mod">
          <ac:chgData name="Paula Vázquez-Valero" userId="3a0e46d7-2099-40af-a155-aa45b68bfff3" providerId="ADAL" clId="{DDB65E23-A850-4F95-AB37-94F280163042}" dt="2023-07-01T19:14:08.374" v="37"/>
          <ac:spMkLst>
            <pc:docMk/>
            <pc:sldMk cId="1647606444" sldId="470"/>
            <ac:spMk id="10" creationId="{8FAFD0FE-79F1-7CD6-F9A0-9507C15E02F4}"/>
          </ac:spMkLst>
        </pc:spChg>
        <pc:spChg chg="add mod">
          <ac:chgData name="Paula Vázquez-Valero" userId="3a0e46d7-2099-40af-a155-aa45b68bfff3" providerId="ADAL" clId="{DDB65E23-A850-4F95-AB37-94F280163042}" dt="2023-07-01T19:14:08.374" v="37"/>
          <ac:spMkLst>
            <pc:docMk/>
            <pc:sldMk cId="1647606444" sldId="470"/>
            <ac:spMk id="11" creationId="{DECC58E6-B8F4-4406-6DB5-31092EE74E14}"/>
          </ac:spMkLst>
        </pc:spChg>
      </pc:sldChg>
      <pc:sldChg chg="addSp delSp modSp mod delAnim modAnim">
        <pc:chgData name="Paula Vázquez-Valero" userId="3a0e46d7-2099-40af-a155-aa45b68bfff3" providerId="ADAL" clId="{DDB65E23-A850-4F95-AB37-94F280163042}" dt="2023-07-01T19:14:21.714" v="39"/>
        <pc:sldMkLst>
          <pc:docMk/>
          <pc:sldMk cId="4099298555" sldId="471"/>
        </pc:sldMkLst>
        <pc:spChg chg="add mod">
          <ac:chgData name="Paula Vázquez-Valero" userId="3a0e46d7-2099-40af-a155-aa45b68bfff3" providerId="ADAL" clId="{DDB65E23-A850-4F95-AB37-94F280163042}" dt="2023-07-01T19:14:21.714" v="39"/>
          <ac:spMkLst>
            <pc:docMk/>
            <pc:sldMk cId="4099298555" sldId="471"/>
            <ac:spMk id="7" creationId="{46D07A2B-413B-8228-FEEE-A93CE0010A94}"/>
          </ac:spMkLst>
        </pc:spChg>
        <pc:spChg chg="add mod">
          <ac:chgData name="Paula Vázquez-Valero" userId="3a0e46d7-2099-40af-a155-aa45b68bfff3" providerId="ADAL" clId="{DDB65E23-A850-4F95-AB37-94F280163042}" dt="2023-07-01T19:14:21.714" v="39"/>
          <ac:spMkLst>
            <pc:docMk/>
            <pc:sldMk cId="4099298555" sldId="471"/>
            <ac:spMk id="8" creationId="{1475E261-8653-E9ED-6704-F4BD28C456AD}"/>
          </ac:spMkLst>
        </pc:spChg>
        <pc:spChg chg="del">
          <ac:chgData name="Paula Vázquez-Valero" userId="3a0e46d7-2099-40af-a155-aa45b68bfff3" providerId="ADAL" clId="{DDB65E23-A850-4F95-AB37-94F280163042}" dt="2023-07-01T19:14:21.372" v="38" actId="478"/>
          <ac:spMkLst>
            <pc:docMk/>
            <pc:sldMk cId="4099298555" sldId="471"/>
            <ac:spMk id="12" creationId="{D7FBE961-931F-40AB-9BA2-857704A98C50}"/>
          </ac:spMkLst>
        </pc:spChg>
        <pc:spChg chg="del">
          <ac:chgData name="Paula Vázquez-Valero" userId="3a0e46d7-2099-40af-a155-aa45b68bfff3" providerId="ADAL" clId="{DDB65E23-A850-4F95-AB37-94F280163042}" dt="2023-07-01T19:14:21.372" v="38" actId="478"/>
          <ac:spMkLst>
            <pc:docMk/>
            <pc:sldMk cId="4099298555" sldId="471"/>
            <ac:spMk id="13" creationId="{DEDE8D4A-F083-4EA6-B419-5CCDE5C344AC}"/>
          </ac:spMkLst>
        </pc:spChg>
        <pc:picChg chg="add mod">
          <ac:chgData name="Paula Vázquez-Valero" userId="3a0e46d7-2099-40af-a155-aa45b68bfff3" providerId="ADAL" clId="{DDB65E23-A850-4F95-AB37-94F280163042}" dt="2023-07-01T19:14:21.714" v="39"/>
          <ac:picMkLst>
            <pc:docMk/>
            <pc:sldMk cId="4099298555" sldId="471"/>
            <ac:picMk id="4" creationId="{68F7C64B-D218-906F-FD7E-8BD7C4121D9F}"/>
          </ac:picMkLst>
        </pc:picChg>
        <pc:picChg chg="add mod">
          <ac:chgData name="Paula Vázquez-Valero" userId="3a0e46d7-2099-40af-a155-aa45b68bfff3" providerId="ADAL" clId="{DDB65E23-A850-4F95-AB37-94F280163042}" dt="2023-07-01T19:14:21.714" v="39"/>
          <ac:picMkLst>
            <pc:docMk/>
            <pc:sldMk cId="4099298555" sldId="471"/>
            <ac:picMk id="6" creationId="{11428F3F-AA99-6D18-D012-4855FA04D9D7}"/>
          </ac:picMkLst>
        </pc:picChg>
        <pc:picChg chg="del">
          <ac:chgData name="Paula Vázquez-Valero" userId="3a0e46d7-2099-40af-a155-aa45b68bfff3" providerId="ADAL" clId="{DDB65E23-A850-4F95-AB37-94F280163042}" dt="2023-07-01T19:14:21.372" v="38" actId="478"/>
          <ac:picMkLst>
            <pc:docMk/>
            <pc:sldMk cId="4099298555" sldId="471"/>
            <ac:picMk id="10" creationId="{43E715C8-460E-4045-9669-11D0A787DC69}"/>
          </ac:picMkLst>
        </pc:picChg>
        <pc:picChg chg="del">
          <ac:chgData name="Paula Vázquez-Valero" userId="3a0e46d7-2099-40af-a155-aa45b68bfff3" providerId="ADAL" clId="{DDB65E23-A850-4F95-AB37-94F280163042}" dt="2023-07-01T19:14:21.372" v="38" actId="478"/>
          <ac:picMkLst>
            <pc:docMk/>
            <pc:sldMk cId="4099298555" sldId="471"/>
            <ac:picMk id="11" creationId="{ED3D5383-47E1-4BCC-9226-5366363D2F4C}"/>
          </ac:picMkLst>
        </pc:picChg>
      </pc:sldChg>
      <pc:sldChg chg="addSp delSp modSp modAnim">
        <pc:chgData name="Paula Vázquez-Valero" userId="3a0e46d7-2099-40af-a155-aa45b68bfff3" providerId="ADAL" clId="{DDB65E23-A850-4F95-AB37-94F280163042}" dt="2023-07-01T19:14:32.442" v="41"/>
        <pc:sldMkLst>
          <pc:docMk/>
          <pc:sldMk cId="3372926105" sldId="472"/>
        </pc:sldMkLst>
        <pc:spChg chg="add mod">
          <ac:chgData name="Paula Vázquez-Valero" userId="3a0e46d7-2099-40af-a155-aa45b68bfff3" providerId="ADAL" clId="{DDB65E23-A850-4F95-AB37-94F280163042}" dt="2023-07-01T19:14:32.442" v="41"/>
          <ac:spMkLst>
            <pc:docMk/>
            <pc:sldMk cId="3372926105" sldId="472"/>
            <ac:spMk id="6" creationId="{6A7DFC44-B07C-6639-8474-38FCD52F8112}"/>
          </ac:spMkLst>
        </pc:spChg>
        <pc:spChg chg="add mod">
          <ac:chgData name="Paula Vázquez-Valero" userId="3a0e46d7-2099-40af-a155-aa45b68bfff3" providerId="ADAL" clId="{DDB65E23-A850-4F95-AB37-94F280163042}" dt="2023-07-01T19:14:32.442" v="41"/>
          <ac:spMkLst>
            <pc:docMk/>
            <pc:sldMk cId="3372926105" sldId="472"/>
            <ac:spMk id="7" creationId="{248C1996-B34F-391A-2A73-4B105C0CCF4A}"/>
          </ac:spMkLst>
        </pc:spChg>
        <pc:spChg chg="del">
          <ac:chgData name="Paula Vázquez-Valero" userId="3a0e46d7-2099-40af-a155-aa45b68bfff3" providerId="ADAL" clId="{DDB65E23-A850-4F95-AB37-94F280163042}" dt="2023-07-01T19:14:32.144" v="40" actId="478"/>
          <ac:spMkLst>
            <pc:docMk/>
            <pc:sldMk cId="3372926105" sldId="472"/>
            <ac:spMk id="17" creationId="{103261EF-4303-4CEC-91D1-E5E6C2927B2F}"/>
          </ac:spMkLst>
        </pc:spChg>
        <pc:spChg chg="del">
          <ac:chgData name="Paula Vázquez-Valero" userId="3a0e46d7-2099-40af-a155-aa45b68bfff3" providerId="ADAL" clId="{DDB65E23-A850-4F95-AB37-94F280163042}" dt="2023-07-01T19:14:32.144" v="40" actId="478"/>
          <ac:spMkLst>
            <pc:docMk/>
            <pc:sldMk cId="3372926105" sldId="472"/>
            <ac:spMk id="18" creationId="{330C39E8-8FBB-40AD-92DB-5ACC59D728CF}"/>
          </ac:spMkLst>
        </pc:spChg>
        <pc:picChg chg="add mod">
          <ac:chgData name="Paula Vázquez-Valero" userId="3a0e46d7-2099-40af-a155-aa45b68bfff3" providerId="ADAL" clId="{DDB65E23-A850-4F95-AB37-94F280163042}" dt="2023-07-01T19:14:32.442" v="41"/>
          <ac:picMkLst>
            <pc:docMk/>
            <pc:sldMk cId="3372926105" sldId="472"/>
            <ac:picMk id="4" creationId="{AAAA947B-C4C8-9890-A8D2-999D34B2A007}"/>
          </ac:picMkLst>
        </pc:picChg>
        <pc:picChg chg="add mod">
          <ac:chgData name="Paula Vázquez-Valero" userId="3a0e46d7-2099-40af-a155-aa45b68bfff3" providerId="ADAL" clId="{DDB65E23-A850-4F95-AB37-94F280163042}" dt="2023-07-01T19:14:32.442" v="41"/>
          <ac:picMkLst>
            <pc:docMk/>
            <pc:sldMk cId="3372926105" sldId="472"/>
            <ac:picMk id="8" creationId="{F94A5CDB-ADC9-85F6-42B1-53011D09A410}"/>
          </ac:picMkLst>
        </pc:picChg>
        <pc:picChg chg="del">
          <ac:chgData name="Paula Vázquez-Valero" userId="3a0e46d7-2099-40af-a155-aa45b68bfff3" providerId="ADAL" clId="{DDB65E23-A850-4F95-AB37-94F280163042}" dt="2023-07-01T19:14:32.144" v="40" actId="478"/>
          <ac:picMkLst>
            <pc:docMk/>
            <pc:sldMk cId="3372926105" sldId="472"/>
            <ac:picMk id="16" creationId="{97B034EB-CCD5-433A-9296-0F8756D746A8}"/>
          </ac:picMkLst>
        </pc:picChg>
        <pc:picChg chg="del">
          <ac:chgData name="Paula Vázquez-Valero" userId="3a0e46d7-2099-40af-a155-aa45b68bfff3" providerId="ADAL" clId="{DDB65E23-A850-4F95-AB37-94F280163042}" dt="2023-07-01T19:14:32.144" v="40" actId="478"/>
          <ac:picMkLst>
            <pc:docMk/>
            <pc:sldMk cId="3372926105" sldId="472"/>
            <ac:picMk id="19" creationId="{1C6F056F-619A-433F-89D9-EF89342BC7F1}"/>
          </ac:picMkLst>
        </pc:picChg>
      </pc:sldChg>
      <pc:sldChg chg="addSp delSp modSp mod delAnim modAnim">
        <pc:chgData name="Paula Vázquez-Valero" userId="3a0e46d7-2099-40af-a155-aa45b68bfff3" providerId="ADAL" clId="{DDB65E23-A850-4F95-AB37-94F280163042}" dt="2023-07-01T19:14:43.901" v="43"/>
        <pc:sldMkLst>
          <pc:docMk/>
          <pc:sldMk cId="4039879054" sldId="473"/>
        </pc:sldMkLst>
        <pc:spChg chg="del">
          <ac:chgData name="Paula Vázquez-Valero" userId="3a0e46d7-2099-40af-a155-aa45b68bfff3" providerId="ADAL" clId="{DDB65E23-A850-4F95-AB37-94F280163042}" dt="2023-07-01T19:14:43.543" v="42" actId="478"/>
          <ac:spMkLst>
            <pc:docMk/>
            <pc:sldMk cId="4039879054" sldId="473"/>
            <ac:spMk id="6" creationId="{3F1B4086-8FD1-436A-9BEE-9F952F27C433}"/>
          </ac:spMkLst>
        </pc:spChg>
        <pc:spChg chg="del">
          <ac:chgData name="Paula Vázquez-Valero" userId="3a0e46d7-2099-40af-a155-aa45b68bfff3" providerId="ADAL" clId="{DDB65E23-A850-4F95-AB37-94F280163042}" dt="2023-07-01T19:14:43.543" v="42" actId="478"/>
          <ac:spMkLst>
            <pc:docMk/>
            <pc:sldMk cId="4039879054" sldId="473"/>
            <ac:spMk id="7" creationId="{84110A19-FF0C-4143-9229-36106F084FDD}"/>
          </ac:spMkLst>
        </pc:spChg>
        <pc:spChg chg="add mod">
          <ac:chgData name="Paula Vázquez-Valero" userId="3a0e46d7-2099-40af-a155-aa45b68bfff3" providerId="ADAL" clId="{DDB65E23-A850-4F95-AB37-94F280163042}" dt="2023-07-01T19:14:43.901" v="43"/>
          <ac:spMkLst>
            <pc:docMk/>
            <pc:sldMk cId="4039879054" sldId="473"/>
            <ac:spMk id="11" creationId="{B1A87D98-068C-DF2C-C47F-B93A3CDCBF54}"/>
          </ac:spMkLst>
        </pc:spChg>
        <pc:spChg chg="add mod">
          <ac:chgData name="Paula Vázquez-Valero" userId="3a0e46d7-2099-40af-a155-aa45b68bfff3" providerId="ADAL" clId="{DDB65E23-A850-4F95-AB37-94F280163042}" dt="2023-07-01T19:14:43.901" v="43"/>
          <ac:spMkLst>
            <pc:docMk/>
            <pc:sldMk cId="4039879054" sldId="473"/>
            <ac:spMk id="12" creationId="{00F9E3A7-725E-0F27-3C8F-0D382276549F}"/>
          </ac:spMkLst>
        </pc:spChg>
        <pc:picChg chg="del">
          <ac:chgData name="Paula Vázquez-Valero" userId="3a0e46d7-2099-40af-a155-aa45b68bfff3" providerId="ADAL" clId="{DDB65E23-A850-4F95-AB37-94F280163042}" dt="2023-07-01T19:14:43.543" v="42" actId="478"/>
          <ac:picMkLst>
            <pc:docMk/>
            <pc:sldMk cId="4039879054" sldId="473"/>
            <ac:picMk id="4" creationId="{39CBCDC1-1D33-4669-8418-78566136F543}"/>
          </ac:picMkLst>
        </pc:picChg>
        <pc:picChg chg="del">
          <ac:chgData name="Paula Vázquez-Valero" userId="3a0e46d7-2099-40af-a155-aa45b68bfff3" providerId="ADAL" clId="{DDB65E23-A850-4F95-AB37-94F280163042}" dt="2023-07-01T19:14:43.543" v="42" actId="478"/>
          <ac:picMkLst>
            <pc:docMk/>
            <pc:sldMk cId="4039879054" sldId="473"/>
            <ac:picMk id="8" creationId="{0E8F5890-49C3-407F-BDC5-4779BEAD726B}"/>
          </ac:picMkLst>
        </pc:picChg>
        <pc:picChg chg="add mod">
          <ac:chgData name="Paula Vázquez-Valero" userId="3a0e46d7-2099-40af-a155-aa45b68bfff3" providerId="ADAL" clId="{DDB65E23-A850-4F95-AB37-94F280163042}" dt="2023-07-01T19:14:43.901" v="43"/>
          <ac:picMkLst>
            <pc:docMk/>
            <pc:sldMk cId="4039879054" sldId="473"/>
            <ac:picMk id="10" creationId="{CE6D439B-3197-EB57-3B41-C391401AAF31}"/>
          </ac:picMkLst>
        </pc:picChg>
        <pc:picChg chg="add mod">
          <ac:chgData name="Paula Vázquez-Valero" userId="3a0e46d7-2099-40af-a155-aa45b68bfff3" providerId="ADAL" clId="{DDB65E23-A850-4F95-AB37-94F280163042}" dt="2023-07-01T19:14:43.901" v="43"/>
          <ac:picMkLst>
            <pc:docMk/>
            <pc:sldMk cId="4039879054" sldId="473"/>
            <ac:picMk id="13" creationId="{A9154E47-5D9B-5784-80D8-35E49D93E74E}"/>
          </ac:picMkLst>
        </pc:picChg>
      </pc:sldChg>
      <pc:sldChg chg="addSp delSp modSp mod delAnim modAnim">
        <pc:chgData name="Paula Vázquez-Valero" userId="3a0e46d7-2099-40af-a155-aa45b68bfff3" providerId="ADAL" clId="{DDB65E23-A850-4F95-AB37-94F280163042}" dt="2023-07-01T19:14:55.349" v="45"/>
        <pc:sldMkLst>
          <pc:docMk/>
          <pc:sldMk cId="1795851697" sldId="474"/>
        </pc:sldMkLst>
        <pc:spChg chg="del">
          <ac:chgData name="Paula Vázquez-Valero" userId="3a0e46d7-2099-40af-a155-aa45b68bfff3" providerId="ADAL" clId="{DDB65E23-A850-4F95-AB37-94F280163042}" dt="2023-07-01T19:14:54.920" v="44" actId="478"/>
          <ac:spMkLst>
            <pc:docMk/>
            <pc:sldMk cId="1795851697" sldId="474"/>
            <ac:spMk id="4" creationId="{E3DD253D-B657-4F3B-A23E-EAA7E3C7A1FC}"/>
          </ac:spMkLst>
        </pc:spChg>
        <pc:spChg chg="del">
          <ac:chgData name="Paula Vázquez-Valero" userId="3a0e46d7-2099-40af-a155-aa45b68bfff3" providerId="ADAL" clId="{DDB65E23-A850-4F95-AB37-94F280163042}" dt="2023-07-01T19:14:54.920" v="44" actId="478"/>
          <ac:spMkLst>
            <pc:docMk/>
            <pc:sldMk cId="1795851697" sldId="474"/>
            <ac:spMk id="6" creationId="{D88EC1A4-EE7F-4E4F-A108-53428B6EF509}"/>
          </ac:spMkLst>
        </pc:spChg>
        <pc:spChg chg="del">
          <ac:chgData name="Paula Vázquez-Valero" userId="3a0e46d7-2099-40af-a155-aa45b68bfff3" providerId="ADAL" clId="{DDB65E23-A850-4F95-AB37-94F280163042}" dt="2023-07-01T19:14:54.920" v="44" actId="478"/>
          <ac:spMkLst>
            <pc:docMk/>
            <pc:sldMk cId="1795851697" sldId="474"/>
            <ac:spMk id="7" creationId="{EB1DB4F3-8320-4D54-B2D1-382853558FCC}"/>
          </ac:spMkLst>
        </pc:spChg>
        <pc:spChg chg="add mod">
          <ac:chgData name="Paula Vázquez-Valero" userId="3a0e46d7-2099-40af-a155-aa45b68bfff3" providerId="ADAL" clId="{DDB65E23-A850-4F95-AB37-94F280163042}" dt="2023-07-01T19:14:55.349" v="45"/>
          <ac:spMkLst>
            <pc:docMk/>
            <pc:sldMk cId="1795851697" sldId="474"/>
            <ac:spMk id="8" creationId="{3A720516-3349-B6C3-F80C-262AA28BF8B6}"/>
          </ac:spMkLst>
        </pc:spChg>
        <pc:spChg chg="add mod">
          <ac:chgData name="Paula Vázquez-Valero" userId="3a0e46d7-2099-40af-a155-aa45b68bfff3" providerId="ADAL" clId="{DDB65E23-A850-4F95-AB37-94F280163042}" dt="2023-07-01T19:14:55.349" v="45"/>
          <ac:spMkLst>
            <pc:docMk/>
            <pc:sldMk cId="1795851697" sldId="474"/>
            <ac:spMk id="10" creationId="{519430CF-9439-42CC-98C8-DBB21780C9D3}"/>
          </ac:spMkLst>
        </pc:spChg>
        <pc:spChg chg="add mod">
          <ac:chgData name="Paula Vázquez-Valero" userId="3a0e46d7-2099-40af-a155-aa45b68bfff3" providerId="ADAL" clId="{DDB65E23-A850-4F95-AB37-94F280163042}" dt="2023-07-01T19:14:55.349" v="45"/>
          <ac:spMkLst>
            <pc:docMk/>
            <pc:sldMk cId="1795851697" sldId="474"/>
            <ac:spMk id="11" creationId="{681E8FE6-EFE7-D831-1D5E-03D1E47089CF}"/>
          </ac:spMkLst>
        </pc:spChg>
      </pc:sldChg>
      <pc:sldChg chg="addSp delSp modSp mod delAnim modAnim">
        <pc:chgData name="Paula Vázquez-Valero" userId="3a0e46d7-2099-40af-a155-aa45b68bfff3" providerId="ADAL" clId="{DDB65E23-A850-4F95-AB37-94F280163042}" dt="2023-07-01T19:15:11.407" v="47"/>
        <pc:sldMkLst>
          <pc:docMk/>
          <pc:sldMk cId="2511247546" sldId="475"/>
        </pc:sldMkLst>
        <pc:spChg chg="del">
          <ac:chgData name="Paula Vázquez-Valero" userId="3a0e46d7-2099-40af-a155-aa45b68bfff3" providerId="ADAL" clId="{DDB65E23-A850-4F95-AB37-94F280163042}" dt="2023-07-01T19:15:11.091" v="46" actId="478"/>
          <ac:spMkLst>
            <pc:docMk/>
            <pc:sldMk cId="2511247546" sldId="475"/>
            <ac:spMk id="4" creationId="{BB34F657-2F6A-4A8C-9526-3B8C4F5E6A50}"/>
          </ac:spMkLst>
        </pc:spChg>
        <pc:spChg chg="del">
          <ac:chgData name="Paula Vázquez-Valero" userId="3a0e46d7-2099-40af-a155-aa45b68bfff3" providerId="ADAL" clId="{DDB65E23-A850-4F95-AB37-94F280163042}" dt="2023-07-01T19:15:11.091" v="46" actId="478"/>
          <ac:spMkLst>
            <pc:docMk/>
            <pc:sldMk cId="2511247546" sldId="475"/>
            <ac:spMk id="6" creationId="{03CF4467-33FC-4890-8442-493F62000811}"/>
          </ac:spMkLst>
        </pc:spChg>
        <pc:spChg chg="del">
          <ac:chgData name="Paula Vázquez-Valero" userId="3a0e46d7-2099-40af-a155-aa45b68bfff3" providerId="ADAL" clId="{DDB65E23-A850-4F95-AB37-94F280163042}" dt="2023-07-01T19:15:11.091" v="46" actId="478"/>
          <ac:spMkLst>
            <pc:docMk/>
            <pc:sldMk cId="2511247546" sldId="475"/>
            <ac:spMk id="7" creationId="{7C8FBB1C-DF14-4AD8-A1DE-51A667F85372}"/>
          </ac:spMkLst>
        </pc:spChg>
        <pc:spChg chg="add mod">
          <ac:chgData name="Paula Vázquez-Valero" userId="3a0e46d7-2099-40af-a155-aa45b68bfff3" providerId="ADAL" clId="{DDB65E23-A850-4F95-AB37-94F280163042}" dt="2023-07-01T19:15:11.407" v="47"/>
          <ac:spMkLst>
            <pc:docMk/>
            <pc:sldMk cId="2511247546" sldId="475"/>
            <ac:spMk id="8" creationId="{A1ECC859-6763-9F5A-1C31-8340A1011BED}"/>
          </ac:spMkLst>
        </pc:spChg>
        <pc:spChg chg="add mod">
          <ac:chgData name="Paula Vázquez-Valero" userId="3a0e46d7-2099-40af-a155-aa45b68bfff3" providerId="ADAL" clId="{DDB65E23-A850-4F95-AB37-94F280163042}" dt="2023-07-01T19:15:11.407" v="47"/>
          <ac:spMkLst>
            <pc:docMk/>
            <pc:sldMk cId="2511247546" sldId="475"/>
            <ac:spMk id="10" creationId="{6A4086F8-3C2B-2A3D-E52F-004D6AE60921}"/>
          </ac:spMkLst>
        </pc:spChg>
        <pc:spChg chg="add mod">
          <ac:chgData name="Paula Vázquez-Valero" userId="3a0e46d7-2099-40af-a155-aa45b68bfff3" providerId="ADAL" clId="{DDB65E23-A850-4F95-AB37-94F280163042}" dt="2023-07-01T19:15:11.407" v="47"/>
          <ac:spMkLst>
            <pc:docMk/>
            <pc:sldMk cId="2511247546" sldId="475"/>
            <ac:spMk id="11" creationId="{3DC23AF0-3A34-24E2-545E-B07E0465A1DA}"/>
          </ac:spMkLst>
        </pc:spChg>
      </pc:sldChg>
      <pc:sldChg chg="addSp delSp modSp mod delAnim modAnim">
        <pc:chgData name="Paula Vázquez-Valero" userId="3a0e46d7-2099-40af-a155-aa45b68bfff3" providerId="ADAL" clId="{DDB65E23-A850-4F95-AB37-94F280163042}" dt="2023-07-01T19:15:33.081" v="50"/>
        <pc:sldMkLst>
          <pc:docMk/>
          <pc:sldMk cId="1538593986" sldId="476"/>
        </pc:sldMkLst>
        <pc:spChg chg="add mod">
          <ac:chgData name="Paula Vázquez-Valero" userId="3a0e46d7-2099-40af-a155-aa45b68bfff3" providerId="ADAL" clId="{DDB65E23-A850-4F95-AB37-94F280163042}" dt="2023-07-01T19:15:26.627" v="49"/>
          <ac:spMkLst>
            <pc:docMk/>
            <pc:sldMk cId="1538593986" sldId="476"/>
            <ac:spMk id="3" creationId="{30FF09C5-128D-54D8-3A3E-D3ED03976C84}"/>
          </ac:spMkLst>
        </pc:spChg>
        <pc:spChg chg="del">
          <ac:chgData name="Paula Vázquez-Valero" userId="3a0e46d7-2099-40af-a155-aa45b68bfff3" providerId="ADAL" clId="{DDB65E23-A850-4F95-AB37-94F280163042}" dt="2023-07-01T19:15:26.240" v="48" actId="478"/>
          <ac:spMkLst>
            <pc:docMk/>
            <pc:sldMk cId="1538593986" sldId="476"/>
            <ac:spMk id="4" creationId="{D17F9D29-DECD-4B60-8EDE-AB074A609AD6}"/>
          </ac:spMkLst>
        </pc:spChg>
        <pc:spChg chg="del">
          <ac:chgData name="Paula Vázquez-Valero" userId="3a0e46d7-2099-40af-a155-aa45b68bfff3" providerId="ADAL" clId="{DDB65E23-A850-4F95-AB37-94F280163042}" dt="2023-07-01T19:15:26.240" v="48" actId="478"/>
          <ac:spMkLst>
            <pc:docMk/>
            <pc:sldMk cId="1538593986" sldId="476"/>
            <ac:spMk id="6" creationId="{18FA2D5F-C47E-48B6-A6FB-C2D535F52E31}"/>
          </ac:spMkLst>
        </pc:spChg>
        <pc:spChg chg="del">
          <ac:chgData name="Paula Vázquez-Valero" userId="3a0e46d7-2099-40af-a155-aa45b68bfff3" providerId="ADAL" clId="{DDB65E23-A850-4F95-AB37-94F280163042}" dt="2023-07-01T19:15:26.240" v="48" actId="478"/>
          <ac:spMkLst>
            <pc:docMk/>
            <pc:sldMk cId="1538593986" sldId="476"/>
            <ac:spMk id="7" creationId="{76412F49-79E4-43E1-A254-D5F2B88E088C}"/>
          </ac:spMkLst>
        </pc:spChg>
        <pc:spChg chg="add mod">
          <ac:chgData name="Paula Vázquez-Valero" userId="3a0e46d7-2099-40af-a155-aa45b68bfff3" providerId="ADAL" clId="{DDB65E23-A850-4F95-AB37-94F280163042}" dt="2023-07-01T19:15:26.627" v="49"/>
          <ac:spMkLst>
            <pc:docMk/>
            <pc:sldMk cId="1538593986" sldId="476"/>
            <ac:spMk id="9" creationId="{5EB77524-3607-1B94-7046-9584A8B2C7EE}"/>
          </ac:spMkLst>
        </pc:spChg>
        <pc:spChg chg="add mod">
          <ac:chgData name="Paula Vázquez-Valero" userId="3a0e46d7-2099-40af-a155-aa45b68bfff3" providerId="ADAL" clId="{DDB65E23-A850-4F95-AB37-94F280163042}" dt="2023-07-01T19:15:26.627" v="49"/>
          <ac:spMkLst>
            <pc:docMk/>
            <pc:sldMk cId="1538593986" sldId="476"/>
            <ac:spMk id="11" creationId="{0717D802-ABB8-6967-F63D-AE24C5626B9D}"/>
          </ac:spMkLst>
        </pc:spChg>
      </pc:sldChg>
      <pc:sldChg chg="del">
        <pc:chgData name="Paula Vázquez-Valero" userId="3a0e46d7-2099-40af-a155-aa45b68bfff3" providerId="ADAL" clId="{DDB65E23-A850-4F95-AB37-94F280163042}" dt="2023-07-01T19:16:05.645" v="51" actId="47"/>
        <pc:sldMkLst>
          <pc:docMk/>
          <pc:sldMk cId="1612730214" sldId="477"/>
        </pc:sldMkLst>
      </pc:sldChg>
      <pc:sldChg chg="del">
        <pc:chgData name="Paula Vázquez-Valero" userId="3a0e46d7-2099-40af-a155-aa45b68bfff3" providerId="ADAL" clId="{DDB65E23-A850-4F95-AB37-94F280163042}" dt="2023-07-01T19:16:05.645" v="51" actId="47"/>
        <pc:sldMkLst>
          <pc:docMk/>
          <pc:sldMk cId="3405064312" sldId="478"/>
        </pc:sldMkLst>
      </pc:sldChg>
      <pc:sldChg chg="del">
        <pc:chgData name="Paula Vázquez-Valero" userId="3a0e46d7-2099-40af-a155-aa45b68bfff3" providerId="ADAL" clId="{DDB65E23-A850-4F95-AB37-94F280163042}" dt="2023-07-01T19:16:05.645" v="51" actId="47"/>
        <pc:sldMkLst>
          <pc:docMk/>
          <pc:sldMk cId="4032983243" sldId="479"/>
        </pc:sldMkLst>
      </pc:sldChg>
      <pc:sldChg chg="del">
        <pc:chgData name="Paula Vázquez-Valero" userId="3a0e46d7-2099-40af-a155-aa45b68bfff3" providerId="ADAL" clId="{DDB65E23-A850-4F95-AB37-94F280163042}" dt="2023-07-01T19:16:05.645" v="51" actId="47"/>
        <pc:sldMkLst>
          <pc:docMk/>
          <pc:sldMk cId="1051795736" sldId="480"/>
        </pc:sldMkLst>
      </pc:sldChg>
      <pc:sldChg chg="del">
        <pc:chgData name="Paula Vázquez-Valero" userId="3a0e46d7-2099-40af-a155-aa45b68bfff3" providerId="ADAL" clId="{DDB65E23-A850-4F95-AB37-94F280163042}" dt="2023-07-01T19:16:05.645" v="51" actId="47"/>
        <pc:sldMkLst>
          <pc:docMk/>
          <pc:sldMk cId="61322669" sldId="481"/>
        </pc:sldMkLst>
      </pc:sldChg>
      <pc:sldChg chg="del">
        <pc:chgData name="Paula Vázquez-Valero" userId="3a0e46d7-2099-40af-a155-aa45b68bfff3" providerId="ADAL" clId="{DDB65E23-A850-4F95-AB37-94F280163042}" dt="2023-07-01T19:16:05.645" v="51" actId="47"/>
        <pc:sldMkLst>
          <pc:docMk/>
          <pc:sldMk cId="1511629595" sldId="482"/>
        </pc:sldMkLst>
      </pc:sldChg>
      <pc:sldChg chg="del">
        <pc:chgData name="Paula Vázquez-Valero" userId="3a0e46d7-2099-40af-a155-aa45b68bfff3" providerId="ADAL" clId="{DDB65E23-A850-4F95-AB37-94F280163042}" dt="2023-07-01T19:16:05.645" v="51" actId="47"/>
        <pc:sldMkLst>
          <pc:docMk/>
          <pc:sldMk cId="1514194126" sldId="483"/>
        </pc:sldMkLst>
      </pc:sldChg>
      <pc:sldChg chg="addSp delSp modSp mod delAnim modAnim">
        <pc:chgData name="Paula Vázquez-Valero" userId="3a0e46d7-2099-40af-a155-aa45b68bfff3" providerId="ADAL" clId="{DDB65E23-A850-4F95-AB37-94F280163042}" dt="2023-07-01T19:18:22.112" v="104" actId="14100"/>
        <pc:sldMkLst>
          <pc:docMk/>
          <pc:sldMk cId="3566941940" sldId="484"/>
        </pc:sldMkLst>
        <pc:spChg chg="del">
          <ac:chgData name="Paula Vázquez-Valero" userId="3a0e46d7-2099-40af-a155-aa45b68bfff3" providerId="ADAL" clId="{DDB65E23-A850-4F95-AB37-94F280163042}" dt="2023-06-30T18:38:22.075" v="4" actId="478"/>
          <ac:spMkLst>
            <pc:docMk/>
            <pc:sldMk cId="3566941940" sldId="484"/>
            <ac:spMk id="3" creationId="{C97324B7-6B7A-4887-9075-EAAEF094D693}"/>
          </ac:spMkLst>
        </pc:spChg>
        <pc:spChg chg="add del mod">
          <ac:chgData name="Paula Vázquez-Valero" userId="3a0e46d7-2099-40af-a155-aa45b68bfff3" providerId="ADAL" clId="{DDB65E23-A850-4F95-AB37-94F280163042}" dt="2023-07-01T19:18:22.112" v="104" actId="14100"/>
          <ac:spMkLst>
            <pc:docMk/>
            <pc:sldMk cId="3566941940" sldId="484"/>
            <ac:spMk id="6" creationId="{B3E8FC38-2F2D-0173-6497-DD252471E886}"/>
          </ac:spMkLst>
        </pc:spChg>
        <pc:spChg chg="add mod">
          <ac:chgData name="Paula Vázquez-Valero" userId="3a0e46d7-2099-40af-a155-aa45b68bfff3" providerId="ADAL" clId="{DDB65E23-A850-4F95-AB37-94F280163042}" dt="2023-06-30T18:38:22.379" v="5"/>
          <ac:spMkLst>
            <pc:docMk/>
            <pc:sldMk cId="3566941940" sldId="484"/>
            <ac:spMk id="8" creationId="{FD0AB1F1-D233-06C1-591E-E58BC31BF781}"/>
          </ac:spMkLst>
        </pc:spChg>
        <pc:spChg chg="del">
          <ac:chgData name="Paula Vázquez-Valero" userId="3a0e46d7-2099-40af-a155-aa45b68bfff3" providerId="ADAL" clId="{DDB65E23-A850-4F95-AB37-94F280163042}" dt="2023-06-30T18:38:22.075" v="4" actId="478"/>
          <ac:spMkLst>
            <pc:docMk/>
            <pc:sldMk cId="3566941940" sldId="484"/>
            <ac:spMk id="11" creationId="{D14AF478-45E5-4E0D-B9E5-499DFBFC334F}"/>
          </ac:spMkLst>
        </pc:spChg>
        <pc:spChg chg="del">
          <ac:chgData name="Paula Vázquez-Valero" userId="3a0e46d7-2099-40af-a155-aa45b68bfff3" providerId="ADAL" clId="{DDB65E23-A850-4F95-AB37-94F280163042}" dt="2023-06-30T18:38:22.075" v="4" actId="478"/>
          <ac:spMkLst>
            <pc:docMk/>
            <pc:sldMk cId="3566941940" sldId="484"/>
            <ac:spMk id="15" creationId="{51131A7F-BEF1-45D1-BAC4-80D4A398E4E6}"/>
          </ac:spMkLst>
        </pc:spChg>
        <pc:spChg chg="add mod">
          <ac:chgData name="Paula Vázquez-Valero" userId="3a0e46d7-2099-40af-a155-aa45b68bfff3" providerId="ADAL" clId="{DDB65E23-A850-4F95-AB37-94F280163042}" dt="2023-07-01T19:16:28.047" v="58"/>
          <ac:spMkLst>
            <pc:docMk/>
            <pc:sldMk cId="3566941940" sldId="484"/>
            <ac:spMk id="16" creationId="{650CE18B-44CF-5BB4-88E1-074A3719841B}"/>
          </ac:spMkLst>
        </pc:spChg>
        <pc:spChg chg="del">
          <ac:chgData name="Paula Vázquez-Valero" userId="3a0e46d7-2099-40af-a155-aa45b68bfff3" providerId="ADAL" clId="{DDB65E23-A850-4F95-AB37-94F280163042}" dt="2023-06-30T18:38:22.075" v="4" actId="478"/>
          <ac:spMkLst>
            <pc:docMk/>
            <pc:sldMk cId="3566941940" sldId="484"/>
            <ac:spMk id="16" creationId="{AA716F7A-D201-4DBC-B465-59691892171B}"/>
          </ac:spMkLst>
        </pc:spChg>
        <pc:spChg chg="del">
          <ac:chgData name="Paula Vázquez-Valero" userId="3a0e46d7-2099-40af-a155-aa45b68bfff3" providerId="ADAL" clId="{DDB65E23-A850-4F95-AB37-94F280163042}" dt="2023-07-01T19:16:25.544" v="56" actId="478"/>
          <ac:spMkLst>
            <pc:docMk/>
            <pc:sldMk cId="3566941940" sldId="484"/>
            <ac:spMk id="23" creationId="{FF85AEDE-96E3-41CE-BBD0-56B47A2D8914}"/>
          </ac:spMkLst>
        </pc:spChg>
        <pc:spChg chg="del">
          <ac:chgData name="Paula Vázquez-Valero" userId="3a0e46d7-2099-40af-a155-aa45b68bfff3" providerId="ADAL" clId="{DDB65E23-A850-4F95-AB37-94F280163042}" dt="2023-07-01T19:16:25.544" v="56" actId="478"/>
          <ac:spMkLst>
            <pc:docMk/>
            <pc:sldMk cId="3566941940" sldId="484"/>
            <ac:spMk id="24" creationId="{08B05A02-233D-4918-98E7-0F0933E585F4}"/>
          </ac:spMkLst>
        </pc:spChg>
        <pc:spChg chg="del">
          <ac:chgData name="Paula Vázquez-Valero" userId="3a0e46d7-2099-40af-a155-aa45b68bfff3" providerId="ADAL" clId="{DDB65E23-A850-4F95-AB37-94F280163042}" dt="2023-07-01T19:16:27.765" v="57" actId="478"/>
          <ac:spMkLst>
            <pc:docMk/>
            <pc:sldMk cId="3566941940" sldId="484"/>
            <ac:spMk id="25" creationId="{E818551A-A20B-4F6D-88C8-4E5D92216660}"/>
          </ac:spMkLst>
        </pc:spChg>
        <pc:spChg chg="del">
          <ac:chgData name="Paula Vázquez-Valero" userId="3a0e46d7-2099-40af-a155-aa45b68bfff3" providerId="ADAL" clId="{DDB65E23-A850-4F95-AB37-94F280163042}" dt="2023-07-01T19:16:25.544" v="56" actId="478"/>
          <ac:spMkLst>
            <pc:docMk/>
            <pc:sldMk cId="3566941940" sldId="484"/>
            <ac:spMk id="26" creationId="{FC285491-AC79-4895-843D-BF718B6E9E53}"/>
          </ac:spMkLst>
        </pc:spChg>
        <pc:spChg chg="del">
          <ac:chgData name="Paula Vázquez-Valero" userId="3a0e46d7-2099-40af-a155-aa45b68bfff3" providerId="ADAL" clId="{DDB65E23-A850-4F95-AB37-94F280163042}" dt="2023-07-01T19:16:25.544" v="56" actId="478"/>
          <ac:spMkLst>
            <pc:docMk/>
            <pc:sldMk cId="3566941940" sldId="484"/>
            <ac:spMk id="27" creationId="{F66DFC9B-6A7D-4FFB-A476-30873FE431A2}"/>
          </ac:spMkLst>
        </pc:spChg>
        <pc:spChg chg="del">
          <ac:chgData name="Paula Vázquez-Valero" userId="3a0e46d7-2099-40af-a155-aa45b68bfff3" providerId="ADAL" clId="{DDB65E23-A850-4F95-AB37-94F280163042}" dt="2023-07-01T19:16:25.544" v="56" actId="478"/>
          <ac:spMkLst>
            <pc:docMk/>
            <pc:sldMk cId="3566941940" sldId="484"/>
            <ac:spMk id="28" creationId="{14411D1C-8D7F-4B06-9AD5-61E697B76EF9}"/>
          </ac:spMkLst>
        </pc:spChg>
        <pc:spChg chg="del">
          <ac:chgData name="Paula Vázquez-Valero" userId="3a0e46d7-2099-40af-a155-aa45b68bfff3" providerId="ADAL" clId="{DDB65E23-A850-4F95-AB37-94F280163042}" dt="2023-07-01T19:16:25.544" v="56" actId="478"/>
          <ac:spMkLst>
            <pc:docMk/>
            <pc:sldMk cId="3566941940" sldId="484"/>
            <ac:spMk id="30" creationId="{7DA3F72F-827D-4C6A-8A67-550EA0072926}"/>
          </ac:spMkLst>
        </pc:spChg>
        <pc:spChg chg="add mod">
          <ac:chgData name="Paula Vázquez-Valero" userId="3a0e46d7-2099-40af-a155-aa45b68bfff3" providerId="ADAL" clId="{DDB65E23-A850-4F95-AB37-94F280163042}" dt="2023-06-30T18:38:22.379" v="5"/>
          <ac:spMkLst>
            <pc:docMk/>
            <pc:sldMk cId="3566941940" sldId="484"/>
            <ac:spMk id="32" creationId="{33ACD5AF-1DF4-1F40-C9CE-5ED63DBABED3}"/>
          </ac:spMkLst>
        </pc:spChg>
        <pc:spChg chg="add mod">
          <ac:chgData name="Paula Vázquez-Valero" userId="3a0e46d7-2099-40af-a155-aa45b68bfff3" providerId="ADAL" clId="{DDB65E23-A850-4F95-AB37-94F280163042}" dt="2023-06-30T18:38:22.379" v="5"/>
          <ac:spMkLst>
            <pc:docMk/>
            <pc:sldMk cId="3566941940" sldId="484"/>
            <ac:spMk id="33" creationId="{D91D67A9-ACA7-31B1-4CB7-1B0A39BD7B7E}"/>
          </ac:spMkLst>
        </pc:spChg>
        <pc:spChg chg="add mod">
          <ac:chgData name="Paula Vázquez-Valero" userId="3a0e46d7-2099-40af-a155-aa45b68bfff3" providerId="ADAL" clId="{DDB65E23-A850-4F95-AB37-94F280163042}" dt="2023-06-30T18:38:22.379" v="5"/>
          <ac:spMkLst>
            <pc:docMk/>
            <pc:sldMk cId="3566941940" sldId="484"/>
            <ac:spMk id="34" creationId="{99D3DB20-96AD-683C-F3EC-31A2CB916698}"/>
          </ac:spMkLst>
        </pc:spChg>
        <pc:spChg chg="add mod">
          <ac:chgData name="Paula Vázquez-Valero" userId="3a0e46d7-2099-40af-a155-aa45b68bfff3" providerId="ADAL" clId="{DDB65E23-A850-4F95-AB37-94F280163042}" dt="2023-07-01T19:16:28.047" v="58"/>
          <ac:spMkLst>
            <pc:docMk/>
            <pc:sldMk cId="3566941940" sldId="484"/>
            <ac:spMk id="35" creationId="{10CEF545-3B6F-E3FE-231F-D3C6895954E8}"/>
          </ac:spMkLst>
        </pc:spChg>
        <pc:spChg chg="add mod">
          <ac:chgData name="Paula Vázquez-Valero" userId="3a0e46d7-2099-40af-a155-aa45b68bfff3" providerId="ADAL" clId="{DDB65E23-A850-4F95-AB37-94F280163042}" dt="2023-07-01T19:16:33.287" v="59" actId="1076"/>
          <ac:spMkLst>
            <pc:docMk/>
            <pc:sldMk cId="3566941940" sldId="484"/>
            <ac:spMk id="36" creationId="{BABB4BF6-EE4B-9F09-0542-CCFEB90A0DB4}"/>
          </ac:spMkLst>
        </pc:spChg>
        <pc:spChg chg="add mod">
          <ac:chgData name="Paula Vázquez-Valero" userId="3a0e46d7-2099-40af-a155-aa45b68bfff3" providerId="ADAL" clId="{DDB65E23-A850-4F95-AB37-94F280163042}" dt="2023-07-01T19:16:28.047" v="58"/>
          <ac:spMkLst>
            <pc:docMk/>
            <pc:sldMk cId="3566941940" sldId="484"/>
            <ac:spMk id="37" creationId="{5689B29E-482F-C97B-3805-78204270451E}"/>
          </ac:spMkLst>
        </pc:spChg>
        <pc:spChg chg="add mod">
          <ac:chgData name="Paula Vázquez-Valero" userId="3a0e46d7-2099-40af-a155-aa45b68bfff3" providerId="ADAL" clId="{DDB65E23-A850-4F95-AB37-94F280163042}" dt="2023-07-01T19:16:28.047" v="58"/>
          <ac:spMkLst>
            <pc:docMk/>
            <pc:sldMk cId="3566941940" sldId="484"/>
            <ac:spMk id="38" creationId="{55F80C0D-A299-FA5A-EAC2-C17490704D97}"/>
          </ac:spMkLst>
        </pc:spChg>
        <pc:spChg chg="add mod">
          <ac:chgData name="Paula Vázquez-Valero" userId="3a0e46d7-2099-40af-a155-aa45b68bfff3" providerId="ADAL" clId="{DDB65E23-A850-4F95-AB37-94F280163042}" dt="2023-07-01T19:16:28.047" v="58"/>
          <ac:spMkLst>
            <pc:docMk/>
            <pc:sldMk cId="3566941940" sldId="484"/>
            <ac:spMk id="39" creationId="{2BFF7586-9305-826C-F6D4-307CBE440E26}"/>
          </ac:spMkLst>
        </pc:spChg>
        <pc:spChg chg="add mod">
          <ac:chgData name="Paula Vázquez-Valero" userId="3a0e46d7-2099-40af-a155-aa45b68bfff3" providerId="ADAL" clId="{DDB65E23-A850-4F95-AB37-94F280163042}" dt="2023-07-01T19:16:28.047" v="58"/>
          <ac:spMkLst>
            <pc:docMk/>
            <pc:sldMk cId="3566941940" sldId="484"/>
            <ac:spMk id="41" creationId="{D85D3F31-DA97-BA55-EC54-8F51DB85E0B5}"/>
          </ac:spMkLst>
        </pc:spChg>
        <pc:spChg chg="add mod">
          <ac:chgData name="Paula Vázquez-Valero" userId="3a0e46d7-2099-40af-a155-aa45b68bfff3" providerId="ADAL" clId="{DDB65E23-A850-4F95-AB37-94F280163042}" dt="2023-07-01T19:17:30.259" v="91" actId="20577"/>
          <ac:spMkLst>
            <pc:docMk/>
            <pc:sldMk cId="3566941940" sldId="484"/>
            <ac:spMk id="42" creationId="{13368FAB-0BBC-6649-D02E-3C995D294ACF}"/>
          </ac:spMkLst>
        </pc:spChg>
        <pc:picChg chg="add mod">
          <ac:chgData name="Paula Vázquez-Valero" userId="3a0e46d7-2099-40af-a155-aa45b68bfff3" providerId="ADAL" clId="{DDB65E23-A850-4F95-AB37-94F280163042}" dt="2023-07-01T19:16:28.047" v="58"/>
          <ac:picMkLst>
            <pc:docMk/>
            <pc:sldMk cId="3566941940" sldId="484"/>
            <ac:picMk id="3" creationId="{8D42C025-89DE-FCDA-34F8-FE2350CAD737}"/>
          </ac:picMkLst>
        </pc:picChg>
        <pc:picChg chg="add mod">
          <ac:chgData name="Paula Vázquez-Valero" userId="3a0e46d7-2099-40af-a155-aa45b68bfff3" providerId="ADAL" clId="{DDB65E23-A850-4F95-AB37-94F280163042}" dt="2023-07-01T19:16:28.047" v="58"/>
          <ac:picMkLst>
            <pc:docMk/>
            <pc:sldMk cId="3566941940" sldId="484"/>
            <ac:picMk id="11" creationId="{DC22518F-AED7-F2D1-8BD2-C31FF6B6E76C}"/>
          </ac:picMkLst>
        </pc:picChg>
        <pc:picChg chg="add mod">
          <ac:chgData name="Paula Vázquez-Valero" userId="3a0e46d7-2099-40af-a155-aa45b68bfff3" providerId="ADAL" clId="{DDB65E23-A850-4F95-AB37-94F280163042}" dt="2023-07-01T19:16:28.047" v="58"/>
          <ac:picMkLst>
            <pc:docMk/>
            <pc:sldMk cId="3566941940" sldId="484"/>
            <ac:picMk id="12" creationId="{41ED38BC-798E-C7AD-7C0D-286B9B2B15A5}"/>
          </ac:picMkLst>
        </pc:picChg>
        <pc:picChg chg="add mod">
          <ac:chgData name="Paula Vázquez-Valero" userId="3a0e46d7-2099-40af-a155-aa45b68bfff3" providerId="ADAL" clId="{DDB65E23-A850-4F95-AB37-94F280163042}" dt="2023-07-01T19:16:33.287" v="59" actId="1076"/>
          <ac:picMkLst>
            <pc:docMk/>
            <pc:sldMk cId="3566941940" sldId="484"/>
            <ac:picMk id="13" creationId="{CE6722D6-47AD-83AA-575F-B7F208119435}"/>
          </ac:picMkLst>
        </pc:picChg>
        <pc:picChg chg="add mod">
          <ac:chgData name="Paula Vázquez-Valero" userId="3a0e46d7-2099-40af-a155-aa45b68bfff3" providerId="ADAL" clId="{DDB65E23-A850-4F95-AB37-94F280163042}" dt="2023-07-01T19:16:28.047" v="58"/>
          <ac:picMkLst>
            <pc:docMk/>
            <pc:sldMk cId="3566941940" sldId="484"/>
            <ac:picMk id="14" creationId="{A7638A92-B245-1A18-97F1-264CFA3A32B1}"/>
          </ac:picMkLst>
        </pc:picChg>
        <pc:picChg chg="add mod">
          <ac:chgData name="Paula Vázquez-Valero" userId="3a0e46d7-2099-40af-a155-aa45b68bfff3" providerId="ADAL" clId="{DDB65E23-A850-4F95-AB37-94F280163042}" dt="2023-07-01T19:16:28.047" v="58"/>
          <ac:picMkLst>
            <pc:docMk/>
            <pc:sldMk cId="3566941940" sldId="484"/>
            <ac:picMk id="15" creationId="{C664EE26-E998-9C8D-9AFC-7A7238B56DA2}"/>
          </ac:picMkLst>
        </pc:picChg>
        <pc:picChg chg="del">
          <ac:chgData name="Paula Vázquez-Valero" userId="3a0e46d7-2099-40af-a155-aa45b68bfff3" providerId="ADAL" clId="{DDB65E23-A850-4F95-AB37-94F280163042}" dt="2023-07-01T19:16:25.544" v="56" actId="478"/>
          <ac:picMkLst>
            <pc:docMk/>
            <pc:sldMk cId="3566941940" sldId="484"/>
            <ac:picMk id="17" creationId="{C07D38B3-9381-407C-809A-1DDA691CED61}"/>
          </ac:picMkLst>
        </pc:picChg>
        <pc:picChg chg="del">
          <ac:chgData name="Paula Vázquez-Valero" userId="3a0e46d7-2099-40af-a155-aa45b68bfff3" providerId="ADAL" clId="{DDB65E23-A850-4F95-AB37-94F280163042}" dt="2023-07-01T19:16:25.544" v="56" actId="478"/>
          <ac:picMkLst>
            <pc:docMk/>
            <pc:sldMk cId="3566941940" sldId="484"/>
            <ac:picMk id="18" creationId="{E21FB124-0501-45F5-A2AB-A64F42ECF66D}"/>
          </ac:picMkLst>
        </pc:picChg>
        <pc:picChg chg="del">
          <ac:chgData name="Paula Vázquez-Valero" userId="3a0e46d7-2099-40af-a155-aa45b68bfff3" providerId="ADAL" clId="{DDB65E23-A850-4F95-AB37-94F280163042}" dt="2023-07-01T19:16:25.544" v="56" actId="478"/>
          <ac:picMkLst>
            <pc:docMk/>
            <pc:sldMk cId="3566941940" sldId="484"/>
            <ac:picMk id="19" creationId="{7738AB07-AED1-4861-B42E-A338064235C8}"/>
          </ac:picMkLst>
        </pc:picChg>
        <pc:picChg chg="del">
          <ac:chgData name="Paula Vázquez-Valero" userId="3a0e46d7-2099-40af-a155-aa45b68bfff3" providerId="ADAL" clId="{DDB65E23-A850-4F95-AB37-94F280163042}" dt="2023-07-01T19:16:25.544" v="56" actId="478"/>
          <ac:picMkLst>
            <pc:docMk/>
            <pc:sldMk cId="3566941940" sldId="484"/>
            <ac:picMk id="20" creationId="{15699660-3B7E-4883-B4DE-4507844763C6}"/>
          </ac:picMkLst>
        </pc:picChg>
        <pc:picChg chg="del">
          <ac:chgData name="Paula Vázquez-Valero" userId="3a0e46d7-2099-40af-a155-aa45b68bfff3" providerId="ADAL" clId="{DDB65E23-A850-4F95-AB37-94F280163042}" dt="2023-07-01T19:16:27.765" v="57" actId="478"/>
          <ac:picMkLst>
            <pc:docMk/>
            <pc:sldMk cId="3566941940" sldId="484"/>
            <ac:picMk id="21" creationId="{AB4AFB5F-39DA-4C55-8F5A-944DAEBA2717}"/>
          </ac:picMkLst>
        </pc:picChg>
        <pc:picChg chg="del">
          <ac:chgData name="Paula Vázquez-Valero" userId="3a0e46d7-2099-40af-a155-aa45b68bfff3" providerId="ADAL" clId="{DDB65E23-A850-4F95-AB37-94F280163042}" dt="2023-07-01T19:16:25.544" v="56" actId="478"/>
          <ac:picMkLst>
            <pc:docMk/>
            <pc:sldMk cId="3566941940" sldId="484"/>
            <ac:picMk id="22" creationId="{E59B64BC-B089-4CE5-90B6-486B08C61870}"/>
          </ac:picMkLst>
        </pc:picChg>
        <pc:picChg chg="del">
          <ac:chgData name="Paula Vázquez-Valero" userId="3a0e46d7-2099-40af-a155-aa45b68bfff3" providerId="ADAL" clId="{DDB65E23-A850-4F95-AB37-94F280163042}" dt="2023-07-01T19:16:25.544" v="56" actId="478"/>
          <ac:picMkLst>
            <pc:docMk/>
            <pc:sldMk cId="3566941940" sldId="484"/>
            <ac:picMk id="29" creationId="{BD27FCD1-E9D2-476A-A200-2B8E6C341C62}"/>
          </ac:picMkLst>
        </pc:picChg>
        <pc:picChg chg="add mod">
          <ac:chgData name="Paula Vázquez-Valero" userId="3a0e46d7-2099-40af-a155-aa45b68bfff3" providerId="ADAL" clId="{DDB65E23-A850-4F95-AB37-94F280163042}" dt="2023-07-01T19:16:28.047" v="58"/>
          <ac:picMkLst>
            <pc:docMk/>
            <pc:sldMk cId="3566941940" sldId="484"/>
            <ac:picMk id="40" creationId="{3F273DB5-6493-6457-EDF7-C6E383195404}"/>
          </ac:picMkLst>
        </pc:picChg>
        <pc:cxnChg chg="add mod">
          <ac:chgData name="Paula Vázquez-Valero" userId="3a0e46d7-2099-40af-a155-aa45b68bfff3" providerId="ADAL" clId="{DDB65E23-A850-4F95-AB37-94F280163042}" dt="2023-06-30T18:38:22.379" v="5"/>
          <ac:cxnSpMkLst>
            <pc:docMk/>
            <pc:sldMk cId="3566941940" sldId="484"/>
            <ac:cxnSpMk id="9" creationId="{0CAE0B76-F788-D41D-EF10-B2FE517BD1E0}"/>
          </ac:cxnSpMkLst>
        </pc:cxnChg>
        <pc:cxnChg chg="add mod">
          <ac:chgData name="Paula Vázquez-Valero" userId="3a0e46d7-2099-40af-a155-aa45b68bfff3" providerId="ADAL" clId="{DDB65E23-A850-4F95-AB37-94F280163042}" dt="2023-06-30T18:38:22.379" v="5"/>
          <ac:cxnSpMkLst>
            <pc:docMk/>
            <pc:sldMk cId="3566941940" sldId="484"/>
            <ac:cxnSpMk id="10" creationId="{3495989E-B82E-B2EF-384E-8825521A9797}"/>
          </ac:cxnSpMkLst>
        </pc:cxnChg>
        <pc:cxnChg chg="del">
          <ac:chgData name="Paula Vázquez-Valero" userId="3a0e46d7-2099-40af-a155-aa45b68bfff3" providerId="ADAL" clId="{DDB65E23-A850-4F95-AB37-94F280163042}" dt="2023-06-30T18:38:22.075" v="4" actId="478"/>
          <ac:cxnSpMkLst>
            <pc:docMk/>
            <pc:sldMk cId="3566941940" sldId="484"/>
            <ac:cxnSpMk id="12" creationId="{C3046F4E-0EFA-4422-BD3F-ED7FD621D8A9}"/>
          </ac:cxnSpMkLst>
        </pc:cxnChg>
        <pc:cxnChg chg="del">
          <ac:chgData name="Paula Vázquez-Valero" userId="3a0e46d7-2099-40af-a155-aa45b68bfff3" providerId="ADAL" clId="{DDB65E23-A850-4F95-AB37-94F280163042}" dt="2023-06-30T18:38:22.075" v="4" actId="478"/>
          <ac:cxnSpMkLst>
            <pc:docMk/>
            <pc:sldMk cId="3566941940" sldId="484"/>
            <ac:cxnSpMk id="13" creationId="{155BA36D-9EE0-4701-ABF8-D15F58A90893}"/>
          </ac:cxnSpMkLst>
        </pc:cxnChg>
        <pc:cxnChg chg="del">
          <ac:chgData name="Paula Vázquez-Valero" userId="3a0e46d7-2099-40af-a155-aa45b68bfff3" providerId="ADAL" clId="{DDB65E23-A850-4F95-AB37-94F280163042}" dt="2023-06-30T18:38:22.075" v="4" actId="478"/>
          <ac:cxnSpMkLst>
            <pc:docMk/>
            <pc:sldMk cId="3566941940" sldId="484"/>
            <ac:cxnSpMk id="14" creationId="{13427578-294E-4D70-A18E-28C0941602A4}"/>
          </ac:cxnSpMkLst>
        </pc:cxnChg>
        <pc:cxnChg chg="add mod">
          <ac:chgData name="Paula Vázquez-Valero" userId="3a0e46d7-2099-40af-a155-aa45b68bfff3" providerId="ADAL" clId="{DDB65E23-A850-4F95-AB37-94F280163042}" dt="2023-06-30T18:38:22.379" v="5"/>
          <ac:cxnSpMkLst>
            <pc:docMk/>
            <pc:sldMk cId="3566941940" sldId="484"/>
            <ac:cxnSpMk id="31" creationId="{5648BB3D-C2C4-4D53-031B-599BD6D5C7F2}"/>
          </ac:cxnSpMkLst>
        </pc:cxnChg>
      </pc:sldChg>
      <pc:sldChg chg="addSp delSp modSp mod delAnim modAnim">
        <pc:chgData name="Paula Vázquez-Valero" userId="3a0e46d7-2099-40af-a155-aa45b68bfff3" providerId="ADAL" clId="{DDB65E23-A850-4F95-AB37-94F280163042}" dt="2023-07-01T19:18:25.739" v="106"/>
        <pc:sldMkLst>
          <pc:docMk/>
          <pc:sldMk cId="3204061032" sldId="485"/>
        </pc:sldMkLst>
        <pc:spChg chg="mod">
          <ac:chgData name="Paula Vázquez-Valero" userId="3a0e46d7-2099-40af-a155-aa45b68bfff3" providerId="ADAL" clId="{DDB65E23-A850-4F95-AB37-94F280163042}" dt="2023-07-01T19:18:08.016" v="100" actId="20577"/>
          <ac:spMkLst>
            <pc:docMk/>
            <pc:sldMk cId="3204061032" sldId="485"/>
            <ac:spMk id="4" creationId="{C3B9E283-9532-C363-C5D3-4503D65B70C5}"/>
          </ac:spMkLst>
        </pc:spChg>
        <pc:spChg chg="add mod">
          <ac:chgData name="Paula Vázquez-Valero" userId="3a0e46d7-2099-40af-a155-aa45b68bfff3" providerId="ADAL" clId="{DDB65E23-A850-4F95-AB37-94F280163042}" dt="2023-06-30T18:38:27.300" v="7"/>
          <ac:spMkLst>
            <pc:docMk/>
            <pc:sldMk cId="3204061032" sldId="485"/>
            <ac:spMk id="7" creationId="{30E659CB-D364-F2A9-41F4-18DECCEB3E7D}"/>
          </ac:spMkLst>
        </pc:spChg>
        <pc:spChg chg="add mod">
          <ac:chgData name="Paula Vázquez-Valero" userId="3a0e46d7-2099-40af-a155-aa45b68bfff3" providerId="ADAL" clId="{DDB65E23-A850-4F95-AB37-94F280163042}" dt="2023-06-30T18:38:27.300" v="7"/>
          <ac:spMkLst>
            <pc:docMk/>
            <pc:sldMk cId="3204061032" sldId="485"/>
            <ac:spMk id="11" creationId="{B25C46B5-1B22-ECDE-CAF8-6D5E74DED708}"/>
          </ac:spMkLst>
        </pc:spChg>
        <pc:spChg chg="add mod">
          <ac:chgData name="Paula Vázquez-Valero" userId="3a0e46d7-2099-40af-a155-aa45b68bfff3" providerId="ADAL" clId="{DDB65E23-A850-4F95-AB37-94F280163042}" dt="2023-06-30T18:38:27.300" v="7"/>
          <ac:spMkLst>
            <pc:docMk/>
            <pc:sldMk cId="3204061032" sldId="485"/>
            <ac:spMk id="12" creationId="{EBF146A8-1434-8322-91E9-EEE934508489}"/>
          </ac:spMkLst>
        </pc:spChg>
        <pc:spChg chg="add mod">
          <ac:chgData name="Paula Vázquez-Valero" userId="3a0e46d7-2099-40af-a155-aa45b68bfff3" providerId="ADAL" clId="{DDB65E23-A850-4F95-AB37-94F280163042}" dt="2023-06-30T18:38:27.300" v="7"/>
          <ac:spMkLst>
            <pc:docMk/>
            <pc:sldMk cId="3204061032" sldId="485"/>
            <ac:spMk id="13" creationId="{8DB74F90-89FE-54FC-E346-22EB977DDE1F}"/>
          </ac:spMkLst>
        </pc:spChg>
        <pc:spChg chg="add mod">
          <ac:chgData name="Paula Vázquez-Valero" userId="3a0e46d7-2099-40af-a155-aa45b68bfff3" providerId="ADAL" clId="{DDB65E23-A850-4F95-AB37-94F280163042}" dt="2023-07-01T19:17:54.998" v="97"/>
          <ac:spMkLst>
            <pc:docMk/>
            <pc:sldMk cId="3204061032" sldId="485"/>
            <ac:spMk id="14" creationId="{FAD2572B-49B4-DC20-962A-9EA9D12233A5}"/>
          </ac:spMkLst>
        </pc:spChg>
        <pc:spChg chg="add mod">
          <ac:chgData name="Paula Vázquez-Valero" userId="3a0e46d7-2099-40af-a155-aa45b68bfff3" providerId="ADAL" clId="{DDB65E23-A850-4F95-AB37-94F280163042}" dt="2023-07-01T19:17:54.998" v="97"/>
          <ac:spMkLst>
            <pc:docMk/>
            <pc:sldMk cId="3204061032" sldId="485"/>
            <ac:spMk id="16" creationId="{311C580F-0F57-3EDC-34F5-371300581725}"/>
          </ac:spMkLst>
        </pc:spChg>
        <pc:spChg chg="add mod">
          <ac:chgData name="Paula Vázquez-Valero" userId="3a0e46d7-2099-40af-a155-aa45b68bfff3" providerId="ADAL" clId="{DDB65E23-A850-4F95-AB37-94F280163042}" dt="2023-07-01T19:17:54.998" v="97"/>
          <ac:spMkLst>
            <pc:docMk/>
            <pc:sldMk cId="3204061032" sldId="485"/>
            <ac:spMk id="17" creationId="{3DA97198-E8B1-C5A6-C19A-D12F187DE49A}"/>
          </ac:spMkLst>
        </pc:spChg>
        <pc:spChg chg="add mod">
          <ac:chgData name="Paula Vázquez-Valero" userId="3a0e46d7-2099-40af-a155-aa45b68bfff3" providerId="ADAL" clId="{DDB65E23-A850-4F95-AB37-94F280163042}" dt="2023-07-01T19:17:54.998" v="97"/>
          <ac:spMkLst>
            <pc:docMk/>
            <pc:sldMk cId="3204061032" sldId="485"/>
            <ac:spMk id="18" creationId="{876F7CA3-6C06-175D-F576-075E430E4A5F}"/>
          </ac:spMkLst>
        </pc:spChg>
        <pc:spChg chg="add mod">
          <ac:chgData name="Paula Vázquez-Valero" userId="3a0e46d7-2099-40af-a155-aa45b68bfff3" providerId="ADAL" clId="{DDB65E23-A850-4F95-AB37-94F280163042}" dt="2023-07-01T19:17:54.998" v="97"/>
          <ac:spMkLst>
            <pc:docMk/>
            <pc:sldMk cId="3204061032" sldId="485"/>
            <ac:spMk id="19" creationId="{AB581DF7-1214-0365-EEF8-6E399BC599B9}"/>
          </ac:spMkLst>
        </pc:spChg>
        <pc:spChg chg="add mod">
          <ac:chgData name="Paula Vázquez-Valero" userId="3a0e46d7-2099-40af-a155-aa45b68bfff3" providerId="ADAL" clId="{DDB65E23-A850-4F95-AB37-94F280163042}" dt="2023-07-01T19:17:54.998" v="97"/>
          <ac:spMkLst>
            <pc:docMk/>
            <pc:sldMk cId="3204061032" sldId="485"/>
            <ac:spMk id="20" creationId="{718173F6-5223-1040-93B0-2B8D55D90938}"/>
          </ac:spMkLst>
        </pc:spChg>
        <pc:spChg chg="add mod">
          <ac:chgData name="Paula Vázquez-Valero" userId="3a0e46d7-2099-40af-a155-aa45b68bfff3" providerId="ADAL" clId="{DDB65E23-A850-4F95-AB37-94F280163042}" dt="2023-07-01T19:17:54.998" v="97"/>
          <ac:spMkLst>
            <pc:docMk/>
            <pc:sldMk cId="3204061032" sldId="485"/>
            <ac:spMk id="21" creationId="{75DB2497-467B-A258-6B19-5BFC5CD5696E}"/>
          </ac:spMkLst>
        </pc:spChg>
        <pc:spChg chg="del">
          <ac:chgData name="Paula Vázquez-Valero" userId="3a0e46d7-2099-40af-a155-aa45b68bfff3" providerId="ADAL" clId="{DDB65E23-A850-4F95-AB37-94F280163042}" dt="2023-06-30T18:38:27.014" v="6" actId="478"/>
          <ac:spMkLst>
            <pc:docMk/>
            <pc:sldMk cId="3204061032" sldId="485"/>
            <ac:spMk id="25" creationId="{600FF8B5-BA56-4822-87A9-475730B53CC9}"/>
          </ac:spMkLst>
        </pc:spChg>
        <pc:spChg chg="add del mod">
          <ac:chgData name="Paula Vázquez-Valero" userId="3a0e46d7-2099-40af-a155-aa45b68bfff3" providerId="ADAL" clId="{DDB65E23-A850-4F95-AB37-94F280163042}" dt="2023-07-01T19:18:25.173" v="105" actId="478"/>
          <ac:spMkLst>
            <pc:docMk/>
            <pc:sldMk cId="3204061032" sldId="485"/>
            <ac:spMk id="28" creationId="{E0CCF07A-10F2-BB56-C286-769FAF4AB08D}"/>
          </ac:spMkLst>
        </pc:spChg>
        <pc:spChg chg="del">
          <ac:chgData name="Paula Vázquez-Valero" userId="3a0e46d7-2099-40af-a155-aa45b68bfff3" providerId="ADAL" clId="{DDB65E23-A850-4F95-AB37-94F280163042}" dt="2023-06-30T18:38:27.014" v="6" actId="478"/>
          <ac:spMkLst>
            <pc:docMk/>
            <pc:sldMk cId="3204061032" sldId="485"/>
            <ac:spMk id="29" creationId="{A9899211-C84C-4A42-8A97-1B20D5A1D7FA}"/>
          </ac:spMkLst>
        </pc:spChg>
        <pc:spChg chg="add mod">
          <ac:chgData name="Paula Vázquez-Valero" userId="3a0e46d7-2099-40af-a155-aa45b68bfff3" providerId="ADAL" clId="{DDB65E23-A850-4F95-AB37-94F280163042}" dt="2023-07-01T19:18:25.739" v="106"/>
          <ac:spMkLst>
            <pc:docMk/>
            <pc:sldMk cId="3204061032" sldId="485"/>
            <ac:spMk id="29" creationId="{B881A300-E83E-B7B5-99E8-45F79080F463}"/>
          </ac:spMkLst>
        </pc:spChg>
        <pc:spChg chg="del">
          <ac:chgData name="Paula Vázquez-Valero" userId="3a0e46d7-2099-40af-a155-aa45b68bfff3" providerId="ADAL" clId="{DDB65E23-A850-4F95-AB37-94F280163042}" dt="2023-06-30T18:38:27.014" v="6" actId="478"/>
          <ac:spMkLst>
            <pc:docMk/>
            <pc:sldMk cId="3204061032" sldId="485"/>
            <ac:spMk id="30" creationId="{31EF408E-636D-48E5-84D1-0F76E687CEF1}"/>
          </ac:spMkLst>
        </pc:spChg>
        <pc:spChg chg="del">
          <ac:chgData name="Paula Vázquez-Valero" userId="3a0e46d7-2099-40af-a155-aa45b68bfff3" providerId="ADAL" clId="{DDB65E23-A850-4F95-AB37-94F280163042}" dt="2023-06-30T18:38:27.014" v="6" actId="478"/>
          <ac:spMkLst>
            <pc:docMk/>
            <pc:sldMk cId="3204061032" sldId="485"/>
            <ac:spMk id="31" creationId="{0B698777-58EB-4C44-A709-4FF9933A85AA}"/>
          </ac:spMkLst>
        </pc:spChg>
        <pc:spChg chg="del">
          <ac:chgData name="Paula Vázquez-Valero" userId="3a0e46d7-2099-40af-a155-aa45b68bfff3" providerId="ADAL" clId="{DDB65E23-A850-4F95-AB37-94F280163042}" dt="2023-07-01T19:17:52.350" v="95" actId="478"/>
          <ac:spMkLst>
            <pc:docMk/>
            <pc:sldMk cId="3204061032" sldId="485"/>
            <ac:spMk id="38" creationId="{E7B70BD6-3FE1-42B1-B738-B74EF11CB1E1}"/>
          </ac:spMkLst>
        </pc:spChg>
        <pc:spChg chg="del">
          <ac:chgData name="Paula Vázquez-Valero" userId="3a0e46d7-2099-40af-a155-aa45b68bfff3" providerId="ADAL" clId="{DDB65E23-A850-4F95-AB37-94F280163042}" dt="2023-07-01T19:17:52.350" v="95" actId="478"/>
          <ac:spMkLst>
            <pc:docMk/>
            <pc:sldMk cId="3204061032" sldId="485"/>
            <ac:spMk id="39" creationId="{419F1EE3-06A1-4DCD-A910-EE5BA7EBEDF9}"/>
          </ac:spMkLst>
        </pc:spChg>
        <pc:spChg chg="del">
          <ac:chgData name="Paula Vázquez-Valero" userId="3a0e46d7-2099-40af-a155-aa45b68bfff3" providerId="ADAL" clId="{DDB65E23-A850-4F95-AB37-94F280163042}" dt="2023-07-01T19:17:52.350" v="95" actId="478"/>
          <ac:spMkLst>
            <pc:docMk/>
            <pc:sldMk cId="3204061032" sldId="485"/>
            <ac:spMk id="40" creationId="{E9BCDEAA-BBC0-4898-8847-0487369D597B}"/>
          </ac:spMkLst>
        </pc:spChg>
        <pc:spChg chg="del">
          <ac:chgData name="Paula Vázquez-Valero" userId="3a0e46d7-2099-40af-a155-aa45b68bfff3" providerId="ADAL" clId="{DDB65E23-A850-4F95-AB37-94F280163042}" dt="2023-07-01T19:17:52.350" v="95" actId="478"/>
          <ac:spMkLst>
            <pc:docMk/>
            <pc:sldMk cId="3204061032" sldId="485"/>
            <ac:spMk id="41" creationId="{BEDBF0F9-1C53-42C9-B6AF-06C206FFF473}"/>
          </ac:spMkLst>
        </pc:spChg>
        <pc:spChg chg="del">
          <ac:chgData name="Paula Vázquez-Valero" userId="3a0e46d7-2099-40af-a155-aa45b68bfff3" providerId="ADAL" clId="{DDB65E23-A850-4F95-AB37-94F280163042}" dt="2023-07-01T19:17:52.350" v="95" actId="478"/>
          <ac:spMkLst>
            <pc:docMk/>
            <pc:sldMk cId="3204061032" sldId="485"/>
            <ac:spMk id="42" creationId="{545DAC64-559F-47C3-A12B-1FA38799FD64}"/>
          </ac:spMkLst>
        </pc:spChg>
        <pc:spChg chg="del">
          <ac:chgData name="Paula Vázquez-Valero" userId="3a0e46d7-2099-40af-a155-aa45b68bfff3" providerId="ADAL" clId="{DDB65E23-A850-4F95-AB37-94F280163042}" dt="2023-07-01T19:17:54.617" v="96" actId="478"/>
          <ac:spMkLst>
            <pc:docMk/>
            <pc:sldMk cId="3204061032" sldId="485"/>
            <ac:spMk id="43" creationId="{120D4D49-5DAE-4825-B22E-02934935DCA5}"/>
          </ac:spMkLst>
        </pc:spChg>
        <pc:spChg chg="del">
          <ac:chgData name="Paula Vázquez-Valero" userId="3a0e46d7-2099-40af-a155-aa45b68bfff3" providerId="ADAL" clId="{DDB65E23-A850-4F95-AB37-94F280163042}" dt="2023-07-01T19:17:52.350" v="95" actId="478"/>
          <ac:spMkLst>
            <pc:docMk/>
            <pc:sldMk cId="3204061032" sldId="485"/>
            <ac:spMk id="44" creationId="{FE200997-6059-4DC6-98BA-141D96380347}"/>
          </ac:spMkLst>
        </pc:spChg>
        <pc:picChg chg="add mod">
          <ac:chgData name="Paula Vázquez-Valero" userId="3a0e46d7-2099-40af-a155-aa45b68bfff3" providerId="ADAL" clId="{DDB65E23-A850-4F95-AB37-94F280163042}" dt="2023-07-01T19:17:54.998" v="97"/>
          <ac:picMkLst>
            <pc:docMk/>
            <pc:sldMk cId="3204061032" sldId="485"/>
            <ac:picMk id="15" creationId="{BED42234-FEDF-6A63-A753-257A28AF1093}"/>
          </ac:picMkLst>
        </pc:picChg>
        <pc:picChg chg="add mod">
          <ac:chgData name="Paula Vázquez-Valero" userId="3a0e46d7-2099-40af-a155-aa45b68bfff3" providerId="ADAL" clId="{DDB65E23-A850-4F95-AB37-94F280163042}" dt="2023-07-01T19:17:54.998" v="97"/>
          <ac:picMkLst>
            <pc:docMk/>
            <pc:sldMk cId="3204061032" sldId="485"/>
            <ac:picMk id="22" creationId="{BC655159-4CCF-D801-8387-4417635A7CC6}"/>
          </ac:picMkLst>
        </pc:picChg>
        <pc:picChg chg="add mod">
          <ac:chgData name="Paula Vázquez-Valero" userId="3a0e46d7-2099-40af-a155-aa45b68bfff3" providerId="ADAL" clId="{DDB65E23-A850-4F95-AB37-94F280163042}" dt="2023-07-01T19:17:54.998" v="97"/>
          <ac:picMkLst>
            <pc:docMk/>
            <pc:sldMk cId="3204061032" sldId="485"/>
            <ac:picMk id="23" creationId="{510584EE-C4D3-97AE-E9BC-4AD384267600}"/>
          </ac:picMkLst>
        </pc:picChg>
        <pc:picChg chg="add mod">
          <ac:chgData name="Paula Vázquez-Valero" userId="3a0e46d7-2099-40af-a155-aa45b68bfff3" providerId="ADAL" clId="{DDB65E23-A850-4F95-AB37-94F280163042}" dt="2023-07-01T19:17:54.998" v="97"/>
          <ac:picMkLst>
            <pc:docMk/>
            <pc:sldMk cId="3204061032" sldId="485"/>
            <ac:picMk id="24" creationId="{A4E2B49D-2DEC-687F-5F22-5621E38211E1}"/>
          </ac:picMkLst>
        </pc:picChg>
        <pc:picChg chg="add mod">
          <ac:chgData name="Paula Vázquez-Valero" userId="3a0e46d7-2099-40af-a155-aa45b68bfff3" providerId="ADAL" clId="{DDB65E23-A850-4F95-AB37-94F280163042}" dt="2023-07-01T19:18:01.703" v="98" actId="1076"/>
          <ac:picMkLst>
            <pc:docMk/>
            <pc:sldMk cId="3204061032" sldId="485"/>
            <ac:picMk id="25" creationId="{5B342349-5A07-06D8-8449-707CD4A0C662}"/>
          </ac:picMkLst>
        </pc:picChg>
        <pc:picChg chg="add mod">
          <ac:chgData name="Paula Vázquez-Valero" userId="3a0e46d7-2099-40af-a155-aa45b68bfff3" providerId="ADAL" clId="{DDB65E23-A850-4F95-AB37-94F280163042}" dt="2023-07-01T19:18:01.703" v="98" actId="1076"/>
          <ac:picMkLst>
            <pc:docMk/>
            <pc:sldMk cId="3204061032" sldId="485"/>
            <ac:picMk id="26" creationId="{88767211-3448-EEB7-A41E-80FF2856925D}"/>
          </ac:picMkLst>
        </pc:picChg>
        <pc:picChg chg="add mod">
          <ac:chgData name="Paula Vázquez-Valero" userId="3a0e46d7-2099-40af-a155-aa45b68bfff3" providerId="ADAL" clId="{DDB65E23-A850-4F95-AB37-94F280163042}" dt="2023-07-01T19:18:01.703" v="98" actId="1076"/>
          <ac:picMkLst>
            <pc:docMk/>
            <pc:sldMk cId="3204061032" sldId="485"/>
            <ac:picMk id="27" creationId="{D6F3A904-C1D4-723F-3DCA-FDF04175BC79}"/>
          </ac:picMkLst>
        </pc:picChg>
        <pc:picChg chg="del">
          <ac:chgData name="Paula Vázquez-Valero" userId="3a0e46d7-2099-40af-a155-aa45b68bfff3" providerId="ADAL" clId="{DDB65E23-A850-4F95-AB37-94F280163042}" dt="2023-07-01T19:17:52.350" v="95" actId="478"/>
          <ac:picMkLst>
            <pc:docMk/>
            <pc:sldMk cId="3204061032" sldId="485"/>
            <ac:picMk id="46" creationId="{26EBDAC9-CBF4-4B45-B379-C98F51053C7F}"/>
          </ac:picMkLst>
        </pc:picChg>
        <pc:picChg chg="del">
          <ac:chgData name="Paula Vázquez-Valero" userId="3a0e46d7-2099-40af-a155-aa45b68bfff3" providerId="ADAL" clId="{DDB65E23-A850-4F95-AB37-94F280163042}" dt="2023-07-01T19:17:52.350" v="95" actId="478"/>
          <ac:picMkLst>
            <pc:docMk/>
            <pc:sldMk cId="3204061032" sldId="485"/>
            <ac:picMk id="47" creationId="{86411D5D-3C18-4A6F-A48C-F873CA6A8D9B}"/>
          </ac:picMkLst>
        </pc:picChg>
        <pc:picChg chg="del">
          <ac:chgData name="Paula Vázquez-Valero" userId="3a0e46d7-2099-40af-a155-aa45b68bfff3" providerId="ADAL" clId="{DDB65E23-A850-4F95-AB37-94F280163042}" dt="2023-07-01T19:17:52.350" v="95" actId="478"/>
          <ac:picMkLst>
            <pc:docMk/>
            <pc:sldMk cId="3204061032" sldId="485"/>
            <ac:picMk id="48" creationId="{57F11681-B761-4B8A-9E3B-8E0B0057D9ED}"/>
          </ac:picMkLst>
        </pc:picChg>
        <pc:picChg chg="del">
          <ac:chgData name="Paula Vázquez-Valero" userId="3a0e46d7-2099-40af-a155-aa45b68bfff3" providerId="ADAL" clId="{DDB65E23-A850-4F95-AB37-94F280163042}" dt="2023-07-01T19:17:52.350" v="95" actId="478"/>
          <ac:picMkLst>
            <pc:docMk/>
            <pc:sldMk cId="3204061032" sldId="485"/>
            <ac:picMk id="49" creationId="{F6777B36-A2AC-4B0F-B8F9-748F6B2F0E1F}"/>
          </ac:picMkLst>
        </pc:picChg>
        <pc:picChg chg="del">
          <ac:chgData name="Paula Vázquez-Valero" userId="3a0e46d7-2099-40af-a155-aa45b68bfff3" providerId="ADAL" clId="{DDB65E23-A850-4F95-AB37-94F280163042}" dt="2023-07-01T19:17:52.350" v="95" actId="478"/>
          <ac:picMkLst>
            <pc:docMk/>
            <pc:sldMk cId="3204061032" sldId="485"/>
            <ac:picMk id="50" creationId="{77A65A2F-7DD0-4956-9C19-32074C9FD367}"/>
          </ac:picMkLst>
        </pc:picChg>
        <pc:picChg chg="del">
          <ac:chgData name="Paula Vázquez-Valero" userId="3a0e46d7-2099-40af-a155-aa45b68bfff3" providerId="ADAL" clId="{DDB65E23-A850-4F95-AB37-94F280163042}" dt="2023-07-01T19:17:52.350" v="95" actId="478"/>
          <ac:picMkLst>
            <pc:docMk/>
            <pc:sldMk cId="3204061032" sldId="485"/>
            <ac:picMk id="51" creationId="{C27DC0DC-04CB-416A-BE1E-7BB94FE8DAE4}"/>
          </ac:picMkLst>
        </pc:picChg>
        <pc:picChg chg="del">
          <ac:chgData name="Paula Vázquez-Valero" userId="3a0e46d7-2099-40af-a155-aa45b68bfff3" providerId="ADAL" clId="{DDB65E23-A850-4F95-AB37-94F280163042}" dt="2023-07-01T19:17:52.350" v="95" actId="478"/>
          <ac:picMkLst>
            <pc:docMk/>
            <pc:sldMk cId="3204061032" sldId="485"/>
            <ac:picMk id="52" creationId="{BEEFDDAD-5C83-4E92-A78F-EB305422C0A3}"/>
          </ac:picMkLst>
        </pc:picChg>
        <pc:cxnChg chg="add mod">
          <ac:chgData name="Paula Vázquez-Valero" userId="3a0e46d7-2099-40af-a155-aa45b68bfff3" providerId="ADAL" clId="{DDB65E23-A850-4F95-AB37-94F280163042}" dt="2023-06-30T18:38:27.300" v="7"/>
          <ac:cxnSpMkLst>
            <pc:docMk/>
            <pc:sldMk cId="3204061032" sldId="485"/>
            <ac:cxnSpMk id="8" creationId="{D81ECDED-18BA-F2A6-89FA-A58F59A59FC0}"/>
          </ac:cxnSpMkLst>
        </pc:cxnChg>
        <pc:cxnChg chg="add mod">
          <ac:chgData name="Paula Vázquez-Valero" userId="3a0e46d7-2099-40af-a155-aa45b68bfff3" providerId="ADAL" clId="{DDB65E23-A850-4F95-AB37-94F280163042}" dt="2023-06-30T18:38:27.300" v="7"/>
          <ac:cxnSpMkLst>
            <pc:docMk/>
            <pc:sldMk cId="3204061032" sldId="485"/>
            <ac:cxnSpMk id="9" creationId="{15428271-83FA-5CEE-AEA5-55D5F88BE3B3}"/>
          </ac:cxnSpMkLst>
        </pc:cxnChg>
        <pc:cxnChg chg="add mod">
          <ac:chgData name="Paula Vázquez-Valero" userId="3a0e46d7-2099-40af-a155-aa45b68bfff3" providerId="ADAL" clId="{DDB65E23-A850-4F95-AB37-94F280163042}" dt="2023-06-30T18:38:27.300" v="7"/>
          <ac:cxnSpMkLst>
            <pc:docMk/>
            <pc:sldMk cId="3204061032" sldId="485"/>
            <ac:cxnSpMk id="10" creationId="{B3C369F9-9EF2-7E87-99A3-BC133CE933E5}"/>
          </ac:cxnSpMkLst>
        </pc:cxnChg>
        <pc:cxnChg chg="del">
          <ac:chgData name="Paula Vázquez-Valero" userId="3a0e46d7-2099-40af-a155-aa45b68bfff3" providerId="ADAL" clId="{DDB65E23-A850-4F95-AB37-94F280163042}" dt="2023-06-30T18:38:27.014" v="6" actId="478"/>
          <ac:cxnSpMkLst>
            <pc:docMk/>
            <pc:sldMk cId="3204061032" sldId="485"/>
            <ac:cxnSpMk id="26" creationId="{62E0300C-814C-43CF-8589-6B9A5A33C1B3}"/>
          </ac:cxnSpMkLst>
        </pc:cxnChg>
        <pc:cxnChg chg="del">
          <ac:chgData name="Paula Vázquez-Valero" userId="3a0e46d7-2099-40af-a155-aa45b68bfff3" providerId="ADAL" clId="{DDB65E23-A850-4F95-AB37-94F280163042}" dt="2023-06-30T18:38:27.014" v="6" actId="478"/>
          <ac:cxnSpMkLst>
            <pc:docMk/>
            <pc:sldMk cId="3204061032" sldId="485"/>
            <ac:cxnSpMk id="27" creationId="{CDF49EE1-7720-4C49-9FA2-6276D648D6E9}"/>
          </ac:cxnSpMkLst>
        </pc:cxnChg>
        <pc:cxnChg chg="del">
          <ac:chgData name="Paula Vázquez-Valero" userId="3a0e46d7-2099-40af-a155-aa45b68bfff3" providerId="ADAL" clId="{DDB65E23-A850-4F95-AB37-94F280163042}" dt="2023-06-30T18:38:27.014" v="6" actId="478"/>
          <ac:cxnSpMkLst>
            <pc:docMk/>
            <pc:sldMk cId="3204061032" sldId="485"/>
            <ac:cxnSpMk id="28" creationId="{EBE79EFE-5410-4EE6-9505-B4B9A1C17C83}"/>
          </ac:cxnSpMkLst>
        </pc:cxnChg>
      </pc:sldChg>
      <pc:sldChg chg="addSp delSp modSp modAnim modNotes">
        <pc:chgData name="Paula Vázquez-Valero" userId="3a0e46d7-2099-40af-a155-aa45b68bfff3" providerId="ADAL" clId="{DDB65E23-A850-4F95-AB37-94F280163042}" dt="2023-07-01T19:11:11.784" v="12"/>
        <pc:sldMkLst>
          <pc:docMk/>
          <pc:sldMk cId="922359401" sldId="486"/>
        </pc:sldMkLst>
        <pc:spChg chg="add mod">
          <ac:chgData name="Paula Vázquez-Valero" userId="3a0e46d7-2099-40af-a155-aa45b68bfff3" providerId="ADAL" clId="{DDB65E23-A850-4F95-AB37-94F280163042}" dt="2023-07-01T19:11:11.784" v="12"/>
          <ac:spMkLst>
            <pc:docMk/>
            <pc:sldMk cId="922359401" sldId="486"/>
            <ac:spMk id="6" creationId="{31392CB8-9145-A96F-0148-5D67E7D1EEB9}"/>
          </ac:spMkLst>
        </pc:spChg>
        <pc:spChg chg="add mod">
          <ac:chgData name="Paula Vázquez-Valero" userId="3a0e46d7-2099-40af-a155-aa45b68bfff3" providerId="ADAL" clId="{DDB65E23-A850-4F95-AB37-94F280163042}" dt="2023-07-01T19:11:11.784" v="12"/>
          <ac:spMkLst>
            <pc:docMk/>
            <pc:sldMk cId="922359401" sldId="486"/>
            <ac:spMk id="7" creationId="{40BB97EF-7A32-9528-94EA-8BDFC75A450C}"/>
          </ac:spMkLst>
        </pc:spChg>
        <pc:spChg chg="add mod">
          <ac:chgData name="Paula Vázquez-Valero" userId="3a0e46d7-2099-40af-a155-aa45b68bfff3" providerId="ADAL" clId="{DDB65E23-A850-4F95-AB37-94F280163042}" dt="2023-07-01T19:11:11.784" v="12"/>
          <ac:spMkLst>
            <pc:docMk/>
            <pc:sldMk cId="922359401" sldId="486"/>
            <ac:spMk id="11" creationId="{6945353B-2414-9EA8-0B57-B71E340BA3F3}"/>
          </ac:spMkLst>
        </pc:spChg>
        <pc:spChg chg="add mod">
          <ac:chgData name="Paula Vázquez-Valero" userId="3a0e46d7-2099-40af-a155-aa45b68bfff3" providerId="ADAL" clId="{DDB65E23-A850-4F95-AB37-94F280163042}" dt="2023-07-01T19:11:11.784" v="12"/>
          <ac:spMkLst>
            <pc:docMk/>
            <pc:sldMk cId="922359401" sldId="486"/>
            <ac:spMk id="12" creationId="{C2523E54-EB72-C27B-2C2F-1A3D4849F6BA}"/>
          </ac:spMkLst>
        </pc:spChg>
        <pc:spChg chg="add mod">
          <ac:chgData name="Paula Vázquez-Valero" userId="3a0e46d7-2099-40af-a155-aa45b68bfff3" providerId="ADAL" clId="{DDB65E23-A850-4F95-AB37-94F280163042}" dt="2023-07-01T19:11:11.784" v="12"/>
          <ac:spMkLst>
            <pc:docMk/>
            <pc:sldMk cId="922359401" sldId="486"/>
            <ac:spMk id="13" creationId="{9A684017-08DC-3E7A-F010-D793DA8D8E23}"/>
          </ac:spMkLst>
        </pc:spChg>
        <pc:spChg chg="add mod">
          <ac:chgData name="Paula Vázquez-Valero" userId="3a0e46d7-2099-40af-a155-aa45b68bfff3" providerId="ADAL" clId="{DDB65E23-A850-4F95-AB37-94F280163042}" dt="2023-07-01T19:11:11.784" v="12"/>
          <ac:spMkLst>
            <pc:docMk/>
            <pc:sldMk cId="922359401" sldId="486"/>
            <ac:spMk id="14" creationId="{6B597B67-9703-F269-F2DF-84C724D259D1}"/>
          </ac:spMkLst>
        </pc:spChg>
        <pc:spChg chg="add mod">
          <ac:chgData name="Paula Vázquez-Valero" userId="3a0e46d7-2099-40af-a155-aa45b68bfff3" providerId="ADAL" clId="{DDB65E23-A850-4F95-AB37-94F280163042}" dt="2023-07-01T19:11:11.784" v="12"/>
          <ac:spMkLst>
            <pc:docMk/>
            <pc:sldMk cId="922359401" sldId="486"/>
            <ac:spMk id="15" creationId="{6E4D9CE2-5BD0-FED5-CAEC-C3564937CFC0}"/>
          </ac:spMkLst>
        </pc:spChg>
        <pc:spChg chg="add mod">
          <ac:chgData name="Paula Vázquez-Valero" userId="3a0e46d7-2099-40af-a155-aa45b68bfff3" providerId="ADAL" clId="{DDB65E23-A850-4F95-AB37-94F280163042}" dt="2023-07-01T19:11:11.784" v="12"/>
          <ac:spMkLst>
            <pc:docMk/>
            <pc:sldMk cId="922359401" sldId="486"/>
            <ac:spMk id="16" creationId="{F31C8035-1EA6-FF7D-F106-12D544704C2D}"/>
          </ac:spMkLst>
        </pc:spChg>
        <pc:spChg chg="add mod">
          <ac:chgData name="Paula Vázquez-Valero" userId="3a0e46d7-2099-40af-a155-aa45b68bfff3" providerId="ADAL" clId="{DDB65E23-A850-4F95-AB37-94F280163042}" dt="2023-07-01T19:11:11.784" v="12"/>
          <ac:spMkLst>
            <pc:docMk/>
            <pc:sldMk cId="922359401" sldId="486"/>
            <ac:spMk id="17" creationId="{76378147-3483-8173-057B-2BC5CAF3ECBD}"/>
          </ac:spMkLst>
        </pc:spChg>
        <pc:spChg chg="add mod">
          <ac:chgData name="Paula Vázquez-Valero" userId="3a0e46d7-2099-40af-a155-aa45b68bfff3" providerId="ADAL" clId="{DDB65E23-A850-4F95-AB37-94F280163042}" dt="2023-07-01T19:11:11.784" v="12"/>
          <ac:spMkLst>
            <pc:docMk/>
            <pc:sldMk cId="922359401" sldId="486"/>
            <ac:spMk id="18" creationId="{21DF9FB8-3FBB-D567-BF53-2279CEAB7E15}"/>
          </ac:spMkLst>
        </pc:spChg>
        <pc:spChg chg="add mod">
          <ac:chgData name="Paula Vázquez-Valero" userId="3a0e46d7-2099-40af-a155-aa45b68bfff3" providerId="ADAL" clId="{DDB65E23-A850-4F95-AB37-94F280163042}" dt="2023-07-01T19:11:11.784" v="12"/>
          <ac:spMkLst>
            <pc:docMk/>
            <pc:sldMk cId="922359401" sldId="486"/>
            <ac:spMk id="19" creationId="{FA6A2F34-702D-1782-FC7F-C65F111B595C}"/>
          </ac:spMkLst>
        </pc:spChg>
        <pc:spChg chg="del">
          <ac:chgData name="Paula Vázquez-Valero" userId="3a0e46d7-2099-40af-a155-aa45b68bfff3" providerId="ADAL" clId="{DDB65E23-A850-4F95-AB37-94F280163042}" dt="2023-07-01T19:11:11.466" v="11" actId="478"/>
          <ac:spMkLst>
            <pc:docMk/>
            <pc:sldMk cId="922359401" sldId="486"/>
            <ac:spMk id="53" creationId="{4E71A8E6-38A1-4B57-BD27-84BE08FA0C86}"/>
          </ac:spMkLst>
        </pc:spChg>
        <pc:spChg chg="del">
          <ac:chgData name="Paula Vázquez-Valero" userId="3a0e46d7-2099-40af-a155-aa45b68bfff3" providerId="ADAL" clId="{DDB65E23-A850-4F95-AB37-94F280163042}" dt="2023-07-01T19:11:11.466" v="11" actId="478"/>
          <ac:spMkLst>
            <pc:docMk/>
            <pc:sldMk cId="922359401" sldId="486"/>
            <ac:spMk id="54" creationId="{7224AF6B-C306-41B8-859B-E1743D5C875D}"/>
          </ac:spMkLst>
        </pc:spChg>
        <pc:spChg chg="del">
          <ac:chgData name="Paula Vázquez-Valero" userId="3a0e46d7-2099-40af-a155-aa45b68bfff3" providerId="ADAL" clId="{DDB65E23-A850-4F95-AB37-94F280163042}" dt="2023-07-01T19:11:11.466" v="11" actId="478"/>
          <ac:spMkLst>
            <pc:docMk/>
            <pc:sldMk cId="922359401" sldId="486"/>
            <ac:spMk id="58" creationId="{C83EEC3C-A0CB-4D08-8D70-3ADBE41E1D21}"/>
          </ac:spMkLst>
        </pc:spChg>
        <pc:spChg chg="del">
          <ac:chgData name="Paula Vázquez-Valero" userId="3a0e46d7-2099-40af-a155-aa45b68bfff3" providerId="ADAL" clId="{DDB65E23-A850-4F95-AB37-94F280163042}" dt="2023-07-01T19:11:11.466" v="11" actId="478"/>
          <ac:spMkLst>
            <pc:docMk/>
            <pc:sldMk cId="922359401" sldId="486"/>
            <ac:spMk id="59" creationId="{088129C5-AC89-4F8D-A001-010DDA27FC0C}"/>
          </ac:spMkLst>
        </pc:spChg>
        <pc:spChg chg="del">
          <ac:chgData name="Paula Vázquez-Valero" userId="3a0e46d7-2099-40af-a155-aa45b68bfff3" providerId="ADAL" clId="{DDB65E23-A850-4F95-AB37-94F280163042}" dt="2023-07-01T19:11:11.466" v="11" actId="478"/>
          <ac:spMkLst>
            <pc:docMk/>
            <pc:sldMk cId="922359401" sldId="486"/>
            <ac:spMk id="60" creationId="{2AAC96B3-0FD1-477D-8129-9BEE97EF6D30}"/>
          </ac:spMkLst>
        </pc:spChg>
        <pc:spChg chg="del">
          <ac:chgData name="Paula Vázquez-Valero" userId="3a0e46d7-2099-40af-a155-aa45b68bfff3" providerId="ADAL" clId="{DDB65E23-A850-4F95-AB37-94F280163042}" dt="2023-07-01T19:11:11.466" v="11" actId="478"/>
          <ac:spMkLst>
            <pc:docMk/>
            <pc:sldMk cId="922359401" sldId="486"/>
            <ac:spMk id="61" creationId="{FFEC7737-9C06-4731-AB92-958496BB6FC8}"/>
          </ac:spMkLst>
        </pc:spChg>
        <pc:spChg chg="del">
          <ac:chgData name="Paula Vázquez-Valero" userId="3a0e46d7-2099-40af-a155-aa45b68bfff3" providerId="ADAL" clId="{DDB65E23-A850-4F95-AB37-94F280163042}" dt="2023-07-01T19:11:11.466" v="11" actId="478"/>
          <ac:spMkLst>
            <pc:docMk/>
            <pc:sldMk cId="922359401" sldId="486"/>
            <ac:spMk id="62" creationId="{9BA7505E-A1F2-4306-9C00-15F39B2AD0EC}"/>
          </ac:spMkLst>
        </pc:spChg>
        <pc:spChg chg="del">
          <ac:chgData name="Paula Vázquez-Valero" userId="3a0e46d7-2099-40af-a155-aa45b68bfff3" providerId="ADAL" clId="{DDB65E23-A850-4F95-AB37-94F280163042}" dt="2023-07-01T19:11:11.466" v="11" actId="478"/>
          <ac:spMkLst>
            <pc:docMk/>
            <pc:sldMk cId="922359401" sldId="486"/>
            <ac:spMk id="63" creationId="{FDFE409A-A031-4573-A501-2B683FDC9EE7}"/>
          </ac:spMkLst>
        </pc:spChg>
        <pc:spChg chg="del">
          <ac:chgData name="Paula Vázquez-Valero" userId="3a0e46d7-2099-40af-a155-aa45b68bfff3" providerId="ADAL" clId="{DDB65E23-A850-4F95-AB37-94F280163042}" dt="2023-07-01T19:11:11.466" v="11" actId="478"/>
          <ac:spMkLst>
            <pc:docMk/>
            <pc:sldMk cId="922359401" sldId="486"/>
            <ac:spMk id="64" creationId="{B3CED478-0D45-4A2B-9881-678EF4E24D19}"/>
          </ac:spMkLst>
        </pc:spChg>
        <pc:spChg chg="del">
          <ac:chgData name="Paula Vázquez-Valero" userId="3a0e46d7-2099-40af-a155-aa45b68bfff3" providerId="ADAL" clId="{DDB65E23-A850-4F95-AB37-94F280163042}" dt="2023-07-01T19:11:11.466" v="11" actId="478"/>
          <ac:spMkLst>
            <pc:docMk/>
            <pc:sldMk cId="922359401" sldId="486"/>
            <ac:spMk id="65" creationId="{53C4CD5B-25B9-484C-8B57-B8860E74703F}"/>
          </ac:spMkLst>
        </pc:spChg>
        <pc:spChg chg="del">
          <ac:chgData name="Paula Vázquez-Valero" userId="3a0e46d7-2099-40af-a155-aa45b68bfff3" providerId="ADAL" clId="{DDB65E23-A850-4F95-AB37-94F280163042}" dt="2023-07-01T19:11:11.466" v="11" actId="478"/>
          <ac:spMkLst>
            <pc:docMk/>
            <pc:sldMk cId="922359401" sldId="486"/>
            <ac:spMk id="66" creationId="{9B87BE6E-763E-4B5A-BAC2-61272D9AEB56}"/>
          </ac:spMkLst>
        </pc:spChg>
        <pc:picChg chg="add mod">
          <ac:chgData name="Paula Vázquez-Valero" userId="3a0e46d7-2099-40af-a155-aa45b68bfff3" providerId="ADAL" clId="{DDB65E23-A850-4F95-AB37-94F280163042}" dt="2023-07-01T19:11:11.784" v="12"/>
          <ac:picMkLst>
            <pc:docMk/>
            <pc:sldMk cId="922359401" sldId="486"/>
            <ac:picMk id="4" creationId="{8A9D51A8-BEFA-9096-C3F5-D315D9CECBD2}"/>
          </ac:picMkLst>
        </pc:picChg>
        <pc:picChg chg="add mod">
          <ac:chgData name="Paula Vázquez-Valero" userId="3a0e46d7-2099-40af-a155-aa45b68bfff3" providerId="ADAL" clId="{DDB65E23-A850-4F95-AB37-94F280163042}" dt="2023-07-01T19:11:11.784" v="12"/>
          <ac:picMkLst>
            <pc:docMk/>
            <pc:sldMk cId="922359401" sldId="486"/>
            <ac:picMk id="5" creationId="{61D29889-15DA-DDC5-6CCD-7855ABC62908}"/>
          </ac:picMkLst>
        </pc:picChg>
        <pc:picChg chg="add mod">
          <ac:chgData name="Paula Vázquez-Valero" userId="3a0e46d7-2099-40af-a155-aa45b68bfff3" providerId="ADAL" clId="{DDB65E23-A850-4F95-AB37-94F280163042}" dt="2023-07-01T19:11:11.784" v="12"/>
          <ac:picMkLst>
            <pc:docMk/>
            <pc:sldMk cId="922359401" sldId="486"/>
            <ac:picMk id="8" creationId="{6CB62A82-6B6B-5A6B-2CFD-E376B0443765}"/>
          </ac:picMkLst>
        </pc:picChg>
        <pc:picChg chg="add mod">
          <ac:chgData name="Paula Vázquez-Valero" userId="3a0e46d7-2099-40af-a155-aa45b68bfff3" providerId="ADAL" clId="{DDB65E23-A850-4F95-AB37-94F280163042}" dt="2023-07-01T19:11:11.784" v="12"/>
          <ac:picMkLst>
            <pc:docMk/>
            <pc:sldMk cId="922359401" sldId="486"/>
            <ac:picMk id="9" creationId="{EDC1B0CC-893D-C270-F598-2F290B4F577B}"/>
          </ac:picMkLst>
        </pc:picChg>
        <pc:picChg chg="add mod">
          <ac:chgData name="Paula Vázquez-Valero" userId="3a0e46d7-2099-40af-a155-aa45b68bfff3" providerId="ADAL" clId="{DDB65E23-A850-4F95-AB37-94F280163042}" dt="2023-07-01T19:11:11.784" v="12"/>
          <ac:picMkLst>
            <pc:docMk/>
            <pc:sldMk cId="922359401" sldId="486"/>
            <ac:picMk id="10" creationId="{DECEF5A0-EC6D-9852-23A6-39A6573E4BE5}"/>
          </ac:picMkLst>
        </pc:picChg>
        <pc:picChg chg="del">
          <ac:chgData name="Paula Vázquez-Valero" userId="3a0e46d7-2099-40af-a155-aa45b68bfff3" providerId="ADAL" clId="{DDB65E23-A850-4F95-AB37-94F280163042}" dt="2023-07-01T19:11:11.466" v="11" actId="478"/>
          <ac:picMkLst>
            <pc:docMk/>
            <pc:sldMk cId="922359401" sldId="486"/>
            <ac:picMk id="51" creationId="{D4567EAB-780B-44B8-82AA-2709B6533A5E}"/>
          </ac:picMkLst>
        </pc:picChg>
        <pc:picChg chg="del">
          <ac:chgData name="Paula Vázquez-Valero" userId="3a0e46d7-2099-40af-a155-aa45b68bfff3" providerId="ADAL" clId="{DDB65E23-A850-4F95-AB37-94F280163042}" dt="2023-07-01T19:11:11.466" v="11" actId="478"/>
          <ac:picMkLst>
            <pc:docMk/>
            <pc:sldMk cId="922359401" sldId="486"/>
            <ac:picMk id="52" creationId="{9FD4B306-807F-450D-8CAE-06E10B6DD03D}"/>
          </ac:picMkLst>
        </pc:picChg>
        <pc:picChg chg="del">
          <ac:chgData name="Paula Vázquez-Valero" userId="3a0e46d7-2099-40af-a155-aa45b68bfff3" providerId="ADAL" clId="{DDB65E23-A850-4F95-AB37-94F280163042}" dt="2023-07-01T19:11:11.466" v="11" actId="478"/>
          <ac:picMkLst>
            <pc:docMk/>
            <pc:sldMk cId="922359401" sldId="486"/>
            <ac:picMk id="55" creationId="{E04E20EF-5D96-4B45-BAEB-F45AFDB900AE}"/>
          </ac:picMkLst>
        </pc:picChg>
        <pc:picChg chg="del">
          <ac:chgData name="Paula Vázquez-Valero" userId="3a0e46d7-2099-40af-a155-aa45b68bfff3" providerId="ADAL" clId="{DDB65E23-A850-4F95-AB37-94F280163042}" dt="2023-07-01T19:11:11.466" v="11" actId="478"/>
          <ac:picMkLst>
            <pc:docMk/>
            <pc:sldMk cId="922359401" sldId="486"/>
            <ac:picMk id="56" creationId="{4EB05A12-396E-46F6-8CCA-54707A1EAD40}"/>
          </ac:picMkLst>
        </pc:picChg>
        <pc:picChg chg="del">
          <ac:chgData name="Paula Vázquez-Valero" userId="3a0e46d7-2099-40af-a155-aa45b68bfff3" providerId="ADAL" clId="{DDB65E23-A850-4F95-AB37-94F280163042}" dt="2023-07-01T19:11:11.466" v="11" actId="478"/>
          <ac:picMkLst>
            <pc:docMk/>
            <pc:sldMk cId="922359401" sldId="486"/>
            <ac:picMk id="57" creationId="{C57E67C6-2479-4139-93A0-4535FA6500F6}"/>
          </ac:picMkLst>
        </pc:picChg>
      </pc:sldChg>
      <pc:sldChg chg="add">
        <pc:chgData name="Paula Vázquez-Valero" userId="3a0e46d7-2099-40af-a155-aa45b68bfff3" providerId="ADAL" clId="{DDB65E23-A850-4F95-AB37-94F280163042}" dt="2023-07-01T19:16:06.775" v="52"/>
        <pc:sldMkLst>
          <pc:docMk/>
          <pc:sldMk cId="631095173" sldId="487"/>
        </pc:sldMkLst>
      </pc:sldChg>
      <pc:sldChg chg="add">
        <pc:chgData name="Paula Vázquez-Valero" userId="3a0e46d7-2099-40af-a155-aa45b68bfff3" providerId="ADAL" clId="{DDB65E23-A850-4F95-AB37-94F280163042}" dt="2023-07-01T19:16:06.775" v="52"/>
        <pc:sldMkLst>
          <pc:docMk/>
          <pc:sldMk cId="507335608" sldId="488"/>
        </pc:sldMkLst>
      </pc:sldChg>
      <pc:sldChg chg="add">
        <pc:chgData name="Paula Vázquez-Valero" userId="3a0e46d7-2099-40af-a155-aa45b68bfff3" providerId="ADAL" clId="{DDB65E23-A850-4F95-AB37-94F280163042}" dt="2023-07-01T19:16:06.775" v="52"/>
        <pc:sldMkLst>
          <pc:docMk/>
          <pc:sldMk cId="3051150446" sldId="489"/>
        </pc:sldMkLst>
      </pc:sldChg>
      <pc:sldChg chg="add">
        <pc:chgData name="Paula Vázquez-Valero" userId="3a0e46d7-2099-40af-a155-aa45b68bfff3" providerId="ADAL" clId="{DDB65E23-A850-4F95-AB37-94F280163042}" dt="2023-07-01T19:16:06.775" v="52"/>
        <pc:sldMkLst>
          <pc:docMk/>
          <pc:sldMk cId="1633048425" sldId="490"/>
        </pc:sldMkLst>
      </pc:sldChg>
      <pc:sldChg chg="add">
        <pc:chgData name="Paula Vázquez-Valero" userId="3a0e46d7-2099-40af-a155-aa45b68bfff3" providerId="ADAL" clId="{DDB65E23-A850-4F95-AB37-94F280163042}" dt="2023-07-01T19:16:06.775" v="52"/>
        <pc:sldMkLst>
          <pc:docMk/>
          <pc:sldMk cId="302399477" sldId="491"/>
        </pc:sldMkLst>
      </pc:sldChg>
      <pc:sldChg chg="add">
        <pc:chgData name="Paula Vázquez-Valero" userId="3a0e46d7-2099-40af-a155-aa45b68bfff3" providerId="ADAL" clId="{DDB65E23-A850-4F95-AB37-94F280163042}" dt="2023-07-01T19:16:06.775" v="52"/>
        <pc:sldMkLst>
          <pc:docMk/>
          <pc:sldMk cId="1288882112" sldId="492"/>
        </pc:sldMkLst>
      </pc:sldChg>
      <pc:sldChg chg="addSp delSp add del mod">
        <pc:chgData name="Paula Vázquez-Valero" userId="3a0e46d7-2099-40af-a155-aa45b68bfff3" providerId="ADAL" clId="{DDB65E23-A850-4F95-AB37-94F280163042}" dt="2023-07-01T19:18:31.208" v="107" actId="47"/>
        <pc:sldMkLst>
          <pc:docMk/>
          <pc:sldMk cId="1194854948" sldId="493"/>
        </pc:sldMkLst>
        <pc:spChg chg="add del">
          <ac:chgData name="Paula Vázquez-Valero" userId="3a0e46d7-2099-40af-a155-aa45b68bfff3" providerId="ADAL" clId="{DDB65E23-A850-4F95-AB37-94F280163042}" dt="2023-07-01T19:16:17.913" v="55" actId="21"/>
          <ac:spMkLst>
            <pc:docMk/>
            <pc:sldMk cId="1194854948" sldId="493"/>
            <ac:spMk id="23" creationId="{FF85AEDE-96E3-41CE-BBD0-56B47A2D8914}"/>
          </ac:spMkLst>
        </pc:spChg>
        <pc:spChg chg="add del">
          <ac:chgData name="Paula Vázquez-Valero" userId="3a0e46d7-2099-40af-a155-aa45b68bfff3" providerId="ADAL" clId="{DDB65E23-A850-4F95-AB37-94F280163042}" dt="2023-07-01T19:16:17.913" v="55" actId="21"/>
          <ac:spMkLst>
            <pc:docMk/>
            <pc:sldMk cId="1194854948" sldId="493"/>
            <ac:spMk id="24" creationId="{08B05A02-233D-4918-98E7-0F0933E585F4}"/>
          </ac:spMkLst>
        </pc:spChg>
        <pc:spChg chg="add del">
          <ac:chgData name="Paula Vázquez-Valero" userId="3a0e46d7-2099-40af-a155-aa45b68bfff3" providerId="ADAL" clId="{DDB65E23-A850-4F95-AB37-94F280163042}" dt="2023-07-01T19:16:17.913" v="55" actId="21"/>
          <ac:spMkLst>
            <pc:docMk/>
            <pc:sldMk cId="1194854948" sldId="493"/>
            <ac:spMk id="25" creationId="{E818551A-A20B-4F6D-88C8-4E5D92216660}"/>
          </ac:spMkLst>
        </pc:spChg>
        <pc:spChg chg="add del">
          <ac:chgData name="Paula Vázquez-Valero" userId="3a0e46d7-2099-40af-a155-aa45b68bfff3" providerId="ADAL" clId="{DDB65E23-A850-4F95-AB37-94F280163042}" dt="2023-07-01T19:16:17.913" v="55" actId="21"/>
          <ac:spMkLst>
            <pc:docMk/>
            <pc:sldMk cId="1194854948" sldId="493"/>
            <ac:spMk id="26" creationId="{FC285491-AC79-4895-843D-BF718B6E9E53}"/>
          </ac:spMkLst>
        </pc:spChg>
        <pc:spChg chg="add del">
          <ac:chgData name="Paula Vázquez-Valero" userId="3a0e46d7-2099-40af-a155-aa45b68bfff3" providerId="ADAL" clId="{DDB65E23-A850-4F95-AB37-94F280163042}" dt="2023-07-01T19:16:17.913" v="55" actId="21"/>
          <ac:spMkLst>
            <pc:docMk/>
            <pc:sldMk cId="1194854948" sldId="493"/>
            <ac:spMk id="27" creationId="{F66DFC9B-6A7D-4FFB-A476-30873FE431A2}"/>
          </ac:spMkLst>
        </pc:spChg>
        <pc:spChg chg="add del">
          <ac:chgData name="Paula Vázquez-Valero" userId="3a0e46d7-2099-40af-a155-aa45b68bfff3" providerId="ADAL" clId="{DDB65E23-A850-4F95-AB37-94F280163042}" dt="2023-07-01T19:16:17.913" v="55" actId="21"/>
          <ac:spMkLst>
            <pc:docMk/>
            <pc:sldMk cId="1194854948" sldId="493"/>
            <ac:spMk id="28" creationId="{14411D1C-8D7F-4B06-9AD5-61E697B76EF9}"/>
          </ac:spMkLst>
        </pc:spChg>
        <pc:spChg chg="add del">
          <ac:chgData name="Paula Vázquez-Valero" userId="3a0e46d7-2099-40af-a155-aa45b68bfff3" providerId="ADAL" clId="{DDB65E23-A850-4F95-AB37-94F280163042}" dt="2023-07-01T19:16:17.913" v="55" actId="21"/>
          <ac:spMkLst>
            <pc:docMk/>
            <pc:sldMk cId="1194854948" sldId="493"/>
            <ac:spMk id="30" creationId="{7DA3F72F-827D-4C6A-8A67-550EA0072926}"/>
          </ac:spMkLst>
        </pc:spChg>
        <pc:spChg chg="del">
          <ac:chgData name="Paula Vázquez-Valero" userId="3a0e46d7-2099-40af-a155-aa45b68bfff3" providerId="ADAL" clId="{DDB65E23-A850-4F95-AB37-94F280163042}" dt="2023-07-01T19:16:41.193" v="60" actId="21"/>
          <ac:spMkLst>
            <pc:docMk/>
            <pc:sldMk cId="1194854948" sldId="493"/>
            <ac:spMk id="31" creationId="{552530EF-F0D4-4BAC-A3D7-93ECE5C0C0F5}"/>
          </ac:spMkLst>
        </pc:spChg>
        <pc:picChg chg="add del">
          <ac:chgData name="Paula Vázquez-Valero" userId="3a0e46d7-2099-40af-a155-aa45b68bfff3" providerId="ADAL" clId="{DDB65E23-A850-4F95-AB37-94F280163042}" dt="2023-07-01T19:16:17.913" v="55" actId="21"/>
          <ac:picMkLst>
            <pc:docMk/>
            <pc:sldMk cId="1194854948" sldId="493"/>
            <ac:picMk id="17" creationId="{C07D38B3-9381-407C-809A-1DDA691CED61}"/>
          </ac:picMkLst>
        </pc:picChg>
        <pc:picChg chg="del">
          <ac:chgData name="Paula Vázquez-Valero" userId="3a0e46d7-2099-40af-a155-aa45b68bfff3" providerId="ADAL" clId="{DDB65E23-A850-4F95-AB37-94F280163042}" dt="2023-07-01T19:16:17.913" v="55" actId="21"/>
          <ac:picMkLst>
            <pc:docMk/>
            <pc:sldMk cId="1194854948" sldId="493"/>
            <ac:picMk id="18" creationId="{E21FB124-0501-45F5-A2AB-A64F42ECF66D}"/>
          </ac:picMkLst>
        </pc:picChg>
        <pc:picChg chg="add del">
          <ac:chgData name="Paula Vázquez-Valero" userId="3a0e46d7-2099-40af-a155-aa45b68bfff3" providerId="ADAL" clId="{DDB65E23-A850-4F95-AB37-94F280163042}" dt="2023-07-01T19:16:17.913" v="55" actId="21"/>
          <ac:picMkLst>
            <pc:docMk/>
            <pc:sldMk cId="1194854948" sldId="493"/>
            <ac:picMk id="19" creationId="{7738AB07-AED1-4861-B42E-A338064235C8}"/>
          </ac:picMkLst>
        </pc:picChg>
        <pc:picChg chg="add del">
          <ac:chgData name="Paula Vázquez-Valero" userId="3a0e46d7-2099-40af-a155-aa45b68bfff3" providerId="ADAL" clId="{DDB65E23-A850-4F95-AB37-94F280163042}" dt="2023-07-01T19:16:17.913" v="55" actId="21"/>
          <ac:picMkLst>
            <pc:docMk/>
            <pc:sldMk cId="1194854948" sldId="493"/>
            <ac:picMk id="20" creationId="{15699660-3B7E-4883-B4DE-4507844763C6}"/>
          </ac:picMkLst>
        </pc:picChg>
        <pc:picChg chg="add del">
          <ac:chgData name="Paula Vázquez-Valero" userId="3a0e46d7-2099-40af-a155-aa45b68bfff3" providerId="ADAL" clId="{DDB65E23-A850-4F95-AB37-94F280163042}" dt="2023-07-01T19:16:17.913" v="55" actId="21"/>
          <ac:picMkLst>
            <pc:docMk/>
            <pc:sldMk cId="1194854948" sldId="493"/>
            <ac:picMk id="21" creationId="{AB4AFB5F-39DA-4C55-8F5A-944DAEBA2717}"/>
          </ac:picMkLst>
        </pc:picChg>
        <pc:picChg chg="add del">
          <ac:chgData name="Paula Vázquez-Valero" userId="3a0e46d7-2099-40af-a155-aa45b68bfff3" providerId="ADAL" clId="{DDB65E23-A850-4F95-AB37-94F280163042}" dt="2023-07-01T19:16:17.913" v="55" actId="21"/>
          <ac:picMkLst>
            <pc:docMk/>
            <pc:sldMk cId="1194854948" sldId="493"/>
            <ac:picMk id="22" creationId="{E59B64BC-B089-4CE5-90B6-486B08C61870}"/>
          </ac:picMkLst>
        </pc:picChg>
        <pc:picChg chg="add del">
          <ac:chgData name="Paula Vázquez-Valero" userId="3a0e46d7-2099-40af-a155-aa45b68bfff3" providerId="ADAL" clId="{DDB65E23-A850-4F95-AB37-94F280163042}" dt="2023-07-01T19:16:17.913" v="55" actId="21"/>
          <ac:picMkLst>
            <pc:docMk/>
            <pc:sldMk cId="1194854948" sldId="493"/>
            <ac:picMk id="29" creationId="{BD27FCD1-E9D2-476A-A200-2B8E6C341C62}"/>
          </ac:picMkLst>
        </pc:picChg>
      </pc:sldChg>
      <pc:sldChg chg="add">
        <pc:chgData name="Paula Vázquez-Valero" userId="3a0e46d7-2099-40af-a155-aa45b68bfff3" providerId="ADAL" clId="{DDB65E23-A850-4F95-AB37-94F280163042}" dt="2023-07-01T19:16:06.775" v="52"/>
        <pc:sldMkLst>
          <pc:docMk/>
          <pc:sldMk cId="1834662850" sldId="495"/>
        </pc:sldMkLst>
      </pc:sldChg>
      <pc:sldChg chg="new del">
        <pc:chgData name="Paula Vázquez-Valero" userId="3a0e46d7-2099-40af-a155-aa45b68bfff3" providerId="ADAL" clId="{DDB65E23-A850-4F95-AB37-94F280163042}" dt="2023-06-30T18:38:33.288" v="9" actId="680"/>
        <pc:sldMkLst>
          <pc:docMk/>
          <pc:sldMk cId="2502559238" sldId="495"/>
        </pc:sldMkLst>
      </pc:sldChg>
      <pc:sldChg chg="delSp add del mod delAnim">
        <pc:chgData name="Paula Vázquez-Valero" userId="3a0e46d7-2099-40af-a155-aa45b68bfff3" providerId="ADAL" clId="{DDB65E23-A850-4F95-AB37-94F280163042}" dt="2023-07-01T19:18:31.208" v="107" actId="47"/>
        <pc:sldMkLst>
          <pc:docMk/>
          <pc:sldMk cId="542382905" sldId="496"/>
        </pc:sldMkLst>
        <pc:spChg chg="del">
          <ac:chgData name="Paula Vázquez-Valero" userId="3a0e46d7-2099-40af-a155-aa45b68bfff3" providerId="ADAL" clId="{DDB65E23-A850-4F95-AB37-94F280163042}" dt="2023-07-01T19:17:39.609" v="94" actId="21"/>
          <ac:spMkLst>
            <pc:docMk/>
            <pc:sldMk cId="542382905" sldId="496"/>
            <ac:spMk id="38" creationId="{E7B70BD6-3FE1-42B1-B738-B74EF11CB1E1}"/>
          </ac:spMkLst>
        </pc:spChg>
        <pc:spChg chg="del">
          <ac:chgData name="Paula Vázquez-Valero" userId="3a0e46d7-2099-40af-a155-aa45b68bfff3" providerId="ADAL" clId="{DDB65E23-A850-4F95-AB37-94F280163042}" dt="2023-07-01T19:17:39.609" v="94" actId="21"/>
          <ac:spMkLst>
            <pc:docMk/>
            <pc:sldMk cId="542382905" sldId="496"/>
            <ac:spMk id="39" creationId="{419F1EE3-06A1-4DCD-A910-EE5BA7EBEDF9}"/>
          </ac:spMkLst>
        </pc:spChg>
        <pc:spChg chg="del">
          <ac:chgData name="Paula Vázquez-Valero" userId="3a0e46d7-2099-40af-a155-aa45b68bfff3" providerId="ADAL" clId="{DDB65E23-A850-4F95-AB37-94F280163042}" dt="2023-07-01T19:17:39.609" v="94" actId="21"/>
          <ac:spMkLst>
            <pc:docMk/>
            <pc:sldMk cId="542382905" sldId="496"/>
            <ac:spMk id="40" creationId="{E9BCDEAA-BBC0-4898-8847-0487369D597B}"/>
          </ac:spMkLst>
        </pc:spChg>
        <pc:spChg chg="del">
          <ac:chgData name="Paula Vázquez-Valero" userId="3a0e46d7-2099-40af-a155-aa45b68bfff3" providerId="ADAL" clId="{DDB65E23-A850-4F95-AB37-94F280163042}" dt="2023-07-01T19:17:39.609" v="94" actId="21"/>
          <ac:spMkLst>
            <pc:docMk/>
            <pc:sldMk cId="542382905" sldId="496"/>
            <ac:spMk id="41" creationId="{BEDBF0F9-1C53-42C9-B6AF-06C206FFF473}"/>
          </ac:spMkLst>
        </pc:spChg>
        <pc:spChg chg="del">
          <ac:chgData name="Paula Vázquez-Valero" userId="3a0e46d7-2099-40af-a155-aa45b68bfff3" providerId="ADAL" clId="{DDB65E23-A850-4F95-AB37-94F280163042}" dt="2023-07-01T19:17:39.609" v="94" actId="21"/>
          <ac:spMkLst>
            <pc:docMk/>
            <pc:sldMk cId="542382905" sldId="496"/>
            <ac:spMk id="42" creationId="{545DAC64-559F-47C3-A12B-1FA38799FD64}"/>
          </ac:spMkLst>
        </pc:spChg>
        <pc:spChg chg="del">
          <ac:chgData name="Paula Vázquez-Valero" userId="3a0e46d7-2099-40af-a155-aa45b68bfff3" providerId="ADAL" clId="{DDB65E23-A850-4F95-AB37-94F280163042}" dt="2023-07-01T19:17:39.609" v="94" actId="21"/>
          <ac:spMkLst>
            <pc:docMk/>
            <pc:sldMk cId="542382905" sldId="496"/>
            <ac:spMk id="43" creationId="{120D4D49-5DAE-4825-B22E-02934935DCA5}"/>
          </ac:spMkLst>
        </pc:spChg>
        <pc:spChg chg="del">
          <ac:chgData name="Paula Vázquez-Valero" userId="3a0e46d7-2099-40af-a155-aa45b68bfff3" providerId="ADAL" clId="{DDB65E23-A850-4F95-AB37-94F280163042}" dt="2023-07-01T19:17:39.609" v="94" actId="21"/>
          <ac:spMkLst>
            <pc:docMk/>
            <pc:sldMk cId="542382905" sldId="496"/>
            <ac:spMk id="44" creationId="{FE200997-6059-4DC6-98BA-141D96380347}"/>
          </ac:spMkLst>
        </pc:spChg>
        <pc:spChg chg="del">
          <ac:chgData name="Paula Vázquez-Valero" userId="3a0e46d7-2099-40af-a155-aa45b68bfff3" providerId="ADAL" clId="{DDB65E23-A850-4F95-AB37-94F280163042}" dt="2023-07-01T19:18:04.740" v="99" actId="21"/>
          <ac:spMkLst>
            <pc:docMk/>
            <pc:sldMk cId="542382905" sldId="496"/>
            <ac:spMk id="45" creationId="{B94DF53A-14C5-42C0-82FF-A24E7D1B17C3}"/>
          </ac:spMkLst>
        </pc:spChg>
        <pc:picChg chg="del">
          <ac:chgData name="Paula Vázquez-Valero" userId="3a0e46d7-2099-40af-a155-aa45b68bfff3" providerId="ADAL" clId="{DDB65E23-A850-4F95-AB37-94F280163042}" dt="2023-07-01T19:17:39.609" v="94" actId="21"/>
          <ac:picMkLst>
            <pc:docMk/>
            <pc:sldMk cId="542382905" sldId="496"/>
            <ac:picMk id="46" creationId="{26EBDAC9-CBF4-4B45-B379-C98F51053C7F}"/>
          </ac:picMkLst>
        </pc:picChg>
        <pc:picChg chg="del">
          <ac:chgData name="Paula Vázquez-Valero" userId="3a0e46d7-2099-40af-a155-aa45b68bfff3" providerId="ADAL" clId="{DDB65E23-A850-4F95-AB37-94F280163042}" dt="2023-07-01T19:17:39.609" v="94" actId="21"/>
          <ac:picMkLst>
            <pc:docMk/>
            <pc:sldMk cId="542382905" sldId="496"/>
            <ac:picMk id="47" creationId="{86411D5D-3C18-4A6F-A48C-F873CA6A8D9B}"/>
          </ac:picMkLst>
        </pc:picChg>
        <pc:picChg chg="del">
          <ac:chgData name="Paula Vázquez-Valero" userId="3a0e46d7-2099-40af-a155-aa45b68bfff3" providerId="ADAL" clId="{DDB65E23-A850-4F95-AB37-94F280163042}" dt="2023-07-01T19:17:39.609" v="94" actId="21"/>
          <ac:picMkLst>
            <pc:docMk/>
            <pc:sldMk cId="542382905" sldId="496"/>
            <ac:picMk id="48" creationId="{57F11681-B761-4B8A-9E3B-8E0B0057D9ED}"/>
          </ac:picMkLst>
        </pc:picChg>
        <pc:picChg chg="del">
          <ac:chgData name="Paula Vázquez-Valero" userId="3a0e46d7-2099-40af-a155-aa45b68bfff3" providerId="ADAL" clId="{DDB65E23-A850-4F95-AB37-94F280163042}" dt="2023-07-01T19:17:39.609" v="94" actId="21"/>
          <ac:picMkLst>
            <pc:docMk/>
            <pc:sldMk cId="542382905" sldId="496"/>
            <ac:picMk id="49" creationId="{F6777B36-A2AC-4B0F-B8F9-748F6B2F0E1F}"/>
          </ac:picMkLst>
        </pc:picChg>
        <pc:picChg chg="del">
          <ac:chgData name="Paula Vázquez-Valero" userId="3a0e46d7-2099-40af-a155-aa45b68bfff3" providerId="ADAL" clId="{DDB65E23-A850-4F95-AB37-94F280163042}" dt="2023-07-01T19:17:39.609" v="94" actId="21"/>
          <ac:picMkLst>
            <pc:docMk/>
            <pc:sldMk cId="542382905" sldId="496"/>
            <ac:picMk id="50" creationId="{77A65A2F-7DD0-4956-9C19-32074C9FD367}"/>
          </ac:picMkLst>
        </pc:picChg>
        <pc:picChg chg="del">
          <ac:chgData name="Paula Vázquez-Valero" userId="3a0e46d7-2099-40af-a155-aa45b68bfff3" providerId="ADAL" clId="{DDB65E23-A850-4F95-AB37-94F280163042}" dt="2023-07-01T19:17:39.609" v="94" actId="21"/>
          <ac:picMkLst>
            <pc:docMk/>
            <pc:sldMk cId="542382905" sldId="496"/>
            <ac:picMk id="51" creationId="{C27DC0DC-04CB-416A-BE1E-7BB94FE8DAE4}"/>
          </ac:picMkLst>
        </pc:picChg>
        <pc:picChg chg="del">
          <ac:chgData name="Paula Vázquez-Valero" userId="3a0e46d7-2099-40af-a155-aa45b68bfff3" providerId="ADAL" clId="{DDB65E23-A850-4F95-AB37-94F280163042}" dt="2023-07-01T19:17:39.609" v="94" actId="21"/>
          <ac:picMkLst>
            <pc:docMk/>
            <pc:sldMk cId="542382905" sldId="496"/>
            <ac:picMk id="52" creationId="{BEEFDDAD-5C83-4E92-A78F-EB305422C0A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002060"/>
                </a:solidFill>
                <a:latin typeface="Century Gothic"/>
                <a:ea typeface="Century Gothic"/>
                <a:cs typeface="Century Gothic"/>
                <a:sym typeface="Century Gothic"/>
              </a:rPr>
              <a:t>Frequency of new vocabulary and phonics:</a:t>
            </a:r>
            <a:endParaRPr lang="en-GB" sz="1200" b="1" dirty="0">
              <a:solidFill>
                <a:srgbClr val="00206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Arial"/>
                <a:ea typeface="Arial"/>
                <a:cs typeface="Arial"/>
                <a:sym typeface="Arial"/>
              </a:rPr>
              <a:t>- Vocabulary:</a:t>
            </a:r>
            <a:r>
              <a:rPr lang="en-GB" sz="1200" b="1" dirty="0">
                <a:solidFill>
                  <a:srgbClr val="002060"/>
                </a:solidFill>
                <a:latin typeface="Arial"/>
                <a:ea typeface="Arial"/>
                <a:cs typeface="Arial"/>
                <a:sym typeface="Arial"/>
              </a:rPr>
              <a:t> </a:t>
            </a:r>
            <a:r>
              <a:rPr lang="es-ES" sz="1200" b="1" i="0" u="none" strike="noStrike" dirty="0">
                <a:solidFill>
                  <a:srgbClr val="FF0000"/>
                </a:solidFill>
                <a:effectLst/>
                <a:latin typeface="docs-Century Gothic"/>
              </a:rPr>
              <a:t>qué </a:t>
            </a:r>
            <a:r>
              <a:rPr lang="es-ES" sz="1200" b="0" i="0" u="none" strike="noStrike" dirty="0">
                <a:solidFill>
                  <a:srgbClr val="FF0000"/>
                </a:solidFill>
                <a:effectLst/>
                <a:latin typeface="docs-Century Gothic"/>
              </a:rPr>
              <a:t>[50] </a:t>
            </a:r>
            <a:r>
              <a:rPr lang="es-ES" sz="1200" b="1" i="0" u="none" strike="noStrike" dirty="0">
                <a:solidFill>
                  <a:srgbClr val="FF0000"/>
                </a:solidFill>
                <a:effectLst/>
                <a:latin typeface="docs-Century Gothic"/>
              </a:rPr>
              <a:t>día </a:t>
            </a:r>
            <a:r>
              <a:rPr lang="es-ES" sz="1200" b="0" i="0" u="none" strike="noStrike" dirty="0">
                <a:solidFill>
                  <a:srgbClr val="FF0000"/>
                </a:solidFill>
                <a:effectLst/>
                <a:latin typeface="docs-Century Gothic"/>
              </a:rPr>
              <a:t>[65] </a:t>
            </a:r>
            <a:r>
              <a:rPr lang="es-ES" sz="1200" b="1" i="0" u="none" strike="noStrike" dirty="0">
                <a:solidFill>
                  <a:srgbClr val="FF0000"/>
                </a:solidFill>
                <a:effectLst/>
                <a:latin typeface="docs-Century Gothic"/>
              </a:rPr>
              <a:t>lunes </a:t>
            </a:r>
            <a:r>
              <a:rPr lang="es-ES" sz="1200" b="0" i="0" u="none" strike="noStrike" dirty="0">
                <a:solidFill>
                  <a:srgbClr val="FF0000"/>
                </a:solidFill>
                <a:effectLst/>
                <a:latin typeface="docs-Century Gothic"/>
              </a:rPr>
              <a:t>[1370] </a:t>
            </a:r>
            <a:r>
              <a:rPr lang="es-ES" sz="1200" b="1" i="0" u="none" strike="noStrike" dirty="0">
                <a:solidFill>
                  <a:srgbClr val="FF0000"/>
                </a:solidFill>
                <a:effectLst/>
                <a:latin typeface="docs-Century Gothic"/>
              </a:rPr>
              <a:t>martes </a:t>
            </a:r>
            <a:r>
              <a:rPr lang="es-ES" sz="1200" b="0" i="0" u="none" strike="noStrike" dirty="0">
                <a:solidFill>
                  <a:srgbClr val="FF0000"/>
                </a:solidFill>
                <a:effectLst/>
                <a:latin typeface="docs-Century Gothic"/>
              </a:rPr>
              <a:t>[3101] </a:t>
            </a:r>
            <a:r>
              <a:rPr lang="es-ES" sz="1200" b="1" i="0" u="none" strike="noStrike" dirty="0">
                <a:solidFill>
                  <a:srgbClr val="FF0000"/>
                </a:solidFill>
                <a:effectLst/>
                <a:latin typeface="docs-Century Gothic"/>
              </a:rPr>
              <a:t>miércoles </a:t>
            </a:r>
            <a:r>
              <a:rPr lang="es-ES" sz="1200" b="0" i="0" u="none" strike="noStrike" dirty="0">
                <a:solidFill>
                  <a:srgbClr val="FF0000"/>
                </a:solidFill>
                <a:effectLst/>
                <a:latin typeface="docs-Century Gothic"/>
              </a:rPr>
              <a:t>[1816] </a:t>
            </a:r>
            <a:r>
              <a:rPr lang="es-ES" sz="1200" b="1" i="0" u="none" strike="noStrike" dirty="0">
                <a:solidFill>
                  <a:srgbClr val="FF0000"/>
                </a:solidFill>
                <a:effectLst/>
                <a:latin typeface="docs-Century Gothic"/>
              </a:rPr>
              <a:t>jueves </a:t>
            </a:r>
            <a:r>
              <a:rPr lang="es-ES" sz="1200" b="0" i="0" u="none" strike="noStrike" dirty="0">
                <a:solidFill>
                  <a:srgbClr val="FF0000"/>
                </a:solidFill>
                <a:effectLst/>
                <a:latin typeface="docs-Century Gothic"/>
              </a:rPr>
              <a:t>[1650] </a:t>
            </a:r>
            <a:r>
              <a:rPr lang="es-ES" sz="1200" b="1" i="0" u="none" strike="noStrike" dirty="0">
                <a:solidFill>
                  <a:srgbClr val="FF0000"/>
                </a:solidFill>
                <a:effectLst/>
                <a:latin typeface="docs-Century Gothic"/>
              </a:rPr>
              <a:t>viernes </a:t>
            </a:r>
            <a:r>
              <a:rPr lang="es-ES" sz="1200" b="0" i="0" u="none" strike="noStrike" dirty="0">
                <a:solidFill>
                  <a:srgbClr val="FF0000"/>
                </a:solidFill>
                <a:effectLst/>
                <a:latin typeface="docs-Century Gothic"/>
              </a:rPr>
              <a:t>[1259] </a:t>
            </a:r>
            <a:r>
              <a:rPr lang="es-ES" sz="1200" b="1" i="0" u="none" strike="noStrike" dirty="0">
                <a:solidFill>
                  <a:srgbClr val="FF0000"/>
                </a:solidFill>
                <a:effectLst/>
                <a:latin typeface="docs-Century Gothic"/>
              </a:rPr>
              <a:t>sábado </a:t>
            </a:r>
            <a:r>
              <a:rPr lang="es-ES" sz="1200" b="0" i="0" u="none" strike="noStrike" dirty="0">
                <a:solidFill>
                  <a:srgbClr val="FF0000"/>
                </a:solidFill>
                <a:effectLst/>
                <a:latin typeface="docs-Century Gothic"/>
              </a:rPr>
              <a:t>[1179] </a:t>
            </a:r>
            <a:r>
              <a:rPr lang="es-ES" sz="1200" b="1" i="0" u="none" strike="noStrike" dirty="0">
                <a:solidFill>
                  <a:srgbClr val="FF0000"/>
                </a:solidFill>
                <a:effectLst/>
                <a:latin typeface="docs-Century Gothic"/>
              </a:rPr>
              <a:t>domingo </a:t>
            </a:r>
            <a:r>
              <a:rPr lang="es-ES" sz="1200" b="0" i="0" u="none" strike="noStrike" dirty="0">
                <a:solidFill>
                  <a:srgbClr val="FF0000"/>
                </a:solidFill>
                <a:effectLst/>
                <a:latin typeface="docs-Century Gothic"/>
              </a:rPr>
              <a:t>[693]</a:t>
            </a:r>
            <a:endParaRPr lang="en-CA" sz="5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00" b="0" dirty="0">
                <a:solidFill>
                  <a:srgbClr val="002060"/>
                </a:solidFill>
                <a:latin typeface="Century Gothic"/>
                <a:ea typeface="Century Gothic"/>
                <a:cs typeface="Century Gothic"/>
                <a:sym typeface="Century Gothic"/>
              </a:rPr>
              <a:t>- </a:t>
            </a:r>
            <a:r>
              <a:rPr lang="en-GB" sz="1000" b="1" dirty="0">
                <a:solidFill>
                  <a:srgbClr val="002060"/>
                </a:solidFill>
                <a:latin typeface="Century Gothic"/>
                <a:ea typeface="Century Gothic"/>
                <a:cs typeface="Century Gothic"/>
                <a:sym typeface="Century Gothic"/>
              </a:rPr>
              <a:t>Phonics</a:t>
            </a:r>
            <a:r>
              <a:rPr lang="en-GB" sz="1000" b="0" dirty="0">
                <a:solidFill>
                  <a:srgbClr val="002060"/>
                </a:solidFill>
                <a:latin typeface="Century Gothic"/>
                <a:ea typeface="Century Gothic"/>
                <a:cs typeface="Century Gothic"/>
                <a:sym typeface="Century Gothic"/>
              </a:rPr>
              <a:t>: </a:t>
            </a:r>
            <a:r>
              <a:rPr lang="en-GB" sz="1200" b="0" i="0" dirty="0">
                <a:solidFill>
                  <a:srgbClr val="002060"/>
                </a:solidFill>
                <a:effectLst/>
                <a:latin typeface="docs-Century Gothic"/>
              </a:rPr>
              <a:t>casa [106] dos [64] </a:t>
            </a:r>
            <a:r>
              <a:rPr lang="en-GB" sz="1200" b="0" i="0" dirty="0" err="1">
                <a:solidFill>
                  <a:srgbClr val="002060"/>
                </a:solidFill>
                <a:effectLst/>
                <a:latin typeface="docs-Century Gothic"/>
              </a:rPr>
              <a:t>elefante</a:t>
            </a:r>
            <a:r>
              <a:rPr lang="en-GB" sz="1200" b="0" i="0" dirty="0">
                <a:solidFill>
                  <a:srgbClr val="002060"/>
                </a:solidFill>
                <a:effectLst/>
                <a:latin typeface="docs-Century Gothic"/>
              </a:rPr>
              <a:t> [&gt;5000] </a:t>
            </a:r>
            <a:r>
              <a:rPr lang="en-GB" sz="1800" b="0" i="0" u="none" strike="noStrike" dirty="0">
                <a:solidFill>
                  <a:srgbClr val="002060"/>
                </a:solidFill>
                <a:effectLst/>
                <a:latin typeface="docs-Century Gothic"/>
              </a:rPr>
              <a:t>idea</a:t>
            </a:r>
            <a:r>
              <a:rPr lang="en-GB" sz="1800" b="1" i="0" u="none" strike="noStrike" dirty="0">
                <a:solidFill>
                  <a:srgbClr val="002060"/>
                </a:solidFill>
                <a:effectLst/>
                <a:latin typeface="docs-Century Gothic"/>
              </a:rPr>
              <a:t> </a:t>
            </a:r>
            <a:r>
              <a:rPr lang="en-GB" sz="1800" b="0" i="0" u="none" strike="noStrike" dirty="0">
                <a:solidFill>
                  <a:srgbClr val="002060"/>
                </a:solidFill>
                <a:effectLst/>
                <a:latin typeface="docs-Century Gothic"/>
              </a:rPr>
              <a:t>[247]</a:t>
            </a:r>
            <a:r>
              <a:rPr lang="en-GB" sz="1200" b="0" i="0" u="none" strike="noStrike" dirty="0">
                <a:solidFill>
                  <a:srgbClr val="002060"/>
                </a:solidFill>
                <a:effectLst/>
                <a:latin typeface="docs-Century Gothic"/>
              </a:rPr>
              <a:t> </a:t>
            </a:r>
            <a:r>
              <a:rPr lang="en-GB" sz="1200" b="0" i="0" dirty="0" err="1">
                <a:solidFill>
                  <a:srgbClr val="002060"/>
                </a:solidFill>
                <a:effectLst/>
                <a:latin typeface="docs-Century Gothic"/>
              </a:rPr>
              <a:t>universo</a:t>
            </a:r>
            <a:r>
              <a:rPr lang="en-GB" sz="1200" b="0" i="0" dirty="0">
                <a:solidFill>
                  <a:srgbClr val="002060"/>
                </a:solidFill>
                <a:effectLst/>
                <a:latin typeface="docs-Century Gothic"/>
              </a:rPr>
              <a:t> [1603] + cluster: </a:t>
            </a:r>
            <a:r>
              <a:rPr lang="es-ES" sz="1800" b="1" i="0" dirty="0">
                <a:solidFill>
                  <a:srgbClr val="002060"/>
                </a:solidFill>
                <a:effectLst/>
                <a:latin typeface="docs-Century Gothic"/>
              </a:rPr>
              <a:t>cama</a:t>
            </a:r>
            <a:r>
              <a:rPr lang="es-ES" sz="1800" b="0" i="0" dirty="0">
                <a:solidFill>
                  <a:srgbClr val="002060"/>
                </a:solidFill>
                <a:effectLst/>
                <a:latin typeface="docs-Century Gothic"/>
              </a:rPr>
              <a:t> [609] </a:t>
            </a:r>
            <a:r>
              <a:rPr lang="es-ES" sz="1800" b="1" i="0" dirty="0">
                <a:solidFill>
                  <a:srgbClr val="002060"/>
                </a:solidFill>
                <a:effectLst/>
                <a:latin typeface="docs-Century Gothic"/>
              </a:rPr>
              <a:t>contar</a:t>
            </a:r>
            <a:r>
              <a:rPr lang="es-ES" sz="1800" b="0" i="0" dirty="0">
                <a:solidFill>
                  <a:srgbClr val="002060"/>
                </a:solidFill>
                <a:effectLst/>
                <a:latin typeface="docs-Century Gothic"/>
              </a:rPr>
              <a:t> [172] </a:t>
            </a:r>
            <a:r>
              <a:rPr lang="es-ES" sz="1800" b="1" i="0" dirty="0">
                <a:solidFill>
                  <a:srgbClr val="002060"/>
                </a:solidFill>
                <a:effectLst/>
                <a:latin typeface="docs-Century Gothic"/>
              </a:rPr>
              <a:t>cucaracha</a:t>
            </a:r>
            <a:r>
              <a:rPr lang="es-ES" sz="1800" b="0" i="0" dirty="0">
                <a:solidFill>
                  <a:srgbClr val="002060"/>
                </a:solidFill>
                <a:effectLst/>
                <a:latin typeface="docs-Century Gothic"/>
              </a:rPr>
              <a:t> [&gt;5000]</a:t>
            </a:r>
            <a:endParaRPr lang="en-GB"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orden</a:t>
            </a:r>
            <a:r>
              <a:rPr lang="en-GB" sz="1800" b="0" dirty="0"/>
              <a:t> [421] </a:t>
            </a:r>
            <a:r>
              <a:rPr lang="en-GB" sz="1800" b="1" dirty="0"/>
              <a:t>correcto</a:t>
            </a:r>
            <a:r>
              <a:rPr lang="en-GB" sz="1800" b="0" dirty="0"/>
              <a:t> [1467]</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(four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four new vocabulary items learnt so far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pupils.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0554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66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6695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67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(three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three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a:t>
            </a:r>
            <a:r>
              <a:rPr lang="en-GB" dirty="0" err="1"/>
              <a:t>Quique’s</a:t>
            </a:r>
            <a:r>
              <a:rPr lang="en-GB" dirty="0"/>
              <a:t> question  &amp; ensure pupils are clear about the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Sofía’s response.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correct pronunciation – get pupils to practise out loud.</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085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3062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648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(three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four of the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pupils.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945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261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531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 [e] [</a:t>
            </a:r>
            <a:r>
              <a:rPr lang="en-GB" b="1" dirty="0" err="1"/>
              <a:t>i</a:t>
            </a:r>
            <a:r>
              <a:rPr lang="en-GB" b="1" dirty="0"/>
              <a:t>] [o] [u]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0" dirty="0"/>
              <a:t>1. </a:t>
            </a:r>
            <a:r>
              <a:rPr lang="en-GB" dirty="0"/>
              <a:t>Click to trigger the SSC [a] and get pupils to repeat – this is also a great opportunity to check whether they remember the source words.</a:t>
            </a:r>
          </a:p>
          <a:p>
            <a:pPr marL="0" lvl="0" indent="0" algn="l" rtl="0">
              <a:spcBef>
                <a:spcPts val="0"/>
              </a:spcBef>
              <a:spcAft>
                <a:spcPts val="0"/>
              </a:spcAft>
              <a:buClr>
                <a:schemeClr val="dk1"/>
              </a:buClr>
              <a:buSzPts val="1200"/>
              <a:buFont typeface="Calibri"/>
              <a:buNone/>
            </a:pPr>
            <a:r>
              <a:rPr lang="en-GB" dirty="0"/>
              <a:t>2. Click to trigger the word [casa] and pupils repeat.</a:t>
            </a:r>
          </a:p>
          <a:p>
            <a:pPr marL="0" lvl="0" indent="0" algn="l" rtl="0">
              <a:spcBef>
                <a:spcPts val="0"/>
              </a:spcBef>
              <a:spcAft>
                <a:spcPts val="0"/>
              </a:spcAft>
              <a:buClr>
                <a:schemeClr val="dk1"/>
              </a:buClr>
              <a:buSzPts val="1200"/>
              <a:buFont typeface="Calibri"/>
              <a:buNone/>
            </a:pPr>
            <a:r>
              <a:rPr lang="en-GB" dirty="0"/>
              <a:t>3. Repeat the process with [o] [u].</a:t>
            </a:r>
          </a:p>
          <a:p>
            <a:pPr marL="0" lvl="0" indent="0" algn="l" rtl="0">
              <a:spcBef>
                <a:spcPts val="0"/>
              </a:spcBef>
              <a:spcAft>
                <a:spcPts val="0"/>
              </a:spcAft>
              <a:buClr>
                <a:schemeClr val="dk1"/>
              </a:buClr>
              <a:buSzPts val="1200"/>
              <a:buFont typeface="Calibri"/>
              <a:buNone/>
            </a:pPr>
            <a:r>
              <a:rPr lang="en-GB" dirty="0"/>
              <a:t>4. Once all the source words are on display, click to trigger first picture [</a:t>
            </a:r>
            <a:r>
              <a:rPr lang="en-GB" dirty="0" err="1"/>
              <a:t>universo</a:t>
            </a:r>
            <a:r>
              <a:rPr lang="en-GB" dirty="0"/>
              <a:t>] – ask pupils to pronounce the word that matches the picture. Teachers to model numbers (</a:t>
            </a:r>
            <a:r>
              <a:rPr lang="en-GB" dirty="0" err="1"/>
              <a:t>uno</a:t>
            </a:r>
            <a:r>
              <a:rPr lang="en-GB" dirty="0"/>
              <a:t>, dos, </a:t>
            </a:r>
            <a:r>
              <a:rPr lang="en-GB" dirty="0" err="1"/>
              <a:t>tres</a:t>
            </a:r>
            <a:r>
              <a:rPr lang="en-GB" dirty="0"/>
              <a:t>, </a:t>
            </a:r>
            <a:r>
              <a:rPr lang="en-GB" dirty="0" err="1"/>
              <a:t>cuatro</a:t>
            </a:r>
            <a:r>
              <a:rPr lang="en-GB" dirty="0"/>
              <a:t>, </a:t>
            </a:r>
            <a:r>
              <a:rPr lang="en-GB" dirty="0" err="1"/>
              <a:t>cinco</a:t>
            </a:r>
            <a:r>
              <a:rPr lang="en-GB" dirty="0"/>
              <a:t>) as these have not been introduced yet. Repeat 2 more times to go through all the source words. </a:t>
            </a:r>
          </a:p>
          <a:p>
            <a:pPr marL="139700" lvl="0" indent="0" algn="l" rtl="0">
              <a:spcBef>
                <a:spcPts val="0"/>
              </a:spcBef>
              <a:spcAft>
                <a:spcPts val="0"/>
              </a:spcAft>
              <a:buClr>
                <a:schemeClr val="dk1"/>
              </a:buClr>
              <a:buSzPts val="1400"/>
              <a:buNone/>
            </a:pPr>
            <a:r>
              <a:rPr lang="en-GB" dirty="0"/>
              <a:t> </a:t>
            </a:r>
          </a:p>
          <a:p>
            <a:pPr marL="0" lvl="0" indent="0" algn="l" rtl="0">
              <a:spcBef>
                <a:spcPts val="0"/>
              </a:spcBef>
              <a:spcAft>
                <a:spcPts val="0"/>
              </a:spcAft>
              <a:buClr>
                <a:schemeClr val="dk1"/>
              </a:buClr>
              <a:buSzPts val="1100"/>
              <a:buFont typeface="Arial"/>
              <a:buNone/>
            </a:pPr>
            <a:r>
              <a:rPr lang="en-GB" dirty="0"/>
              <a:t>For further practice, pupils work in pairs. One pupil uses a gesture, the partners elicits the source word.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the vocabulary (days of the week) in sentence context.</a:t>
            </a:r>
            <a:br>
              <a:rPr lang="en-GB" b="0" dirty="0"/>
            </a:br>
            <a:r>
              <a:rPr lang="en-GB" b="0" dirty="0"/>
              <a:t>Note: this activity does not practise the grammar as the 3</a:t>
            </a:r>
            <a:r>
              <a:rPr lang="en-GB" b="0" baseline="30000" dirty="0"/>
              <a:t>rd</a:t>
            </a:r>
            <a:r>
              <a:rPr lang="en-GB" b="0" dirty="0"/>
              <a:t> person ‘es’ is used throughout. Irregular verb forms (such as </a:t>
            </a:r>
            <a:r>
              <a:rPr lang="en-GB" b="1" dirty="0"/>
              <a:t>es</a:t>
            </a:r>
            <a:r>
              <a:rPr lang="en-GB" b="0" dirty="0"/>
              <a:t>) are learnt as individual vocabulary items, and the intention is not to focus on a pattern of verb endings in this lesson, but rather to teach and learn the combination of ‘es’ with days of the week.</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&amp;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with them and read the options. </a:t>
            </a:r>
            <a:r>
              <a:rPr lang="en-GB" b="0" dirty="0"/>
              <a:t>(Note: some learners will benefit from being able to circle the words on the sheet).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and, to extend the more proficient learners, elicit the Spanish meanings from pupils in whole class feedback.</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dirty="0">
                <a:solidFill>
                  <a:srgbClr val="002060"/>
                </a:solidFill>
                <a:latin typeface="Century Gothic"/>
                <a:ea typeface="Century Gothic"/>
                <a:cs typeface="Century Gothic"/>
                <a:sym typeface="Century Gothic"/>
              </a:rPr>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jueves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miércoles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martes.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sábado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a:t>
            </a:r>
            <a:r>
              <a:rPr lang="en-US" sz="1200" b="0" i="0" u="none" strike="noStrike" dirty="0" err="1">
                <a:solidFill>
                  <a:srgbClr val="002060"/>
                </a:solidFill>
                <a:latin typeface="Century Gothic"/>
                <a:ea typeface="Century Gothic"/>
                <a:cs typeface="Century Gothic"/>
                <a:sym typeface="Century Gothic"/>
              </a:rPr>
              <a:t>domingo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Hoy es lunes.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(7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pronunciation &amp; 7 new items of vocabulary and use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hand gesture and (1-7 for days of the week) in combination with oral production of day of the week &amp; get pupils to repeat.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253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3456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810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7291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1347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6048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80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days of the week (in combination with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pupils to read the days of the week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30-second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orden</a:t>
            </a:r>
            <a:r>
              <a:rPr lang="en-GB" sz="1800" b="0" dirty="0"/>
              <a:t> [421] </a:t>
            </a:r>
            <a:r>
              <a:rPr lang="en-GB" sz="1800" b="1" dirty="0"/>
              <a:t>correcto</a:t>
            </a:r>
            <a:r>
              <a:rPr lang="en-GB" sz="1800" b="0" dirty="0"/>
              <a:t> [1467]</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212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br>
              <a:rPr lang="en-GB" b="1" dirty="0"/>
            </a:b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the days disappear in the correct order and click again to bring up the correct answer with image.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make all of the answers disappear and bring back the jumbled days.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30-second timer. Pupils practise one more time saying all of the days in the correct order.</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orden</a:t>
            </a:r>
            <a:r>
              <a:rPr lang="en-GB" sz="1800" b="0" dirty="0"/>
              <a:t> [421] </a:t>
            </a:r>
            <a:r>
              <a:rPr lang="en-GB" sz="1800" b="1" dirty="0"/>
              <a:t>correcto</a:t>
            </a:r>
            <a:r>
              <a:rPr lang="en-GB" sz="1800" b="0" dirty="0"/>
              <a:t> [1467]</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56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apply SSC </a:t>
            </a:r>
            <a:r>
              <a:rPr lang="en-GB" b="1" dirty="0"/>
              <a:t>[a] [o] [u] </a:t>
            </a:r>
            <a:r>
              <a:rPr lang="en-GB" b="0" dirty="0"/>
              <a:t>in combination with </a:t>
            </a:r>
            <a:r>
              <a:rPr lang="en-GB" b="1" dirty="0"/>
              <a:t>[c] </a:t>
            </a:r>
            <a:r>
              <a:rPr lang="en-GB" b="1" dirty="0">
                <a:sym typeface="Wingdings" panose="05000000000000000000" pitchFamily="2" charset="2"/>
              </a:rPr>
              <a:t> [ca] [co] [cu]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trigger [ca] and get pupils to repeat. </a:t>
            </a:r>
          </a:p>
          <a:p>
            <a:pPr marL="457200" lvl="0" indent="-317500" algn="l" rtl="0">
              <a:spcBef>
                <a:spcPts val="0"/>
              </a:spcBef>
              <a:spcAft>
                <a:spcPts val="0"/>
              </a:spcAft>
              <a:buClr>
                <a:schemeClr val="dk1"/>
              </a:buClr>
              <a:buSzPts val="1400"/>
              <a:buAutoNum type="arabicPeriod"/>
            </a:pPr>
            <a:r>
              <a:rPr lang="en-GB" dirty="0"/>
              <a:t>Click to bring up the word. Click to bring up the image too. </a:t>
            </a:r>
          </a:p>
          <a:p>
            <a:pPr marL="457200" lvl="0" indent="-317500" algn="l" rtl="0">
              <a:spcBef>
                <a:spcPts val="0"/>
              </a:spcBef>
              <a:spcAft>
                <a:spcPts val="0"/>
              </a:spcAft>
              <a:buClr>
                <a:schemeClr val="dk1"/>
              </a:buClr>
              <a:buSzPts val="1400"/>
              <a:buAutoNum type="arabicPeriod"/>
            </a:pPr>
            <a:r>
              <a:rPr lang="en-GB" dirty="0"/>
              <a:t>Encourage pupils to do the gesture, if using.</a:t>
            </a:r>
            <a:endParaRPr lang="en-GB" b="0" dirty="0"/>
          </a:p>
          <a:p>
            <a:pPr marL="457200" lvl="0" indent="-317500" algn="l" rtl="0">
              <a:spcBef>
                <a:spcPts val="0"/>
              </a:spcBef>
              <a:spcAft>
                <a:spcPts val="0"/>
              </a:spcAft>
              <a:buClr>
                <a:schemeClr val="dk1"/>
              </a:buClr>
              <a:buSzPts val="1400"/>
              <a:buAutoNum type="arabicPeriod"/>
            </a:pPr>
            <a:r>
              <a:rPr lang="en-GB" b="0" dirty="0"/>
              <a:t>Bring [co] and [cu] and repeat steps 1-3.</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Gestures:</a:t>
            </a:r>
          </a:p>
          <a:p>
            <a:pPr marL="0" lvl="0" indent="0" algn="l" rtl="0">
              <a:spcBef>
                <a:spcPts val="0"/>
              </a:spcBef>
              <a:spcAft>
                <a:spcPts val="0"/>
              </a:spcAft>
              <a:buClr>
                <a:schemeClr val="dk1"/>
              </a:buClr>
              <a:buSzPts val="1200"/>
              <a:buFont typeface="Calibri"/>
              <a:buNone/>
            </a:pPr>
            <a:r>
              <a:rPr lang="en-GB" b="1" dirty="0"/>
              <a:t>[ca] </a:t>
            </a:r>
            <a:r>
              <a:rPr lang="en-GB" b="0" dirty="0"/>
              <a:t>Both hands stretch down to pull up an imaginary duvet as pupils mime gently reclining backwards.</a:t>
            </a:r>
          </a:p>
          <a:p>
            <a:pPr marL="0" lvl="0" indent="0" algn="l" rtl="0">
              <a:spcBef>
                <a:spcPts val="0"/>
              </a:spcBef>
              <a:spcAft>
                <a:spcPts val="0"/>
              </a:spcAft>
              <a:buClr>
                <a:schemeClr val="dk1"/>
              </a:buClr>
              <a:buSzPts val="1200"/>
              <a:buFont typeface="Calibri"/>
              <a:buNone/>
            </a:pPr>
            <a:r>
              <a:rPr lang="en-GB" b="1" dirty="0"/>
              <a:t>[co] </a:t>
            </a:r>
            <a:r>
              <a:rPr lang="en-GB" b="0" dirty="0"/>
              <a:t>Pupils hold up one hand and put each finger down one by one to denote ‘counting’.</a:t>
            </a:r>
            <a:br>
              <a:rPr lang="en-GB" b="0" dirty="0"/>
            </a:br>
            <a:r>
              <a:rPr lang="en-GB" b="1" dirty="0"/>
              <a:t>[cu] </a:t>
            </a:r>
            <a:r>
              <a:rPr lang="en-GB" b="0" dirty="0"/>
              <a:t>With fingers of their right hand, pupils mime a cockroach crawling up their left arm.</a:t>
            </a: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453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31</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question word ¿</a:t>
            </a:r>
            <a:r>
              <a:rPr lang="en-GB" b="0" dirty="0" err="1"/>
              <a:t>qué</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&amp;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 elicit English meaning from pupils.</a:t>
            </a:r>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960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2 minutes</a:t>
            </a:r>
            <a:br>
              <a:rPr lang="en-GB" b="0" baseline="0" dirty="0"/>
            </a:br>
            <a:br>
              <a:rPr lang="en-GB" b="0" baseline="0" dirty="0"/>
            </a:br>
            <a:r>
              <a:rPr lang="en-GB" b="1" baseline="0" dirty="0"/>
              <a:t>Aim: </a:t>
            </a:r>
            <a:r>
              <a:rPr lang="en-GB" b="0" baseline="0" dirty="0"/>
              <a:t>to learn about the use of ‘ser’ when taking about what day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this is a specific use of ser that doesn’t follow the rules learnt so far for using ser (traits, origin). However, it is congruent with the notion of essential characteristic or trait in the sense that Tuesday is always Tuesday (for the length of the 24 hour period of one day).  It doesn’t unexpectedly change its mood or state and become Wednesday.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for the examples. </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(four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four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Sofía’s question &amp; ensure pupils are clear about the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t>
            </a:r>
            <a:r>
              <a:rPr lang="en-GB" dirty="0" err="1"/>
              <a:t>Quique’s</a:t>
            </a:r>
            <a:r>
              <a:rPr lang="en-GB" dirty="0"/>
              <a:t> response.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correct pronunciation – get pupils to practise out loud.</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18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967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597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8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53236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1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6" r:id="rId4"/>
    <p:sldLayoutId id="2147483657" r:id="rId5"/>
    <p:sldLayoutId id="2147483658"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audio17.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3.wav"/><Relationship Id="rId9"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audio" Target="../media/audio24.wav"/><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5.wav"/></Relationships>
</file>

<file path=ppt/slides/_rels/slide12.xml.rels><?xml version="1.0" encoding="UTF-8" standalone="yes"?>
<Relationships xmlns="http://schemas.openxmlformats.org/package/2006/relationships"><Relationship Id="rId3" Type="http://schemas.openxmlformats.org/officeDocument/2006/relationships/audio" Target="../media/audio24.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18.wav"/></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3.wav"/></Relationships>
</file>

<file path=ppt/slides/_rels/slide14.xml.rels><?xml version="1.0" encoding="UTF-8" standalone="yes"?>
<Relationships xmlns="http://schemas.openxmlformats.org/package/2006/relationships"><Relationship Id="rId3" Type="http://schemas.openxmlformats.org/officeDocument/2006/relationships/audio" Target="../media/audio24.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2.wav"/></Relationships>
</file>

<file path=ppt/slides/_rels/slide1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audio19.wav"/><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6.wav"/><Relationship Id="rId9" Type="http://schemas.openxmlformats.org/officeDocument/2006/relationships/image" Target="../media/image19.gif"/></Relationships>
</file>

<file path=ppt/slides/_rels/slide1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1.wav"/><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7.wav"/><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8.wav"/><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9.wav"/><Relationship Id="rId9"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audio" Target="../media/audio24.wav"/><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7.wav"/></Relationships>
</file>

<file path=ppt/slides/_rels/slide19.xml.rels><?xml version="1.0" encoding="UTF-8" standalone="yes"?>
<Relationships xmlns="http://schemas.openxmlformats.org/package/2006/relationships"><Relationship Id="rId3" Type="http://schemas.openxmlformats.org/officeDocument/2006/relationships/audio" Target="../media/audio24.wav"/><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9.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24.wav"/><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6.wav"/></Relationships>
</file>

<file path=ppt/slides/_rels/slide21.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4.png"/><Relationship Id="rId3" Type="http://schemas.openxmlformats.org/officeDocument/2006/relationships/audio" Target="../media/audio30.wav"/><Relationship Id="rId7" Type="http://schemas.openxmlformats.org/officeDocument/2006/relationships/audio" Target="../media/audio33.wav"/><Relationship Id="rId12" Type="http://schemas.microsoft.com/office/2007/relationships/hdphoto" Target="../media/hdphoto2.wdp"/><Relationship Id="rId2" Type="http://schemas.openxmlformats.org/officeDocument/2006/relationships/notesSlide" Target="../notesSlides/notesSlide20.xml"/><Relationship Id="rId16" Type="http://schemas.openxmlformats.org/officeDocument/2006/relationships/audio" Target="../media/audio38.wav"/><Relationship Id="rId1" Type="http://schemas.openxmlformats.org/officeDocument/2006/relationships/slideLayout" Target="../slideLayouts/slideLayout9.xml"/><Relationship Id="rId6" Type="http://schemas.openxmlformats.org/officeDocument/2006/relationships/audio" Target="../media/audio32.wav"/><Relationship Id="rId11" Type="http://schemas.openxmlformats.org/officeDocument/2006/relationships/image" Target="../media/image23.png"/><Relationship Id="rId5" Type="http://schemas.openxmlformats.org/officeDocument/2006/relationships/audio" Target="../media/audio31.wav"/><Relationship Id="rId15" Type="http://schemas.openxmlformats.org/officeDocument/2006/relationships/audio" Target="../media/audio37.wav"/><Relationship Id="rId10" Type="http://schemas.openxmlformats.org/officeDocument/2006/relationships/audio" Target="../media/audio36.wav"/><Relationship Id="rId4" Type="http://schemas.openxmlformats.org/officeDocument/2006/relationships/image" Target="../media/image22.png"/><Relationship Id="rId9" Type="http://schemas.openxmlformats.org/officeDocument/2006/relationships/audio" Target="../media/audio35.wav"/><Relationship Id="rId1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40.wav"/><Relationship Id="rId1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audio" Target="../media/audio41.wav"/><Relationship Id="rId17" Type="http://schemas.openxmlformats.org/officeDocument/2006/relationships/audio" Target="../media/audio45.wav"/><Relationship Id="rId2" Type="http://schemas.openxmlformats.org/officeDocument/2006/relationships/notesSlide" Target="../notesSlides/notesSlide28.xml"/><Relationship Id="rId16" Type="http://schemas.openxmlformats.org/officeDocument/2006/relationships/audio" Target="../media/audio44.wav"/><Relationship Id="rId20" Type="http://schemas.openxmlformats.org/officeDocument/2006/relationships/audio" Target="../media/audio46.wav"/><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5.svg"/><Relationship Id="rId15" Type="http://schemas.openxmlformats.org/officeDocument/2006/relationships/audio" Target="../media/audio43.wav"/><Relationship Id="rId10" Type="http://schemas.openxmlformats.org/officeDocument/2006/relationships/image" Target="../media/image31.png"/><Relationship Id="rId19" Type="http://schemas.openxmlformats.org/officeDocument/2006/relationships/audio" Target="../media/audio39.wav"/><Relationship Id="rId4" Type="http://schemas.openxmlformats.org/officeDocument/2006/relationships/image" Target="../media/image24.png"/><Relationship Id="rId9" Type="http://schemas.openxmlformats.org/officeDocument/2006/relationships/image" Target="../media/image30.png"/><Relationship Id="rId14" Type="http://schemas.openxmlformats.org/officeDocument/2006/relationships/audio" Target="../media/audio42.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8.wav"/><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audio" Target="../media/audio47.wav"/><Relationship Id="rId7" Type="http://schemas.openxmlformats.org/officeDocument/2006/relationships/audio" Target="../media/audio30.wav"/><Relationship Id="rId12" Type="http://schemas.openxmlformats.org/officeDocument/2006/relationships/image" Target="../media/image25.svg"/><Relationship Id="rId17" Type="http://schemas.openxmlformats.org/officeDocument/2006/relationships/image" Target="../media/image38.png"/><Relationship Id="rId2" Type="http://schemas.openxmlformats.org/officeDocument/2006/relationships/notesSlide" Target="../notesSlides/notesSlide29.xml"/><Relationship Id="rId16" Type="http://schemas.openxmlformats.org/officeDocument/2006/relationships/image" Target="../media/image37.png"/><Relationship Id="rId20" Type="http://schemas.openxmlformats.org/officeDocument/2006/relationships/audio" Target="../media/audio46.wav"/><Relationship Id="rId1" Type="http://schemas.openxmlformats.org/officeDocument/2006/relationships/slideLayout" Target="../slideLayouts/slideLayout9.xml"/><Relationship Id="rId6" Type="http://schemas.openxmlformats.org/officeDocument/2006/relationships/audio" Target="../media/audio50.wav"/><Relationship Id="rId11" Type="http://schemas.openxmlformats.org/officeDocument/2006/relationships/image" Target="../media/image24.png"/><Relationship Id="rId5" Type="http://schemas.openxmlformats.org/officeDocument/2006/relationships/audio" Target="../media/audio49.wav"/><Relationship Id="rId15" Type="http://schemas.openxmlformats.org/officeDocument/2006/relationships/image" Target="../media/image36.png"/><Relationship Id="rId10" Type="http://schemas.openxmlformats.org/officeDocument/2006/relationships/image" Target="../media/image6.png"/><Relationship Id="rId19" Type="http://schemas.openxmlformats.org/officeDocument/2006/relationships/image" Target="../media/image40.png"/><Relationship Id="rId4" Type="http://schemas.openxmlformats.org/officeDocument/2006/relationships/audio" Target="../media/audio48.wav"/><Relationship Id="rId9" Type="http://schemas.openxmlformats.org/officeDocument/2006/relationships/audio" Target="../media/audio52.wav"/><Relationship Id="rId1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1.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audio" Target="../media/audio53.wav"/><Relationship Id="rId4" Type="http://schemas.openxmlformats.org/officeDocument/2006/relationships/image" Target="../media/image42.png"/><Relationship Id="rId9" Type="http://schemas.openxmlformats.org/officeDocument/2006/relationships/image" Target="../media/image25.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audio" Target="../media/audio12.wav"/><Relationship Id="rId11" Type="http://schemas.openxmlformats.org/officeDocument/2006/relationships/image" Target="../media/image13.png"/><Relationship Id="rId5" Type="http://schemas.openxmlformats.org/officeDocument/2006/relationships/audio" Target="../media/audio11.wav"/><Relationship Id="rId10" Type="http://schemas.openxmlformats.org/officeDocument/2006/relationships/image" Target="../media/image12.png"/><Relationship Id="rId4" Type="http://schemas.openxmlformats.org/officeDocument/2006/relationships/audio" Target="../media/audio10.wav"/><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gif"/><Relationship Id="rId5" Type="http://schemas.openxmlformats.org/officeDocument/2006/relationships/image" Target="../media/image6.png"/><Relationship Id="rId4" Type="http://schemas.openxmlformats.org/officeDocument/2006/relationships/audio" Target="../media/audio16.wav"/></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audio17.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18.wav"/><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audio19.wav"/><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0.wav"/><Relationship Id="rId9"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1.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audio" Target="../media/audio22.wav"/><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90308" y="696758"/>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16D816BD-BFDB-4FCD-9C72-DD9AF33C2C2D}"/>
              </a:ext>
            </a:extLst>
          </p:cNvPr>
          <p:cNvSpPr txBox="1"/>
          <p:nvPr/>
        </p:nvSpPr>
        <p:spPr>
          <a:xfrm>
            <a:off x="9646819" y="5724907"/>
            <a:ext cx="194476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Thursday</a:t>
            </a:r>
          </a:p>
        </p:txBody>
      </p:sp>
      <p:pic>
        <p:nvPicPr>
          <p:cNvPr id="3" name="Picture 4" descr="Free calendar calendar icon icon illustration">
            <a:extLst>
              <a:ext uri="{FF2B5EF4-FFF2-40B4-BE49-F238E27FC236}">
                <a16:creationId xmlns:a16="http://schemas.microsoft.com/office/drawing/2014/main" id="{B524F04E-81FF-A7E1-4BD8-87BB707AB2E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10078673" y="4552204"/>
            <a:ext cx="1048936" cy="1048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toy, doll&#10;&#10;Description automatically generated">
            <a:extLst>
              <a:ext uri="{FF2B5EF4-FFF2-40B4-BE49-F238E27FC236}">
                <a16:creationId xmlns:a16="http://schemas.microsoft.com/office/drawing/2014/main" id="{942A5D3A-9FBA-9500-0304-D172BDA6F5E7}"/>
              </a:ext>
            </a:extLst>
          </p:cNvPr>
          <p:cNvPicPr>
            <a:picLocks noChangeAspect="1"/>
          </p:cNvPicPr>
          <p:nvPr/>
        </p:nvPicPr>
        <p:blipFill>
          <a:blip r:embed="rId8"/>
          <a:stretch>
            <a:fillRect/>
          </a:stretch>
        </p:blipFill>
        <p:spPr>
          <a:xfrm>
            <a:off x="436095" y="3040705"/>
            <a:ext cx="2019020" cy="3835280"/>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BDCEEC72-5202-599F-7808-3F4B337C2D19}"/>
              </a:ext>
            </a:extLst>
          </p:cNvPr>
          <p:cNvPicPr>
            <a:picLocks noChangeAspect="1"/>
          </p:cNvPicPr>
          <p:nvPr/>
        </p:nvPicPr>
        <p:blipFill>
          <a:blip r:embed="rId9"/>
          <a:stretch>
            <a:fillRect/>
          </a:stretch>
        </p:blipFill>
        <p:spPr>
          <a:xfrm>
            <a:off x="7181541" y="2872807"/>
            <a:ext cx="2452424" cy="3985193"/>
          </a:xfrm>
          <a:prstGeom prst="rect">
            <a:avLst/>
          </a:prstGeom>
        </p:spPr>
      </p:pic>
      <p:sp>
        <p:nvSpPr>
          <p:cNvPr id="12" name="Google Shape;155;p7">
            <a:extLst>
              <a:ext uri="{FF2B5EF4-FFF2-40B4-BE49-F238E27FC236}">
                <a16:creationId xmlns:a16="http://schemas.microsoft.com/office/drawing/2014/main" id="{D617B282-F6DA-5E5B-4FB8-E9374D204EBF}"/>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jueves.</a:t>
            </a:r>
          </a:p>
        </p:txBody>
      </p:sp>
      <p:sp>
        <p:nvSpPr>
          <p:cNvPr id="13" name="Google Shape;155;p7">
            <a:extLst>
              <a:ext uri="{FF2B5EF4-FFF2-40B4-BE49-F238E27FC236}">
                <a16:creationId xmlns:a16="http://schemas.microsoft.com/office/drawing/2014/main" id="{2C0DBB7B-CB0E-9B21-C0B5-4586B8F8BE02}"/>
              </a:ext>
            </a:extLst>
          </p:cNvPr>
          <p:cNvSpPr/>
          <p:nvPr/>
        </p:nvSpPr>
        <p:spPr>
          <a:xfrm>
            <a:off x="1212200" y="347847"/>
            <a:ext cx="7519424" cy="1199112"/>
          </a:xfrm>
          <a:prstGeom prst="wedgeRoundRectCallout">
            <a:avLst>
              <a:gd name="adj1" fmla="val -35868"/>
              <a:gd name="adj2" fmla="val 182020"/>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Quique, ¿Qué día es hoy?</a:t>
            </a:r>
          </a:p>
        </p:txBody>
      </p:sp>
    </p:spTree>
    <p:extLst>
      <p:ext uri="{BB962C8B-B14F-4D97-AF65-F5344CB8AC3E}">
        <p14:creationId xmlns:p14="http://schemas.microsoft.com/office/powerpoint/2010/main" val="17654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Quique_que_dia_es_hoy.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15_esjuev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4EE66250-E651-4B75-B84C-932C88A3D71D}"/>
              </a:ext>
            </a:extLst>
          </p:cNvPr>
          <p:cNvSpPr txBox="1"/>
          <p:nvPr/>
        </p:nvSpPr>
        <p:spPr>
          <a:xfrm>
            <a:off x="2394161" y="6057633"/>
            <a:ext cx="1980029"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Tuesday</a:t>
            </a:r>
          </a:p>
        </p:txBody>
      </p:sp>
      <p:pic>
        <p:nvPicPr>
          <p:cNvPr id="3" name="Picture 4" descr="Free calendar calendar icon icon illustration">
            <a:extLst>
              <a:ext uri="{FF2B5EF4-FFF2-40B4-BE49-F238E27FC236}">
                <a16:creationId xmlns:a16="http://schemas.microsoft.com/office/drawing/2014/main" id="{792E0BAB-D1BA-6208-7D22-0446CCADC1D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2506670" y="4265032"/>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55;p7">
            <a:extLst>
              <a:ext uri="{FF2B5EF4-FFF2-40B4-BE49-F238E27FC236}">
                <a16:creationId xmlns:a16="http://schemas.microsoft.com/office/drawing/2014/main" id="{A2CA388B-47E1-4F5E-59FB-AF3E143ED5BB}"/>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
        <p:nvSpPr>
          <p:cNvPr id="10" name="TextBox 9">
            <a:extLst>
              <a:ext uri="{FF2B5EF4-FFF2-40B4-BE49-F238E27FC236}">
                <a16:creationId xmlns:a16="http://schemas.microsoft.com/office/drawing/2014/main" id="{6E91E0DF-0544-494B-DD18-3F892B3399A6}"/>
              </a:ext>
            </a:extLst>
          </p:cNvPr>
          <p:cNvSpPr txBox="1"/>
          <p:nvPr/>
        </p:nvSpPr>
        <p:spPr>
          <a:xfrm>
            <a:off x="8367800" y="3404557"/>
            <a:ext cx="237116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miércoles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a:t>
            </a:r>
          </a:p>
        </p:txBody>
      </p:sp>
      <p:sp>
        <p:nvSpPr>
          <p:cNvPr id="11" name="Rectangle: Rounded Corners 10">
            <a:extLst>
              <a:ext uri="{FF2B5EF4-FFF2-40B4-BE49-F238E27FC236}">
                <a16:creationId xmlns:a16="http://schemas.microsoft.com/office/drawing/2014/main" id="{B65FD0A6-D8F6-4C0B-EB02-6282F17B4166}"/>
              </a:ext>
            </a:extLst>
          </p:cNvPr>
          <p:cNvSpPr/>
          <p:nvPr/>
        </p:nvSpPr>
        <p:spPr>
          <a:xfrm>
            <a:off x="8308776" y="5526285"/>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51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7_esmart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A457A420-827D-47F7-BDB2-54FB586A6C60}"/>
              </a:ext>
            </a:extLst>
          </p:cNvPr>
          <p:cNvSpPr txBox="1"/>
          <p:nvPr/>
        </p:nvSpPr>
        <p:spPr>
          <a:xfrm>
            <a:off x="2394161" y="6057633"/>
            <a:ext cx="1997663"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Monday</a:t>
            </a:r>
          </a:p>
        </p:txBody>
      </p:sp>
      <p:pic>
        <p:nvPicPr>
          <p:cNvPr id="3" name="Picture 4" descr="Free calendar calendar icon icon illustration">
            <a:extLst>
              <a:ext uri="{FF2B5EF4-FFF2-40B4-BE49-F238E27FC236}">
                <a16:creationId xmlns:a16="http://schemas.microsoft.com/office/drawing/2014/main" id="{123BCBC8-1C0C-CA57-C29A-0D89B789EA3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2684305" y="4350114"/>
            <a:ext cx="1707519" cy="17075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898BA9-038F-0395-6467-CFCEA2E388FF}"/>
              </a:ext>
            </a:extLst>
          </p:cNvPr>
          <p:cNvSpPr txBox="1"/>
          <p:nvPr/>
        </p:nvSpPr>
        <p:spPr>
          <a:xfrm>
            <a:off x="8367800" y="3404557"/>
            <a:ext cx="1707519"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a:t>
            </a:r>
          </a:p>
        </p:txBody>
      </p:sp>
      <p:sp>
        <p:nvSpPr>
          <p:cNvPr id="10" name="Rectangle: Rounded Corners 9">
            <a:extLst>
              <a:ext uri="{FF2B5EF4-FFF2-40B4-BE49-F238E27FC236}">
                <a16:creationId xmlns:a16="http://schemas.microsoft.com/office/drawing/2014/main" id="{25B55273-DD3F-DA74-671C-2DF3E675651B}"/>
              </a:ext>
            </a:extLst>
          </p:cNvPr>
          <p:cNvSpPr/>
          <p:nvPr/>
        </p:nvSpPr>
        <p:spPr>
          <a:xfrm>
            <a:off x="8330562" y="4459200"/>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155;p7">
            <a:extLst>
              <a:ext uri="{FF2B5EF4-FFF2-40B4-BE49-F238E27FC236}">
                <a16:creationId xmlns:a16="http://schemas.microsoft.com/office/drawing/2014/main" id="{246F4777-D136-A9B2-AE77-55F393630E8D}"/>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36870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1_eslu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8D541991-40BB-41BB-B3C8-22BC67C72B02}"/>
              </a:ext>
            </a:extLst>
          </p:cNvPr>
          <p:cNvSpPr txBox="1"/>
          <p:nvPr/>
        </p:nvSpPr>
        <p:spPr>
          <a:xfrm>
            <a:off x="2394161" y="6057633"/>
            <a:ext cx="2106667"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Thursday</a:t>
            </a:r>
          </a:p>
        </p:txBody>
      </p:sp>
      <p:pic>
        <p:nvPicPr>
          <p:cNvPr id="3" name="Picture 4" descr="Free calendar calendar icon icon illustration">
            <a:extLst>
              <a:ext uri="{FF2B5EF4-FFF2-40B4-BE49-F238E27FC236}">
                <a16:creationId xmlns:a16="http://schemas.microsoft.com/office/drawing/2014/main" id="{6D9AA48B-9C54-7F83-4412-FB614BDCB3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2684305" y="4350114"/>
            <a:ext cx="1707519" cy="17075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5A71E8E-C4A9-3CE6-8938-FA1F9A7BBC05}"/>
              </a:ext>
            </a:extLst>
          </p:cNvPr>
          <p:cNvSpPr txBox="1"/>
          <p:nvPr/>
        </p:nvSpPr>
        <p:spPr>
          <a:xfrm>
            <a:off x="8367800" y="3404557"/>
            <a:ext cx="237116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miércoles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4A92B9BE-BDF4-46AB-247C-6D6A40C94635}"/>
              </a:ext>
            </a:extLst>
          </p:cNvPr>
          <p:cNvSpPr/>
          <p:nvPr/>
        </p:nvSpPr>
        <p:spPr>
          <a:xfrm>
            <a:off x="8332487" y="5620069"/>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155;p7">
            <a:extLst>
              <a:ext uri="{FF2B5EF4-FFF2-40B4-BE49-F238E27FC236}">
                <a16:creationId xmlns:a16="http://schemas.microsoft.com/office/drawing/2014/main" id="{AD8AE3D0-21A2-5EE8-D76B-AF59F7A28EEB}"/>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204685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5_esjuev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088125CF-5926-4E3A-8A4B-E9795F874100}"/>
              </a:ext>
            </a:extLst>
          </p:cNvPr>
          <p:cNvSpPr txBox="1"/>
          <p:nvPr/>
        </p:nvSpPr>
        <p:spPr>
          <a:xfrm>
            <a:off x="2019025" y="6057633"/>
            <a:ext cx="277832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Wednesday</a:t>
            </a:r>
          </a:p>
        </p:txBody>
      </p:sp>
      <p:pic>
        <p:nvPicPr>
          <p:cNvPr id="3" name="Picture 4" descr="Free calendar calendar icon icon illustration">
            <a:extLst>
              <a:ext uri="{FF2B5EF4-FFF2-40B4-BE49-F238E27FC236}">
                <a16:creationId xmlns:a16="http://schemas.microsoft.com/office/drawing/2014/main" id="{D9820D24-3C08-7573-4DDE-34FBA060162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2684305" y="4350114"/>
            <a:ext cx="1707519" cy="17075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2D99E4-9469-5D6C-1136-5C2A3B4B3314}"/>
              </a:ext>
            </a:extLst>
          </p:cNvPr>
          <p:cNvSpPr txBox="1"/>
          <p:nvPr/>
        </p:nvSpPr>
        <p:spPr>
          <a:xfrm>
            <a:off x="8367800" y="3404557"/>
            <a:ext cx="237116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lunes</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miércoles</a:t>
            </a:r>
            <a:endParaRPr lang="en-GB" sz="3600" b="1" dirty="0">
              <a:solidFill>
                <a:srgbClr val="002060"/>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FAFD0FE-79F1-7CD6-F9A0-9507C15E02F4}"/>
              </a:ext>
            </a:extLst>
          </p:cNvPr>
          <p:cNvSpPr/>
          <p:nvPr/>
        </p:nvSpPr>
        <p:spPr>
          <a:xfrm>
            <a:off x="8367800" y="5513844"/>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155;p7">
            <a:extLst>
              <a:ext uri="{FF2B5EF4-FFF2-40B4-BE49-F238E27FC236}">
                <a16:creationId xmlns:a16="http://schemas.microsoft.com/office/drawing/2014/main" id="{DECC58E6-B8F4-4406-6DB5-31092EE74E14}"/>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64760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4_esmiercol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FB7CFBE2-0408-40C1-AA1E-478D0759F878}"/>
              </a:ext>
            </a:extLst>
          </p:cNvPr>
          <p:cNvSpPr txBox="1"/>
          <p:nvPr/>
        </p:nvSpPr>
        <p:spPr>
          <a:xfrm>
            <a:off x="9881279" y="5724907"/>
            <a:ext cx="139172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Friday</a:t>
            </a:r>
          </a:p>
        </p:txBody>
      </p:sp>
      <p:pic>
        <p:nvPicPr>
          <p:cNvPr id="3" name="Picture 4" descr="Free calendar calendar icon icon illustration">
            <a:extLst>
              <a:ext uri="{FF2B5EF4-FFF2-40B4-BE49-F238E27FC236}">
                <a16:creationId xmlns:a16="http://schemas.microsoft.com/office/drawing/2014/main" id="{A0CCB156-8EA4-A062-44B9-5903440A426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9955094" y="4371975"/>
            <a:ext cx="1347187" cy="13471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toy, doll&#10;&#10;Description automatically generated">
            <a:extLst>
              <a:ext uri="{FF2B5EF4-FFF2-40B4-BE49-F238E27FC236}">
                <a16:creationId xmlns:a16="http://schemas.microsoft.com/office/drawing/2014/main" id="{68F7C64B-D218-906F-FD7E-8BD7C4121D9F}"/>
              </a:ext>
            </a:extLst>
          </p:cNvPr>
          <p:cNvPicPr>
            <a:picLocks noChangeAspect="1"/>
          </p:cNvPicPr>
          <p:nvPr/>
        </p:nvPicPr>
        <p:blipFill>
          <a:blip r:embed="rId8"/>
          <a:stretch>
            <a:fillRect/>
          </a:stretch>
        </p:blipFill>
        <p:spPr>
          <a:xfrm>
            <a:off x="7791922" y="3022720"/>
            <a:ext cx="2019020" cy="3835280"/>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11428F3F-AA99-6D18-D012-4855FA04D9D7}"/>
              </a:ext>
            </a:extLst>
          </p:cNvPr>
          <p:cNvPicPr>
            <a:picLocks noChangeAspect="1"/>
          </p:cNvPicPr>
          <p:nvPr/>
        </p:nvPicPr>
        <p:blipFill>
          <a:blip r:embed="rId9"/>
          <a:stretch>
            <a:fillRect/>
          </a:stretch>
        </p:blipFill>
        <p:spPr>
          <a:xfrm>
            <a:off x="-205376" y="2872807"/>
            <a:ext cx="2452424" cy="3985193"/>
          </a:xfrm>
          <a:prstGeom prst="rect">
            <a:avLst/>
          </a:prstGeom>
        </p:spPr>
      </p:pic>
      <p:sp>
        <p:nvSpPr>
          <p:cNvPr id="7" name="Google Shape;155;p7">
            <a:extLst>
              <a:ext uri="{FF2B5EF4-FFF2-40B4-BE49-F238E27FC236}">
                <a16:creationId xmlns:a16="http://schemas.microsoft.com/office/drawing/2014/main" id="{46D07A2B-413B-8228-FEEE-A93CE0010A94}"/>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viernes.</a:t>
            </a:r>
          </a:p>
        </p:txBody>
      </p:sp>
      <p:sp>
        <p:nvSpPr>
          <p:cNvPr id="8" name="Google Shape;155;p7">
            <a:extLst>
              <a:ext uri="{FF2B5EF4-FFF2-40B4-BE49-F238E27FC236}">
                <a16:creationId xmlns:a16="http://schemas.microsoft.com/office/drawing/2014/main" id="{1475E261-8653-E9ED-6704-F4BD28C456AD}"/>
              </a:ext>
            </a:extLst>
          </p:cNvPr>
          <p:cNvSpPr/>
          <p:nvPr/>
        </p:nvSpPr>
        <p:spPr>
          <a:xfrm>
            <a:off x="1212200" y="347847"/>
            <a:ext cx="7519424" cy="119911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Sof</a:t>
            </a:r>
            <a:r>
              <a:rPr lang="es-AR" sz="4400" b="1" dirty="0">
                <a:solidFill>
                  <a:srgbClr val="FFFFFF"/>
                </a:solidFill>
                <a:latin typeface="Century Gothic"/>
                <a:ea typeface="Century Gothic"/>
                <a:cs typeface="Century Gothic"/>
                <a:sym typeface="Century Gothic"/>
              </a:rPr>
              <a:t>ía</a:t>
            </a:r>
            <a:r>
              <a:rPr lang="es-AR" sz="4400" b="1" i="0" u="none" strike="noStrike" cap="none" dirty="0">
                <a:solidFill>
                  <a:srgbClr val="FFFFFF"/>
                </a:solidFill>
                <a:latin typeface="Century Gothic"/>
                <a:ea typeface="Century Gothic"/>
                <a:cs typeface="Century Gothic"/>
                <a:sym typeface="Century Gothic"/>
              </a:rPr>
              <a:t>, ¿Qué día es hoy?</a:t>
            </a:r>
          </a:p>
        </p:txBody>
      </p:sp>
    </p:spTree>
    <p:extLst>
      <p:ext uri="{BB962C8B-B14F-4D97-AF65-F5344CB8AC3E}">
        <p14:creationId xmlns:p14="http://schemas.microsoft.com/office/powerpoint/2010/main" val="409929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12_sofiaquediaeshoy.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es_vier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0EA943DD-454F-4A06-8601-8CCE507D147A}"/>
              </a:ext>
            </a:extLst>
          </p:cNvPr>
          <p:cNvSpPr txBox="1"/>
          <p:nvPr/>
        </p:nvSpPr>
        <p:spPr>
          <a:xfrm>
            <a:off x="9881279" y="5724907"/>
            <a:ext cx="195117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Saturday</a:t>
            </a:r>
          </a:p>
        </p:txBody>
      </p:sp>
      <p:pic>
        <p:nvPicPr>
          <p:cNvPr id="3" name="Picture 4" descr="Free calendar calendar icon icon illustration">
            <a:extLst>
              <a:ext uri="{FF2B5EF4-FFF2-40B4-BE49-F238E27FC236}">
                <a16:creationId xmlns:a16="http://schemas.microsoft.com/office/drawing/2014/main" id="{FCDAB6F8-B248-9DE1-6E3C-E6E951EA058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10039210" y="4220374"/>
            <a:ext cx="1590815" cy="15908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toy, doll&#10;&#10;Description automatically generated">
            <a:extLst>
              <a:ext uri="{FF2B5EF4-FFF2-40B4-BE49-F238E27FC236}">
                <a16:creationId xmlns:a16="http://schemas.microsoft.com/office/drawing/2014/main" id="{AAAA947B-C4C8-9890-A8D2-999D34B2A007}"/>
              </a:ext>
            </a:extLst>
          </p:cNvPr>
          <p:cNvPicPr>
            <a:picLocks noChangeAspect="1"/>
          </p:cNvPicPr>
          <p:nvPr/>
        </p:nvPicPr>
        <p:blipFill>
          <a:blip r:embed="rId8"/>
          <a:stretch>
            <a:fillRect/>
          </a:stretch>
        </p:blipFill>
        <p:spPr>
          <a:xfrm>
            <a:off x="-205376" y="3022720"/>
            <a:ext cx="2360170" cy="3835280"/>
          </a:xfrm>
          <a:prstGeom prst="rect">
            <a:avLst/>
          </a:prstGeom>
        </p:spPr>
      </p:pic>
      <p:sp>
        <p:nvSpPr>
          <p:cNvPr id="6" name="Google Shape;155;p7">
            <a:extLst>
              <a:ext uri="{FF2B5EF4-FFF2-40B4-BE49-F238E27FC236}">
                <a16:creationId xmlns:a16="http://schemas.microsoft.com/office/drawing/2014/main" id="{6A7DFC44-B07C-6639-8474-38FCD52F8112}"/>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sábado.</a:t>
            </a:r>
          </a:p>
        </p:txBody>
      </p:sp>
      <p:sp>
        <p:nvSpPr>
          <p:cNvPr id="7" name="Google Shape;155;p7">
            <a:extLst>
              <a:ext uri="{FF2B5EF4-FFF2-40B4-BE49-F238E27FC236}">
                <a16:creationId xmlns:a16="http://schemas.microsoft.com/office/drawing/2014/main" id="{248C1996-B34F-391A-2A73-4B105C0CCF4A}"/>
              </a:ext>
            </a:extLst>
          </p:cNvPr>
          <p:cNvSpPr/>
          <p:nvPr/>
        </p:nvSpPr>
        <p:spPr>
          <a:xfrm>
            <a:off x="1212200" y="347847"/>
            <a:ext cx="6712600" cy="157025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Señor Valero, ¿Qué día es hoy?</a:t>
            </a:r>
          </a:p>
        </p:txBody>
      </p:sp>
      <p:pic>
        <p:nvPicPr>
          <p:cNvPr id="8" name="Picture 2" descr="Teacher, Man, Cartoon, Professor, School, Education">
            <a:extLst>
              <a:ext uri="{FF2B5EF4-FFF2-40B4-BE49-F238E27FC236}">
                <a16:creationId xmlns:a16="http://schemas.microsoft.com/office/drawing/2014/main" id="{F94A5CDB-ADC9-85F6-42B1-53011D09A4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8799" y="1918099"/>
            <a:ext cx="2469951" cy="493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92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13_senyorvaleroquediaeshoy.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18_essab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5E76C989-44AB-4A13-86D2-446E94B12580}"/>
              </a:ext>
            </a:extLst>
          </p:cNvPr>
          <p:cNvSpPr txBox="1"/>
          <p:nvPr/>
        </p:nvSpPr>
        <p:spPr>
          <a:xfrm>
            <a:off x="9881279" y="5724907"/>
            <a:ext cx="167225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Sunday</a:t>
            </a:r>
          </a:p>
        </p:txBody>
      </p:sp>
      <p:pic>
        <p:nvPicPr>
          <p:cNvPr id="3" name="Picture 4" descr="Free calendar calendar icon icon illustration">
            <a:extLst>
              <a:ext uri="{FF2B5EF4-FFF2-40B4-BE49-F238E27FC236}">
                <a16:creationId xmlns:a16="http://schemas.microsoft.com/office/drawing/2014/main" id="{9D650AB2-1309-E120-72CD-1C16D9ACB4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9953485" y="4220374"/>
            <a:ext cx="1590815" cy="1590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toy, doll&#10;&#10;Description automatically generated">
            <a:extLst>
              <a:ext uri="{FF2B5EF4-FFF2-40B4-BE49-F238E27FC236}">
                <a16:creationId xmlns:a16="http://schemas.microsoft.com/office/drawing/2014/main" id="{CE6D439B-3197-EB57-3B41-C391401AAF31}"/>
              </a:ext>
            </a:extLst>
          </p:cNvPr>
          <p:cNvPicPr>
            <a:picLocks noChangeAspect="1"/>
          </p:cNvPicPr>
          <p:nvPr/>
        </p:nvPicPr>
        <p:blipFill>
          <a:blip r:embed="rId8"/>
          <a:stretch>
            <a:fillRect/>
          </a:stretch>
        </p:blipFill>
        <p:spPr>
          <a:xfrm>
            <a:off x="-205376" y="3022720"/>
            <a:ext cx="2360170" cy="3835280"/>
          </a:xfrm>
          <a:prstGeom prst="rect">
            <a:avLst/>
          </a:prstGeom>
        </p:spPr>
      </p:pic>
      <p:sp>
        <p:nvSpPr>
          <p:cNvPr id="11" name="Google Shape;155;p7">
            <a:extLst>
              <a:ext uri="{FF2B5EF4-FFF2-40B4-BE49-F238E27FC236}">
                <a16:creationId xmlns:a16="http://schemas.microsoft.com/office/drawing/2014/main" id="{B1A87D98-068C-DF2C-C47F-B93A3CDCBF54}"/>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domingo.</a:t>
            </a:r>
          </a:p>
        </p:txBody>
      </p:sp>
      <p:sp>
        <p:nvSpPr>
          <p:cNvPr id="12" name="Google Shape;155;p7">
            <a:extLst>
              <a:ext uri="{FF2B5EF4-FFF2-40B4-BE49-F238E27FC236}">
                <a16:creationId xmlns:a16="http://schemas.microsoft.com/office/drawing/2014/main" id="{00F9E3A7-725E-0F27-3C8F-0D382276549F}"/>
              </a:ext>
            </a:extLst>
          </p:cNvPr>
          <p:cNvSpPr/>
          <p:nvPr/>
        </p:nvSpPr>
        <p:spPr>
          <a:xfrm>
            <a:off x="1212200" y="347847"/>
            <a:ext cx="7519424" cy="1570252"/>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Rubén, ¿Qué día es hoy?</a:t>
            </a:r>
          </a:p>
        </p:txBody>
      </p:sp>
      <p:pic>
        <p:nvPicPr>
          <p:cNvPr id="13" name="Picture 12" descr="A picture containing text, toy, doll&#10;&#10;Description automatically generated">
            <a:extLst>
              <a:ext uri="{FF2B5EF4-FFF2-40B4-BE49-F238E27FC236}">
                <a16:creationId xmlns:a16="http://schemas.microsoft.com/office/drawing/2014/main" id="{A9154E47-5D9B-5784-80D8-35E49D93E74E}"/>
              </a:ext>
            </a:extLst>
          </p:cNvPr>
          <p:cNvPicPr>
            <a:picLocks noChangeAspect="1"/>
          </p:cNvPicPr>
          <p:nvPr/>
        </p:nvPicPr>
        <p:blipFill>
          <a:blip r:embed="rId9"/>
          <a:stretch>
            <a:fillRect/>
          </a:stretch>
        </p:blipFill>
        <p:spPr>
          <a:xfrm>
            <a:off x="7709501" y="2885572"/>
            <a:ext cx="2328904" cy="3972428"/>
          </a:xfrm>
          <a:prstGeom prst="rect">
            <a:avLst/>
          </a:prstGeom>
        </p:spPr>
      </p:pic>
    </p:spTree>
    <p:extLst>
      <p:ext uri="{BB962C8B-B14F-4D97-AF65-F5344CB8AC3E}">
        <p14:creationId xmlns:p14="http://schemas.microsoft.com/office/powerpoint/2010/main" val="40398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Rojo_T1_W8_Ruben.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19_esdomin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66F14924-357B-4CB2-BEA1-B555A6FCA11D}"/>
              </a:ext>
            </a:extLst>
          </p:cNvPr>
          <p:cNvSpPr txBox="1"/>
          <p:nvPr/>
        </p:nvSpPr>
        <p:spPr>
          <a:xfrm>
            <a:off x="2253485" y="6057633"/>
            <a:ext cx="211628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Saturday</a:t>
            </a:r>
          </a:p>
        </p:txBody>
      </p:sp>
      <p:pic>
        <p:nvPicPr>
          <p:cNvPr id="3" name="Picture 4" descr="Free calendar calendar icon icon illustration">
            <a:extLst>
              <a:ext uri="{FF2B5EF4-FFF2-40B4-BE49-F238E27FC236}">
                <a16:creationId xmlns:a16="http://schemas.microsoft.com/office/drawing/2014/main" id="{4D677323-032F-F50D-37B1-1DC31E7B928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2604047" y="4361879"/>
            <a:ext cx="1590815" cy="1590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720516-3349-B6C3-F80C-262AA28BF8B6}"/>
              </a:ext>
            </a:extLst>
          </p:cNvPr>
          <p:cNvSpPr txBox="1"/>
          <p:nvPr/>
        </p:nvSpPr>
        <p:spPr>
          <a:xfrm>
            <a:off x="8271492" y="2296561"/>
            <a:ext cx="1901483" cy="3970318"/>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jueves</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 </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sábado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viernes</a:t>
            </a:r>
            <a:endParaRPr lang="en-GB" sz="3600" b="1" dirty="0">
              <a:solidFill>
                <a:srgbClr val="002060"/>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519430CF-9439-42CC-98C8-DBB21780C9D3}"/>
              </a:ext>
            </a:extLst>
          </p:cNvPr>
          <p:cNvSpPr/>
          <p:nvPr/>
        </p:nvSpPr>
        <p:spPr>
          <a:xfrm>
            <a:off x="8070268" y="4361879"/>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155;p7">
            <a:extLst>
              <a:ext uri="{FF2B5EF4-FFF2-40B4-BE49-F238E27FC236}">
                <a16:creationId xmlns:a16="http://schemas.microsoft.com/office/drawing/2014/main" id="{681E8FE6-EFE7-D831-1D5E-03D1E47089CF}"/>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7958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8_essab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9429EFDB-873A-45B8-BC9C-05E8EE6D4357}"/>
              </a:ext>
            </a:extLst>
          </p:cNvPr>
          <p:cNvSpPr txBox="1"/>
          <p:nvPr/>
        </p:nvSpPr>
        <p:spPr>
          <a:xfrm>
            <a:off x="2581729" y="6057633"/>
            <a:ext cx="1810111"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Sunday</a:t>
            </a:r>
          </a:p>
        </p:txBody>
      </p:sp>
      <p:pic>
        <p:nvPicPr>
          <p:cNvPr id="3" name="Picture 4" descr="Free calendar calendar icon icon illustration">
            <a:extLst>
              <a:ext uri="{FF2B5EF4-FFF2-40B4-BE49-F238E27FC236}">
                <a16:creationId xmlns:a16="http://schemas.microsoft.com/office/drawing/2014/main" id="{9AE473A3-DDD3-CCCE-09EF-4F39E6E0366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2801025" y="4466818"/>
            <a:ext cx="1590815" cy="1590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1ECC859-6763-9F5A-1C31-8340A1011BED}"/>
              </a:ext>
            </a:extLst>
          </p:cNvPr>
          <p:cNvSpPr txBox="1"/>
          <p:nvPr/>
        </p:nvSpPr>
        <p:spPr>
          <a:xfrm>
            <a:off x="8271492" y="2296561"/>
            <a:ext cx="2206053" cy="3970318"/>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domingo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martes </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sábado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lunes</a:t>
            </a:r>
          </a:p>
        </p:txBody>
      </p:sp>
      <p:sp>
        <p:nvSpPr>
          <p:cNvPr id="10" name="Rectangle: Rounded Corners 9">
            <a:extLst>
              <a:ext uri="{FF2B5EF4-FFF2-40B4-BE49-F238E27FC236}">
                <a16:creationId xmlns:a16="http://schemas.microsoft.com/office/drawing/2014/main" id="{6A4086F8-3C2B-2A3D-E52F-004D6AE60921}"/>
              </a:ext>
            </a:extLst>
          </p:cNvPr>
          <p:cNvSpPr/>
          <p:nvPr/>
        </p:nvSpPr>
        <p:spPr>
          <a:xfrm>
            <a:off x="8271492" y="2273115"/>
            <a:ext cx="2261828" cy="77282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155;p7">
            <a:extLst>
              <a:ext uri="{FF2B5EF4-FFF2-40B4-BE49-F238E27FC236}">
                <a16:creationId xmlns:a16="http://schemas.microsoft.com/office/drawing/2014/main" id="{3DC23AF0-3A34-24E2-545E-B07E0465A1DA}"/>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2511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19_esdomin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5168246"/>
            <a:ext cx="4350984" cy="15696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400" b="1" dirty="0">
                <a:solidFill>
                  <a:srgbClr val="FFFFFF"/>
                </a:solidFill>
                <a:latin typeface="Century Gothic"/>
                <a:ea typeface="Century Gothic"/>
                <a:cs typeface="Century Gothic"/>
                <a:sym typeface="Century Gothic"/>
              </a:rPr>
              <a:t>‘to be’: ‘es’ for dates, </a:t>
            </a:r>
            <a:r>
              <a:rPr lang="en-GB" sz="2400" b="1" dirty="0" err="1">
                <a:solidFill>
                  <a:srgbClr val="FFFFFF"/>
                </a:solidFill>
                <a:latin typeface="Century Gothic"/>
                <a:ea typeface="Century Gothic"/>
                <a:cs typeface="Century Gothic"/>
                <a:sym typeface="Century Gothic"/>
              </a:rPr>
              <a:t>estar</a:t>
            </a:r>
            <a:r>
              <a:rPr lang="en-GB" sz="2400" b="1" dirty="0">
                <a:solidFill>
                  <a:srgbClr val="FFFFFF"/>
                </a:solidFill>
                <a:latin typeface="Century Gothic"/>
                <a:ea typeface="Century Gothic"/>
                <a:cs typeface="Century Gothic"/>
                <a:sym typeface="Century Gothic"/>
              </a:rPr>
              <a:t> + temporary states</a:t>
            </a:r>
            <a:endParaRPr lang="en-GB" sz="2400" dirty="0"/>
          </a:p>
          <a:p>
            <a:pPr marL="342900" marR="0" lvl="0" indent="-342900" algn="l" rtl="0">
              <a:lnSpc>
                <a:spcPct val="100000"/>
              </a:lnSpc>
              <a:spcBef>
                <a:spcPts val="0"/>
              </a:spcBef>
              <a:spcAft>
                <a:spcPts val="0"/>
              </a:spcAft>
              <a:buClr>
                <a:srgbClr val="FFFFFF"/>
              </a:buClr>
              <a:buSzPts val="2800"/>
              <a:buFont typeface="Century Gothic"/>
              <a:buChar char="-"/>
            </a:pPr>
            <a:r>
              <a:rPr lang="en-GB" sz="2400" b="1" i="0" u="none" strike="noStrike" cap="none" dirty="0">
                <a:solidFill>
                  <a:srgbClr val="FFFFFF"/>
                </a:solidFill>
                <a:latin typeface="Century Gothic"/>
                <a:ea typeface="Century Gothic"/>
                <a:cs typeface="Century Gothic"/>
                <a:sym typeface="Century Gothic"/>
              </a:rPr>
              <a:t>SSC [ca] [co] [cu]</a:t>
            </a:r>
          </a:p>
          <a:p>
            <a:pPr marL="342900" marR="0" lvl="0" indent="-342900" algn="l" rtl="0">
              <a:lnSpc>
                <a:spcPct val="100000"/>
              </a:lnSpc>
              <a:spcBef>
                <a:spcPts val="0"/>
              </a:spcBef>
              <a:spcAft>
                <a:spcPts val="0"/>
              </a:spcAft>
              <a:buClr>
                <a:srgbClr val="FFFFFF"/>
              </a:buClr>
              <a:buSzPts val="2800"/>
              <a:buFont typeface="Century Gothic"/>
              <a:buChar char="-"/>
            </a:pPr>
            <a:endParaRPr lang="en-GB" sz="24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a:t>
            </a:r>
            <a:endParaRPr lang="en-GB" sz="4000" dirty="0">
              <a:solidFill>
                <a:schemeClr val="bg1"/>
              </a:solidFill>
            </a:endParaRPr>
          </a:p>
        </p:txBody>
      </p:sp>
      <p:grpSp>
        <p:nvGrpSpPr>
          <p:cNvPr id="5" name="Group 4">
            <a:extLst>
              <a:ext uri="{FF2B5EF4-FFF2-40B4-BE49-F238E27FC236}">
                <a16:creationId xmlns:a16="http://schemas.microsoft.com/office/drawing/2014/main" id="{09D618E9-9FB0-2192-5E88-38487AA46A95}"/>
              </a:ext>
            </a:extLst>
          </p:cNvPr>
          <p:cNvGrpSpPr/>
          <p:nvPr/>
        </p:nvGrpSpPr>
        <p:grpSpPr>
          <a:xfrm flipH="1">
            <a:off x="495594" y="2347577"/>
            <a:ext cx="3077021" cy="1372022"/>
            <a:chOff x="2513910" y="1903302"/>
            <a:chExt cx="2346244" cy="1372022"/>
          </a:xfrm>
        </p:grpSpPr>
        <p:pic>
          <p:nvPicPr>
            <p:cNvPr id="6" name="Picture 5" descr="Free Bubble Speech vector and picture">
              <a:extLst>
                <a:ext uri="{FF2B5EF4-FFF2-40B4-BE49-F238E27FC236}">
                  <a16:creationId xmlns:a16="http://schemas.microsoft.com/office/drawing/2014/main" id="{624A57A4-C7E4-6EDC-BADB-7800D6504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6357" y="1903302"/>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E117BC27-9796-5FD9-E959-094A5EE4FD3E}"/>
                </a:ext>
              </a:extLst>
            </p:cNvPr>
            <p:cNvSpPr txBox="1"/>
            <p:nvPr/>
          </p:nvSpPr>
          <p:spPr>
            <a:xfrm>
              <a:off x="2513910" y="2182625"/>
              <a:ext cx="2346244"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22225">
                    <a:solidFill>
                      <a:schemeClr val="accent2">
                        <a:lumMod val="75000"/>
                      </a:schemeClr>
                    </a:solidFill>
                    <a:prstDash val="solid"/>
                  </a:ln>
                  <a:solidFill>
                    <a:schemeClr val="accent2">
                      <a:lumMod val="40000"/>
                      <a:lumOff val="60000"/>
                    </a:schemeClr>
                  </a:solidFill>
                  <a:latin typeface="Dreaming Outloud Pro" panose="03050502040302030504" pitchFamily="66" charset="0"/>
                  <a:cs typeface="Dreaming Outloud Pro" panose="03050502040302030504" pitchFamily="66" charset="0"/>
                </a:rPr>
                <a:t>¿Qué día es?</a:t>
              </a:r>
            </a:p>
          </p:txBody>
        </p:sp>
      </p:grpSp>
      <p:grpSp>
        <p:nvGrpSpPr>
          <p:cNvPr id="15" name="Group 14">
            <a:extLst>
              <a:ext uri="{FF2B5EF4-FFF2-40B4-BE49-F238E27FC236}">
                <a16:creationId xmlns:a16="http://schemas.microsoft.com/office/drawing/2014/main" id="{DEAB464E-F4D0-C005-4BEE-95742A9227E0}"/>
              </a:ext>
            </a:extLst>
          </p:cNvPr>
          <p:cNvGrpSpPr/>
          <p:nvPr/>
        </p:nvGrpSpPr>
        <p:grpSpPr>
          <a:xfrm>
            <a:off x="3205429" y="2887281"/>
            <a:ext cx="2402449" cy="2402449"/>
            <a:chOff x="3462635" y="3395856"/>
            <a:chExt cx="2402449" cy="2402449"/>
          </a:xfrm>
        </p:grpSpPr>
        <p:pic>
          <p:nvPicPr>
            <p:cNvPr id="1026" name="Picture 2" descr="Free time management week calendar illustration">
              <a:extLst>
                <a:ext uri="{FF2B5EF4-FFF2-40B4-BE49-F238E27FC236}">
                  <a16:creationId xmlns:a16="http://schemas.microsoft.com/office/drawing/2014/main" id="{A338E378-79EC-D5AD-5FD1-3E5646895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635" y="3395856"/>
              <a:ext cx="2402449" cy="24024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8B39E1-5CB9-3DCA-4EB1-235AB5D8CD6C}"/>
                </a:ext>
              </a:extLst>
            </p:cNvPr>
            <p:cNvSpPr txBox="1"/>
            <p:nvPr/>
          </p:nvSpPr>
          <p:spPr>
            <a:xfrm>
              <a:off x="3990718" y="3852031"/>
              <a:ext cx="463588" cy="307777"/>
            </a:xfrm>
            <a:prstGeom prst="rect">
              <a:avLst/>
            </a:prstGeom>
            <a:solidFill>
              <a:srgbClr val="B6DDEB"/>
            </a:solidFill>
          </p:spPr>
          <p:txBody>
            <a:bodyPr wrap="square" rtlCol="0">
              <a:spAutoFit/>
            </a:bodyPr>
            <a:lstStyle/>
            <a:p>
              <a:r>
                <a:rPr lang="en-GB" b="1" dirty="0" err="1">
                  <a:solidFill>
                    <a:srgbClr val="002060"/>
                  </a:solidFill>
                  <a:latin typeface="Dreaming Outloud Pro" panose="03050502040302030504" pitchFamily="66" charset="0"/>
                  <a:cs typeface="Dreaming Outloud Pro" panose="03050502040302030504" pitchFamily="66" charset="0"/>
                </a:rPr>
                <a:t>lun</a:t>
              </a:r>
              <a:endParaRPr lang="en-GB" b="1" dirty="0">
                <a:solidFill>
                  <a:srgbClr val="002060"/>
                </a:solidFill>
                <a:latin typeface="Dreaming Outloud Pro" panose="03050502040302030504" pitchFamily="66" charset="0"/>
                <a:cs typeface="Dreaming Outloud Pro" panose="03050502040302030504" pitchFamily="66" charset="0"/>
              </a:endParaRPr>
            </a:p>
          </p:txBody>
        </p:sp>
        <p:sp>
          <p:nvSpPr>
            <p:cNvPr id="9" name="TextBox 8">
              <a:extLst>
                <a:ext uri="{FF2B5EF4-FFF2-40B4-BE49-F238E27FC236}">
                  <a16:creationId xmlns:a16="http://schemas.microsoft.com/office/drawing/2014/main" id="{9A154AF9-589A-53FA-B102-974E241B72E6}"/>
                </a:ext>
              </a:extLst>
            </p:cNvPr>
            <p:cNvSpPr txBox="1"/>
            <p:nvPr/>
          </p:nvSpPr>
          <p:spPr>
            <a:xfrm>
              <a:off x="4997629" y="3859236"/>
              <a:ext cx="463588" cy="276999"/>
            </a:xfrm>
            <a:prstGeom prst="rect">
              <a:avLst/>
            </a:prstGeom>
            <a:solidFill>
              <a:srgbClr val="B6DDEB"/>
            </a:solidFill>
          </p:spPr>
          <p:txBody>
            <a:bodyPr wrap="square" rtlCol="0">
              <a:spAutoFit/>
            </a:bodyPr>
            <a:lstStyle/>
            <a:p>
              <a:r>
                <a:rPr lang="en-GB" sz="1200" b="1" dirty="0">
                  <a:solidFill>
                    <a:srgbClr val="002060"/>
                  </a:solidFill>
                  <a:latin typeface="Dreaming Outloud Pro" panose="03050502040302030504" pitchFamily="66" charset="0"/>
                  <a:cs typeface="Dreaming Outloud Pro" panose="03050502040302030504" pitchFamily="66" charset="0"/>
                </a:rPr>
                <a:t>mar</a:t>
              </a:r>
            </a:p>
          </p:txBody>
        </p:sp>
        <p:sp>
          <p:nvSpPr>
            <p:cNvPr id="10" name="TextBox 9">
              <a:extLst>
                <a:ext uri="{FF2B5EF4-FFF2-40B4-BE49-F238E27FC236}">
                  <a16:creationId xmlns:a16="http://schemas.microsoft.com/office/drawing/2014/main" id="{909D35BE-E5AB-94B4-EE49-86129DD6A1BE}"/>
                </a:ext>
              </a:extLst>
            </p:cNvPr>
            <p:cNvSpPr txBox="1"/>
            <p:nvPr/>
          </p:nvSpPr>
          <p:spPr>
            <a:xfrm>
              <a:off x="4500848" y="4514288"/>
              <a:ext cx="463588" cy="276999"/>
            </a:xfrm>
            <a:prstGeom prst="rect">
              <a:avLst/>
            </a:prstGeom>
            <a:solidFill>
              <a:srgbClr val="B6DDEB"/>
            </a:solidFill>
          </p:spPr>
          <p:txBody>
            <a:bodyPr wrap="square" rtlCol="0">
              <a:spAutoFit/>
            </a:bodyPr>
            <a:lstStyle/>
            <a:p>
              <a:r>
                <a:rPr lang="en-GB" sz="1200" b="1" dirty="0" err="1">
                  <a:solidFill>
                    <a:srgbClr val="002060"/>
                  </a:solidFill>
                  <a:latin typeface="Dreaming Outloud Pro" panose="03050502040302030504" pitchFamily="66" charset="0"/>
                  <a:cs typeface="Dreaming Outloud Pro" panose="03050502040302030504" pitchFamily="66" charset="0"/>
                </a:rPr>
                <a:t>mié</a:t>
              </a:r>
              <a:endParaRPr lang="en-GB" sz="1200" b="1" dirty="0">
                <a:solidFill>
                  <a:srgbClr val="002060"/>
                </a:solidFill>
                <a:latin typeface="Dreaming Outloud Pro" panose="03050502040302030504" pitchFamily="66" charset="0"/>
                <a:cs typeface="Dreaming Outloud Pro" panose="03050502040302030504" pitchFamily="66" charset="0"/>
              </a:endParaRPr>
            </a:p>
          </p:txBody>
        </p:sp>
        <p:sp>
          <p:nvSpPr>
            <p:cNvPr id="11" name="TextBox 10">
              <a:extLst>
                <a:ext uri="{FF2B5EF4-FFF2-40B4-BE49-F238E27FC236}">
                  <a16:creationId xmlns:a16="http://schemas.microsoft.com/office/drawing/2014/main" id="{82DA2CD9-C9A0-2D46-B6BC-7A20416AAEA4}"/>
                </a:ext>
              </a:extLst>
            </p:cNvPr>
            <p:cNvSpPr txBox="1"/>
            <p:nvPr/>
          </p:nvSpPr>
          <p:spPr>
            <a:xfrm>
              <a:off x="3755274" y="4711118"/>
              <a:ext cx="463588" cy="276999"/>
            </a:xfrm>
            <a:prstGeom prst="rect">
              <a:avLst/>
            </a:prstGeom>
            <a:solidFill>
              <a:srgbClr val="B6DDEB"/>
            </a:solidFill>
          </p:spPr>
          <p:txBody>
            <a:bodyPr wrap="square" rtlCol="0">
              <a:spAutoFit/>
            </a:bodyPr>
            <a:lstStyle/>
            <a:p>
              <a:pPr algn="ctr"/>
              <a:r>
                <a:rPr lang="en-GB" sz="1200" b="1" dirty="0" err="1">
                  <a:solidFill>
                    <a:srgbClr val="002060"/>
                  </a:solidFill>
                  <a:latin typeface="Dreaming Outloud Pro" panose="03050502040302030504" pitchFamily="66" charset="0"/>
                  <a:cs typeface="Dreaming Outloud Pro" panose="03050502040302030504" pitchFamily="66" charset="0"/>
                </a:rPr>
                <a:t>jue</a:t>
              </a:r>
              <a:endParaRPr lang="en-GB" sz="1200" b="1" dirty="0">
                <a:solidFill>
                  <a:srgbClr val="002060"/>
                </a:solidFill>
                <a:latin typeface="Dreaming Outloud Pro" panose="03050502040302030504" pitchFamily="66" charset="0"/>
                <a:cs typeface="Dreaming Outloud Pro" panose="03050502040302030504" pitchFamily="66" charset="0"/>
              </a:endParaRPr>
            </a:p>
          </p:txBody>
        </p:sp>
        <p:sp>
          <p:nvSpPr>
            <p:cNvPr id="12" name="TextBox 11">
              <a:extLst>
                <a:ext uri="{FF2B5EF4-FFF2-40B4-BE49-F238E27FC236}">
                  <a16:creationId xmlns:a16="http://schemas.microsoft.com/office/drawing/2014/main" id="{3744FCF7-E5FF-05B0-069E-6E341455DFC5}"/>
                </a:ext>
              </a:extLst>
            </p:cNvPr>
            <p:cNvSpPr txBox="1"/>
            <p:nvPr/>
          </p:nvSpPr>
          <p:spPr>
            <a:xfrm>
              <a:off x="5235763" y="4686565"/>
              <a:ext cx="463588" cy="276999"/>
            </a:xfrm>
            <a:prstGeom prst="rect">
              <a:avLst/>
            </a:prstGeom>
            <a:solidFill>
              <a:srgbClr val="B6DDEB"/>
            </a:solidFill>
          </p:spPr>
          <p:txBody>
            <a:bodyPr wrap="square" rtlCol="0">
              <a:spAutoFit/>
            </a:bodyPr>
            <a:lstStyle/>
            <a:p>
              <a:pPr algn="ctr"/>
              <a:r>
                <a:rPr lang="en-GB" sz="1200" b="1" dirty="0" err="1">
                  <a:solidFill>
                    <a:srgbClr val="002060"/>
                  </a:solidFill>
                  <a:latin typeface="Dreaming Outloud Pro" panose="03050502040302030504" pitchFamily="66" charset="0"/>
                  <a:cs typeface="Dreaming Outloud Pro" panose="03050502040302030504" pitchFamily="66" charset="0"/>
                </a:rPr>
                <a:t>vier</a:t>
              </a:r>
              <a:endParaRPr lang="en-GB" sz="1200" b="1" dirty="0">
                <a:solidFill>
                  <a:srgbClr val="002060"/>
                </a:solidFill>
                <a:latin typeface="Dreaming Outloud Pro" panose="03050502040302030504" pitchFamily="66" charset="0"/>
                <a:cs typeface="Dreaming Outloud Pro" panose="03050502040302030504" pitchFamily="66" charset="0"/>
              </a:endParaRPr>
            </a:p>
          </p:txBody>
        </p:sp>
        <p:sp>
          <p:nvSpPr>
            <p:cNvPr id="13" name="TextBox 12">
              <a:extLst>
                <a:ext uri="{FF2B5EF4-FFF2-40B4-BE49-F238E27FC236}">
                  <a16:creationId xmlns:a16="http://schemas.microsoft.com/office/drawing/2014/main" id="{6706A6CD-F95A-FA9B-EFAE-52A73EA903B4}"/>
                </a:ext>
              </a:extLst>
            </p:cNvPr>
            <p:cNvSpPr txBox="1"/>
            <p:nvPr/>
          </p:nvSpPr>
          <p:spPr>
            <a:xfrm>
              <a:off x="3990309" y="5313710"/>
              <a:ext cx="463588" cy="307777"/>
            </a:xfrm>
            <a:prstGeom prst="rect">
              <a:avLst/>
            </a:prstGeom>
            <a:solidFill>
              <a:srgbClr val="B6DDEB"/>
            </a:solidFill>
          </p:spPr>
          <p:txBody>
            <a:bodyPr wrap="square" rtlCol="0">
              <a:spAutoFit/>
            </a:bodyPr>
            <a:lstStyle/>
            <a:p>
              <a:pPr algn="ctr"/>
              <a:r>
                <a:rPr lang="en-GB" b="1" dirty="0" err="1">
                  <a:solidFill>
                    <a:srgbClr val="002060"/>
                  </a:solidFill>
                  <a:latin typeface="Dreaming Outloud Pro" panose="03050502040302030504" pitchFamily="66" charset="0"/>
                  <a:cs typeface="Dreaming Outloud Pro" panose="03050502040302030504" pitchFamily="66" charset="0"/>
                </a:rPr>
                <a:t>sáb</a:t>
              </a:r>
              <a:endParaRPr lang="en-GB" b="1" dirty="0">
                <a:solidFill>
                  <a:srgbClr val="002060"/>
                </a:solidFill>
                <a:latin typeface="Dreaming Outloud Pro" panose="03050502040302030504" pitchFamily="66" charset="0"/>
                <a:cs typeface="Dreaming Outloud Pro" panose="03050502040302030504" pitchFamily="66" charset="0"/>
              </a:endParaRPr>
            </a:p>
          </p:txBody>
        </p:sp>
        <p:sp>
          <p:nvSpPr>
            <p:cNvPr id="14" name="TextBox 13">
              <a:extLst>
                <a:ext uri="{FF2B5EF4-FFF2-40B4-BE49-F238E27FC236}">
                  <a16:creationId xmlns:a16="http://schemas.microsoft.com/office/drawing/2014/main" id="{1456664B-17D1-4513-D5F4-A96A0F7FFC1E}"/>
                </a:ext>
              </a:extLst>
            </p:cNvPr>
            <p:cNvSpPr txBox="1"/>
            <p:nvPr/>
          </p:nvSpPr>
          <p:spPr>
            <a:xfrm>
              <a:off x="4843411" y="5329098"/>
              <a:ext cx="463588" cy="276999"/>
            </a:xfrm>
            <a:prstGeom prst="rect">
              <a:avLst/>
            </a:prstGeom>
            <a:solidFill>
              <a:srgbClr val="B6DDEB"/>
            </a:solidFill>
          </p:spPr>
          <p:txBody>
            <a:bodyPr wrap="square" rtlCol="0">
              <a:spAutoFit/>
            </a:bodyPr>
            <a:lstStyle/>
            <a:p>
              <a:pPr algn="ctr"/>
              <a:r>
                <a:rPr lang="en-GB" sz="1200" b="1" dirty="0" err="1">
                  <a:solidFill>
                    <a:srgbClr val="002060"/>
                  </a:solidFill>
                  <a:latin typeface="Dreaming Outloud Pro" panose="03050502040302030504" pitchFamily="66" charset="0"/>
                  <a:cs typeface="Dreaming Outloud Pro" panose="03050502040302030504" pitchFamily="66" charset="0"/>
                </a:rPr>
                <a:t>dom</a:t>
              </a:r>
              <a:endParaRPr lang="en-GB" sz="1200" b="1" dirty="0">
                <a:solidFill>
                  <a:srgbClr val="002060"/>
                </a:solidFill>
                <a:latin typeface="Dreaming Outloud Pro" panose="03050502040302030504" pitchFamily="66" charset="0"/>
                <a:cs typeface="Dreaming Outloud Pro" panose="03050502040302030504" pitchFamily="66"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Speech Bubble: Rectangle with Corners Rounded 7">
            <a:extLst>
              <a:ext uri="{FF2B5EF4-FFF2-40B4-BE49-F238E27FC236}">
                <a16:creationId xmlns:a16="http://schemas.microsoft.com/office/drawing/2014/main" id="{D86F95AC-A516-4F2C-97BA-6C3B4BF92F14}"/>
              </a:ext>
            </a:extLst>
          </p:cNvPr>
          <p:cNvSpPr/>
          <p:nvPr/>
        </p:nvSpPr>
        <p:spPr>
          <a:xfrm>
            <a:off x="8101863" y="4873147"/>
            <a:ext cx="3715849" cy="1393732"/>
          </a:xfrm>
          <a:prstGeom prst="wedgeRoundRectCallout">
            <a:avLst>
              <a:gd name="adj1" fmla="val -43766"/>
              <a:gd name="adj2" fmla="val -10307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Spanish, days of the week are </a:t>
            </a:r>
            <a:r>
              <a:rPr lang="en-GB" sz="2800" b="1" dirty="0">
                <a:solidFill>
                  <a:srgbClr val="002060"/>
                </a:solidFill>
                <a:latin typeface="Century Gothic" panose="020B0502020202020204" pitchFamily="34" charset="0"/>
              </a:rPr>
              <a:t>not</a:t>
            </a:r>
            <a:r>
              <a:rPr lang="en-GB" sz="2800" dirty="0">
                <a:solidFill>
                  <a:srgbClr val="002060"/>
                </a:solidFill>
                <a:latin typeface="Century Gothic" panose="020B0502020202020204" pitchFamily="34" charset="0"/>
              </a:rPr>
              <a:t> capitalised. </a:t>
            </a:r>
          </a:p>
        </p:txBody>
      </p:sp>
      <p:sp>
        <p:nvSpPr>
          <p:cNvPr id="10" name="TextBox 9">
            <a:extLst>
              <a:ext uri="{FF2B5EF4-FFF2-40B4-BE49-F238E27FC236}">
                <a16:creationId xmlns:a16="http://schemas.microsoft.com/office/drawing/2014/main" id="{07A8A4A0-CCF4-4236-927B-954242F54D24}"/>
              </a:ext>
            </a:extLst>
          </p:cNvPr>
          <p:cNvSpPr txBox="1"/>
          <p:nvPr/>
        </p:nvSpPr>
        <p:spPr>
          <a:xfrm>
            <a:off x="2675513" y="6057633"/>
            <a:ext cx="1503938" cy="630942"/>
          </a:xfrm>
          <a:prstGeom prst="rect">
            <a:avLst/>
          </a:prstGeom>
          <a:noFill/>
        </p:spPr>
        <p:txBody>
          <a:bodyPr wrap="none" rtlCol="0">
            <a:spAutoFit/>
          </a:bodyPr>
          <a:lstStyle/>
          <a:p>
            <a:pPr lvl="1"/>
            <a:r>
              <a:rPr lang="en-GB" sz="3500" b="1" dirty="0">
                <a:solidFill>
                  <a:srgbClr val="002060"/>
                </a:solidFill>
                <a:latin typeface="Century Gothic" panose="020B0502020202020204" pitchFamily="34" charset="0"/>
              </a:rPr>
              <a:t>Friday</a:t>
            </a:r>
          </a:p>
        </p:txBody>
      </p:sp>
      <p:pic>
        <p:nvPicPr>
          <p:cNvPr id="13" name="Picture 4" descr="Free calendar calendar icon icon illustration">
            <a:extLst>
              <a:ext uri="{FF2B5EF4-FFF2-40B4-BE49-F238E27FC236}">
                <a16:creationId xmlns:a16="http://schemas.microsoft.com/office/drawing/2014/main" id="{D6FDC2F3-AC32-A54D-94B0-D5488519997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2689224" y="4452673"/>
            <a:ext cx="1590815" cy="15908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FF09C5-128D-54D8-3A3E-D3ED03976C84}"/>
              </a:ext>
            </a:extLst>
          </p:cNvPr>
          <p:cNvSpPr txBox="1"/>
          <p:nvPr/>
        </p:nvSpPr>
        <p:spPr>
          <a:xfrm>
            <a:off x="5030644" y="2333685"/>
            <a:ext cx="2130711" cy="452431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miércoles</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err="1">
                <a:solidFill>
                  <a:srgbClr val="002060"/>
                </a:solidFill>
                <a:latin typeface="Century Gothic" panose="020B0502020202020204" pitchFamily="34" charset="0"/>
              </a:rPr>
              <a:t>domingo</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err="1">
                <a:solidFill>
                  <a:srgbClr val="002060"/>
                </a:solidFill>
                <a:latin typeface="Century Gothic" panose="020B0502020202020204" pitchFamily="34" charset="0"/>
              </a:rPr>
              <a:t>sábado</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err="1">
                <a:solidFill>
                  <a:srgbClr val="002060"/>
                </a:solidFill>
                <a:latin typeface="Century Gothic" panose="020B0502020202020204" pitchFamily="34" charset="0"/>
              </a:rPr>
              <a:t>viernes</a:t>
            </a:r>
            <a:endParaRPr lang="en-GB" sz="3200" b="1" dirty="0">
              <a:solidFill>
                <a:srgbClr val="002060"/>
              </a:solidFill>
              <a:latin typeface="Century Gothic" panose="020B0502020202020204" pitchFamily="34" charset="0"/>
            </a:endParaRPr>
          </a:p>
          <a:p>
            <a:endParaRPr lang="en-GB" sz="3200" b="1" dirty="0">
              <a:solidFill>
                <a:srgbClr val="002060"/>
              </a:solidFill>
              <a:latin typeface="Century Gothic" panose="020B0502020202020204" pitchFamily="34" charset="0"/>
            </a:endParaRPr>
          </a:p>
          <a:p>
            <a:r>
              <a:rPr lang="en-GB" sz="3200" b="1" dirty="0">
                <a:solidFill>
                  <a:srgbClr val="002060"/>
                </a:solidFill>
                <a:latin typeface="Century Gothic" panose="020B0502020202020204" pitchFamily="34" charset="0"/>
              </a:rPr>
              <a:t>lunes</a:t>
            </a:r>
          </a:p>
        </p:txBody>
      </p:sp>
      <p:sp>
        <p:nvSpPr>
          <p:cNvPr id="9" name="Rectangle: Rounded Corners 8">
            <a:extLst>
              <a:ext uri="{FF2B5EF4-FFF2-40B4-BE49-F238E27FC236}">
                <a16:creationId xmlns:a16="http://schemas.microsoft.com/office/drawing/2014/main" id="{5EB77524-3607-1B94-7046-9584A8B2C7EE}"/>
              </a:ext>
            </a:extLst>
          </p:cNvPr>
          <p:cNvSpPr/>
          <p:nvPr/>
        </p:nvSpPr>
        <p:spPr>
          <a:xfrm>
            <a:off x="4857426" y="5162356"/>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155;p7">
            <a:extLst>
              <a:ext uri="{FF2B5EF4-FFF2-40B4-BE49-F238E27FC236}">
                <a16:creationId xmlns:a16="http://schemas.microsoft.com/office/drawing/2014/main" id="{0717D802-ABB8-6967-F63D-AE24C5626B9D}"/>
              </a:ext>
            </a:extLst>
          </p:cNvPr>
          <p:cNvSpPr/>
          <p:nvPr/>
        </p:nvSpPr>
        <p:spPr>
          <a:xfrm>
            <a:off x="1212200" y="347847"/>
            <a:ext cx="7519424" cy="1199112"/>
          </a:xfrm>
          <a:prstGeom prst="wedgeRoundRectCallout">
            <a:avLst>
              <a:gd name="adj1" fmla="val -52727"/>
              <a:gd name="adj2" fmla="val 138692"/>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¿Qué día es hoy, clase?</a:t>
            </a:r>
          </a:p>
        </p:txBody>
      </p:sp>
    </p:spTree>
    <p:extLst>
      <p:ext uri="{BB962C8B-B14F-4D97-AF65-F5344CB8AC3E}">
        <p14:creationId xmlns:p14="http://schemas.microsoft.com/office/powerpoint/2010/main" val="15385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quediaeshoyclase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es_viern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232;p10">
            <a:extLst>
              <a:ext uri="{FF2B5EF4-FFF2-40B4-BE49-F238E27FC236}">
                <a16:creationId xmlns:a16="http://schemas.microsoft.com/office/drawing/2014/main" id="{57B4DF13-9863-F416-42C4-671764836E01}"/>
              </a:ext>
            </a:extLst>
          </p:cNvPr>
          <p:cNvPicPr preferRelativeResize="0"/>
          <p:nvPr/>
        </p:nvPicPr>
        <p:blipFill rotWithShape="1">
          <a:blip r:embed="rId4">
            <a:alphaModFix/>
          </a:blip>
          <a:srcRect/>
          <a:stretch/>
        </p:blipFill>
        <p:spPr>
          <a:xfrm>
            <a:off x="5534374" y="316925"/>
            <a:ext cx="1479707" cy="1479707"/>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noFill/>
        </p:spPr>
        <p:txBody>
          <a:bodyPr>
            <a:normAutofit/>
          </a:bodyPr>
          <a:lstStyle/>
          <a:p>
            <a:pPr algn="ctr"/>
            <a:r>
              <a:rPr lang="en-GB" sz="400" b="1" dirty="0" err="1">
                <a:solidFill>
                  <a:schemeClr val="bg1"/>
                </a:solidFill>
                <a:latin typeface="Century Gothic" panose="020B0502020202020204" pitchFamily="34" charset="0"/>
              </a:rPr>
              <a:t>escuchar</a:t>
            </a:r>
            <a:endParaRPr lang="en-GB" sz="400" b="1" dirty="0">
              <a:solidFill>
                <a:schemeClr val="bg1"/>
              </a:solidFill>
              <a:latin typeface="Century Gothic" panose="020B0502020202020204" pitchFamily="34" charset="0"/>
            </a:endParaRPr>
          </a:p>
        </p:txBody>
      </p:sp>
      <p:graphicFrame>
        <p:nvGraphicFramePr>
          <p:cNvPr id="74" name="Table 73">
            <a:extLst>
              <a:ext uri="{FF2B5EF4-FFF2-40B4-BE49-F238E27FC236}">
                <a16:creationId xmlns:a16="http://schemas.microsoft.com/office/drawing/2014/main" id="{3DEF68F2-2640-43B2-88B7-7DE9E64349D6}"/>
              </a:ext>
            </a:extLst>
          </p:cNvPr>
          <p:cNvGraphicFramePr>
            <a:graphicFrameLocks noGrp="1"/>
          </p:cNvGraphicFramePr>
          <p:nvPr>
            <p:extLst>
              <p:ext uri="{D42A27DB-BD31-4B8C-83A1-F6EECF244321}">
                <p14:modId xmlns:p14="http://schemas.microsoft.com/office/powerpoint/2010/main" val="586180020"/>
              </p:ext>
            </p:extLst>
          </p:nvPr>
        </p:nvGraphicFramePr>
        <p:xfrm>
          <a:off x="329878" y="1646516"/>
          <a:ext cx="11532245" cy="3903012"/>
        </p:xfrm>
        <a:graphic>
          <a:graphicData uri="http://schemas.openxmlformats.org/drawingml/2006/table">
            <a:tbl>
              <a:tblPr firstRow="1" bandRow="1">
                <a:tableStyleId>{5940675A-B579-460E-94D1-54222C63F5DA}</a:tableStyleId>
              </a:tblPr>
              <a:tblGrid>
                <a:gridCol w="757216">
                  <a:extLst>
                    <a:ext uri="{9D8B030D-6E8A-4147-A177-3AD203B41FA5}">
                      <a16:colId xmlns:a16="http://schemas.microsoft.com/office/drawing/2014/main" val="3231131301"/>
                    </a:ext>
                  </a:extLst>
                </a:gridCol>
                <a:gridCol w="2802756">
                  <a:extLst>
                    <a:ext uri="{9D8B030D-6E8A-4147-A177-3AD203B41FA5}">
                      <a16:colId xmlns:a16="http://schemas.microsoft.com/office/drawing/2014/main" val="3605374714"/>
                    </a:ext>
                  </a:extLst>
                </a:gridCol>
                <a:gridCol w="2815484">
                  <a:extLst>
                    <a:ext uri="{9D8B030D-6E8A-4147-A177-3AD203B41FA5}">
                      <a16:colId xmlns:a16="http://schemas.microsoft.com/office/drawing/2014/main" val="2931518394"/>
                    </a:ext>
                  </a:extLst>
                </a:gridCol>
                <a:gridCol w="2617068">
                  <a:extLst>
                    <a:ext uri="{9D8B030D-6E8A-4147-A177-3AD203B41FA5}">
                      <a16:colId xmlns:a16="http://schemas.microsoft.com/office/drawing/2014/main" val="3282067303"/>
                    </a:ext>
                  </a:extLst>
                </a:gridCol>
                <a:gridCol w="2539721">
                  <a:extLst>
                    <a:ext uri="{9D8B030D-6E8A-4147-A177-3AD203B41FA5}">
                      <a16:colId xmlns:a16="http://schemas.microsoft.com/office/drawing/2014/main" val="2730707143"/>
                    </a:ext>
                  </a:extLst>
                </a:gridCol>
              </a:tblGrid>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Tuesday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Wednesday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Monday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Thursday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3338451114"/>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Wednesday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Friday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Thursday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Saturday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288600971"/>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Tuesday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Sunday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Wednesday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Thursday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625310429"/>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Friday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Saturday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Monday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Wednesday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4046812493"/>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Thursday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Friday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Sunday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Tuesday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399321413"/>
                  </a:ext>
                </a:extLst>
              </a:tr>
              <a:tr h="650502">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Sunday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GB" sz="2800" b="0" dirty="0">
                          <a:solidFill>
                            <a:srgbClr val="002060"/>
                          </a:solidFill>
                          <a:latin typeface="Century Gothic" panose="020B0502020202020204" pitchFamily="34" charset="0"/>
                        </a:rPr>
                        <a:t>Monday</a:t>
                      </a:r>
                      <a:endParaRPr lang="en-US" sz="2800" b="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Tuesday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r>
                        <a:rPr lang="en-US" sz="2800" b="0" dirty="0">
                          <a:solidFill>
                            <a:srgbClr val="002060"/>
                          </a:solidFill>
                          <a:latin typeface="Century Gothic" panose="020B0502020202020204" pitchFamily="34" charset="0"/>
                        </a:rPr>
                        <a:t>Saturday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009778998"/>
                  </a:ext>
                </a:extLst>
              </a:tr>
            </a:tbl>
          </a:graphicData>
        </a:graphic>
      </p:graphicFrame>
      <p:sp>
        <p:nvSpPr>
          <p:cNvPr id="78" name="Rectangle: Rounded Corners 77">
            <a:extLst>
              <a:ext uri="{FF2B5EF4-FFF2-40B4-BE49-F238E27FC236}">
                <a16:creationId xmlns:a16="http://schemas.microsoft.com/office/drawing/2014/main" id="{2E8FB652-760C-4C40-8DCF-242715FAF7F2}"/>
              </a:ext>
            </a:extLst>
          </p:cNvPr>
          <p:cNvSpPr/>
          <p:nvPr/>
        </p:nvSpPr>
        <p:spPr>
          <a:xfrm>
            <a:off x="9340595" y="1629065"/>
            <a:ext cx="2521527" cy="62620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EFF89611-336E-4B95-BA98-940CC65A8869}"/>
              </a:ext>
            </a:extLst>
          </p:cNvPr>
          <p:cNvSpPr/>
          <p:nvPr/>
        </p:nvSpPr>
        <p:spPr>
          <a:xfrm>
            <a:off x="1112560" y="2310123"/>
            <a:ext cx="2792581" cy="627176"/>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3F3D0B9-68F0-4FB6-BA4F-140D735ADC33}"/>
              </a:ext>
            </a:extLst>
          </p:cNvPr>
          <p:cNvSpPr/>
          <p:nvPr/>
        </p:nvSpPr>
        <p:spPr>
          <a:xfrm>
            <a:off x="1102462" y="2960376"/>
            <a:ext cx="2802679" cy="59459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0CC7ABB0-BA44-47B9-A44E-44E77E04A9F9}"/>
              </a:ext>
            </a:extLst>
          </p:cNvPr>
          <p:cNvSpPr/>
          <p:nvPr/>
        </p:nvSpPr>
        <p:spPr>
          <a:xfrm>
            <a:off x="3905141" y="3614907"/>
            <a:ext cx="2802679"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5796104F-07E3-4EC0-84D9-A1B605AAC726}"/>
              </a:ext>
            </a:extLst>
          </p:cNvPr>
          <p:cNvSpPr/>
          <p:nvPr/>
        </p:nvSpPr>
        <p:spPr>
          <a:xfrm>
            <a:off x="6699559" y="4250197"/>
            <a:ext cx="2641036"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489753E1-3907-4CE3-9BA6-7C4C6FE31169}"/>
              </a:ext>
            </a:extLst>
          </p:cNvPr>
          <p:cNvSpPr/>
          <p:nvPr/>
        </p:nvSpPr>
        <p:spPr>
          <a:xfrm>
            <a:off x="3905141" y="4898583"/>
            <a:ext cx="2779296" cy="65094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3766A74C-880F-4F5D-9267-86A1D5623531}"/>
              </a:ext>
            </a:extLst>
          </p:cNvPr>
          <p:cNvSpPr txBox="1"/>
          <p:nvPr/>
        </p:nvSpPr>
        <p:spPr>
          <a:xfrm>
            <a:off x="318094" y="5861538"/>
            <a:ext cx="527259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Which day is not mentioned?</a:t>
            </a:r>
          </a:p>
        </p:txBody>
      </p:sp>
      <p:sp>
        <p:nvSpPr>
          <p:cNvPr id="87" name="TextBox 86">
            <a:extLst>
              <a:ext uri="{FF2B5EF4-FFF2-40B4-BE49-F238E27FC236}">
                <a16:creationId xmlns:a16="http://schemas.microsoft.com/office/drawing/2014/main" id="{31A941E2-DA4B-4F8B-9A7A-9E81EE676234}"/>
              </a:ext>
            </a:extLst>
          </p:cNvPr>
          <p:cNvSpPr txBox="1"/>
          <p:nvPr/>
        </p:nvSpPr>
        <p:spPr>
          <a:xfrm>
            <a:off x="5844530" y="5861538"/>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88" name="TextBox 87">
            <a:extLst>
              <a:ext uri="{FF2B5EF4-FFF2-40B4-BE49-F238E27FC236}">
                <a16:creationId xmlns:a16="http://schemas.microsoft.com/office/drawing/2014/main" id="{636A8D6D-4F26-4D7C-8CD5-00E9545BE858}"/>
              </a:ext>
            </a:extLst>
          </p:cNvPr>
          <p:cNvSpPr txBox="1"/>
          <p:nvPr/>
        </p:nvSpPr>
        <p:spPr>
          <a:xfrm>
            <a:off x="8450929" y="5861538"/>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95" name="Rectangle 94">
            <a:hlinkClick r:id="" action="ppaction://noaction">
              <a:snd r:embed="rId5" name="20_hoyesjueves.wav"/>
            </a:hlinkClick>
            <a:extLst>
              <a:ext uri="{FF2B5EF4-FFF2-40B4-BE49-F238E27FC236}">
                <a16:creationId xmlns:a16="http://schemas.microsoft.com/office/drawing/2014/main" id="{BC41B463-B98B-4C98-822B-F4297F451256}"/>
              </a:ext>
            </a:extLst>
          </p:cNvPr>
          <p:cNvSpPr/>
          <p:nvPr/>
        </p:nvSpPr>
        <p:spPr>
          <a:xfrm>
            <a:off x="544007" y="1779104"/>
            <a:ext cx="354423" cy="403447"/>
          </a:xfrm>
          <a:prstGeom prst="rect">
            <a:avLst/>
          </a:prstGeom>
          <a:solidFill>
            <a:srgbClr val="86CFE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96" name="Rectangle 95">
            <a:hlinkClick r:id="" action="ppaction://noaction">
              <a:snd r:embed="rId6" name="21_hoyesmiercoles.wav"/>
            </a:hlinkClick>
            <a:extLst>
              <a:ext uri="{FF2B5EF4-FFF2-40B4-BE49-F238E27FC236}">
                <a16:creationId xmlns:a16="http://schemas.microsoft.com/office/drawing/2014/main" id="{48D19090-AC35-4BBF-A0F1-730AB6F29C19}"/>
              </a:ext>
            </a:extLst>
          </p:cNvPr>
          <p:cNvSpPr/>
          <p:nvPr/>
        </p:nvSpPr>
        <p:spPr>
          <a:xfrm>
            <a:off x="544007" y="2448091"/>
            <a:ext cx="354423" cy="403447"/>
          </a:xfrm>
          <a:prstGeom prst="rect">
            <a:avLst/>
          </a:prstGeom>
          <a:solidFill>
            <a:srgbClr val="86CFE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97" name="Rectangle 96">
            <a:hlinkClick r:id="" action="ppaction://noaction">
              <a:snd r:embed="rId7" name="22_hoyesmartes.wav"/>
            </a:hlinkClick>
            <a:extLst>
              <a:ext uri="{FF2B5EF4-FFF2-40B4-BE49-F238E27FC236}">
                <a16:creationId xmlns:a16="http://schemas.microsoft.com/office/drawing/2014/main" id="{DF435D0C-FD92-47ED-97D6-95FC32A42C07}"/>
              </a:ext>
            </a:extLst>
          </p:cNvPr>
          <p:cNvSpPr/>
          <p:nvPr/>
        </p:nvSpPr>
        <p:spPr>
          <a:xfrm>
            <a:off x="544007" y="3022928"/>
            <a:ext cx="354423" cy="403447"/>
          </a:xfrm>
          <a:prstGeom prst="rect">
            <a:avLst/>
          </a:prstGeom>
          <a:solidFill>
            <a:srgbClr val="86CFE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98" name="Rectangle 97">
            <a:hlinkClick r:id="" action="ppaction://noaction">
              <a:snd r:embed="rId8" name="23_hoyessabado.wav"/>
            </a:hlinkClick>
            <a:extLst>
              <a:ext uri="{FF2B5EF4-FFF2-40B4-BE49-F238E27FC236}">
                <a16:creationId xmlns:a16="http://schemas.microsoft.com/office/drawing/2014/main" id="{550EA889-5A3C-40F2-AF4E-777C13AFF409}"/>
              </a:ext>
            </a:extLst>
          </p:cNvPr>
          <p:cNvSpPr/>
          <p:nvPr/>
        </p:nvSpPr>
        <p:spPr>
          <a:xfrm>
            <a:off x="544007" y="3666898"/>
            <a:ext cx="354423" cy="403447"/>
          </a:xfrm>
          <a:prstGeom prst="rect">
            <a:avLst/>
          </a:prstGeom>
          <a:solidFill>
            <a:srgbClr val="86CFE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99" name="Rectangle 98">
            <a:hlinkClick r:id="" action="ppaction://noaction">
              <a:snd r:embed="rId9" name="24_hoyesdomingo.wav"/>
            </a:hlinkClick>
            <a:extLst>
              <a:ext uri="{FF2B5EF4-FFF2-40B4-BE49-F238E27FC236}">
                <a16:creationId xmlns:a16="http://schemas.microsoft.com/office/drawing/2014/main" id="{7149C2F7-9110-456E-9051-063B68E5F964}"/>
              </a:ext>
            </a:extLst>
          </p:cNvPr>
          <p:cNvSpPr/>
          <p:nvPr/>
        </p:nvSpPr>
        <p:spPr>
          <a:xfrm>
            <a:off x="544007" y="4354581"/>
            <a:ext cx="354423" cy="403447"/>
          </a:xfrm>
          <a:prstGeom prst="rect">
            <a:avLst/>
          </a:prstGeom>
          <a:solidFill>
            <a:srgbClr val="86CFE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100" name="Rectangle 99">
            <a:hlinkClick r:id="" action="ppaction://noaction">
              <a:snd r:embed="rId10" name="25_hoyeslunes.wav"/>
            </a:hlinkClick>
            <a:extLst>
              <a:ext uri="{FF2B5EF4-FFF2-40B4-BE49-F238E27FC236}">
                <a16:creationId xmlns:a16="http://schemas.microsoft.com/office/drawing/2014/main" id="{3B49C5A0-5BF4-4362-82FE-C7E10EA5653D}"/>
              </a:ext>
            </a:extLst>
          </p:cNvPr>
          <p:cNvSpPr/>
          <p:nvPr/>
        </p:nvSpPr>
        <p:spPr>
          <a:xfrm>
            <a:off x="544007" y="5042265"/>
            <a:ext cx="354423" cy="403447"/>
          </a:xfrm>
          <a:prstGeom prst="rect">
            <a:avLst/>
          </a:prstGeom>
          <a:solidFill>
            <a:srgbClr val="86CFE2"/>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sp>
        <p:nvSpPr>
          <p:cNvPr id="85" name="TextBox 84">
            <a:extLst>
              <a:ext uri="{FF2B5EF4-FFF2-40B4-BE49-F238E27FC236}">
                <a16:creationId xmlns:a16="http://schemas.microsoft.com/office/drawing/2014/main" id="{05437F4D-70C7-4E64-A167-9419D377DC6C}"/>
              </a:ext>
            </a:extLst>
          </p:cNvPr>
          <p:cNvSpPr txBox="1"/>
          <p:nvPr/>
        </p:nvSpPr>
        <p:spPr>
          <a:xfrm>
            <a:off x="6468016" y="5844083"/>
            <a:ext cx="124264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Friday</a:t>
            </a:r>
          </a:p>
        </p:txBody>
      </p:sp>
      <p:sp>
        <p:nvSpPr>
          <p:cNvPr id="86" name="TextBox 85">
            <a:extLst>
              <a:ext uri="{FF2B5EF4-FFF2-40B4-BE49-F238E27FC236}">
                <a16:creationId xmlns:a16="http://schemas.microsoft.com/office/drawing/2014/main" id="{BB28493D-9776-48E4-AACB-E02B8B49DA15}"/>
              </a:ext>
            </a:extLst>
          </p:cNvPr>
          <p:cNvSpPr txBox="1"/>
          <p:nvPr/>
        </p:nvSpPr>
        <p:spPr>
          <a:xfrm>
            <a:off x="8910991" y="5861538"/>
            <a:ext cx="1418978"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viernes</a:t>
            </a:r>
            <a:endParaRPr lang="en-GB" sz="2800" b="1" dirty="0">
              <a:solidFill>
                <a:srgbClr val="92D050"/>
              </a:solidFill>
              <a:latin typeface="Century Gothic" panose="020B0502020202020204" pitchFamily="34" charset="0"/>
            </a:endParaRPr>
          </a:p>
        </p:txBody>
      </p:sp>
      <p:sp>
        <p:nvSpPr>
          <p:cNvPr id="3" name="Title 1">
            <a:extLst>
              <a:ext uri="{FF2B5EF4-FFF2-40B4-BE49-F238E27FC236}">
                <a16:creationId xmlns:a16="http://schemas.microsoft.com/office/drawing/2014/main" id="{D07E82B5-6EA0-3883-B686-75D96A52A451}"/>
              </a:ext>
            </a:extLst>
          </p:cNvPr>
          <p:cNvSpPr txBox="1">
            <a:spLocks/>
          </p:cNvSpPr>
          <p:nvPr/>
        </p:nvSpPr>
        <p:spPr>
          <a:xfrm>
            <a:off x="10687983" y="882291"/>
            <a:ext cx="1399358" cy="40011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900" b="1">
                <a:solidFill>
                  <a:schemeClr val="bg1"/>
                </a:solidFill>
                <a:latin typeface="Century Gothic" panose="020B0502020202020204" pitchFamily="34" charset="0"/>
              </a:rPr>
              <a:t>escuchar</a:t>
            </a:r>
            <a:endParaRPr lang="en-GB" sz="900" b="1" dirty="0">
              <a:solidFill>
                <a:schemeClr val="bg1"/>
              </a:solidFill>
              <a:latin typeface="Century Gothic" panose="020B0502020202020204" pitchFamily="34" charset="0"/>
            </a:endParaRPr>
          </a:p>
        </p:txBody>
      </p:sp>
      <p:sp>
        <p:nvSpPr>
          <p:cNvPr id="4" name="Google Shape;222;p10">
            <a:extLst>
              <a:ext uri="{FF2B5EF4-FFF2-40B4-BE49-F238E27FC236}">
                <a16:creationId xmlns:a16="http://schemas.microsoft.com/office/drawing/2014/main" id="{974264BF-9A8A-A1C0-ACB6-5B5BEA2A8287}"/>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5" name="Group 4">
            <a:extLst>
              <a:ext uri="{FF2B5EF4-FFF2-40B4-BE49-F238E27FC236}">
                <a16:creationId xmlns:a16="http://schemas.microsoft.com/office/drawing/2014/main" id="{FE70ECCF-A047-A811-DEC4-42711F0E7663}"/>
              </a:ext>
            </a:extLst>
          </p:cNvPr>
          <p:cNvGrpSpPr/>
          <p:nvPr/>
        </p:nvGrpSpPr>
        <p:grpSpPr>
          <a:xfrm>
            <a:off x="11127507" y="135923"/>
            <a:ext cx="691095" cy="701024"/>
            <a:chOff x="11059045" y="145038"/>
            <a:chExt cx="945328" cy="980949"/>
          </a:xfrm>
          <a:solidFill>
            <a:srgbClr val="B9E5EE"/>
          </a:solidFill>
        </p:grpSpPr>
        <p:sp>
          <p:nvSpPr>
            <p:cNvPr id="6" name="Oval 5">
              <a:extLst>
                <a:ext uri="{FF2B5EF4-FFF2-40B4-BE49-F238E27FC236}">
                  <a16:creationId xmlns:a16="http://schemas.microsoft.com/office/drawing/2014/main" id="{42EC33EC-2784-7AF3-7717-A527C6AA530F}"/>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E7B0525D-9B40-B4CA-03A7-C13FB32E3A9D}"/>
                </a:ext>
              </a:extLst>
            </p:cNvPr>
            <p:cNvPicPr>
              <a:picLocks noChangeAspect="1" noChangeArrowheads="1"/>
            </p:cNvPicPr>
            <p:nvPr/>
          </p:nvPicPr>
          <p:blipFill>
            <a:blip r:embed="rId11">
              <a:duotone>
                <a:prstClr val="black"/>
                <a:schemeClr val="accent4">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9" name="Graphic 8" descr="Teacher">
            <a:extLst>
              <a:ext uri="{FF2B5EF4-FFF2-40B4-BE49-F238E27FC236}">
                <a16:creationId xmlns:a16="http://schemas.microsoft.com/office/drawing/2014/main" id="{D8D4EBD3-615A-9BEE-F941-37C38A31A6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70" y="86156"/>
            <a:ext cx="914400" cy="914400"/>
          </a:xfrm>
          <a:prstGeom prst="rect">
            <a:avLst/>
          </a:prstGeom>
        </p:spPr>
      </p:pic>
      <p:sp>
        <p:nvSpPr>
          <p:cNvPr id="10" name="Speech Bubble: Rectangle with Corners Rounded 9">
            <a:hlinkClick r:id="" action="ppaction://noaction">
              <a:snd r:embed="rId15" name="t1_w8_s21_1.wav"/>
            </a:hlinkClick>
            <a:extLst>
              <a:ext uri="{FF2B5EF4-FFF2-40B4-BE49-F238E27FC236}">
                <a16:creationId xmlns:a16="http://schemas.microsoft.com/office/drawing/2014/main" id="{C3C0855F-8BCE-FF26-C37F-02DCE2F28E1A}"/>
              </a:ext>
            </a:extLst>
          </p:cNvPr>
          <p:cNvSpPr/>
          <p:nvPr/>
        </p:nvSpPr>
        <p:spPr>
          <a:xfrm>
            <a:off x="1045950" y="229635"/>
            <a:ext cx="4544741" cy="515134"/>
          </a:xfrm>
          <a:prstGeom prst="wedgeRoundRectCallout">
            <a:avLst>
              <a:gd name="adj1" fmla="val -56526"/>
              <a:gd name="adj2" fmla="val 1139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La </a:t>
            </a:r>
            <a:r>
              <a:rPr lang="en-GB" sz="2800" b="1" dirty="0" err="1">
                <a:solidFill>
                  <a:schemeClr val="bg1"/>
                </a:solidFill>
                <a:latin typeface="Century Gothic" panose="020B0502020202020204" pitchFamily="34" charset="0"/>
              </a:rPr>
              <a:t>señora</a:t>
            </a:r>
            <a:r>
              <a:rPr lang="en-GB" sz="2800" b="1" dirty="0">
                <a:solidFill>
                  <a:schemeClr val="bg1"/>
                </a:solidFill>
                <a:latin typeface="Century Gothic" panose="020B0502020202020204" pitchFamily="34" charset="0"/>
              </a:rPr>
              <a:t> Cano habla.</a:t>
            </a:r>
            <a:endParaRPr lang="en-GB" sz="2800" dirty="0">
              <a:solidFill>
                <a:schemeClr val="bg1"/>
              </a:solidFill>
            </a:endParaRPr>
          </a:p>
        </p:txBody>
      </p:sp>
      <p:sp>
        <p:nvSpPr>
          <p:cNvPr id="12" name="Speech Bubble: Rectangle with Corners Rounded 11">
            <a:hlinkClick r:id="" action="ppaction://noaction">
              <a:snd r:embed="rId16" name="t1_w8_s21_2.wav"/>
            </a:hlinkClick>
            <a:extLst>
              <a:ext uri="{FF2B5EF4-FFF2-40B4-BE49-F238E27FC236}">
                <a16:creationId xmlns:a16="http://schemas.microsoft.com/office/drawing/2014/main" id="{4CBEB810-B01E-27A0-A362-3E9B8520DBA1}"/>
              </a:ext>
            </a:extLst>
          </p:cNvPr>
          <p:cNvSpPr/>
          <p:nvPr/>
        </p:nvSpPr>
        <p:spPr>
          <a:xfrm>
            <a:off x="1009670" y="824926"/>
            <a:ext cx="2895471" cy="559907"/>
          </a:xfrm>
          <a:prstGeom prst="wedgeRoundRectCallout">
            <a:avLst>
              <a:gd name="adj1" fmla="val -57155"/>
              <a:gd name="adj2" fmla="val -5517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¿Qué día es?</a:t>
            </a:r>
            <a:endParaRPr lang="en-GB" sz="2800" dirty="0">
              <a:solidFill>
                <a:srgbClr val="002060"/>
              </a:solidFill>
            </a:endParaRPr>
          </a:p>
        </p:txBody>
      </p:sp>
    </p:spTree>
    <p:extLst>
      <p:ext uri="{BB962C8B-B14F-4D97-AF65-F5344CB8AC3E}">
        <p14:creationId xmlns:p14="http://schemas.microsoft.com/office/powerpoint/2010/main" val="1005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500"/>
                                        <p:tgtEl>
                                          <p:spTgt spid="86"/>
                                        </p:tgtEl>
                                      </p:cBhvr>
                                    </p:animEffect>
                                  </p:childTnLst>
                                  <p:subTnLst>
                                    <p:audio>
                                      <p:cMediaNode>
                                        <p:cTn display="0" masterRel="sameClick">
                                          <p:stCondLst>
                                            <p:cond evt="begin" delay="0">
                                              <p:tn val="51"/>
                                            </p:cond>
                                          </p:stCondLst>
                                          <p:endCondLst>
                                            <p:cond evt="onStopAudio" delay="0">
                                              <p:tgtEl>
                                                <p:sldTgt/>
                                              </p:tgtEl>
                                            </p:cond>
                                          </p:endCondLst>
                                        </p:cTn>
                                        <p:tgtEl>
                                          <p:sndTgt r:embed="rId3" name="30_vier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84" grpId="0"/>
      <p:bldP spid="87" grpId="0"/>
      <p:bldP spid="88" grpId="0"/>
      <p:bldP spid="85" grpId="0"/>
      <p:bldP spid="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pic>
        <p:nvPicPr>
          <p:cNvPr id="11" name="Picture 2" descr="Hand, Counting, Fingers, One, Two, Three, Four, Five">
            <a:extLst>
              <a:ext uri="{FF2B5EF4-FFF2-40B4-BE49-F238E27FC236}">
                <a16:creationId xmlns:a16="http://schemas.microsoft.com/office/drawing/2014/main" id="{13B6DF70-BAE1-4E32-BEA3-2CC80556EB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1042"/>
          <a:stretch/>
        </p:blipFill>
        <p:spPr bwMode="auto">
          <a:xfrm>
            <a:off x="495300" y="-1485900"/>
            <a:ext cx="3467100" cy="914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89FEBC-478F-4723-9C6E-C9F3B8E0CED6}"/>
              </a:ext>
            </a:extLst>
          </p:cNvPr>
          <p:cNvSpPr txBox="1"/>
          <p:nvPr/>
        </p:nvSpPr>
        <p:spPr>
          <a:xfrm>
            <a:off x="3777737" y="4400550"/>
            <a:ext cx="231826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lunes</a:t>
            </a:r>
          </a:p>
        </p:txBody>
      </p:sp>
    </p:spTree>
    <p:extLst>
      <p:ext uri="{BB962C8B-B14F-4D97-AF65-F5344CB8AC3E}">
        <p14:creationId xmlns:p14="http://schemas.microsoft.com/office/powerpoint/2010/main" val="183466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u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1B41A23F-A629-4138-9FE8-6C9BC2F91436}"/>
              </a:ext>
            </a:extLst>
          </p:cNvPr>
          <p:cNvSpPr txBox="1"/>
          <p:nvPr/>
        </p:nvSpPr>
        <p:spPr>
          <a:xfrm>
            <a:off x="3777737" y="4400550"/>
            <a:ext cx="297709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martes</a:t>
            </a:r>
          </a:p>
        </p:txBody>
      </p:sp>
      <p:pic>
        <p:nvPicPr>
          <p:cNvPr id="5" name="Picture 2" descr="Hand, Counting, Fingers, One, Two, Three, Four, Five">
            <a:extLst>
              <a:ext uri="{FF2B5EF4-FFF2-40B4-BE49-F238E27FC236}">
                <a16:creationId xmlns:a16="http://schemas.microsoft.com/office/drawing/2014/main" id="{F6D9DE81-6D5F-4A26-9EA1-4259C7F689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7" t="1667" r="62605" b="-1667"/>
          <a:stretch/>
        </p:blipFill>
        <p:spPr bwMode="auto">
          <a:xfrm>
            <a:off x="647700" y="-1333500"/>
            <a:ext cx="34671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09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mart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714871A5-D9ED-4ECD-BFFC-785C636C9AAB}"/>
              </a:ext>
            </a:extLst>
          </p:cNvPr>
          <p:cNvSpPr txBox="1"/>
          <p:nvPr/>
        </p:nvSpPr>
        <p:spPr>
          <a:xfrm>
            <a:off x="3777737" y="4400550"/>
            <a:ext cx="419698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miércoles</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 name="Picture 2" descr="Hand, Counting, Fingers, One, Two, Three, Four, Five">
            <a:extLst>
              <a:ext uri="{FF2B5EF4-FFF2-40B4-BE49-F238E27FC236}">
                <a16:creationId xmlns:a16="http://schemas.microsoft.com/office/drawing/2014/main" id="{63F1610C-FCA0-4430-A94C-F1FA35408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719" t="-2917" r="41323"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33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miercol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BD0B51FB-E928-45EE-9371-10275D8C8E20}"/>
              </a:ext>
            </a:extLst>
          </p:cNvPr>
          <p:cNvSpPr txBox="1"/>
          <p:nvPr/>
        </p:nvSpPr>
        <p:spPr>
          <a:xfrm>
            <a:off x="3777737" y="4400550"/>
            <a:ext cx="284244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jueves</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 name="Picture 2" descr="Hand, Counting, Fingers, One, Two, Three, Four, Five">
            <a:extLst>
              <a:ext uri="{FF2B5EF4-FFF2-40B4-BE49-F238E27FC236}">
                <a16:creationId xmlns:a16="http://schemas.microsoft.com/office/drawing/2014/main" id="{98D9D6B2-DA1D-497C-98C3-E4A6435EF8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135" t="-2917" r="20907"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15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uev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44D85D81-749A-4A32-9FE5-BC44C26BBAC2}"/>
              </a:ext>
            </a:extLst>
          </p:cNvPr>
          <p:cNvSpPr txBox="1"/>
          <p:nvPr/>
        </p:nvSpPr>
        <p:spPr>
          <a:xfrm>
            <a:off x="3777737" y="4400550"/>
            <a:ext cx="309732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viernes</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 name="Picture 2" descr="Hand, Counting, Fingers, One, Two, Three, Four, Five">
            <a:extLst>
              <a:ext uri="{FF2B5EF4-FFF2-40B4-BE49-F238E27FC236}">
                <a16:creationId xmlns:a16="http://schemas.microsoft.com/office/drawing/2014/main" id="{D332E102-FFD3-434A-B725-149658CAB9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0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ier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742C9138-F0F8-4C04-A4DB-83BB769FC18E}"/>
              </a:ext>
            </a:extLst>
          </p:cNvPr>
          <p:cNvSpPr txBox="1"/>
          <p:nvPr/>
        </p:nvSpPr>
        <p:spPr>
          <a:xfrm>
            <a:off x="7795484" y="5066556"/>
            <a:ext cx="333617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sábado</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 name="Picture 2" descr="Hand, Counting, Fingers, One, Two, Three, Four, Five">
            <a:extLst>
              <a:ext uri="{FF2B5EF4-FFF2-40B4-BE49-F238E27FC236}">
                <a16:creationId xmlns:a16="http://schemas.microsoft.com/office/drawing/2014/main" id="{4606AE21-8544-4237-B581-2AA9FBF0B6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Counting, Fingers, One, Two, Three, Four, Five">
            <a:extLst>
              <a:ext uri="{FF2B5EF4-FFF2-40B4-BE49-F238E27FC236}">
                <a16:creationId xmlns:a16="http://schemas.microsoft.com/office/drawing/2014/main" id="{1EC18E0E-855C-46F9-BDBB-AC334B6B61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5" t="-8750" r="81029" b="8750"/>
          <a:stretch/>
        </p:blipFill>
        <p:spPr bwMode="auto">
          <a:xfrm>
            <a:off x="3352802" y="-1714500"/>
            <a:ext cx="44196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ab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4" name="TextBox 3">
            <a:extLst>
              <a:ext uri="{FF2B5EF4-FFF2-40B4-BE49-F238E27FC236}">
                <a16:creationId xmlns:a16="http://schemas.microsoft.com/office/drawing/2014/main" id="{D3721333-45DF-4F36-B8AA-51537A502055}"/>
              </a:ext>
            </a:extLst>
          </p:cNvPr>
          <p:cNvSpPr txBox="1"/>
          <p:nvPr/>
        </p:nvSpPr>
        <p:spPr>
          <a:xfrm>
            <a:off x="7795484" y="5066556"/>
            <a:ext cx="389401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domingo</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 name="Picture 2" descr="Hand, Counting, Fingers, One, Two, Three, Four, Five">
            <a:extLst>
              <a:ext uri="{FF2B5EF4-FFF2-40B4-BE49-F238E27FC236}">
                <a16:creationId xmlns:a16="http://schemas.microsoft.com/office/drawing/2014/main" id="{BA3707E3-BD79-4199-A289-C1C809F0F7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Counting, Fingers, One, Two, Three, Four, Five">
            <a:extLst>
              <a:ext uri="{FF2B5EF4-FFF2-40B4-BE49-F238E27FC236}">
                <a16:creationId xmlns:a16="http://schemas.microsoft.com/office/drawing/2014/main" id="{37742EDA-4946-43C3-A7FE-29ADB6CC38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34" t="-12500" r="61627" b="12500"/>
          <a:stretch/>
        </p:blipFill>
        <p:spPr bwMode="auto">
          <a:xfrm>
            <a:off x="3984413" y="-2095500"/>
            <a:ext cx="3811072"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8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omin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4" name="Graphic 3" descr="Teacher">
            <a:extLst>
              <a:ext uri="{FF2B5EF4-FFF2-40B4-BE49-F238E27FC236}">
                <a16:creationId xmlns:a16="http://schemas.microsoft.com/office/drawing/2014/main" id="{E333A38F-0436-B2EC-1444-9DE4381BCD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942" y="37709"/>
            <a:ext cx="914400" cy="914400"/>
          </a:xfrm>
          <a:prstGeom prst="rect">
            <a:avLst/>
          </a:prstGeom>
        </p:spPr>
      </p:pic>
      <p:sp>
        <p:nvSpPr>
          <p:cNvPr id="6" name="Speech Bubble: Rectangle with Corners Rounded 5">
            <a:extLst>
              <a:ext uri="{FF2B5EF4-FFF2-40B4-BE49-F238E27FC236}">
                <a16:creationId xmlns:a16="http://schemas.microsoft.com/office/drawing/2014/main" id="{B3E8FC38-2F2D-0173-6497-DD252471E886}"/>
              </a:ext>
            </a:extLst>
          </p:cNvPr>
          <p:cNvSpPr/>
          <p:nvPr/>
        </p:nvSpPr>
        <p:spPr>
          <a:xfrm>
            <a:off x="1084266" y="178478"/>
            <a:ext cx="4528547" cy="584775"/>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b="1"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EF1462BE-0A46-6D7F-358A-BD2DF5F24F18}"/>
              </a:ext>
            </a:extLst>
          </p:cNvPr>
          <p:cNvSpPr txBox="1"/>
          <p:nvPr/>
        </p:nvSpPr>
        <p:spPr>
          <a:xfrm>
            <a:off x="7579317" y="5886391"/>
            <a:ext cx="3092842" cy="830997"/>
          </a:xfrm>
          <a:prstGeom prst="rect">
            <a:avLst/>
          </a:prstGeom>
          <a:solidFill>
            <a:srgbClr val="C0E399"/>
          </a:solidFill>
        </p:spPr>
        <p:txBody>
          <a:bodyPr wrap="square" rtlCol="0">
            <a:spAutoFit/>
          </a:bodyPr>
          <a:lstStyle/>
          <a:p>
            <a:pPr algn="ctr"/>
            <a:r>
              <a:rPr lang="en-GB" sz="2400" b="1" dirty="0" err="1">
                <a:solidFill>
                  <a:srgbClr val="002060"/>
                </a:solidFill>
                <a:latin typeface="Century Gothic" panose="020B0502020202020204" pitchFamily="34" charset="0"/>
              </a:rPr>
              <a:t>orden</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order</a:t>
            </a:r>
          </a:p>
          <a:p>
            <a:pPr algn="ctr"/>
            <a:r>
              <a:rPr lang="en-GB" sz="2400" b="1" dirty="0">
                <a:solidFill>
                  <a:srgbClr val="002060"/>
                </a:solidFill>
                <a:latin typeface="Century Gothic" panose="020B0502020202020204" pitchFamily="34" charset="0"/>
              </a:rPr>
              <a:t>correcto</a:t>
            </a:r>
            <a:r>
              <a:rPr lang="en-GB" sz="2400" dirty="0">
                <a:solidFill>
                  <a:srgbClr val="002060"/>
                </a:solidFill>
                <a:latin typeface="Century Gothic" panose="020B0502020202020204" pitchFamily="34" charset="0"/>
              </a:rPr>
              <a:t> = correct</a:t>
            </a:r>
            <a:endParaRPr lang="en-GB" sz="2400" dirty="0">
              <a:solidFill>
                <a:srgbClr val="002060"/>
              </a:solidFill>
            </a:endParaRPr>
          </a:p>
        </p:txBody>
      </p:sp>
      <p:sp>
        <p:nvSpPr>
          <p:cNvPr id="8" name="Google Shape;387;p19">
            <a:extLst>
              <a:ext uri="{FF2B5EF4-FFF2-40B4-BE49-F238E27FC236}">
                <a16:creationId xmlns:a16="http://schemas.microsoft.com/office/drawing/2014/main" id="{FD0AB1F1-D233-06C1-591E-E58BC31BF781}"/>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0CAE0B76-F788-D41D-EF10-B2FE517BD1E0}"/>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3495989E-B82E-B2EF-384E-8825521A9797}"/>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5648BB3D-C2C4-4D53-031B-599BD6D5C7F2}"/>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5;p19">
            <a:extLst>
              <a:ext uri="{FF2B5EF4-FFF2-40B4-BE49-F238E27FC236}">
                <a16:creationId xmlns:a16="http://schemas.microsoft.com/office/drawing/2014/main" id="{33ACD5AF-1DF4-1F40-C9CE-5ED63DBABED3}"/>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33" name="Google Shape;388;p19">
            <a:extLst>
              <a:ext uri="{FF2B5EF4-FFF2-40B4-BE49-F238E27FC236}">
                <a16:creationId xmlns:a16="http://schemas.microsoft.com/office/drawing/2014/main" id="{D91D67A9-ACA7-31B1-4CB7-1B0A39BD7B7E}"/>
              </a:ext>
            </a:extLst>
          </p:cNvPr>
          <p:cNvSpPr/>
          <p:nvPr/>
        </p:nvSpPr>
        <p:spPr>
          <a:xfrm>
            <a:off x="11040747" y="2940350"/>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4" name="TextBox 33">
            <a:extLst>
              <a:ext uri="{FF2B5EF4-FFF2-40B4-BE49-F238E27FC236}">
                <a16:creationId xmlns:a16="http://schemas.microsoft.com/office/drawing/2014/main" id="{99D3DB20-96AD-683C-F3EC-31A2CB916698}"/>
              </a:ext>
            </a:extLst>
          </p:cNvPr>
          <p:cNvSpPr txBox="1"/>
          <p:nvPr/>
        </p:nvSpPr>
        <p:spPr>
          <a:xfrm>
            <a:off x="10662531" y="2531286"/>
            <a:ext cx="1648111" cy="307777"/>
          </a:xfrm>
          <a:prstGeom prst="rect">
            <a:avLst/>
          </a:prstGeom>
          <a:noFill/>
        </p:spPr>
        <p:txBody>
          <a:bodyPr wrap="square" rtlCol="0">
            <a:spAutoFit/>
          </a:bodyPr>
          <a:lstStyle/>
          <a:p>
            <a:r>
              <a:rPr lang="en-GB" dirty="0">
                <a:solidFill>
                  <a:srgbClr val="002060"/>
                </a:solidFill>
                <a:latin typeface="Century Gothic" panose="020B0502020202020204" pitchFamily="34" charset="0"/>
              </a:rPr>
              <a:t>30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pic>
        <p:nvPicPr>
          <p:cNvPr id="3" name="Picture 2">
            <a:extLst>
              <a:ext uri="{FF2B5EF4-FFF2-40B4-BE49-F238E27FC236}">
                <a16:creationId xmlns:a16="http://schemas.microsoft.com/office/drawing/2014/main" id="{8D42C025-89DE-FCDA-34F8-FE2350CAD737}"/>
              </a:ext>
            </a:extLst>
          </p:cNvPr>
          <p:cNvPicPr>
            <a:picLocks noChangeAspect="1"/>
          </p:cNvPicPr>
          <p:nvPr/>
        </p:nvPicPr>
        <p:blipFill>
          <a:blip r:embed="rId6"/>
          <a:stretch>
            <a:fillRect/>
          </a:stretch>
        </p:blipFill>
        <p:spPr>
          <a:xfrm>
            <a:off x="2711648" y="3815186"/>
            <a:ext cx="2283857" cy="2857053"/>
          </a:xfrm>
          <a:prstGeom prst="rect">
            <a:avLst/>
          </a:prstGeom>
        </p:spPr>
      </p:pic>
      <p:pic>
        <p:nvPicPr>
          <p:cNvPr id="11" name="Picture 10">
            <a:extLst>
              <a:ext uri="{FF2B5EF4-FFF2-40B4-BE49-F238E27FC236}">
                <a16:creationId xmlns:a16="http://schemas.microsoft.com/office/drawing/2014/main" id="{DC22518F-AED7-F2D1-8BD2-C31FF6B6E76C}"/>
              </a:ext>
            </a:extLst>
          </p:cNvPr>
          <p:cNvPicPr>
            <a:picLocks noChangeAspect="1"/>
          </p:cNvPicPr>
          <p:nvPr/>
        </p:nvPicPr>
        <p:blipFill>
          <a:blip r:embed="rId7"/>
          <a:stretch>
            <a:fillRect/>
          </a:stretch>
        </p:blipFill>
        <p:spPr>
          <a:xfrm>
            <a:off x="6579188" y="333570"/>
            <a:ext cx="2283857" cy="2753167"/>
          </a:xfrm>
          <a:prstGeom prst="rect">
            <a:avLst/>
          </a:prstGeom>
        </p:spPr>
      </p:pic>
      <p:pic>
        <p:nvPicPr>
          <p:cNvPr id="12" name="Picture 11">
            <a:extLst>
              <a:ext uri="{FF2B5EF4-FFF2-40B4-BE49-F238E27FC236}">
                <a16:creationId xmlns:a16="http://schemas.microsoft.com/office/drawing/2014/main" id="{41ED38BC-798E-C7AD-7C0D-286B9B2B15A5}"/>
              </a:ext>
            </a:extLst>
          </p:cNvPr>
          <p:cNvPicPr>
            <a:picLocks noChangeAspect="1"/>
          </p:cNvPicPr>
          <p:nvPr/>
        </p:nvPicPr>
        <p:blipFill>
          <a:blip r:embed="rId8"/>
          <a:stretch>
            <a:fillRect/>
          </a:stretch>
        </p:blipFill>
        <p:spPr>
          <a:xfrm>
            <a:off x="466849" y="2940350"/>
            <a:ext cx="1180559" cy="2442535"/>
          </a:xfrm>
          <a:prstGeom prst="rect">
            <a:avLst/>
          </a:prstGeom>
        </p:spPr>
      </p:pic>
      <p:pic>
        <p:nvPicPr>
          <p:cNvPr id="13" name="Picture 12">
            <a:extLst>
              <a:ext uri="{FF2B5EF4-FFF2-40B4-BE49-F238E27FC236}">
                <a16:creationId xmlns:a16="http://schemas.microsoft.com/office/drawing/2014/main" id="{CE6722D6-47AD-83AA-575F-B7F208119435}"/>
              </a:ext>
            </a:extLst>
          </p:cNvPr>
          <p:cNvPicPr>
            <a:picLocks noChangeAspect="1"/>
          </p:cNvPicPr>
          <p:nvPr/>
        </p:nvPicPr>
        <p:blipFill>
          <a:blip r:embed="rId9"/>
          <a:stretch>
            <a:fillRect/>
          </a:stretch>
        </p:blipFill>
        <p:spPr>
          <a:xfrm>
            <a:off x="5642220" y="2839063"/>
            <a:ext cx="1180559" cy="3112194"/>
          </a:xfrm>
          <a:prstGeom prst="rect">
            <a:avLst/>
          </a:prstGeom>
        </p:spPr>
      </p:pic>
      <p:pic>
        <p:nvPicPr>
          <p:cNvPr id="14" name="Picture 13">
            <a:extLst>
              <a:ext uri="{FF2B5EF4-FFF2-40B4-BE49-F238E27FC236}">
                <a16:creationId xmlns:a16="http://schemas.microsoft.com/office/drawing/2014/main" id="{A7638A92-B245-1A18-97F1-264CFA3A32B1}"/>
              </a:ext>
            </a:extLst>
          </p:cNvPr>
          <p:cNvPicPr>
            <a:picLocks noChangeAspect="1"/>
          </p:cNvPicPr>
          <p:nvPr/>
        </p:nvPicPr>
        <p:blipFill rotWithShape="1">
          <a:blip r:embed="rId10"/>
          <a:srcRect t="15862"/>
          <a:stretch/>
        </p:blipFill>
        <p:spPr>
          <a:xfrm>
            <a:off x="3982840" y="564001"/>
            <a:ext cx="1241248" cy="2753167"/>
          </a:xfrm>
          <a:prstGeom prst="rect">
            <a:avLst/>
          </a:prstGeom>
        </p:spPr>
      </p:pic>
      <p:pic>
        <p:nvPicPr>
          <p:cNvPr id="15" name="Picture 14">
            <a:extLst>
              <a:ext uri="{FF2B5EF4-FFF2-40B4-BE49-F238E27FC236}">
                <a16:creationId xmlns:a16="http://schemas.microsoft.com/office/drawing/2014/main" id="{C664EE26-E998-9C8D-9AFC-7A7238B56DA2}"/>
              </a:ext>
            </a:extLst>
          </p:cNvPr>
          <p:cNvPicPr>
            <a:picLocks noChangeAspect="1"/>
          </p:cNvPicPr>
          <p:nvPr/>
        </p:nvPicPr>
        <p:blipFill rotWithShape="1">
          <a:blip r:embed="rId11"/>
          <a:srcRect t="21695" b="22752"/>
          <a:stretch/>
        </p:blipFill>
        <p:spPr>
          <a:xfrm>
            <a:off x="410143" y="1073973"/>
            <a:ext cx="1180559" cy="1728900"/>
          </a:xfrm>
          <a:prstGeom prst="rect">
            <a:avLst/>
          </a:prstGeom>
        </p:spPr>
      </p:pic>
      <p:sp>
        <p:nvSpPr>
          <p:cNvPr id="16" name="TextBox 15">
            <a:hlinkClick r:id="" action="ppaction://noaction">
              <a:snd r:embed="rId12" name="miercoles.wav"/>
            </a:hlinkClick>
            <a:extLst>
              <a:ext uri="{FF2B5EF4-FFF2-40B4-BE49-F238E27FC236}">
                <a16:creationId xmlns:a16="http://schemas.microsoft.com/office/drawing/2014/main" id="{650CE18B-44CF-5BB4-88E1-074A3719841B}"/>
              </a:ext>
            </a:extLst>
          </p:cNvPr>
          <p:cNvSpPr txBox="1"/>
          <p:nvPr/>
        </p:nvSpPr>
        <p:spPr>
          <a:xfrm>
            <a:off x="3433321" y="2582821"/>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miércoles</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35" name="TextBox 34">
            <a:hlinkClick r:id="" action="ppaction://noaction">
              <a:snd r:embed="rId13" name="martes.wav"/>
            </a:hlinkClick>
            <a:extLst>
              <a:ext uri="{FF2B5EF4-FFF2-40B4-BE49-F238E27FC236}">
                <a16:creationId xmlns:a16="http://schemas.microsoft.com/office/drawing/2014/main" id="{10CEF545-3B6F-E3FE-231F-D3C6895954E8}"/>
              </a:ext>
            </a:extLst>
          </p:cNvPr>
          <p:cNvSpPr txBox="1"/>
          <p:nvPr/>
        </p:nvSpPr>
        <p:spPr>
          <a:xfrm>
            <a:off x="348583" y="2662097"/>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martes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36" name="TextBox 35">
            <a:hlinkClick r:id="" action="ppaction://noaction">
              <a:snd r:embed="rId14" name="jueves.wav"/>
            </a:hlinkClick>
            <a:extLst>
              <a:ext uri="{FF2B5EF4-FFF2-40B4-BE49-F238E27FC236}">
                <a16:creationId xmlns:a16="http://schemas.microsoft.com/office/drawing/2014/main" id="{BABB4BF6-EE4B-9F09-0542-CCFEB90A0DB4}"/>
              </a:ext>
            </a:extLst>
          </p:cNvPr>
          <p:cNvSpPr txBox="1"/>
          <p:nvPr/>
        </p:nvSpPr>
        <p:spPr>
          <a:xfrm>
            <a:off x="5383266" y="5370612"/>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jueves</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37" name="TextBox 36">
            <a:hlinkClick r:id="" action="ppaction://noaction">
              <a:snd r:embed="rId15" name="viernes.wav"/>
            </a:hlinkClick>
            <a:extLst>
              <a:ext uri="{FF2B5EF4-FFF2-40B4-BE49-F238E27FC236}">
                <a16:creationId xmlns:a16="http://schemas.microsoft.com/office/drawing/2014/main" id="{5689B29E-482F-C97B-3805-78204270451E}"/>
              </a:ext>
            </a:extLst>
          </p:cNvPr>
          <p:cNvSpPr txBox="1"/>
          <p:nvPr/>
        </p:nvSpPr>
        <p:spPr>
          <a:xfrm>
            <a:off x="212907" y="4892629"/>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viernes</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38" name="TextBox 37">
            <a:hlinkClick r:id="" action="ppaction://noaction">
              <a:snd r:embed="rId16" name="sabado.wav"/>
            </a:hlinkClick>
            <a:extLst>
              <a:ext uri="{FF2B5EF4-FFF2-40B4-BE49-F238E27FC236}">
                <a16:creationId xmlns:a16="http://schemas.microsoft.com/office/drawing/2014/main" id="{55F80C0D-A299-FA5A-EAC2-C17490704D97}"/>
              </a:ext>
            </a:extLst>
          </p:cNvPr>
          <p:cNvSpPr txBox="1"/>
          <p:nvPr/>
        </p:nvSpPr>
        <p:spPr>
          <a:xfrm>
            <a:off x="6958547" y="2643258"/>
            <a:ext cx="18165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sábado</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39" name="TextBox 38">
            <a:hlinkClick r:id="" action="ppaction://noaction">
              <a:snd r:embed="rId17" name="domingo.wav"/>
            </a:hlinkClick>
            <a:extLst>
              <a:ext uri="{FF2B5EF4-FFF2-40B4-BE49-F238E27FC236}">
                <a16:creationId xmlns:a16="http://schemas.microsoft.com/office/drawing/2014/main" id="{2BFF7586-9305-826C-F6D4-307CBE440E26}"/>
              </a:ext>
            </a:extLst>
          </p:cNvPr>
          <p:cNvSpPr txBox="1"/>
          <p:nvPr/>
        </p:nvSpPr>
        <p:spPr>
          <a:xfrm>
            <a:off x="2710678" y="6260639"/>
            <a:ext cx="20349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domingo</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pic>
        <p:nvPicPr>
          <p:cNvPr id="40" name="Picture 39">
            <a:extLst>
              <a:ext uri="{FF2B5EF4-FFF2-40B4-BE49-F238E27FC236}">
                <a16:creationId xmlns:a16="http://schemas.microsoft.com/office/drawing/2014/main" id="{3F273DB5-6493-6457-EDF7-C6E383195404}"/>
              </a:ext>
            </a:extLst>
          </p:cNvPr>
          <p:cNvPicPr>
            <a:picLocks noChangeAspect="1"/>
          </p:cNvPicPr>
          <p:nvPr/>
        </p:nvPicPr>
        <p:blipFill rotWithShape="1">
          <a:blip r:embed="rId18"/>
          <a:srcRect l="-8818" t="36262" r="8818" b="23593"/>
          <a:stretch/>
        </p:blipFill>
        <p:spPr>
          <a:xfrm>
            <a:off x="8896394" y="3374687"/>
            <a:ext cx="1523769" cy="1612623"/>
          </a:xfrm>
          <a:prstGeom prst="rect">
            <a:avLst/>
          </a:prstGeom>
        </p:spPr>
      </p:pic>
      <p:sp>
        <p:nvSpPr>
          <p:cNvPr id="41" name="TextBox 40">
            <a:hlinkClick r:id="" action="ppaction://noaction">
              <a:snd r:embed="rId19" name="lunes.wav"/>
            </a:hlinkClick>
            <a:extLst>
              <a:ext uri="{FF2B5EF4-FFF2-40B4-BE49-F238E27FC236}">
                <a16:creationId xmlns:a16="http://schemas.microsoft.com/office/drawing/2014/main" id="{D85D3F31-DA97-BA55-EC54-8F51DB85E0B5}"/>
              </a:ext>
            </a:extLst>
          </p:cNvPr>
          <p:cNvSpPr txBox="1"/>
          <p:nvPr/>
        </p:nvSpPr>
        <p:spPr>
          <a:xfrm>
            <a:off x="8936881" y="4966928"/>
            <a:ext cx="131396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lunes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42" name="TextBox 41">
            <a:hlinkClick r:id="" action="ppaction://noaction">
              <a:snd r:embed="rId20" name="33_leeelordencorrecto.wav"/>
            </a:hlinkClick>
            <a:extLst>
              <a:ext uri="{FF2B5EF4-FFF2-40B4-BE49-F238E27FC236}">
                <a16:creationId xmlns:a16="http://schemas.microsoft.com/office/drawing/2014/main" id="{13368FAB-0BBC-6649-D02E-3C995D294ACF}"/>
              </a:ext>
            </a:extLst>
          </p:cNvPr>
          <p:cNvSpPr txBox="1"/>
          <p:nvPr/>
        </p:nvSpPr>
        <p:spPr>
          <a:xfrm>
            <a:off x="1140249" y="187278"/>
            <a:ext cx="43492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Lee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el</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orden</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correcto*.</a:t>
            </a:r>
          </a:p>
        </p:txBody>
      </p:sp>
    </p:spTree>
    <p:extLst>
      <p:ext uri="{BB962C8B-B14F-4D97-AF65-F5344CB8AC3E}">
        <p14:creationId xmlns:p14="http://schemas.microsoft.com/office/powerpoint/2010/main" val="3566941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0"/>
                                        <p:tgtEl>
                                          <p:spTgt spid="33"/>
                                        </p:tgtEl>
                                      </p:cBhvr>
                                    </p:animEffect>
                                    <p:anim calcmode="lin" valueType="num">
                                      <p:cBhvr>
                                        <p:cTn id="7" dur="30000"/>
                                        <p:tgtEl>
                                          <p:spTgt spid="33"/>
                                        </p:tgtEl>
                                        <p:attrNameLst>
                                          <p:attrName>ppt_x</p:attrName>
                                        </p:attrNameLst>
                                      </p:cBhvr>
                                      <p:tavLst>
                                        <p:tav tm="0">
                                          <p:val>
                                            <p:strVal val="ppt_x"/>
                                          </p:val>
                                        </p:tav>
                                        <p:tav tm="100000">
                                          <p:val>
                                            <p:strVal val="ppt_x"/>
                                          </p:val>
                                        </p:tav>
                                      </p:tavLst>
                                    </p:anim>
                                    <p:anim calcmode="lin" valueType="num">
                                      <p:cBhvr>
                                        <p:cTn id="8" dur="30000"/>
                                        <p:tgtEl>
                                          <p:spTgt spid="33"/>
                                        </p:tgtEl>
                                        <p:attrNameLst>
                                          <p:attrName>ppt_y</p:attrName>
                                        </p:attrNameLst>
                                      </p:cBhvr>
                                      <p:tavLst>
                                        <p:tav tm="0">
                                          <p:val>
                                            <p:strVal val="ppt_y"/>
                                          </p:val>
                                        </p:tav>
                                        <p:tav tm="100000">
                                          <p:val>
                                            <p:strVal val="ppt_y+.1"/>
                                          </p:val>
                                        </p:tav>
                                      </p:tavLst>
                                    </p:anim>
                                    <p:set>
                                      <p:cBhvr>
                                        <p:cTn id="9" dur="1" fill="hold">
                                          <p:stCondLst>
                                            <p:cond delay="29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pic>
        <p:nvPicPr>
          <p:cNvPr id="4" name="Picture 2" descr="Light, Bulb, Box, Outside The Box, Think, Breakthrough">
            <a:hlinkClick r:id="" action="ppaction://noaction">
              <a:snd r:embed="rId10" name="2_idea.wav"/>
            </a:hlinkClick>
            <a:extLst>
              <a:ext uri="{FF2B5EF4-FFF2-40B4-BE49-F238E27FC236}">
                <a16:creationId xmlns:a16="http://schemas.microsoft.com/office/drawing/2014/main" id="{8A9D51A8-BEFA-9096-C3F5-D315D9CECB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4714" y="4538899"/>
            <a:ext cx="1563758" cy="1996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descr="Elephant, Animal, Jungle, Savannah, Nature, Africa">
            <a:hlinkClick r:id="" action="ppaction://noaction">
              <a:snd r:embed="rId12" name="35_elefante.wav"/>
            </a:hlinkClick>
            <a:extLst>
              <a:ext uri="{FF2B5EF4-FFF2-40B4-BE49-F238E27FC236}">
                <a16:creationId xmlns:a16="http://schemas.microsoft.com/office/drawing/2014/main" id="{61D29889-15DA-DDC5-6CCD-7855ABC629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4923" y="1053000"/>
            <a:ext cx="2082545" cy="159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Google Shape;138;p6">
            <a:extLst>
              <a:ext uri="{FF2B5EF4-FFF2-40B4-BE49-F238E27FC236}">
                <a16:creationId xmlns:a16="http://schemas.microsoft.com/office/drawing/2014/main" id="{31392CB8-9145-A96F-0148-5D67E7D1EEB9}"/>
              </a:ext>
            </a:extLst>
          </p:cNvPr>
          <p:cNvSpPr txBox="1"/>
          <p:nvPr/>
        </p:nvSpPr>
        <p:spPr>
          <a:xfrm>
            <a:off x="346837" y="2418807"/>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[o]</a:t>
            </a:r>
            <a:endParaRPr sz="8800" b="1" i="0" u="none" strike="noStrike" cap="none" dirty="0">
              <a:solidFill>
                <a:srgbClr val="000000"/>
              </a:solidFill>
              <a:latin typeface="Calibri"/>
              <a:ea typeface="Calibri"/>
              <a:cs typeface="Calibri"/>
              <a:sym typeface="Calibri"/>
            </a:endParaRPr>
          </a:p>
        </p:txBody>
      </p:sp>
      <p:sp>
        <p:nvSpPr>
          <p:cNvPr id="7" name="Google Shape;139;p6">
            <a:extLst>
              <a:ext uri="{FF2B5EF4-FFF2-40B4-BE49-F238E27FC236}">
                <a16:creationId xmlns:a16="http://schemas.microsoft.com/office/drawing/2014/main" id="{40BB97EF-7A32-9528-94EA-8BDFC75A450C}"/>
              </a:ext>
            </a:extLst>
          </p:cNvPr>
          <p:cNvSpPr txBox="1"/>
          <p:nvPr/>
        </p:nvSpPr>
        <p:spPr>
          <a:xfrm>
            <a:off x="2373728" y="2418807"/>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0" i="0" u="none" strike="noStrike" cap="none" dirty="0">
                <a:solidFill>
                  <a:srgbClr val="002060"/>
                </a:solidFill>
                <a:latin typeface="Century Gothic"/>
                <a:ea typeface="Century Gothic"/>
                <a:cs typeface="Century Gothic"/>
                <a:sym typeface="Century Gothic"/>
              </a:rPr>
              <a:t>d</a:t>
            </a:r>
            <a:r>
              <a:rPr lang="en-GB" sz="8800" b="1" i="0" u="none" strike="noStrike" cap="none" dirty="0">
                <a:solidFill>
                  <a:srgbClr val="FF0066"/>
                </a:solidFill>
                <a:latin typeface="Century Gothic"/>
                <a:ea typeface="Century Gothic"/>
                <a:cs typeface="Century Gothic"/>
                <a:sym typeface="Century Gothic"/>
              </a:rPr>
              <a:t>o</a:t>
            </a:r>
            <a:r>
              <a:rPr lang="en-GB" sz="8800" b="0" i="0" u="none" strike="noStrike" cap="none" dirty="0">
                <a:solidFill>
                  <a:srgbClr val="002060"/>
                </a:solidFill>
                <a:latin typeface="Century Gothic"/>
                <a:ea typeface="Century Gothic"/>
                <a:cs typeface="Century Gothic"/>
                <a:sym typeface="Century Gothic"/>
              </a:rPr>
              <a:t>s</a:t>
            </a:r>
            <a:endParaRPr sz="8800" b="1" i="0" u="none" strike="noStrike" cap="none" dirty="0">
              <a:solidFill>
                <a:srgbClr val="FF0066"/>
              </a:solidFill>
              <a:latin typeface="Calibri"/>
              <a:ea typeface="Calibri"/>
              <a:cs typeface="Calibri"/>
              <a:sym typeface="Calibri"/>
            </a:endParaRPr>
          </a:p>
        </p:txBody>
      </p:sp>
      <p:pic>
        <p:nvPicPr>
          <p:cNvPr id="8" name="Google Shape;109;p3">
            <a:hlinkClick r:id="" action="ppaction://noaction">
              <a:snd r:embed="rId4" name="30_casa.wav"/>
            </a:hlinkClick>
            <a:extLst>
              <a:ext uri="{FF2B5EF4-FFF2-40B4-BE49-F238E27FC236}">
                <a16:creationId xmlns:a16="http://schemas.microsoft.com/office/drawing/2014/main" id="{6CB62A82-6B6B-5A6B-2CFD-E376B0443765}"/>
              </a:ext>
            </a:extLst>
          </p:cNvPr>
          <p:cNvPicPr preferRelativeResize="0"/>
          <p:nvPr/>
        </p:nvPicPr>
        <p:blipFill rotWithShape="1">
          <a:blip r:embed="rId14">
            <a:alphaModFix/>
          </a:blip>
          <a:srcRect t="6995" r="482" b="12550"/>
          <a:stretch/>
        </p:blipFill>
        <p:spPr>
          <a:xfrm>
            <a:off x="10263484" y="4859647"/>
            <a:ext cx="1544012" cy="147616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9" name="Google Shape;132;p5">
            <a:hlinkClick r:id="" action="ppaction://noaction">
              <a:snd r:embed="rId8" name="t1w2s3_universo.wav"/>
            </a:hlinkClick>
            <a:extLst>
              <a:ext uri="{FF2B5EF4-FFF2-40B4-BE49-F238E27FC236}">
                <a16:creationId xmlns:a16="http://schemas.microsoft.com/office/drawing/2014/main" id="{EDC1B0CC-893D-C270-F598-2F290B4F577B}"/>
              </a:ext>
            </a:extLst>
          </p:cNvPr>
          <p:cNvPicPr preferRelativeResize="0"/>
          <p:nvPr/>
        </p:nvPicPr>
        <p:blipFill rotWithShape="1">
          <a:blip r:embed="rId15">
            <a:alphaModFix/>
          </a:blip>
          <a:srcRect/>
          <a:stretch/>
        </p:blipFill>
        <p:spPr>
          <a:xfrm>
            <a:off x="5396609" y="2218225"/>
            <a:ext cx="1563758" cy="158327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0" name="Google Shape;118;p4">
            <a:hlinkClick r:id="" action="ppaction://noaction">
              <a:snd r:embed="rId6" name="25_dos.wav"/>
            </a:hlinkClick>
            <a:extLst>
              <a:ext uri="{FF2B5EF4-FFF2-40B4-BE49-F238E27FC236}">
                <a16:creationId xmlns:a16="http://schemas.microsoft.com/office/drawing/2014/main" id="{DECEF5A0-EC6D-9852-23A6-39A6573E4BE5}"/>
              </a:ext>
            </a:extLst>
          </p:cNvPr>
          <p:cNvPicPr preferRelativeResize="0"/>
          <p:nvPr/>
        </p:nvPicPr>
        <p:blipFill rotWithShape="1">
          <a:blip r:embed="rId16">
            <a:alphaModFix/>
          </a:blip>
          <a:srcRect/>
          <a:stretch/>
        </p:blipFill>
        <p:spPr>
          <a:xfrm>
            <a:off x="10263484" y="2472947"/>
            <a:ext cx="1799767" cy="158327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1" name="Google Shape;138;p6">
            <a:extLst>
              <a:ext uri="{FF2B5EF4-FFF2-40B4-BE49-F238E27FC236}">
                <a16:creationId xmlns:a16="http://schemas.microsoft.com/office/drawing/2014/main" id="{6945353B-2414-9EA8-0B57-B71E340BA3F3}"/>
              </a:ext>
            </a:extLst>
          </p:cNvPr>
          <p:cNvSpPr txBox="1"/>
          <p:nvPr/>
        </p:nvSpPr>
        <p:spPr>
          <a:xfrm>
            <a:off x="271829" y="496127"/>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a:t>
            </a:r>
            <a:r>
              <a:rPr lang="en-GB" sz="8800" b="1" dirty="0">
                <a:solidFill>
                  <a:srgbClr val="002060"/>
                </a:solidFill>
                <a:latin typeface="Century Gothic"/>
                <a:ea typeface="Century Gothic"/>
                <a:cs typeface="Century Gothic"/>
                <a:sym typeface="Century Gothic"/>
              </a:rPr>
              <a:t>a</a:t>
            </a:r>
            <a:r>
              <a:rPr lang="en-GB" sz="8800" b="1" i="0" u="none" strike="noStrike" cap="none" dirty="0">
                <a:solidFill>
                  <a:srgbClr val="002060"/>
                </a:solidFill>
                <a:latin typeface="Century Gothic"/>
                <a:ea typeface="Century Gothic"/>
                <a:cs typeface="Century Gothic"/>
                <a:sym typeface="Century Gothic"/>
              </a:rPr>
              <a:t>]</a:t>
            </a:r>
            <a:endParaRPr sz="8800" b="1" i="0" u="none" strike="noStrike" cap="none" dirty="0">
              <a:solidFill>
                <a:srgbClr val="000000"/>
              </a:solidFill>
              <a:latin typeface="Calibri"/>
              <a:ea typeface="Calibri"/>
              <a:cs typeface="Calibri"/>
              <a:sym typeface="Calibri"/>
            </a:endParaRPr>
          </a:p>
        </p:txBody>
      </p:sp>
      <p:sp>
        <p:nvSpPr>
          <p:cNvPr id="12" name="Google Shape;139;p6">
            <a:extLst>
              <a:ext uri="{FF2B5EF4-FFF2-40B4-BE49-F238E27FC236}">
                <a16:creationId xmlns:a16="http://schemas.microsoft.com/office/drawing/2014/main" id="{C2523E54-EB72-C27B-2C2F-1A3D4849F6BA}"/>
              </a:ext>
            </a:extLst>
          </p:cNvPr>
          <p:cNvSpPr txBox="1"/>
          <p:nvPr/>
        </p:nvSpPr>
        <p:spPr>
          <a:xfrm>
            <a:off x="2190680" y="517608"/>
            <a:ext cx="4371486" cy="1446509"/>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8800" dirty="0">
                <a:solidFill>
                  <a:srgbClr val="002060"/>
                </a:solidFill>
                <a:latin typeface="Century Gothic"/>
                <a:ea typeface="Century Gothic"/>
                <a:cs typeface="Century Gothic"/>
                <a:sym typeface="Century Gothic"/>
              </a:rPr>
              <a:t>c</a:t>
            </a:r>
            <a:r>
              <a:rPr lang="en-GB" sz="8800" b="1" dirty="0">
                <a:solidFill>
                  <a:srgbClr val="FF0066"/>
                </a:solidFill>
                <a:latin typeface="Century Gothic"/>
                <a:ea typeface="Century Gothic"/>
                <a:cs typeface="Century Gothic"/>
                <a:sym typeface="Century Gothic"/>
              </a:rPr>
              <a:t>a</a:t>
            </a:r>
            <a:r>
              <a:rPr lang="en-GB" sz="8800" dirty="0">
                <a:solidFill>
                  <a:srgbClr val="002060"/>
                </a:solidFill>
                <a:latin typeface="Century Gothic"/>
                <a:ea typeface="Century Gothic"/>
                <a:cs typeface="Century Gothic"/>
                <a:sym typeface="Century Gothic"/>
              </a:rPr>
              <a:t>s</a:t>
            </a:r>
            <a:r>
              <a:rPr lang="en-GB" sz="8800" b="1" dirty="0">
                <a:solidFill>
                  <a:srgbClr val="FF0066"/>
                </a:solidFill>
                <a:latin typeface="Century Gothic"/>
                <a:ea typeface="Century Gothic"/>
                <a:cs typeface="Century Gothic"/>
                <a:sym typeface="Century Gothic"/>
              </a:rPr>
              <a:t>a</a:t>
            </a:r>
            <a:endParaRPr sz="8800" b="1" i="0" u="none" strike="noStrike" cap="none" dirty="0">
              <a:solidFill>
                <a:srgbClr val="FF0066"/>
              </a:solidFill>
              <a:latin typeface="Calibri"/>
              <a:ea typeface="Calibri"/>
              <a:cs typeface="Calibri"/>
              <a:sym typeface="Calibri"/>
            </a:endParaRPr>
          </a:p>
        </p:txBody>
      </p:sp>
      <p:sp>
        <p:nvSpPr>
          <p:cNvPr id="13" name="Google Shape;138;p6">
            <a:extLst>
              <a:ext uri="{FF2B5EF4-FFF2-40B4-BE49-F238E27FC236}">
                <a16:creationId xmlns:a16="http://schemas.microsoft.com/office/drawing/2014/main" id="{9A684017-08DC-3E7A-F010-D793DA8D8E23}"/>
              </a:ext>
            </a:extLst>
          </p:cNvPr>
          <p:cNvSpPr txBox="1"/>
          <p:nvPr/>
        </p:nvSpPr>
        <p:spPr>
          <a:xfrm>
            <a:off x="271829" y="4387279"/>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[u]</a:t>
            </a:r>
            <a:endParaRPr sz="8800" b="1" i="0" u="none" strike="noStrike" cap="none" dirty="0">
              <a:solidFill>
                <a:srgbClr val="000000"/>
              </a:solidFill>
              <a:latin typeface="Calibri"/>
              <a:ea typeface="Calibri"/>
              <a:cs typeface="Calibri"/>
              <a:sym typeface="Calibri"/>
            </a:endParaRPr>
          </a:p>
        </p:txBody>
      </p:sp>
      <p:sp>
        <p:nvSpPr>
          <p:cNvPr id="14" name="Google Shape;139;p6">
            <a:extLst>
              <a:ext uri="{FF2B5EF4-FFF2-40B4-BE49-F238E27FC236}">
                <a16:creationId xmlns:a16="http://schemas.microsoft.com/office/drawing/2014/main" id="{6B597B67-9703-F269-F2DF-84C724D259D1}"/>
              </a:ext>
            </a:extLst>
          </p:cNvPr>
          <p:cNvSpPr txBox="1"/>
          <p:nvPr/>
        </p:nvSpPr>
        <p:spPr>
          <a:xfrm>
            <a:off x="2298719" y="4387279"/>
            <a:ext cx="6140341"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dirty="0" err="1">
                <a:solidFill>
                  <a:srgbClr val="FF0066"/>
                </a:solidFill>
                <a:latin typeface="Century Gothic"/>
                <a:ea typeface="Century Gothic"/>
                <a:cs typeface="Century Gothic"/>
                <a:sym typeface="Century Gothic"/>
              </a:rPr>
              <a:t>u</a:t>
            </a:r>
            <a:r>
              <a:rPr lang="en-GB" sz="8800" dirty="0" err="1">
                <a:solidFill>
                  <a:srgbClr val="002060"/>
                </a:solidFill>
                <a:latin typeface="Century Gothic"/>
                <a:ea typeface="Century Gothic"/>
                <a:cs typeface="Century Gothic"/>
                <a:sym typeface="Century Gothic"/>
              </a:rPr>
              <a:t>niverso</a:t>
            </a:r>
            <a:endParaRPr sz="8800" b="1" i="0" u="none" strike="noStrike" cap="none" dirty="0">
              <a:solidFill>
                <a:srgbClr val="FF0066"/>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6E4D9CE2-5BD0-FED5-CAEC-C3564937CFC0}"/>
              </a:ext>
            </a:extLst>
          </p:cNvPr>
          <p:cNvSpPr/>
          <p:nvPr/>
        </p:nvSpPr>
        <p:spPr>
          <a:xfrm>
            <a:off x="5418304" y="1333679"/>
            <a:ext cx="569387" cy="923330"/>
          </a:xfrm>
          <a:prstGeom prst="rect">
            <a:avLst/>
          </a:prstGeom>
          <a:noFill/>
        </p:spPr>
        <p:txBody>
          <a:bodyPr wrap="none" lIns="91440" tIns="45720" rIns="91440" bIns="45720">
            <a:spAutoFit/>
          </a:bodyPr>
          <a:lstStyle/>
          <a:p>
            <a:pPr algn="ctr"/>
            <a:r>
              <a:rPr lang="en-US" sz="5400" b="0" cap="none" spc="0" dirty="0">
                <a:ln w="0"/>
                <a:solidFill>
                  <a:srgbClr val="002060"/>
                </a:solidFill>
                <a:effectLst>
                  <a:outerShdw blurRad="38100" dist="19050" dir="2700000" algn="tl" rotWithShape="0">
                    <a:schemeClr val="dk1">
                      <a:alpha val="40000"/>
                    </a:schemeClr>
                  </a:outerShdw>
                </a:effectLst>
              </a:rPr>
              <a:t>1</a:t>
            </a:r>
          </a:p>
        </p:txBody>
      </p:sp>
      <p:sp>
        <p:nvSpPr>
          <p:cNvPr id="16" name="Rectangle 15">
            <a:extLst>
              <a:ext uri="{FF2B5EF4-FFF2-40B4-BE49-F238E27FC236}">
                <a16:creationId xmlns:a16="http://schemas.microsoft.com/office/drawing/2014/main" id="{F31C8035-1EA6-FF7D-F106-12D544704C2D}"/>
              </a:ext>
            </a:extLst>
          </p:cNvPr>
          <p:cNvSpPr/>
          <p:nvPr/>
        </p:nvSpPr>
        <p:spPr>
          <a:xfrm>
            <a:off x="7664922" y="273362"/>
            <a:ext cx="569388" cy="923330"/>
          </a:xfrm>
          <a:prstGeom prst="rect">
            <a:avLst/>
          </a:prstGeom>
          <a:noFill/>
        </p:spPr>
        <p:txBody>
          <a:bodyPr wrap="none" lIns="91440" tIns="45720" rIns="91440" bIns="45720">
            <a:spAutoFit/>
          </a:bodyPr>
          <a:lstStyle/>
          <a:p>
            <a:pPr algn="ctr"/>
            <a:r>
              <a:rPr lang="en-US" sz="5400" dirty="0">
                <a:ln w="0"/>
                <a:solidFill>
                  <a:srgbClr val="002060"/>
                </a:solidFill>
                <a:effectLst>
                  <a:outerShdw blurRad="38100" dist="19050" dir="2700000" algn="tl" rotWithShape="0">
                    <a:schemeClr val="dk1">
                      <a:alpha val="40000"/>
                    </a:schemeClr>
                  </a:outerShdw>
                </a:effectLst>
              </a:rPr>
              <a:t>2</a:t>
            </a:r>
            <a:endParaRPr lang="en-US" sz="5400" b="0" cap="none" spc="0" dirty="0">
              <a:ln w="0"/>
              <a:solidFill>
                <a:srgbClr val="002060"/>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76378147-3483-8173-057B-2BC5CAF3ECBD}"/>
              </a:ext>
            </a:extLst>
          </p:cNvPr>
          <p:cNvSpPr/>
          <p:nvPr/>
        </p:nvSpPr>
        <p:spPr>
          <a:xfrm>
            <a:off x="8706195" y="4440988"/>
            <a:ext cx="569388" cy="923330"/>
          </a:xfrm>
          <a:prstGeom prst="rect">
            <a:avLst/>
          </a:prstGeom>
          <a:noFill/>
        </p:spPr>
        <p:txBody>
          <a:bodyPr wrap="none" lIns="91440" tIns="45720" rIns="91440" bIns="45720">
            <a:spAutoFit/>
          </a:bodyPr>
          <a:lstStyle/>
          <a:p>
            <a:pPr algn="ctr"/>
            <a:r>
              <a:rPr lang="en-US" sz="5400" b="0" cap="none" spc="0" dirty="0">
                <a:ln w="0"/>
                <a:solidFill>
                  <a:srgbClr val="002060"/>
                </a:solidFill>
                <a:effectLst>
                  <a:outerShdw blurRad="38100" dist="19050" dir="2700000" algn="tl" rotWithShape="0">
                    <a:schemeClr val="dk1">
                      <a:alpha val="40000"/>
                    </a:schemeClr>
                  </a:outerShdw>
                </a:effectLst>
              </a:rPr>
              <a:t>3</a:t>
            </a:r>
          </a:p>
        </p:txBody>
      </p:sp>
      <p:sp>
        <p:nvSpPr>
          <p:cNvPr id="18" name="Rectangle 17">
            <a:extLst>
              <a:ext uri="{FF2B5EF4-FFF2-40B4-BE49-F238E27FC236}">
                <a16:creationId xmlns:a16="http://schemas.microsoft.com/office/drawing/2014/main" id="{21DF9FB8-3FBB-D567-BF53-2279CEAB7E15}"/>
              </a:ext>
            </a:extLst>
          </p:cNvPr>
          <p:cNvSpPr/>
          <p:nvPr/>
        </p:nvSpPr>
        <p:spPr>
          <a:xfrm>
            <a:off x="9833183" y="4077234"/>
            <a:ext cx="569388" cy="923330"/>
          </a:xfrm>
          <a:prstGeom prst="rect">
            <a:avLst/>
          </a:prstGeom>
          <a:noFill/>
        </p:spPr>
        <p:txBody>
          <a:bodyPr wrap="none" lIns="91440" tIns="45720" rIns="91440" bIns="45720">
            <a:spAutoFit/>
          </a:bodyPr>
          <a:lstStyle/>
          <a:p>
            <a:pPr algn="ctr"/>
            <a:r>
              <a:rPr lang="en-US" sz="5400" dirty="0">
                <a:ln w="0"/>
                <a:solidFill>
                  <a:srgbClr val="002060"/>
                </a:solidFill>
                <a:effectLst>
                  <a:outerShdw blurRad="38100" dist="19050" dir="2700000" algn="tl" rotWithShape="0">
                    <a:schemeClr val="dk1">
                      <a:alpha val="40000"/>
                    </a:schemeClr>
                  </a:outerShdw>
                </a:effectLst>
              </a:rPr>
              <a:t>4</a:t>
            </a:r>
            <a:endParaRPr lang="en-US" sz="5400" b="0" cap="none" spc="0" dirty="0">
              <a:ln w="0"/>
              <a:solidFill>
                <a:srgbClr val="002060"/>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FA6A2F34-702D-1782-FC7F-C65F111B595C}"/>
              </a:ext>
            </a:extLst>
          </p:cNvPr>
          <p:cNvSpPr/>
          <p:nvPr/>
        </p:nvSpPr>
        <p:spPr>
          <a:xfrm>
            <a:off x="10131837" y="1620076"/>
            <a:ext cx="569388" cy="923330"/>
          </a:xfrm>
          <a:prstGeom prst="rect">
            <a:avLst/>
          </a:prstGeom>
          <a:noFill/>
        </p:spPr>
        <p:txBody>
          <a:bodyPr wrap="none" lIns="91440" tIns="45720" rIns="91440" bIns="45720">
            <a:spAutoFit/>
          </a:bodyPr>
          <a:lstStyle/>
          <a:p>
            <a:pPr algn="ctr"/>
            <a:r>
              <a:rPr lang="en-US" sz="5400" b="0" cap="none" spc="0" dirty="0">
                <a:ln w="0"/>
                <a:solidFill>
                  <a:srgbClr val="00206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9223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0_cas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o.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5_do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w2s3_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w2s3_universo.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10">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CE613B77-1D6A-9F43-1D27-71A85858FA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942" y="37709"/>
            <a:ext cx="914400" cy="914400"/>
          </a:xfrm>
          <a:prstGeom prst="rect">
            <a:avLst/>
          </a:prstGeom>
        </p:spPr>
      </p:pic>
      <p:sp>
        <p:nvSpPr>
          <p:cNvPr id="4" name="Speech Bubble: Rectangle with Corners Rounded 3">
            <a:extLst>
              <a:ext uri="{FF2B5EF4-FFF2-40B4-BE49-F238E27FC236}">
                <a16:creationId xmlns:a16="http://schemas.microsoft.com/office/drawing/2014/main" id="{C3B9E283-9532-C363-C5D3-4503D65B70C5}"/>
              </a:ext>
            </a:extLst>
          </p:cNvPr>
          <p:cNvSpPr/>
          <p:nvPr/>
        </p:nvSpPr>
        <p:spPr>
          <a:xfrm>
            <a:off x="1084266" y="178478"/>
            <a:ext cx="5011733" cy="584775"/>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7722CF9-BC10-96B9-2B51-727714EC69E2}"/>
              </a:ext>
            </a:extLst>
          </p:cNvPr>
          <p:cNvSpPr txBox="1"/>
          <p:nvPr/>
        </p:nvSpPr>
        <p:spPr>
          <a:xfrm>
            <a:off x="7579317" y="5886391"/>
            <a:ext cx="3092842" cy="830997"/>
          </a:xfrm>
          <a:prstGeom prst="rect">
            <a:avLst/>
          </a:prstGeom>
          <a:solidFill>
            <a:srgbClr val="C0E399"/>
          </a:solidFill>
        </p:spPr>
        <p:txBody>
          <a:bodyPr wrap="square" rtlCol="0">
            <a:spAutoFit/>
          </a:bodyPr>
          <a:lstStyle/>
          <a:p>
            <a:pPr algn="ctr"/>
            <a:r>
              <a:rPr lang="en-GB" sz="2400" b="1" dirty="0" err="1">
                <a:solidFill>
                  <a:srgbClr val="002060"/>
                </a:solidFill>
                <a:latin typeface="Century Gothic" panose="020B0502020202020204" pitchFamily="34" charset="0"/>
              </a:rPr>
              <a:t>orden</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order</a:t>
            </a:r>
          </a:p>
          <a:p>
            <a:pPr algn="ctr"/>
            <a:r>
              <a:rPr lang="en-GB" sz="2400" b="1" dirty="0">
                <a:solidFill>
                  <a:srgbClr val="002060"/>
                </a:solidFill>
                <a:latin typeface="Century Gothic" panose="020B0502020202020204" pitchFamily="34" charset="0"/>
              </a:rPr>
              <a:t>correcto</a:t>
            </a:r>
            <a:r>
              <a:rPr lang="en-GB" sz="2400" dirty="0">
                <a:solidFill>
                  <a:srgbClr val="002060"/>
                </a:solidFill>
                <a:latin typeface="Century Gothic" panose="020B0502020202020204" pitchFamily="34" charset="0"/>
              </a:rPr>
              <a:t> = correct</a:t>
            </a:r>
            <a:endParaRPr lang="en-GB" sz="2400" dirty="0">
              <a:solidFill>
                <a:srgbClr val="002060"/>
              </a:solidFill>
            </a:endParaRPr>
          </a:p>
        </p:txBody>
      </p:sp>
      <p:sp>
        <p:nvSpPr>
          <p:cNvPr id="7" name="Google Shape;387;p19">
            <a:extLst>
              <a:ext uri="{FF2B5EF4-FFF2-40B4-BE49-F238E27FC236}">
                <a16:creationId xmlns:a16="http://schemas.microsoft.com/office/drawing/2014/main" id="{30E659CB-D364-F2A9-41F4-18DECCEB3E7D}"/>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 name="Google Shape;389;p19">
            <a:extLst>
              <a:ext uri="{FF2B5EF4-FFF2-40B4-BE49-F238E27FC236}">
                <a16:creationId xmlns:a16="http://schemas.microsoft.com/office/drawing/2014/main" id="{D81ECDED-18BA-F2A6-89FA-A58F59A59FC0}"/>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9" name="Google Shape;390;p19">
            <a:extLst>
              <a:ext uri="{FF2B5EF4-FFF2-40B4-BE49-F238E27FC236}">
                <a16:creationId xmlns:a16="http://schemas.microsoft.com/office/drawing/2014/main" id="{15428271-83FA-5CEE-AEA5-55D5F88BE3B3}"/>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1;p19">
            <a:extLst>
              <a:ext uri="{FF2B5EF4-FFF2-40B4-BE49-F238E27FC236}">
                <a16:creationId xmlns:a16="http://schemas.microsoft.com/office/drawing/2014/main" id="{B3C369F9-9EF2-7E87-99A3-BC133CE933E5}"/>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1" name="Google Shape;395;p19">
            <a:extLst>
              <a:ext uri="{FF2B5EF4-FFF2-40B4-BE49-F238E27FC236}">
                <a16:creationId xmlns:a16="http://schemas.microsoft.com/office/drawing/2014/main" id="{B25C46B5-1B22-ECDE-CAF8-6D5E74DED708}"/>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2" name="Google Shape;388;p19">
            <a:extLst>
              <a:ext uri="{FF2B5EF4-FFF2-40B4-BE49-F238E27FC236}">
                <a16:creationId xmlns:a16="http://schemas.microsoft.com/office/drawing/2014/main" id="{EBF146A8-1434-8322-91E9-EEE934508489}"/>
              </a:ext>
            </a:extLst>
          </p:cNvPr>
          <p:cNvSpPr/>
          <p:nvPr/>
        </p:nvSpPr>
        <p:spPr>
          <a:xfrm>
            <a:off x="11040747" y="2940350"/>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3" name="TextBox 12">
            <a:extLst>
              <a:ext uri="{FF2B5EF4-FFF2-40B4-BE49-F238E27FC236}">
                <a16:creationId xmlns:a16="http://schemas.microsoft.com/office/drawing/2014/main" id="{8DB74F90-89FE-54FC-E346-22EB977DDE1F}"/>
              </a:ext>
            </a:extLst>
          </p:cNvPr>
          <p:cNvSpPr txBox="1"/>
          <p:nvPr/>
        </p:nvSpPr>
        <p:spPr>
          <a:xfrm>
            <a:off x="10662531" y="2531286"/>
            <a:ext cx="1648111" cy="307777"/>
          </a:xfrm>
          <a:prstGeom prst="rect">
            <a:avLst/>
          </a:prstGeom>
          <a:noFill/>
        </p:spPr>
        <p:txBody>
          <a:bodyPr wrap="square" rtlCol="0">
            <a:spAutoFit/>
          </a:bodyPr>
          <a:lstStyle/>
          <a:p>
            <a:r>
              <a:rPr lang="en-GB" dirty="0">
                <a:solidFill>
                  <a:srgbClr val="002060"/>
                </a:solidFill>
                <a:latin typeface="Century Gothic" panose="020B0502020202020204" pitchFamily="34" charset="0"/>
              </a:rPr>
              <a:t>30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FAD2572B-49B4-DC20-962A-9EA9D12233A5}"/>
              </a:ext>
            </a:extLst>
          </p:cNvPr>
          <p:cNvSpPr txBox="1"/>
          <p:nvPr/>
        </p:nvSpPr>
        <p:spPr>
          <a:xfrm>
            <a:off x="8953228" y="1522904"/>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jueves</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pic>
        <p:nvPicPr>
          <p:cNvPr id="15" name="Picture 14">
            <a:extLst>
              <a:ext uri="{FF2B5EF4-FFF2-40B4-BE49-F238E27FC236}">
                <a16:creationId xmlns:a16="http://schemas.microsoft.com/office/drawing/2014/main" id="{BED42234-FEDF-6A63-A753-257A28AF1093}"/>
              </a:ext>
            </a:extLst>
          </p:cNvPr>
          <p:cNvPicPr>
            <a:picLocks noChangeAspect="1"/>
          </p:cNvPicPr>
          <p:nvPr/>
        </p:nvPicPr>
        <p:blipFill>
          <a:blip r:embed="rId13"/>
          <a:stretch>
            <a:fillRect/>
          </a:stretch>
        </p:blipFill>
        <p:spPr>
          <a:xfrm>
            <a:off x="6690400" y="2046921"/>
            <a:ext cx="2875346" cy="3070265"/>
          </a:xfrm>
          <a:prstGeom prst="rect">
            <a:avLst/>
          </a:prstGeom>
        </p:spPr>
      </p:pic>
      <p:sp>
        <p:nvSpPr>
          <p:cNvPr id="16" name="TextBox 15">
            <a:extLst>
              <a:ext uri="{FF2B5EF4-FFF2-40B4-BE49-F238E27FC236}">
                <a16:creationId xmlns:a16="http://schemas.microsoft.com/office/drawing/2014/main" id="{311C580F-0F57-3EDC-34F5-371300581725}"/>
              </a:ext>
            </a:extLst>
          </p:cNvPr>
          <p:cNvSpPr txBox="1"/>
          <p:nvPr/>
        </p:nvSpPr>
        <p:spPr>
          <a:xfrm>
            <a:off x="3182461" y="2081372"/>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miércoles</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17" name="TextBox 16">
            <a:extLst>
              <a:ext uri="{FF2B5EF4-FFF2-40B4-BE49-F238E27FC236}">
                <a16:creationId xmlns:a16="http://schemas.microsoft.com/office/drawing/2014/main" id="{3DA97198-E8B1-C5A6-C19A-D12F187DE49A}"/>
              </a:ext>
            </a:extLst>
          </p:cNvPr>
          <p:cNvSpPr txBox="1"/>
          <p:nvPr/>
        </p:nvSpPr>
        <p:spPr>
          <a:xfrm>
            <a:off x="3603693" y="941780"/>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martes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876F7CA3-6C06-175D-F576-075E430E4A5F}"/>
              </a:ext>
            </a:extLst>
          </p:cNvPr>
          <p:cNvSpPr txBox="1"/>
          <p:nvPr/>
        </p:nvSpPr>
        <p:spPr>
          <a:xfrm>
            <a:off x="6579841" y="960917"/>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viernes</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AB581DF7-1214-0365-EEF8-6E399BC599B9}"/>
              </a:ext>
            </a:extLst>
          </p:cNvPr>
          <p:cNvSpPr txBox="1"/>
          <p:nvPr/>
        </p:nvSpPr>
        <p:spPr>
          <a:xfrm>
            <a:off x="667094" y="1289522"/>
            <a:ext cx="18165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sábado</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718173F6-5223-1040-93B0-2B8D55D90938}"/>
              </a:ext>
            </a:extLst>
          </p:cNvPr>
          <p:cNvSpPr txBox="1"/>
          <p:nvPr/>
        </p:nvSpPr>
        <p:spPr>
          <a:xfrm>
            <a:off x="6800365" y="2199359"/>
            <a:ext cx="20349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domingo</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75DB2497-467B-A258-6B19-5BFC5CD5696E}"/>
              </a:ext>
            </a:extLst>
          </p:cNvPr>
          <p:cNvSpPr txBox="1"/>
          <p:nvPr/>
        </p:nvSpPr>
        <p:spPr>
          <a:xfrm>
            <a:off x="667094" y="2127538"/>
            <a:ext cx="131396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lunes 	</a:t>
            </a:r>
            <a:endParaRPr kumimoji="0" lang="en-GB" sz="3200" b="1" i="0" u="none" strike="noStrike" kern="0" cap="none" spc="0" normalizeH="0" baseline="0" noProof="0" dirty="0">
              <a:ln>
                <a:noFill/>
              </a:ln>
              <a:solidFill>
                <a:srgbClr val="FF0066"/>
              </a:solidFill>
              <a:effectLst/>
              <a:uLnTx/>
              <a:uFillTx/>
              <a:latin typeface="Arial"/>
              <a:cs typeface="Arial"/>
              <a:sym typeface="Arial"/>
            </a:endParaRPr>
          </a:p>
        </p:txBody>
      </p:sp>
      <p:pic>
        <p:nvPicPr>
          <p:cNvPr id="22" name="Picture 21">
            <a:extLst>
              <a:ext uri="{FF2B5EF4-FFF2-40B4-BE49-F238E27FC236}">
                <a16:creationId xmlns:a16="http://schemas.microsoft.com/office/drawing/2014/main" id="{BC655159-4CCF-D801-8387-4417635A7CC6}"/>
              </a:ext>
            </a:extLst>
          </p:cNvPr>
          <p:cNvPicPr>
            <a:picLocks noChangeAspect="1"/>
          </p:cNvPicPr>
          <p:nvPr/>
        </p:nvPicPr>
        <p:blipFill>
          <a:blip r:embed="rId14"/>
          <a:stretch>
            <a:fillRect/>
          </a:stretch>
        </p:blipFill>
        <p:spPr>
          <a:xfrm>
            <a:off x="147198" y="2804866"/>
            <a:ext cx="1573230" cy="2512199"/>
          </a:xfrm>
          <a:prstGeom prst="rect">
            <a:avLst/>
          </a:prstGeom>
        </p:spPr>
      </p:pic>
      <p:pic>
        <p:nvPicPr>
          <p:cNvPr id="23" name="Picture 22">
            <a:extLst>
              <a:ext uri="{FF2B5EF4-FFF2-40B4-BE49-F238E27FC236}">
                <a16:creationId xmlns:a16="http://schemas.microsoft.com/office/drawing/2014/main" id="{510584EE-C4D3-97AE-E9BC-4AD384267600}"/>
              </a:ext>
            </a:extLst>
          </p:cNvPr>
          <p:cNvPicPr>
            <a:picLocks noChangeAspect="1"/>
          </p:cNvPicPr>
          <p:nvPr/>
        </p:nvPicPr>
        <p:blipFill>
          <a:blip r:embed="rId15"/>
          <a:stretch>
            <a:fillRect/>
          </a:stretch>
        </p:blipFill>
        <p:spPr>
          <a:xfrm>
            <a:off x="1863761" y="2775801"/>
            <a:ext cx="2438611" cy="2322456"/>
          </a:xfrm>
          <a:prstGeom prst="rect">
            <a:avLst/>
          </a:prstGeom>
        </p:spPr>
      </p:pic>
      <p:pic>
        <p:nvPicPr>
          <p:cNvPr id="24" name="Picture 23">
            <a:extLst>
              <a:ext uri="{FF2B5EF4-FFF2-40B4-BE49-F238E27FC236}">
                <a16:creationId xmlns:a16="http://schemas.microsoft.com/office/drawing/2014/main" id="{A4E2B49D-2DEC-687F-5F22-5621E38211E1}"/>
              </a:ext>
            </a:extLst>
          </p:cNvPr>
          <p:cNvPicPr>
            <a:picLocks noChangeAspect="1"/>
          </p:cNvPicPr>
          <p:nvPr/>
        </p:nvPicPr>
        <p:blipFill>
          <a:blip r:embed="rId16"/>
          <a:stretch>
            <a:fillRect/>
          </a:stretch>
        </p:blipFill>
        <p:spPr>
          <a:xfrm>
            <a:off x="3885133" y="2378209"/>
            <a:ext cx="3029975" cy="2740379"/>
          </a:xfrm>
          <a:prstGeom prst="rect">
            <a:avLst/>
          </a:prstGeom>
        </p:spPr>
      </p:pic>
      <p:pic>
        <p:nvPicPr>
          <p:cNvPr id="25" name="Picture 24">
            <a:extLst>
              <a:ext uri="{FF2B5EF4-FFF2-40B4-BE49-F238E27FC236}">
                <a16:creationId xmlns:a16="http://schemas.microsoft.com/office/drawing/2014/main" id="{5B342349-5A07-06D8-8449-707CD4A0C662}"/>
              </a:ext>
            </a:extLst>
          </p:cNvPr>
          <p:cNvPicPr>
            <a:picLocks noChangeAspect="1"/>
          </p:cNvPicPr>
          <p:nvPr/>
        </p:nvPicPr>
        <p:blipFill>
          <a:blip r:embed="rId17"/>
          <a:stretch>
            <a:fillRect/>
          </a:stretch>
        </p:blipFill>
        <p:spPr>
          <a:xfrm>
            <a:off x="131397" y="4259092"/>
            <a:ext cx="3208878" cy="2833254"/>
          </a:xfrm>
          <a:prstGeom prst="rect">
            <a:avLst/>
          </a:prstGeom>
        </p:spPr>
      </p:pic>
      <p:pic>
        <p:nvPicPr>
          <p:cNvPr id="26" name="Picture 25">
            <a:extLst>
              <a:ext uri="{FF2B5EF4-FFF2-40B4-BE49-F238E27FC236}">
                <a16:creationId xmlns:a16="http://schemas.microsoft.com/office/drawing/2014/main" id="{88767211-3448-EEB7-A41E-80FF2856925D}"/>
              </a:ext>
            </a:extLst>
          </p:cNvPr>
          <p:cNvPicPr>
            <a:picLocks noChangeAspect="1"/>
          </p:cNvPicPr>
          <p:nvPr/>
        </p:nvPicPr>
        <p:blipFill>
          <a:blip r:embed="rId18"/>
          <a:stretch>
            <a:fillRect/>
          </a:stretch>
        </p:blipFill>
        <p:spPr>
          <a:xfrm>
            <a:off x="2120699" y="4000894"/>
            <a:ext cx="2286198" cy="3090940"/>
          </a:xfrm>
          <a:prstGeom prst="rect">
            <a:avLst/>
          </a:prstGeom>
        </p:spPr>
      </p:pic>
      <p:pic>
        <p:nvPicPr>
          <p:cNvPr id="27" name="Picture 26">
            <a:extLst>
              <a:ext uri="{FF2B5EF4-FFF2-40B4-BE49-F238E27FC236}">
                <a16:creationId xmlns:a16="http://schemas.microsoft.com/office/drawing/2014/main" id="{D6F3A904-C1D4-723F-3DCA-FDF04175BC79}"/>
              </a:ext>
            </a:extLst>
          </p:cNvPr>
          <p:cNvPicPr>
            <a:picLocks noChangeAspect="1"/>
          </p:cNvPicPr>
          <p:nvPr/>
        </p:nvPicPr>
        <p:blipFill>
          <a:blip r:embed="rId19"/>
          <a:stretch>
            <a:fillRect/>
          </a:stretch>
        </p:blipFill>
        <p:spPr>
          <a:xfrm>
            <a:off x="4645201" y="4000894"/>
            <a:ext cx="2370636" cy="3135167"/>
          </a:xfrm>
          <a:prstGeom prst="rect">
            <a:avLst/>
          </a:prstGeom>
        </p:spPr>
      </p:pic>
      <p:sp>
        <p:nvSpPr>
          <p:cNvPr id="29" name="TextBox 28">
            <a:hlinkClick r:id="" action="ppaction://noaction">
              <a:snd r:embed="rId20" name="33_leeelordencorrecto.wav"/>
            </a:hlinkClick>
            <a:extLst>
              <a:ext uri="{FF2B5EF4-FFF2-40B4-BE49-F238E27FC236}">
                <a16:creationId xmlns:a16="http://schemas.microsoft.com/office/drawing/2014/main" id="{B881A300-E83E-B7B5-99E8-45F79080F463}"/>
              </a:ext>
            </a:extLst>
          </p:cNvPr>
          <p:cNvSpPr txBox="1"/>
          <p:nvPr/>
        </p:nvSpPr>
        <p:spPr>
          <a:xfrm>
            <a:off x="1140249" y="187278"/>
            <a:ext cx="43492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Lee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el</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orden</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correcto*.</a:t>
            </a:r>
          </a:p>
        </p:txBody>
      </p:sp>
    </p:spTree>
    <p:extLst>
      <p:ext uri="{BB962C8B-B14F-4D97-AF65-F5344CB8AC3E}">
        <p14:creationId xmlns:p14="http://schemas.microsoft.com/office/powerpoint/2010/main" val="320406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26_lun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27-mart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28_miercol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4"/>
                                        </p:tgtEl>
                                        <p:attrNameLst>
                                          <p:attrName>ppt_x</p:attrName>
                                        </p:attrNameLst>
                                      </p:cBhvr>
                                      <p:tavLst>
                                        <p:tav tm="0">
                                          <p:val>
                                            <p:strVal val="ppt_x"/>
                                          </p:val>
                                        </p:tav>
                                        <p:tav tm="100000">
                                          <p:val>
                                            <p:strVal val="ppt_x"/>
                                          </p:val>
                                        </p:tav>
                                      </p:tavLst>
                                    </p:anim>
                                    <p:anim calcmode="lin" valueType="num">
                                      <p:cBhvr additive="base">
                                        <p:cTn id="43" dur="500"/>
                                        <p:tgtEl>
                                          <p:spTgt spid="14"/>
                                        </p:tgtEl>
                                        <p:attrNameLst>
                                          <p:attrName>ppt_y</p:attrName>
                                        </p:attrNameLst>
                                      </p:cBhvr>
                                      <p:tavLst>
                                        <p:tav tm="0">
                                          <p:val>
                                            <p:strVal val="ppt_y"/>
                                          </p:val>
                                        </p:tav>
                                        <p:tav tm="100000">
                                          <p:val>
                                            <p:strVal val="1+ppt_h/2"/>
                                          </p:val>
                                        </p:tav>
                                      </p:tavLst>
                                    </p:anim>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29_juev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8"/>
                                        </p:tgtEl>
                                        <p:attrNameLst>
                                          <p:attrName>ppt_x</p:attrName>
                                        </p:attrNameLst>
                                      </p:cBhvr>
                                      <p:tavLst>
                                        <p:tav tm="0">
                                          <p:val>
                                            <p:strVal val="ppt_x"/>
                                          </p:val>
                                        </p:tav>
                                        <p:tav tm="100000">
                                          <p:val>
                                            <p:strVal val="ppt_x"/>
                                          </p:val>
                                        </p:tav>
                                      </p:tavLst>
                                    </p:anim>
                                    <p:anim calcmode="lin" valueType="num">
                                      <p:cBhvr additive="base">
                                        <p:cTn id="55" dur="500"/>
                                        <p:tgtEl>
                                          <p:spTgt spid="18"/>
                                        </p:tgtEl>
                                        <p:attrNameLst>
                                          <p:attrName>ppt_y</p:attrName>
                                        </p:attrNameLst>
                                      </p:cBhvr>
                                      <p:tavLst>
                                        <p:tav tm="0">
                                          <p:val>
                                            <p:strVal val="ppt_y"/>
                                          </p:val>
                                        </p:tav>
                                        <p:tav tm="100000">
                                          <p:val>
                                            <p:strVal val="1+ppt_h/2"/>
                                          </p:val>
                                        </p:tav>
                                      </p:tavLst>
                                    </p:anim>
                                    <p:set>
                                      <p:cBhvr>
                                        <p:cTn id="56" dur="1" fill="hold">
                                          <p:stCondLst>
                                            <p:cond delay="499"/>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30_viern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31_sabado.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0"/>
                                        </p:tgtEl>
                                        <p:attrNameLst>
                                          <p:attrName>ppt_x</p:attrName>
                                        </p:attrNameLst>
                                      </p:cBhvr>
                                      <p:tavLst>
                                        <p:tav tm="0">
                                          <p:val>
                                            <p:strVal val="ppt_x"/>
                                          </p:val>
                                        </p:tav>
                                        <p:tav tm="100000">
                                          <p:val>
                                            <p:strVal val="ppt_x"/>
                                          </p:val>
                                        </p:tav>
                                      </p:tavLst>
                                    </p:anim>
                                    <p:anim calcmode="lin" valueType="num">
                                      <p:cBhvr additive="base">
                                        <p:cTn id="79" dur="500"/>
                                        <p:tgtEl>
                                          <p:spTgt spid="20"/>
                                        </p:tgtEl>
                                        <p:attrNameLst>
                                          <p:attrName>ppt_y</p:attrName>
                                        </p:attrNameLst>
                                      </p:cBhvr>
                                      <p:tavLst>
                                        <p:tav tm="0">
                                          <p:val>
                                            <p:strVal val="ppt_y"/>
                                          </p:val>
                                        </p:tav>
                                        <p:tav tm="100000">
                                          <p:val>
                                            <p:strVal val="1+ppt_h/2"/>
                                          </p:val>
                                        </p:tav>
                                      </p:tavLst>
                                    </p:anim>
                                    <p:set>
                                      <p:cBhvr>
                                        <p:cTn id="80" dur="1" fill="hold">
                                          <p:stCondLst>
                                            <p:cond delay="4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32_doming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11"/>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grpId="0" nodeType="clickEffect">
                                  <p:stCondLst>
                                    <p:cond delay="0"/>
                                  </p:stCondLst>
                                  <p:childTnLst>
                                    <p:animEffect transition="out" filter="fade">
                                      <p:cBhvr>
                                        <p:cTn id="91" dur="30000"/>
                                        <p:tgtEl>
                                          <p:spTgt spid="12"/>
                                        </p:tgtEl>
                                      </p:cBhvr>
                                    </p:animEffect>
                                    <p:anim calcmode="lin" valueType="num">
                                      <p:cBhvr>
                                        <p:cTn id="92" dur="30000"/>
                                        <p:tgtEl>
                                          <p:spTgt spid="12"/>
                                        </p:tgtEl>
                                        <p:attrNameLst>
                                          <p:attrName>ppt_x</p:attrName>
                                        </p:attrNameLst>
                                      </p:cBhvr>
                                      <p:tavLst>
                                        <p:tav tm="0">
                                          <p:val>
                                            <p:strVal val="ppt_x"/>
                                          </p:val>
                                        </p:tav>
                                        <p:tav tm="100000">
                                          <p:val>
                                            <p:strVal val="ppt_x"/>
                                          </p:val>
                                        </p:tav>
                                      </p:tavLst>
                                    </p:anim>
                                    <p:anim calcmode="lin" valueType="num">
                                      <p:cBhvr>
                                        <p:cTn id="93" dur="30000"/>
                                        <p:tgtEl>
                                          <p:spTgt spid="12"/>
                                        </p:tgtEl>
                                        <p:attrNameLst>
                                          <p:attrName>ppt_y</p:attrName>
                                        </p:attrNameLst>
                                      </p:cBhvr>
                                      <p:tavLst>
                                        <p:tav tm="0">
                                          <p:val>
                                            <p:strVal val="ppt_y"/>
                                          </p:val>
                                        </p:tav>
                                        <p:tav tm="100000">
                                          <p:val>
                                            <p:strVal val="ppt_y+.1"/>
                                          </p:val>
                                        </p:tav>
                                      </p:tavLst>
                                    </p:anim>
                                    <p:set>
                                      <p:cBhvr>
                                        <p:cTn id="94" dur="1" fill="hold">
                                          <p:stCondLst>
                                            <p:cond delay="2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animBg="1"/>
      <p:bldP spid="14" grpId="0"/>
      <p:bldP spid="16" grpId="0"/>
      <p:bldP spid="17" grpId="0"/>
      <p:bldP spid="18" grpId="0"/>
      <p:bldP spid="19"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019429"/>
            <a:ext cx="1698356" cy="403881"/>
          </a:xfrm>
          <a:solidFill>
            <a:schemeClr val="bg1"/>
          </a:solidFill>
        </p:spPr>
        <p:txBody>
          <a:bodyPr>
            <a:noAutofit/>
          </a:bodyPr>
          <a:lstStyle/>
          <a:p>
            <a:pPr algn="ctr"/>
            <a:r>
              <a:rPr lang="en-GB" sz="200" b="1" dirty="0" err="1">
                <a:solidFill>
                  <a:schemeClr val="bg1"/>
                </a:solidFill>
                <a:latin typeface="Century Gothic" panose="020B0502020202020204" pitchFamily="34" charset="0"/>
              </a:rPr>
              <a:t>vocabulario</a:t>
            </a:r>
            <a:endParaRPr lang="en-GB" sz="200" b="1" dirty="0">
              <a:solidFill>
                <a:schemeClr val="bg1"/>
              </a:solidFill>
              <a:latin typeface="Century Gothic" panose="020B0502020202020204" pitchFamily="34" charset="0"/>
            </a:endParaRPr>
          </a:p>
        </p:txBody>
      </p:sp>
      <p:graphicFrame>
        <p:nvGraphicFramePr>
          <p:cNvPr id="46" name="Table 4">
            <a:extLst>
              <a:ext uri="{FF2B5EF4-FFF2-40B4-BE49-F238E27FC236}">
                <a16:creationId xmlns:a16="http://schemas.microsoft.com/office/drawing/2014/main" id="{7821059A-AC7A-45A0-94AA-42AD5F98C077}"/>
              </a:ext>
            </a:extLst>
          </p:cNvPr>
          <p:cNvGraphicFramePr>
            <a:graphicFrameLocks noGrp="1"/>
          </p:cNvGraphicFramePr>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estás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aquí</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Dónde</a:t>
                      </a:r>
                      <a:r>
                        <a:rPr lang="en-GB" sz="24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soy</a:t>
                      </a:r>
                    </a:p>
                  </a:txBody>
                  <a:tcPr/>
                </a:tc>
                <a:tc>
                  <a:txBody>
                    <a:bodyPr/>
                    <a:lstStyle/>
                    <a:p>
                      <a:r>
                        <a:rPr lang="en-GB" sz="2400" b="1" dirty="0" err="1">
                          <a:solidFill>
                            <a:srgbClr val="00B0F0"/>
                          </a:solidFill>
                          <a:latin typeface="Century Gothic" panose="020B0502020202020204" pitchFamily="34" charset="0"/>
                        </a:rPr>
                        <a:t>ahora</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eres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triste</a:t>
                      </a:r>
                    </a:p>
                  </a:txBody>
                  <a:tcPr/>
                </a:tc>
                <a:tc>
                  <a:txBody>
                    <a:bodyPr/>
                    <a:lstStyle/>
                    <a:p>
                      <a:r>
                        <a:rPr lang="en-GB" sz="2400" b="1" dirty="0" err="1">
                          <a:solidFill>
                            <a:srgbClr val="92D050"/>
                          </a:solidFill>
                          <a:latin typeface="Century Gothic" panose="020B0502020202020204" pitchFamily="34" charset="0"/>
                        </a:rPr>
                        <a:t>feliz</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perdido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Cómo</a:t>
                      </a:r>
                      <a:r>
                        <a:rPr lang="en-GB" sz="2400" b="1" dirty="0">
                          <a:solidFill>
                            <a:srgbClr val="92D050"/>
                          </a:solidFill>
                          <a:latin typeface="Century Gothic" panose="020B0502020202020204" pitchFamily="34" charset="0"/>
                        </a:rPr>
                        <a:t>?</a:t>
                      </a:r>
                    </a:p>
                  </a:txBody>
                  <a:tcPr/>
                </a:tc>
                <a:tc>
                  <a:txBody>
                    <a:bodyPr/>
                    <a:lstStyle/>
                    <a:p>
                      <a:r>
                        <a:rPr lang="en-GB" sz="2400" b="1" dirty="0" err="1">
                          <a:solidFill>
                            <a:srgbClr val="92D050"/>
                          </a:solidFill>
                          <a:latin typeface="Century Gothic" panose="020B0502020202020204" pitchFamily="34" charset="0"/>
                        </a:rPr>
                        <a:t>estoy</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hoy</a:t>
                      </a:r>
                    </a:p>
                  </a:txBody>
                  <a:tcPr/>
                </a:tc>
                <a:extLst>
                  <a:ext uri="{0D108BD9-81ED-4DB2-BD59-A6C34878D82A}">
                    <a16:rowId xmlns:a16="http://schemas.microsoft.com/office/drawing/2014/main" val="1047692962"/>
                  </a:ext>
                </a:extLst>
              </a:tr>
              <a:tr h="805222">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día</a:t>
                      </a:r>
                    </a:p>
                  </a:txBody>
                  <a:tcPr/>
                </a:tc>
                <a:tc>
                  <a:txBody>
                    <a:bodyPr/>
                    <a:lstStyle/>
                    <a:p>
                      <a:r>
                        <a:rPr lang="en-GB" sz="2400" b="1" dirty="0" err="1">
                          <a:solidFill>
                            <a:srgbClr val="FF3399"/>
                          </a:solidFill>
                          <a:latin typeface="Century Gothic" panose="020B0502020202020204" pitchFamily="34" charset="0"/>
                        </a:rPr>
                        <a:t>viernes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domingo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jueves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t>
                      </a:r>
                      <a:r>
                        <a:rPr lang="en-GB" sz="2400" b="1" dirty="0" err="1">
                          <a:solidFill>
                            <a:srgbClr val="FF3399"/>
                          </a:solidFill>
                          <a:latin typeface="Century Gothic" panose="020B0502020202020204" pitchFamily="34" charset="0"/>
                        </a:rPr>
                        <a:t>Qué</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es</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lunes</a:t>
                      </a:r>
                    </a:p>
                  </a:txBody>
                  <a:tcPr/>
                </a:tc>
                <a:tc>
                  <a:txBody>
                    <a:bodyPr/>
                    <a:lstStyle/>
                    <a:p>
                      <a:r>
                        <a:rPr lang="en-GB" sz="2400" b="1" dirty="0">
                          <a:solidFill>
                            <a:srgbClr val="FF3399"/>
                          </a:solidFill>
                          <a:latin typeface="Century Gothic" panose="020B0502020202020204" pitchFamily="34" charset="0"/>
                        </a:rPr>
                        <a:t>martes</a:t>
                      </a:r>
                    </a:p>
                  </a:txBody>
                  <a:tcPr/>
                </a:tc>
                <a:tc>
                  <a:txBody>
                    <a:bodyPr/>
                    <a:lstStyle/>
                    <a:p>
                      <a:r>
                        <a:rPr lang="en-GB" sz="2400" b="1" dirty="0" err="1">
                          <a:solidFill>
                            <a:srgbClr val="FF3399"/>
                          </a:solidFill>
                          <a:latin typeface="Century Gothic" panose="020B0502020202020204" pitchFamily="34" charset="0"/>
                        </a:rPr>
                        <a:t>miércoles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48" name="TextBox 47">
            <a:extLst>
              <a:ext uri="{FF2B5EF4-FFF2-40B4-BE49-F238E27FC236}">
                <a16:creationId xmlns:a16="http://schemas.microsoft.com/office/drawing/2014/main" id="{EFEBDCED-BC82-4B59-B245-0197464C55D1}"/>
              </a:ext>
            </a:extLst>
          </p:cNvPr>
          <p:cNvSpPr txBox="1"/>
          <p:nvPr/>
        </p:nvSpPr>
        <p:spPr>
          <a:xfrm>
            <a:off x="1631730"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Monday</a:t>
            </a:r>
          </a:p>
        </p:txBody>
      </p:sp>
      <p:pic>
        <p:nvPicPr>
          <p:cNvPr id="49" name="Picture 48">
            <a:extLst>
              <a:ext uri="{FF2B5EF4-FFF2-40B4-BE49-F238E27FC236}">
                <a16:creationId xmlns:a16="http://schemas.microsoft.com/office/drawing/2014/main" id="{60C8804B-2650-4643-9873-44CFE0CF4706}"/>
              </a:ext>
            </a:extLst>
          </p:cNvPr>
          <p:cNvPicPr>
            <a:picLocks noChangeAspect="1"/>
          </p:cNvPicPr>
          <p:nvPr/>
        </p:nvPicPr>
        <p:blipFill>
          <a:blip r:embed="rId3"/>
          <a:stretch>
            <a:fillRect/>
          </a:stretch>
        </p:blipFill>
        <p:spPr>
          <a:xfrm>
            <a:off x="232369" y="284182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70F92EF8-3811-46CB-9E31-B3C678951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51" name="Picture 50">
            <a:extLst>
              <a:ext uri="{FF2B5EF4-FFF2-40B4-BE49-F238E27FC236}">
                <a16:creationId xmlns:a16="http://schemas.microsoft.com/office/drawing/2014/main" id="{84580880-A80E-4F4C-B7C8-C9D2FD2C5B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8646" y="5404226"/>
            <a:ext cx="1162417" cy="1101237"/>
          </a:xfrm>
          <a:prstGeom prst="rect">
            <a:avLst/>
          </a:prstGeom>
        </p:spPr>
      </p:pic>
      <p:sp>
        <p:nvSpPr>
          <p:cNvPr id="52" name="TextBox 51">
            <a:extLst>
              <a:ext uri="{FF2B5EF4-FFF2-40B4-BE49-F238E27FC236}">
                <a16:creationId xmlns:a16="http://schemas.microsoft.com/office/drawing/2014/main" id="{E9734AB8-709B-48F6-8130-90A322ACEF85}"/>
              </a:ext>
            </a:extLst>
          </p:cNvPr>
          <p:cNvSpPr txBox="1"/>
          <p:nvPr/>
        </p:nvSpPr>
        <p:spPr>
          <a:xfrm>
            <a:off x="1129237" y="5982243"/>
            <a:ext cx="55656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x1</a:t>
            </a:r>
          </a:p>
        </p:txBody>
      </p:sp>
      <p:sp>
        <p:nvSpPr>
          <p:cNvPr id="53" name="TextBox 52">
            <a:extLst>
              <a:ext uri="{FF2B5EF4-FFF2-40B4-BE49-F238E27FC236}">
                <a16:creationId xmlns:a16="http://schemas.microsoft.com/office/drawing/2014/main" id="{E722FB2C-8517-4250-8C73-5646319A9204}"/>
              </a:ext>
            </a:extLst>
          </p:cNvPr>
          <p:cNvSpPr txBox="1"/>
          <p:nvPr/>
        </p:nvSpPr>
        <p:spPr>
          <a:xfrm>
            <a:off x="1091374" y="3620988"/>
            <a:ext cx="55656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x2</a:t>
            </a:r>
          </a:p>
        </p:txBody>
      </p:sp>
      <p:sp>
        <p:nvSpPr>
          <p:cNvPr id="54" name="TextBox 53">
            <a:extLst>
              <a:ext uri="{FF2B5EF4-FFF2-40B4-BE49-F238E27FC236}">
                <a16:creationId xmlns:a16="http://schemas.microsoft.com/office/drawing/2014/main" id="{5DAB1A07-91E5-4E15-944B-8766D9D43EF1}"/>
              </a:ext>
            </a:extLst>
          </p:cNvPr>
          <p:cNvSpPr txBox="1"/>
          <p:nvPr/>
        </p:nvSpPr>
        <p:spPr>
          <a:xfrm>
            <a:off x="1120870" y="2008908"/>
            <a:ext cx="55656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x3</a:t>
            </a:r>
          </a:p>
        </p:txBody>
      </p:sp>
      <p:sp>
        <p:nvSpPr>
          <p:cNvPr id="55" name="TextBox 54">
            <a:extLst>
              <a:ext uri="{FF2B5EF4-FFF2-40B4-BE49-F238E27FC236}">
                <a16:creationId xmlns:a16="http://schemas.microsoft.com/office/drawing/2014/main" id="{B2A7F59B-6D77-4029-9F05-9C241F57C178}"/>
              </a:ext>
            </a:extLst>
          </p:cNvPr>
          <p:cNvSpPr txBox="1"/>
          <p:nvPr/>
        </p:nvSpPr>
        <p:spPr>
          <a:xfrm>
            <a:off x="4446245"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Tuesday </a:t>
            </a:r>
          </a:p>
        </p:txBody>
      </p:sp>
      <p:sp>
        <p:nvSpPr>
          <p:cNvPr id="56" name="TextBox 55">
            <a:extLst>
              <a:ext uri="{FF2B5EF4-FFF2-40B4-BE49-F238E27FC236}">
                <a16:creationId xmlns:a16="http://schemas.microsoft.com/office/drawing/2014/main" id="{8B315500-E2B5-4847-A5E6-DE88ED0F8B03}"/>
              </a:ext>
            </a:extLst>
          </p:cNvPr>
          <p:cNvSpPr txBox="1"/>
          <p:nvPr/>
        </p:nvSpPr>
        <p:spPr>
          <a:xfrm>
            <a:off x="7256980" y="61438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Wednesday </a:t>
            </a:r>
          </a:p>
        </p:txBody>
      </p:sp>
      <p:sp>
        <p:nvSpPr>
          <p:cNvPr id="57" name="TextBox 56">
            <a:extLst>
              <a:ext uri="{FF2B5EF4-FFF2-40B4-BE49-F238E27FC236}">
                <a16:creationId xmlns:a16="http://schemas.microsoft.com/office/drawing/2014/main" id="{39A368AA-618A-4D3D-ABD9-524E74DC7B06}"/>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Thursday</a:t>
            </a:r>
          </a:p>
        </p:txBody>
      </p:sp>
      <p:sp>
        <p:nvSpPr>
          <p:cNvPr id="58" name="TextBox 57">
            <a:extLst>
              <a:ext uri="{FF2B5EF4-FFF2-40B4-BE49-F238E27FC236}">
                <a16:creationId xmlns:a16="http://schemas.microsoft.com/office/drawing/2014/main" id="{41895BFA-B21D-452B-9F62-FFC22CD3DFE4}"/>
              </a:ext>
            </a:extLst>
          </p:cNvPr>
          <p:cNvSpPr txBox="1"/>
          <p:nvPr/>
        </p:nvSpPr>
        <p:spPr>
          <a:xfrm>
            <a:off x="4478228" y="53443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What?</a:t>
            </a:r>
          </a:p>
        </p:txBody>
      </p:sp>
      <p:sp>
        <p:nvSpPr>
          <p:cNvPr id="59" name="TextBox 58">
            <a:extLst>
              <a:ext uri="{FF2B5EF4-FFF2-40B4-BE49-F238E27FC236}">
                <a16:creationId xmlns:a16="http://schemas.microsoft.com/office/drawing/2014/main" id="{87383278-898D-4FDB-A175-9F2FE65471E2}"/>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it is (trait)</a:t>
            </a:r>
          </a:p>
        </p:txBody>
      </p:sp>
      <p:sp>
        <p:nvSpPr>
          <p:cNvPr id="60" name="TextBox 59">
            <a:extLst>
              <a:ext uri="{FF2B5EF4-FFF2-40B4-BE49-F238E27FC236}">
                <a16:creationId xmlns:a16="http://schemas.microsoft.com/office/drawing/2014/main" id="{8DD38733-EF38-499D-BA75-E782CAD63F81}"/>
              </a:ext>
            </a:extLst>
          </p:cNvPr>
          <p:cNvSpPr txBox="1"/>
          <p:nvPr/>
        </p:nvSpPr>
        <p:spPr>
          <a:xfrm>
            <a:off x="1683317" y="4502043"/>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day</a:t>
            </a:r>
          </a:p>
        </p:txBody>
      </p:sp>
      <p:sp>
        <p:nvSpPr>
          <p:cNvPr id="61" name="TextBox 60">
            <a:extLst>
              <a:ext uri="{FF2B5EF4-FFF2-40B4-BE49-F238E27FC236}">
                <a16:creationId xmlns:a16="http://schemas.microsoft.com/office/drawing/2014/main" id="{76167289-8294-4FA0-9F3E-BF0D36E604FA}"/>
              </a:ext>
            </a:extLst>
          </p:cNvPr>
          <p:cNvSpPr txBox="1"/>
          <p:nvPr/>
        </p:nvSpPr>
        <p:spPr>
          <a:xfrm>
            <a:off x="4497899" y="4528936"/>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Friday</a:t>
            </a:r>
          </a:p>
        </p:txBody>
      </p:sp>
      <p:sp>
        <p:nvSpPr>
          <p:cNvPr id="62" name="TextBox 61">
            <a:extLst>
              <a:ext uri="{FF2B5EF4-FFF2-40B4-BE49-F238E27FC236}">
                <a16:creationId xmlns:a16="http://schemas.microsoft.com/office/drawing/2014/main" id="{FBC57473-E3A2-435E-A055-42C4F8EE2643}"/>
              </a:ext>
            </a:extLst>
          </p:cNvPr>
          <p:cNvSpPr txBox="1"/>
          <p:nvPr/>
        </p:nvSpPr>
        <p:spPr>
          <a:xfrm>
            <a:off x="7336246" y="4518179"/>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Sunday</a:t>
            </a:r>
          </a:p>
        </p:txBody>
      </p:sp>
      <p:sp>
        <p:nvSpPr>
          <p:cNvPr id="63" name="TextBox 62">
            <a:extLst>
              <a:ext uri="{FF2B5EF4-FFF2-40B4-BE49-F238E27FC236}">
                <a16:creationId xmlns:a16="http://schemas.microsoft.com/office/drawing/2014/main" id="{FA16178E-0402-4BF6-B3F2-A9D713ECDA2C}"/>
              </a:ext>
            </a:extLst>
          </p:cNvPr>
          <p:cNvSpPr txBox="1"/>
          <p:nvPr/>
        </p:nvSpPr>
        <p:spPr>
          <a:xfrm>
            <a:off x="1653592" y="373067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a:t>
            </a:r>
          </a:p>
        </p:txBody>
      </p:sp>
      <p:sp>
        <p:nvSpPr>
          <p:cNvPr id="64" name="TextBox 63">
            <a:extLst>
              <a:ext uri="{FF2B5EF4-FFF2-40B4-BE49-F238E27FC236}">
                <a16:creationId xmlns:a16="http://schemas.microsoft.com/office/drawing/2014/main" id="{58418F5C-B43A-4423-942B-911AD170E6A3}"/>
              </a:ext>
            </a:extLst>
          </p:cNvPr>
          <p:cNvSpPr txBox="1"/>
          <p:nvPr/>
        </p:nvSpPr>
        <p:spPr>
          <a:xfrm>
            <a:off x="4446245" y="3709432"/>
            <a:ext cx="19921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65" name="TextBox 64">
            <a:extLst>
              <a:ext uri="{FF2B5EF4-FFF2-40B4-BE49-F238E27FC236}">
                <a16:creationId xmlns:a16="http://schemas.microsoft.com/office/drawing/2014/main" id="{C3233C84-FF70-4599-B928-36B7AE435A89}"/>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a:t>
            </a:r>
          </a:p>
        </p:txBody>
      </p:sp>
      <p:sp>
        <p:nvSpPr>
          <p:cNvPr id="66" name="TextBox 65">
            <a:extLst>
              <a:ext uri="{FF2B5EF4-FFF2-40B4-BE49-F238E27FC236}">
                <a16:creationId xmlns:a16="http://schemas.microsoft.com/office/drawing/2014/main" id="{A8861461-4CFE-4483-A6E9-86D0F6B03705}"/>
              </a:ext>
            </a:extLst>
          </p:cNvPr>
          <p:cNvSpPr txBox="1"/>
          <p:nvPr/>
        </p:nvSpPr>
        <p:spPr>
          <a:xfrm>
            <a:off x="1700835" y="291670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sad</a:t>
            </a:r>
          </a:p>
        </p:txBody>
      </p:sp>
      <p:sp>
        <p:nvSpPr>
          <p:cNvPr id="67" name="TextBox 66">
            <a:extLst>
              <a:ext uri="{FF2B5EF4-FFF2-40B4-BE49-F238E27FC236}">
                <a16:creationId xmlns:a16="http://schemas.microsoft.com/office/drawing/2014/main" id="{55F70AD6-29C0-4F2C-857D-0A521A6D66A1}"/>
              </a:ext>
            </a:extLst>
          </p:cNvPr>
          <p:cNvSpPr txBox="1"/>
          <p:nvPr/>
        </p:nvSpPr>
        <p:spPr>
          <a:xfrm>
            <a:off x="4446245" y="28979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happy</a:t>
            </a:r>
          </a:p>
        </p:txBody>
      </p:sp>
      <p:sp>
        <p:nvSpPr>
          <p:cNvPr id="68" name="TextBox 67">
            <a:extLst>
              <a:ext uri="{FF2B5EF4-FFF2-40B4-BE49-F238E27FC236}">
                <a16:creationId xmlns:a16="http://schemas.microsoft.com/office/drawing/2014/main" id="{DD928161-E94E-4EB1-8FEE-20C90FBC56F1}"/>
              </a:ext>
            </a:extLst>
          </p:cNvPr>
          <p:cNvSpPr txBox="1"/>
          <p:nvPr/>
        </p:nvSpPr>
        <p:spPr>
          <a:xfrm>
            <a:off x="7325891" y="289515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lost</a:t>
            </a:r>
          </a:p>
        </p:txBody>
      </p:sp>
      <p:sp>
        <p:nvSpPr>
          <p:cNvPr id="69" name="TextBox 68">
            <a:extLst>
              <a:ext uri="{FF2B5EF4-FFF2-40B4-BE49-F238E27FC236}">
                <a16:creationId xmlns:a16="http://schemas.microsoft.com/office/drawing/2014/main" id="{56DBEF87-D4F2-43C9-8141-8F055EECADD4}"/>
              </a:ext>
            </a:extLst>
          </p:cNvPr>
          <p:cNvSpPr txBox="1"/>
          <p:nvPr/>
        </p:nvSpPr>
        <p:spPr>
          <a:xfrm>
            <a:off x="1677657" y="207569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70" name="TextBox 69">
            <a:extLst>
              <a:ext uri="{FF2B5EF4-FFF2-40B4-BE49-F238E27FC236}">
                <a16:creationId xmlns:a16="http://schemas.microsoft.com/office/drawing/2014/main" id="{5127D2B7-769C-489F-B9C0-0F47DDDA2AF8}"/>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now</a:t>
            </a:r>
          </a:p>
        </p:txBody>
      </p:sp>
      <p:sp>
        <p:nvSpPr>
          <p:cNvPr id="71" name="TextBox 70">
            <a:extLst>
              <a:ext uri="{FF2B5EF4-FFF2-40B4-BE49-F238E27FC236}">
                <a16:creationId xmlns:a16="http://schemas.microsoft.com/office/drawing/2014/main" id="{7A46FF6A-A09D-4670-B5AF-5C3070408AB2}"/>
              </a:ext>
            </a:extLst>
          </p:cNvPr>
          <p:cNvSpPr txBox="1"/>
          <p:nvPr/>
        </p:nvSpPr>
        <p:spPr>
          <a:xfrm>
            <a:off x="7309748" y="2094268"/>
            <a:ext cx="29297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72" name="TextBox 71">
            <a:extLst>
              <a:ext uri="{FF2B5EF4-FFF2-40B4-BE49-F238E27FC236}">
                <a16:creationId xmlns:a16="http://schemas.microsoft.com/office/drawing/2014/main" id="{1D4A8D16-FCC6-43EE-AF2E-C57A2F0F2069}"/>
              </a:ext>
            </a:extLst>
          </p:cNvPr>
          <p:cNvSpPr txBox="1"/>
          <p:nvPr/>
        </p:nvSpPr>
        <p:spPr>
          <a:xfrm>
            <a:off x="1677656" y="128666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(state)</a:t>
            </a:r>
          </a:p>
        </p:txBody>
      </p:sp>
      <p:sp>
        <p:nvSpPr>
          <p:cNvPr id="73" name="TextBox 72">
            <a:extLst>
              <a:ext uri="{FF2B5EF4-FFF2-40B4-BE49-F238E27FC236}">
                <a16:creationId xmlns:a16="http://schemas.microsoft.com/office/drawing/2014/main" id="{2DD5474E-7DA4-4EF6-83E7-22A5425633E8}"/>
              </a:ext>
            </a:extLst>
          </p:cNvPr>
          <p:cNvSpPr txBox="1"/>
          <p:nvPr/>
        </p:nvSpPr>
        <p:spPr>
          <a:xfrm>
            <a:off x="4459121" y="12900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sp>
        <p:nvSpPr>
          <p:cNvPr id="74" name="TextBox 73">
            <a:extLst>
              <a:ext uri="{FF2B5EF4-FFF2-40B4-BE49-F238E27FC236}">
                <a16:creationId xmlns:a16="http://schemas.microsoft.com/office/drawing/2014/main" id="{4804BC3F-0A96-4243-B7B7-F66FE2556AA1}"/>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Where?</a:t>
            </a:r>
          </a:p>
        </p:txBody>
      </p:sp>
      <p:sp>
        <p:nvSpPr>
          <p:cNvPr id="2" name="Title 1">
            <a:extLst>
              <a:ext uri="{FF2B5EF4-FFF2-40B4-BE49-F238E27FC236}">
                <a16:creationId xmlns:a16="http://schemas.microsoft.com/office/drawing/2014/main" id="{68AF82B4-B071-97A4-893B-A74E79B86212}"/>
              </a:ext>
            </a:extLst>
          </p:cNvPr>
          <p:cNvSpPr txBox="1">
            <a:spLocks/>
          </p:cNvSpPr>
          <p:nvPr/>
        </p:nvSpPr>
        <p:spPr>
          <a:xfrm>
            <a:off x="10367858" y="704167"/>
            <a:ext cx="1698356" cy="40388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000" b="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sp>
        <p:nvSpPr>
          <p:cNvPr id="3" name="Title 1">
            <a:extLst>
              <a:ext uri="{FF2B5EF4-FFF2-40B4-BE49-F238E27FC236}">
                <a16:creationId xmlns:a16="http://schemas.microsoft.com/office/drawing/2014/main" id="{AF36DFBB-F2A5-CE16-DCBE-56C9D3F45A8B}"/>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4" name="Title 1">
            <a:extLst>
              <a:ext uri="{FF2B5EF4-FFF2-40B4-BE49-F238E27FC236}">
                <a16:creationId xmlns:a16="http://schemas.microsoft.com/office/drawing/2014/main" id="{6263D3EE-3F16-9DF0-EFAC-6A7F94C6E0B2}"/>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8450A0A-0C7F-F485-BC23-0EF640528C4F}"/>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4EBB58EE-04C8-9E10-B2D6-E06B5C96ED20}"/>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7" name="Picture 2" descr="Brain, Idea, Think, Creativity">
            <a:extLst>
              <a:ext uri="{FF2B5EF4-FFF2-40B4-BE49-F238E27FC236}">
                <a16:creationId xmlns:a16="http://schemas.microsoft.com/office/drawing/2014/main" id="{2046CE7D-BEEC-4D34-3979-B09C9E6505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8985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B6C334B-A0AC-E3AA-A233-E3756939ABA3}"/>
              </a:ext>
            </a:extLst>
          </p:cNvPr>
          <p:cNvGrpSpPr/>
          <p:nvPr/>
        </p:nvGrpSpPr>
        <p:grpSpPr>
          <a:xfrm>
            <a:off x="11451476" y="122597"/>
            <a:ext cx="558874" cy="400110"/>
            <a:chOff x="9220105" y="1815321"/>
            <a:chExt cx="751629" cy="522707"/>
          </a:xfrm>
        </p:grpSpPr>
        <p:pic>
          <p:nvPicPr>
            <p:cNvPr id="9" name="Picture 22" descr="Free Bubble Speech vector and picture">
              <a:extLst>
                <a:ext uri="{FF2B5EF4-FFF2-40B4-BE49-F238E27FC236}">
                  <a16:creationId xmlns:a16="http://schemas.microsoft.com/office/drawing/2014/main" id="{58607B64-DC65-007E-EBDA-E75FDEAAF4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92069D-8A3D-6EAC-6308-2F511BCE677A}"/>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2" name="Title 11">
            <a:extLst>
              <a:ext uri="{FF2B5EF4-FFF2-40B4-BE49-F238E27FC236}">
                <a16:creationId xmlns:a16="http://schemas.microsoft.com/office/drawing/2014/main" id="{92182999-BD87-4250-428C-FE5EFA7EEFFD}"/>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3" name="Graphic 12" descr="Teacher">
            <a:extLst>
              <a:ext uri="{FF2B5EF4-FFF2-40B4-BE49-F238E27FC236}">
                <a16:creationId xmlns:a16="http://schemas.microsoft.com/office/drawing/2014/main" id="{3753C7B1-2745-C863-16E8-1587C31F52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14" name="Speech Bubble: Rectangle with Corners Rounded 13">
            <a:hlinkClick r:id="" action="ppaction://noaction">
              <a:snd r:embed="rId10" name="t1_w8_s31_1.wav"/>
            </a:hlinkClick>
            <a:extLst>
              <a:ext uri="{FF2B5EF4-FFF2-40B4-BE49-F238E27FC236}">
                <a16:creationId xmlns:a16="http://schemas.microsoft.com/office/drawing/2014/main" id="{2D0BABE2-D70B-90C9-3E9E-2EA94BDFCCE4}"/>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5" name="TextBox 14">
            <a:extLst>
              <a:ext uri="{FF2B5EF4-FFF2-40B4-BE49-F238E27FC236}">
                <a16:creationId xmlns:a16="http://schemas.microsoft.com/office/drawing/2014/main" id="{CCB79E82-B30A-8FFB-EDC3-C8C7471DFDEA}"/>
              </a:ext>
            </a:extLst>
          </p:cNvPr>
          <p:cNvSpPr txBox="1"/>
          <p:nvPr/>
        </p:nvSpPr>
        <p:spPr>
          <a:xfrm>
            <a:off x="5050409" y="19643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Tree>
    <p:extLst>
      <p:ext uri="{BB962C8B-B14F-4D97-AF65-F5344CB8AC3E}">
        <p14:creationId xmlns:p14="http://schemas.microsoft.com/office/powerpoint/2010/main" val="14192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pic>
        <p:nvPicPr>
          <p:cNvPr id="4" name="Picture 2" descr="Matrimonial Bed, Bed, Marriage Bed, Marital Bed">
            <a:extLst>
              <a:ext uri="{FF2B5EF4-FFF2-40B4-BE49-F238E27FC236}">
                <a16:creationId xmlns:a16="http://schemas.microsoft.com/office/drawing/2014/main" id="{ACC08CDC-4A76-2996-CC58-4CB71680FD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013" y="538013"/>
            <a:ext cx="2554806" cy="1575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ckroach, Insect, Ugly, Bug">
            <a:extLst>
              <a:ext uri="{FF2B5EF4-FFF2-40B4-BE49-F238E27FC236}">
                <a16:creationId xmlns:a16="http://schemas.microsoft.com/office/drawing/2014/main" id="{B5A83811-A61A-0756-408F-E982EB8703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74306" y="4019467"/>
            <a:ext cx="1808508" cy="235465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38;p6">
            <a:extLst>
              <a:ext uri="{FF2B5EF4-FFF2-40B4-BE49-F238E27FC236}">
                <a16:creationId xmlns:a16="http://schemas.microsoft.com/office/drawing/2014/main" id="{9926E72C-1B46-AA67-5AA7-746E860BC928}"/>
              </a:ext>
            </a:extLst>
          </p:cNvPr>
          <p:cNvSpPr txBox="1"/>
          <p:nvPr/>
        </p:nvSpPr>
        <p:spPr>
          <a:xfrm>
            <a:off x="498828" y="439432"/>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[ca]</a:t>
            </a:r>
            <a:endParaRPr sz="8800" b="1" i="0" u="none" strike="noStrike" cap="none" dirty="0">
              <a:solidFill>
                <a:srgbClr val="000000"/>
              </a:solidFill>
              <a:latin typeface="Calibri"/>
              <a:ea typeface="Calibri"/>
              <a:cs typeface="Calibri"/>
              <a:sym typeface="Calibri"/>
            </a:endParaRPr>
          </a:p>
        </p:txBody>
      </p:sp>
      <p:sp>
        <p:nvSpPr>
          <p:cNvPr id="7" name="Google Shape;139;p6">
            <a:extLst>
              <a:ext uri="{FF2B5EF4-FFF2-40B4-BE49-F238E27FC236}">
                <a16:creationId xmlns:a16="http://schemas.microsoft.com/office/drawing/2014/main" id="{EBB8AF66-D0DA-4407-2C0D-FB72B7296494}"/>
              </a:ext>
            </a:extLst>
          </p:cNvPr>
          <p:cNvSpPr txBox="1"/>
          <p:nvPr/>
        </p:nvSpPr>
        <p:spPr>
          <a:xfrm>
            <a:off x="3114764" y="455114"/>
            <a:ext cx="400325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dirty="0" err="1">
                <a:solidFill>
                  <a:srgbClr val="FF0066"/>
                </a:solidFill>
                <a:latin typeface="Century Gothic"/>
                <a:ea typeface="Century Gothic"/>
                <a:cs typeface="Century Gothic"/>
                <a:sym typeface="Century Gothic"/>
              </a:rPr>
              <a:t>ca</a:t>
            </a:r>
            <a:r>
              <a:rPr lang="en-GB" sz="8800" dirty="0" err="1">
                <a:solidFill>
                  <a:srgbClr val="002060"/>
                </a:solidFill>
                <a:latin typeface="Century Gothic"/>
                <a:ea typeface="Century Gothic"/>
                <a:cs typeface="Century Gothic"/>
                <a:sym typeface="Century Gothic"/>
              </a:rPr>
              <a:t>ma</a:t>
            </a:r>
            <a:endParaRPr sz="8800" b="1" i="0" u="none" strike="noStrike" cap="none" dirty="0">
              <a:solidFill>
                <a:srgbClr val="FF0066"/>
              </a:solidFill>
              <a:latin typeface="Calibri"/>
              <a:ea typeface="Calibri"/>
              <a:cs typeface="Calibri"/>
              <a:sym typeface="Calibri"/>
            </a:endParaRPr>
          </a:p>
        </p:txBody>
      </p:sp>
      <p:sp>
        <p:nvSpPr>
          <p:cNvPr id="8" name="Google Shape;138;p6">
            <a:extLst>
              <a:ext uri="{FF2B5EF4-FFF2-40B4-BE49-F238E27FC236}">
                <a16:creationId xmlns:a16="http://schemas.microsoft.com/office/drawing/2014/main" id="{B841F849-A515-1E24-CC58-F91C38CA2CED}"/>
              </a:ext>
            </a:extLst>
          </p:cNvPr>
          <p:cNvSpPr txBox="1"/>
          <p:nvPr/>
        </p:nvSpPr>
        <p:spPr>
          <a:xfrm>
            <a:off x="461332" y="2442812"/>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[co]</a:t>
            </a:r>
            <a:endParaRPr sz="8800" b="1" i="0" u="none" strike="noStrike" cap="none" dirty="0">
              <a:solidFill>
                <a:srgbClr val="000000"/>
              </a:solidFill>
              <a:latin typeface="Calibri"/>
              <a:ea typeface="Calibri"/>
              <a:cs typeface="Calibri"/>
              <a:sym typeface="Calibri"/>
            </a:endParaRPr>
          </a:p>
        </p:txBody>
      </p:sp>
      <p:sp>
        <p:nvSpPr>
          <p:cNvPr id="9" name="Google Shape;139;p6">
            <a:extLst>
              <a:ext uri="{FF2B5EF4-FFF2-40B4-BE49-F238E27FC236}">
                <a16:creationId xmlns:a16="http://schemas.microsoft.com/office/drawing/2014/main" id="{22AAAC1E-96F8-1442-99A8-3773A3A7B3EA}"/>
              </a:ext>
            </a:extLst>
          </p:cNvPr>
          <p:cNvSpPr txBox="1"/>
          <p:nvPr/>
        </p:nvSpPr>
        <p:spPr>
          <a:xfrm>
            <a:off x="2795563" y="2474176"/>
            <a:ext cx="4116225"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dirty="0" err="1">
                <a:solidFill>
                  <a:srgbClr val="FF0066"/>
                </a:solidFill>
                <a:latin typeface="Century Gothic"/>
                <a:ea typeface="Century Gothic"/>
                <a:cs typeface="Century Gothic"/>
                <a:sym typeface="Century Gothic"/>
              </a:rPr>
              <a:t>co</a:t>
            </a:r>
            <a:r>
              <a:rPr lang="en-GB" sz="8800" dirty="0" err="1">
                <a:solidFill>
                  <a:srgbClr val="002060"/>
                </a:solidFill>
                <a:latin typeface="Century Gothic"/>
                <a:ea typeface="Century Gothic"/>
                <a:cs typeface="Century Gothic"/>
                <a:sym typeface="Century Gothic"/>
              </a:rPr>
              <a:t>ntar</a:t>
            </a:r>
            <a:endParaRPr sz="8800" b="1" i="0" u="none" strike="noStrike" cap="none" dirty="0">
              <a:solidFill>
                <a:srgbClr val="FF0066"/>
              </a:solidFill>
              <a:latin typeface="Calibri"/>
              <a:ea typeface="Calibri"/>
              <a:cs typeface="Calibri"/>
              <a:sym typeface="Calibri"/>
            </a:endParaRPr>
          </a:p>
        </p:txBody>
      </p:sp>
      <p:sp>
        <p:nvSpPr>
          <p:cNvPr id="10" name="Google Shape;138;p6">
            <a:extLst>
              <a:ext uri="{FF2B5EF4-FFF2-40B4-BE49-F238E27FC236}">
                <a16:creationId xmlns:a16="http://schemas.microsoft.com/office/drawing/2014/main" id="{C3681770-9A9D-00DF-8C50-828739AC12F9}"/>
              </a:ext>
            </a:extLst>
          </p:cNvPr>
          <p:cNvSpPr txBox="1"/>
          <p:nvPr/>
        </p:nvSpPr>
        <p:spPr>
          <a:xfrm>
            <a:off x="461332" y="4442178"/>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[cu]</a:t>
            </a:r>
            <a:endParaRPr sz="8800" b="1" i="0" u="none" strike="noStrike" cap="none" dirty="0">
              <a:solidFill>
                <a:srgbClr val="000000"/>
              </a:solidFill>
              <a:latin typeface="Calibri"/>
              <a:ea typeface="Calibri"/>
              <a:cs typeface="Calibri"/>
              <a:sym typeface="Calibri"/>
            </a:endParaRPr>
          </a:p>
        </p:txBody>
      </p:sp>
      <p:sp>
        <p:nvSpPr>
          <p:cNvPr id="11" name="Google Shape;139;p6">
            <a:extLst>
              <a:ext uri="{FF2B5EF4-FFF2-40B4-BE49-F238E27FC236}">
                <a16:creationId xmlns:a16="http://schemas.microsoft.com/office/drawing/2014/main" id="{ADC4DCF9-458A-0B87-62E1-84B2643AF0CC}"/>
              </a:ext>
            </a:extLst>
          </p:cNvPr>
          <p:cNvSpPr txBox="1"/>
          <p:nvPr/>
        </p:nvSpPr>
        <p:spPr>
          <a:xfrm>
            <a:off x="2795563" y="4473542"/>
            <a:ext cx="6778743"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dirty="0">
                <a:solidFill>
                  <a:srgbClr val="FF0066"/>
                </a:solidFill>
                <a:latin typeface="Century Gothic"/>
                <a:ea typeface="Century Gothic"/>
                <a:cs typeface="Century Gothic"/>
                <a:sym typeface="Century Gothic"/>
              </a:rPr>
              <a:t>cu</a:t>
            </a:r>
            <a:r>
              <a:rPr lang="en-GB" sz="8800" dirty="0">
                <a:solidFill>
                  <a:srgbClr val="002060"/>
                </a:solidFill>
                <a:latin typeface="Century Gothic"/>
                <a:ea typeface="Century Gothic"/>
                <a:cs typeface="Century Gothic"/>
                <a:sym typeface="Century Gothic"/>
              </a:rPr>
              <a:t>caracha</a:t>
            </a:r>
            <a:endParaRPr sz="8800" b="1" i="0" u="none" strike="noStrike" cap="none" dirty="0">
              <a:solidFill>
                <a:srgbClr val="FF0066"/>
              </a:solidFill>
              <a:latin typeface="Calibri"/>
              <a:ea typeface="Calibri"/>
              <a:cs typeface="Calibri"/>
              <a:sym typeface="Calibri"/>
            </a:endParaRPr>
          </a:p>
        </p:txBody>
      </p:sp>
      <p:pic>
        <p:nvPicPr>
          <p:cNvPr id="12" name="Picture 2" descr="Counting, Fingers, First, Hand, One">
            <a:extLst>
              <a:ext uri="{FF2B5EF4-FFF2-40B4-BE49-F238E27FC236}">
                <a16:creationId xmlns:a16="http://schemas.microsoft.com/office/drawing/2014/main" id="{1501A5B0-0A8E-FEAF-DBFB-46DD8ECF50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3117" y="2282620"/>
            <a:ext cx="3135406" cy="156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0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_ca.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2_cama.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2_cama.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3_co.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4_contar.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6" name="4_contar.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7" name="5_cu.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8" name="6_cucharacha.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8" name="6_cucharach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pic>
        <p:nvPicPr>
          <p:cNvPr id="19" name="Picture 18">
            <a:extLst>
              <a:ext uri="{FF2B5EF4-FFF2-40B4-BE49-F238E27FC236}">
                <a16:creationId xmlns:a16="http://schemas.microsoft.com/office/drawing/2014/main" id="{9AA5366B-EEDF-4BD2-97F9-533EF2B84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185" y="335948"/>
            <a:ext cx="1495088" cy="1544094"/>
          </a:xfrm>
          <a:prstGeom prst="rect">
            <a:avLst/>
          </a:prstGeom>
        </p:spPr>
      </p:pic>
      <p:pic>
        <p:nvPicPr>
          <p:cNvPr id="4" name="Picture 3">
            <a:extLst>
              <a:ext uri="{FF2B5EF4-FFF2-40B4-BE49-F238E27FC236}">
                <a16:creationId xmlns:a16="http://schemas.microsoft.com/office/drawing/2014/main" id="{9AD25C2B-FC05-D918-7B57-9D56170B18AC}"/>
              </a:ext>
            </a:extLst>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41C83D4F-77CC-2C1A-0F46-7A09973F1EFE}"/>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What?</a:t>
            </a:r>
          </a:p>
        </p:txBody>
      </p:sp>
      <p:sp>
        <p:nvSpPr>
          <p:cNvPr id="6" name="TextBox 8">
            <a:extLst>
              <a:ext uri="{FF2B5EF4-FFF2-40B4-BE49-F238E27FC236}">
                <a16:creationId xmlns:a16="http://schemas.microsoft.com/office/drawing/2014/main" id="{EBF3C0CD-1355-C4D5-2512-7DFCE1FC3098}"/>
              </a:ext>
            </a:extLst>
          </p:cNvPr>
          <p:cNvSpPr txBox="1"/>
          <p:nvPr/>
        </p:nvSpPr>
        <p:spPr>
          <a:xfrm>
            <a:off x="3192062" y="77683"/>
            <a:ext cx="5807875"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800" b="1" dirty="0">
                <a:solidFill>
                  <a:srgbClr val="5B9BD5">
                    <a:lumMod val="50000"/>
                  </a:srgbClr>
                </a:solidFill>
                <a:latin typeface="Century Gothic" panose="020B0502020202020204" pitchFamily="34" charset="0"/>
              </a:rPr>
              <a:t>¿</a:t>
            </a:r>
            <a:r>
              <a:rPr lang="en-GB" sz="13800" b="1" dirty="0" err="1">
                <a:solidFill>
                  <a:srgbClr val="5B9BD5">
                    <a:lumMod val="50000"/>
                  </a:srgbClr>
                </a:solidFill>
                <a:latin typeface="Century Gothic" panose="020B0502020202020204" pitchFamily="34" charset="0"/>
              </a:rPr>
              <a:t>Qué</a:t>
            </a:r>
            <a:r>
              <a:rPr lang="en-GB" sz="13800" b="1" dirty="0">
                <a:solidFill>
                  <a:srgbClr val="5B9BD5">
                    <a:lumMod val="50000"/>
                  </a:srgbClr>
                </a:solidFill>
                <a:latin typeface="Century Gothic" panose="020B0502020202020204" pitchFamily="34" charset="0"/>
              </a:rPr>
              <a:t>?</a:t>
            </a:r>
          </a:p>
        </p:txBody>
      </p:sp>
      <p:sp>
        <p:nvSpPr>
          <p:cNvPr id="7" name="TextBox 6">
            <a:extLst>
              <a:ext uri="{FF2B5EF4-FFF2-40B4-BE49-F238E27FC236}">
                <a16:creationId xmlns:a16="http://schemas.microsoft.com/office/drawing/2014/main" id="{09EBBAF8-072E-ECF4-3A12-54A1BDEE2D49}"/>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FF0066"/>
                </a:solidFill>
                <a:latin typeface="Century Gothic" panose="020B0502020202020204" pitchFamily="34" charset="0"/>
                <a:cs typeface="Calibri" panose="020F0502020204030204" pitchFamily="34" charset="0"/>
              </a:rPr>
              <a:t>Qué</a:t>
            </a:r>
            <a:r>
              <a:rPr lang="es-ES" sz="5400" b="1" dirty="0">
                <a:solidFill>
                  <a:srgbClr val="002060"/>
                </a:solidFill>
                <a:latin typeface="Century Gothic" panose="020B0502020202020204" pitchFamily="34" charset="0"/>
                <a:cs typeface="Calibri" panose="020F0502020204030204" pitchFamily="34" charset="0"/>
              </a:rPr>
              <a:t> </a:t>
            </a:r>
            <a:r>
              <a:rPr lang="es-ES" sz="5400" dirty="0">
                <a:solidFill>
                  <a:srgbClr val="002060"/>
                </a:solidFill>
                <a:latin typeface="Century Gothic" panose="020B0502020202020204" pitchFamily="34" charset="0"/>
                <a:cs typeface="Calibri" panose="020F0502020204030204" pitchFamily="34" charset="0"/>
              </a:rPr>
              <a:t>día </a:t>
            </a:r>
            <a:r>
              <a:rPr lang="es-ES" sz="5400" b="1" dirty="0">
                <a:solidFill>
                  <a:srgbClr val="002060"/>
                </a:solidFill>
                <a:latin typeface="Century Gothic" panose="020B0502020202020204" pitchFamily="34" charset="0"/>
                <a:cs typeface="Calibri" panose="020F0502020204030204" pitchFamily="34" charset="0"/>
              </a:rPr>
              <a:t>es</a:t>
            </a:r>
            <a:r>
              <a:rPr lang="es-ES" sz="5400" dirty="0">
                <a:solidFill>
                  <a:srgbClr val="002060"/>
                </a:solidFill>
                <a:latin typeface="Century Gothic" panose="020B0502020202020204" pitchFamily="34" charset="0"/>
                <a:cs typeface="Calibri" panose="020F0502020204030204" pitchFamily="34" charset="0"/>
              </a:rPr>
              <a:t> hoy?</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561550D-FD53-EC68-9982-1E74136ECD91}"/>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What </a:t>
            </a:r>
            <a:r>
              <a:rPr lang="en-GB" sz="3200" dirty="0">
                <a:solidFill>
                  <a:srgbClr val="5B9BD5">
                    <a:lumMod val="50000"/>
                  </a:srgbClr>
                </a:solidFill>
                <a:latin typeface="Century Gothic" panose="020B0502020202020204" pitchFamily="34" charset="0"/>
              </a:rPr>
              <a:t>day is it today]</a:t>
            </a:r>
          </a:p>
        </p:txBody>
      </p:sp>
    </p:spTree>
    <p:extLst>
      <p:ext uri="{BB962C8B-B14F-4D97-AF65-F5344CB8AC3E}">
        <p14:creationId xmlns:p14="http://schemas.microsoft.com/office/powerpoint/2010/main" val="26083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7_qu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8_quediaeshoy.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rm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Using ‘es’ with days of the week</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9" name="Google Shape;170;p8" descr="Jigsaw, Puzzle, Piece, Game, Concept, Solution">
            <a:extLst>
              <a:ext uri="{FF2B5EF4-FFF2-40B4-BE49-F238E27FC236}">
                <a16:creationId xmlns:a16="http://schemas.microsoft.com/office/drawing/2014/main" id="{126DA26C-B958-434D-8BD2-F3FCE152E46D}"/>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30" name="TextBox 29">
            <a:extLst>
              <a:ext uri="{FF2B5EF4-FFF2-40B4-BE49-F238E27FC236}">
                <a16:creationId xmlns:a16="http://schemas.microsoft.com/office/drawing/2014/main" id="{CADD5F0A-DEA7-4A7C-88F1-33257DBDD88E}"/>
              </a:ext>
            </a:extLst>
          </p:cNvPr>
          <p:cNvSpPr txBox="1"/>
          <p:nvPr/>
        </p:nvSpPr>
        <p:spPr>
          <a:xfrm>
            <a:off x="204236" y="823687"/>
            <a:ext cx="102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p>
        </p:txBody>
      </p:sp>
      <p:sp>
        <p:nvSpPr>
          <p:cNvPr id="31" name="TextBox 30">
            <a:extLst>
              <a:ext uri="{FF2B5EF4-FFF2-40B4-BE49-F238E27FC236}">
                <a16:creationId xmlns:a16="http://schemas.microsoft.com/office/drawing/2014/main" id="{E56AA782-637F-4A0C-BD73-1510CA8476D1}"/>
              </a:ext>
            </a:extLst>
          </p:cNvPr>
          <p:cNvSpPr txBox="1"/>
          <p:nvPr/>
        </p:nvSpPr>
        <p:spPr>
          <a:xfrm>
            <a:off x="235975" y="1890603"/>
            <a:ext cx="924483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use </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when talking about what day it is. </a:t>
            </a:r>
          </a:p>
        </p:txBody>
      </p:sp>
      <p:sp>
        <p:nvSpPr>
          <p:cNvPr id="32" name="TextBox 31">
            <a:extLst>
              <a:ext uri="{FF2B5EF4-FFF2-40B4-BE49-F238E27FC236}">
                <a16:creationId xmlns:a16="http://schemas.microsoft.com/office/drawing/2014/main" id="{5CAF3E81-852A-447C-A249-219A6ADEAD02}"/>
              </a:ext>
            </a:extLst>
          </p:cNvPr>
          <p:cNvSpPr txBox="1"/>
          <p:nvPr/>
        </p:nvSpPr>
        <p:spPr>
          <a:xfrm>
            <a:off x="106018" y="4275344"/>
            <a:ext cx="30315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Por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ejemplo</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8" name="TextBox 37">
            <a:extLst>
              <a:ext uri="{FF2B5EF4-FFF2-40B4-BE49-F238E27FC236}">
                <a16:creationId xmlns:a16="http://schemas.microsoft.com/office/drawing/2014/main" id="{6FABB5ED-080D-43C8-9E6B-D3E719517F34}"/>
              </a:ext>
            </a:extLst>
          </p:cNvPr>
          <p:cNvSpPr txBox="1"/>
          <p:nvPr/>
        </p:nvSpPr>
        <p:spPr>
          <a:xfrm>
            <a:off x="106018" y="4875953"/>
            <a:ext cx="30315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Hoy </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jueves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39" name="TextBox 38">
            <a:extLst>
              <a:ext uri="{FF2B5EF4-FFF2-40B4-BE49-F238E27FC236}">
                <a16:creationId xmlns:a16="http://schemas.microsoft.com/office/drawing/2014/main" id="{523CD0A3-E18C-402D-BF0F-A05B51DD8D27}"/>
              </a:ext>
            </a:extLst>
          </p:cNvPr>
          <p:cNvSpPr txBox="1"/>
          <p:nvPr/>
        </p:nvSpPr>
        <p:spPr>
          <a:xfrm>
            <a:off x="106018" y="5536444"/>
            <a:ext cx="75950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Today </a:t>
            </a:r>
            <a:r>
              <a:rPr kumimoji="0" lang="en-GB" sz="2800" b="1"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Thursday.</a:t>
            </a:r>
          </a:p>
        </p:txBody>
      </p:sp>
      <p:sp>
        <p:nvSpPr>
          <p:cNvPr id="40" name="TextBox 39">
            <a:extLst>
              <a:ext uri="{FF2B5EF4-FFF2-40B4-BE49-F238E27FC236}">
                <a16:creationId xmlns:a16="http://schemas.microsoft.com/office/drawing/2014/main" id="{58F9E2AB-6571-4FFA-A6CA-734D3D8F7DC2}"/>
              </a:ext>
            </a:extLst>
          </p:cNvPr>
          <p:cNvSpPr txBox="1"/>
          <p:nvPr/>
        </p:nvSpPr>
        <p:spPr>
          <a:xfrm>
            <a:off x="235974" y="2684360"/>
            <a:ext cx="107629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say ‘it is’ and ‘is’ + day of the week, we use </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41" name="TextBox 40">
            <a:extLst>
              <a:ext uri="{FF2B5EF4-FFF2-40B4-BE49-F238E27FC236}">
                <a16:creationId xmlns:a16="http://schemas.microsoft.com/office/drawing/2014/main" id="{0AD9AE72-670D-4F11-974E-7B7E17500FF2}"/>
              </a:ext>
            </a:extLst>
          </p:cNvPr>
          <p:cNvSpPr txBox="1"/>
          <p:nvPr/>
        </p:nvSpPr>
        <p:spPr>
          <a:xfrm>
            <a:off x="3480478" y="5536444"/>
            <a:ext cx="15007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Thursday</a:t>
            </a:r>
          </a:p>
        </p:txBody>
      </p:sp>
      <p:sp>
        <p:nvSpPr>
          <p:cNvPr id="12" name="TextBox 11">
            <a:extLst>
              <a:ext uri="{FF2B5EF4-FFF2-40B4-BE49-F238E27FC236}">
                <a16:creationId xmlns:a16="http://schemas.microsoft.com/office/drawing/2014/main" id="{E25D8CA7-CB93-4633-95EB-796853BACB41}"/>
              </a:ext>
            </a:extLst>
          </p:cNvPr>
          <p:cNvSpPr txBox="1"/>
          <p:nvPr/>
        </p:nvSpPr>
        <p:spPr>
          <a:xfrm>
            <a:off x="5143927" y="4900020"/>
            <a:ext cx="20986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jueves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3" name="TextBox 12">
            <a:extLst>
              <a:ext uri="{FF2B5EF4-FFF2-40B4-BE49-F238E27FC236}">
                <a16:creationId xmlns:a16="http://schemas.microsoft.com/office/drawing/2014/main" id="{17205158-4680-4A19-8814-6E582A9A2105}"/>
              </a:ext>
            </a:extLst>
          </p:cNvPr>
          <p:cNvSpPr txBox="1"/>
          <p:nvPr/>
        </p:nvSpPr>
        <p:spPr>
          <a:xfrm>
            <a:off x="5143927" y="5460728"/>
            <a:ext cx="75950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 is </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Thursday.</a:t>
            </a:r>
          </a:p>
        </p:txBody>
      </p:sp>
      <p:pic>
        <p:nvPicPr>
          <p:cNvPr id="3" name="Picture 4" descr="Free calendar calendar icon icon illustration">
            <a:extLst>
              <a:ext uri="{FF2B5EF4-FFF2-40B4-BE49-F238E27FC236}">
                <a16:creationId xmlns:a16="http://schemas.microsoft.com/office/drawing/2014/main" id="{D09DA551-4019-EF97-9517-963C8A3C112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449473" y="4440861"/>
            <a:ext cx="979652" cy="9796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ppt_x"/>
                                          </p:val>
                                        </p:tav>
                                        <p:tav tm="100000">
                                          <p:val>
                                            <p:strVal val="#ppt_x"/>
                                          </p:val>
                                        </p:tav>
                                      </p:tavLst>
                                    </p:anim>
                                    <p:anim calcmode="lin" valueType="num">
                                      <p:cBhvr additive="base">
                                        <p:cTn id="3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ppt_x"/>
                                          </p:val>
                                        </p:tav>
                                        <p:tav tm="100000">
                                          <p:val>
                                            <p:strVal val="#ppt_x"/>
                                          </p:val>
                                        </p:tav>
                                      </p:tavLst>
                                    </p:anim>
                                    <p:anim calcmode="lin" valueType="num">
                                      <p:cBhvr additive="base">
                                        <p:cTn id="4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8" grpId="0"/>
      <p:bldP spid="39" grpId="0"/>
      <p:bldP spid="40" grpId="0"/>
      <p:bldP spid="4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A0B191FF-710F-4003-9145-B115BD16142E}"/>
              </a:ext>
            </a:extLst>
          </p:cNvPr>
          <p:cNvSpPr txBox="1"/>
          <p:nvPr/>
        </p:nvSpPr>
        <p:spPr>
          <a:xfrm>
            <a:off x="9881279" y="5724907"/>
            <a:ext cx="184377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Monday</a:t>
            </a:r>
          </a:p>
        </p:txBody>
      </p:sp>
      <p:pic>
        <p:nvPicPr>
          <p:cNvPr id="3" name="Picture 4" descr="Free calendar calendar icon icon illustration">
            <a:extLst>
              <a:ext uri="{FF2B5EF4-FFF2-40B4-BE49-F238E27FC236}">
                <a16:creationId xmlns:a16="http://schemas.microsoft.com/office/drawing/2014/main" id="{09D8ADE9-83AB-5B8E-E7E9-FEE1A7386CD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10278698" y="4552204"/>
            <a:ext cx="1048936" cy="1048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toy, doll&#10;&#10;Description automatically generated">
            <a:extLst>
              <a:ext uri="{FF2B5EF4-FFF2-40B4-BE49-F238E27FC236}">
                <a16:creationId xmlns:a16="http://schemas.microsoft.com/office/drawing/2014/main" id="{319D49DF-1A81-17FC-C6CE-E7130F728685}"/>
              </a:ext>
            </a:extLst>
          </p:cNvPr>
          <p:cNvPicPr>
            <a:picLocks noChangeAspect="1"/>
          </p:cNvPicPr>
          <p:nvPr/>
        </p:nvPicPr>
        <p:blipFill>
          <a:blip r:embed="rId8"/>
          <a:stretch>
            <a:fillRect/>
          </a:stretch>
        </p:blipFill>
        <p:spPr>
          <a:xfrm>
            <a:off x="436095" y="3040705"/>
            <a:ext cx="2019020" cy="3835280"/>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AF0DCDAC-ED69-9C34-75CC-FF384B2BE62E}"/>
              </a:ext>
            </a:extLst>
          </p:cNvPr>
          <p:cNvPicPr>
            <a:picLocks noChangeAspect="1"/>
          </p:cNvPicPr>
          <p:nvPr/>
        </p:nvPicPr>
        <p:blipFill>
          <a:blip r:embed="rId9"/>
          <a:stretch>
            <a:fillRect/>
          </a:stretch>
        </p:blipFill>
        <p:spPr>
          <a:xfrm>
            <a:off x="7181541" y="2872807"/>
            <a:ext cx="2452424" cy="3985193"/>
          </a:xfrm>
          <a:prstGeom prst="rect">
            <a:avLst/>
          </a:prstGeom>
        </p:spPr>
      </p:pic>
      <p:sp>
        <p:nvSpPr>
          <p:cNvPr id="7" name="Google Shape;155;p7">
            <a:extLst>
              <a:ext uri="{FF2B5EF4-FFF2-40B4-BE49-F238E27FC236}">
                <a16:creationId xmlns:a16="http://schemas.microsoft.com/office/drawing/2014/main" id="{B091F82A-1A3C-D19C-A37A-3442F2D8EC98}"/>
              </a:ext>
            </a:extLst>
          </p:cNvPr>
          <p:cNvSpPr/>
          <p:nvPr/>
        </p:nvSpPr>
        <p:spPr>
          <a:xfrm>
            <a:off x="1212200" y="347847"/>
            <a:ext cx="7519424" cy="1199112"/>
          </a:xfrm>
          <a:prstGeom prst="wedgeRoundRectCallout">
            <a:avLst>
              <a:gd name="adj1" fmla="val -36145"/>
              <a:gd name="adj2" fmla="val 162956"/>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Quique, ¿Qué día es hoy?</a:t>
            </a:r>
          </a:p>
        </p:txBody>
      </p:sp>
      <p:sp>
        <p:nvSpPr>
          <p:cNvPr id="8" name="Google Shape;155;p7">
            <a:extLst>
              <a:ext uri="{FF2B5EF4-FFF2-40B4-BE49-F238E27FC236}">
                <a16:creationId xmlns:a16="http://schemas.microsoft.com/office/drawing/2014/main" id="{3DA9C62F-63AB-7557-70FE-B19AFDC5A353}"/>
              </a:ext>
            </a:extLst>
          </p:cNvPr>
          <p:cNvSpPr/>
          <p:nvPr/>
        </p:nvSpPr>
        <p:spPr>
          <a:xfrm>
            <a:off x="3249300" y="4987027"/>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lunes.</a:t>
            </a:r>
          </a:p>
        </p:txBody>
      </p:sp>
    </p:spTree>
    <p:extLst>
      <p:ext uri="{BB962C8B-B14F-4D97-AF65-F5344CB8AC3E}">
        <p14:creationId xmlns:p14="http://schemas.microsoft.com/office/powerpoint/2010/main" val="7182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Quique_que_dia_es_hoy.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11_eslun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FE42B99E-6F7A-4CB9-BF75-724F22BD9EF3}"/>
              </a:ext>
            </a:extLst>
          </p:cNvPr>
          <p:cNvSpPr txBox="1"/>
          <p:nvPr/>
        </p:nvSpPr>
        <p:spPr>
          <a:xfrm>
            <a:off x="9928171" y="5724907"/>
            <a:ext cx="182934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Tuesday</a:t>
            </a:r>
          </a:p>
        </p:txBody>
      </p:sp>
      <p:pic>
        <p:nvPicPr>
          <p:cNvPr id="3" name="Picture 4" descr="Free calendar calendar icon icon illustration">
            <a:extLst>
              <a:ext uri="{FF2B5EF4-FFF2-40B4-BE49-F238E27FC236}">
                <a16:creationId xmlns:a16="http://schemas.microsoft.com/office/drawing/2014/main" id="{44FE997A-3287-E7F0-F075-7292CFB763C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10278698" y="4552204"/>
            <a:ext cx="1048936" cy="1048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toy, doll&#10;&#10;Description automatically generated">
            <a:extLst>
              <a:ext uri="{FF2B5EF4-FFF2-40B4-BE49-F238E27FC236}">
                <a16:creationId xmlns:a16="http://schemas.microsoft.com/office/drawing/2014/main" id="{28696C4D-B514-20FF-5231-E153768BFDF2}"/>
              </a:ext>
            </a:extLst>
          </p:cNvPr>
          <p:cNvPicPr>
            <a:picLocks noChangeAspect="1"/>
          </p:cNvPicPr>
          <p:nvPr/>
        </p:nvPicPr>
        <p:blipFill>
          <a:blip r:embed="rId8"/>
          <a:stretch>
            <a:fillRect/>
          </a:stretch>
        </p:blipFill>
        <p:spPr>
          <a:xfrm>
            <a:off x="7440229" y="3022720"/>
            <a:ext cx="2019020" cy="3835280"/>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EABDFE96-F2B6-889D-1E1C-E94EC46B1487}"/>
              </a:ext>
            </a:extLst>
          </p:cNvPr>
          <p:cNvPicPr>
            <a:picLocks noChangeAspect="1"/>
          </p:cNvPicPr>
          <p:nvPr/>
        </p:nvPicPr>
        <p:blipFill>
          <a:blip r:embed="rId9"/>
          <a:stretch>
            <a:fillRect/>
          </a:stretch>
        </p:blipFill>
        <p:spPr>
          <a:xfrm>
            <a:off x="-205376" y="2872807"/>
            <a:ext cx="2452424" cy="3985193"/>
          </a:xfrm>
          <a:prstGeom prst="rect">
            <a:avLst/>
          </a:prstGeom>
        </p:spPr>
      </p:pic>
      <p:sp>
        <p:nvSpPr>
          <p:cNvPr id="7" name="Google Shape;155;p7">
            <a:extLst>
              <a:ext uri="{FF2B5EF4-FFF2-40B4-BE49-F238E27FC236}">
                <a16:creationId xmlns:a16="http://schemas.microsoft.com/office/drawing/2014/main" id="{6F23725E-592B-AFD3-8FC0-A4B0812585FF}"/>
              </a:ext>
            </a:extLst>
          </p:cNvPr>
          <p:cNvSpPr/>
          <p:nvPr/>
        </p:nvSpPr>
        <p:spPr>
          <a:xfrm>
            <a:off x="3400888" y="4939901"/>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martes.</a:t>
            </a:r>
          </a:p>
        </p:txBody>
      </p:sp>
      <p:sp>
        <p:nvSpPr>
          <p:cNvPr id="8" name="Google Shape;155;p7">
            <a:extLst>
              <a:ext uri="{FF2B5EF4-FFF2-40B4-BE49-F238E27FC236}">
                <a16:creationId xmlns:a16="http://schemas.microsoft.com/office/drawing/2014/main" id="{F27367FD-96AC-A42C-87BA-B2A521B8B540}"/>
              </a:ext>
            </a:extLst>
          </p:cNvPr>
          <p:cNvSpPr/>
          <p:nvPr/>
        </p:nvSpPr>
        <p:spPr>
          <a:xfrm>
            <a:off x="1212200" y="347847"/>
            <a:ext cx="7519424" cy="1199112"/>
          </a:xfrm>
          <a:prstGeom prst="wedgeRoundRectCallout">
            <a:avLst>
              <a:gd name="adj1" fmla="val -36421"/>
              <a:gd name="adj2" fmla="val 156023"/>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Sof</a:t>
            </a:r>
            <a:r>
              <a:rPr lang="es-AR" sz="4400" b="1" dirty="0">
                <a:solidFill>
                  <a:srgbClr val="FFFFFF"/>
                </a:solidFill>
                <a:latin typeface="Century Gothic"/>
                <a:ea typeface="Century Gothic"/>
                <a:cs typeface="Century Gothic"/>
                <a:sym typeface="Century Gothic"/>
              </a:rPr>
              <a:t>ía</a:t>
            </a:r>
            <a:r>
              <a:rPr lang="es-AR" sz="4400" b="1" i="0" u="none" strike="noStrike" cap="none" dirty="0">
                <a:solidFill>
                  <a:srgbClr val="FFFFFF"/>
                </a:solidFill>
                <a:latin typeface="Century Gothic"/>
                <a:ea typeface="Century Gothic"/>
                <a:cs typeface="Century Gothic"/>
                <a:sym typeface="Century Gothic"/>
              </a:rPr>
              <a:t>, ¿Qué día es hoy?</a:t>
            </a:r>
          </a:p>
        </p:txBody>
      </p:sp>
    </p:spTree>
    <p:extLst>
      <p:ext uri="{BB962C8B-B14F-4D97-AF65-F5344CB8AC3E}">
        <p14:creationId xmlns:p14="http://schemas.microsoft.com/office/powerpoint/2010/main" val="27792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12_sofiaquediaeshoy.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es_mart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F2608673-CCEC-47D6-9AFD-C13556B3E029}"/>
              </a:ext>
            </a:extLst>
          </p:cNvPr>
          <p:cNvSpPr txBox="1"/>
          <p:nvPr/>
        </p:nvSpPr>
        <p:spPr>
          <a:xfrm>
            <a:off x="9646819" y="5724907"/>
            <a:ext cx="255871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Wednesday</a:t>
            </a:r>
          </a:p>
        </p:txBody>
      </p:sp>
      <p:pic>
        <p:nvPicPr>
          <p:cNvPr id="3" name="Picture 4" descr="Free calendar calendar icon icon illustration">
            <a:extLst>
              <a:ext uri="{FF2B5EF4-FFF2-40B4-BE49-F238E27FC236}">
                <a16:creationId xmlns:a16="http://schemas.microsoft.com/office/drawing/2014/main" id="{796C087B-68C3-6E02-92A4-13CD09FD439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10278698" y="4552204"/>
            <a:ext cx="1048936" cy="1048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toy, doll&#10;&#10;Description automatically generated">
            <a:extLst>
              <a:ext uri="{FF2B5EF4-FFF2-40B4-BE49-F238E27FC236}">
                <a16:creationId xmlns:a16="http://schemas.microsoft.com/office/drawing/2014/main" id="{A1A1B4AD-01D4-D1A1-8E09-BDE9E01C14B7}"/>
              </a:ext>
            </a:extLst>
          </p:cNvPr>
          <p:cNvPicPr>
            <a:picLocks noChangeAspect="1"/>
          </p:cNvPicPr>
          <p:nvPr/>
        </p:nvPicPr>
        <p:blipFill>
          <a:blip r:embed="rId8"/>
          <a:stretch>
            <a:fillRect/>
          </a:stretch>
        </p:blipFill>
        <p:spPr>
          <a:xfrm>
            <a:off x="-205376" y="3060042"/>
            <a:ext cx="2360170" cy="3835280"/>
          </a:xfrm>
          <a:prstGeom prst="rect">
            <a:avLst/>
          </a:prstGeom>
        </p:spPr>
      </p:pic>
      <p:sp>
        <p:nvSpPr>
          <p:cNvPr id="11" name="Google Shape;155;p7">
            <a:extLst>
              <a:ext uri="{FF2B5EF4-FFF2-40B4-BE49-F238E27FC236}">
                <a16:creationId xmlns:a16="http://schemas.microsoft.com/office/drawing/2014/main" id="{BE5DD9AD-5040-0E87-E792-81F121F6A17E}"/>
              </a:ext>
            </a:extLst>
          </p:cNvPr>
          <p:cNvSpPr/>
          <p:nvPr/>
        </p:nvSpPr>
        <p:spPr>
          <a:xfrm>
            <a:off x="3400888" y="4977223"/>
            <a:ext cx="3932241" cy="1228227"/>
          </a:xfrm>
          <a:prstGeom prst="wedgeRoundRectCallout">
            <a:avLst>
              <a:gd name="adj1" fmla="val 56027"/>
              <a:gd name="adj2" fmla="val -12296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Es miércoles.</a:t>
            </a:r>
          </a:p>
        </p:txBody>
      </p:sp>
      <p:sp>
        <p:nvSpPr>
          <p:cNvPr id="12" name="Google Shape;155;p7">
            <a:extLst>
              <a:ext uri="{FF2B5EF4-FFF2-40B4-BE49-F238E27FC236}">
                <a16:creationId xmlns:a16="http://schemas.microsoft.com/office/drawing/2014/main" id="{372074A3-D35D-1D5C-C442-618B3E20E781}"/>
              </a:ext>
            </a:extLst>
          </p:cNvPr>
          <p:cNvSpPr/>
          <p:nvPr/>
        </p:nvSpPr>
        <p:spPr>
          <a:xfrm>
            <a:off x="1212200" y="385169"/>
            <a:ext cx="8866982" cy="1570252"/>
          </a:xfrm>
          <a:prstGeom prst="wedgeRoundRectCallout">
            <a:avLst>
              <a:gd name="adj1" fmla="val -39109"/>
              <a:gd name="adj2" fmla="val 131130"/>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Señor Valero, ¿Qué día es hoy?</a:t>
            </a:r>
          </a:p>
        </p:txBody>
      </p:sp>
      <p:pic>
        <p:nvPicPr>
          <p:cNvPr id="13" name="Picture 2" descr="Teacher, Man, Cartoon, Professor, School, Education">
            <a:extLst>
              <a:ext uri="{FF2B5EF4-FFF2-40B4-BE49-F238E27FC236}">
                <a16:creationId xmlns:a16="http://schemas.microsoft.com/office/drawing/2014/main" id="{B8D12742-34A5-D87E-CAC1-5AF39E2BAC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5692" y="2174983"/>
            <a:ext cx="2360170" cy="472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16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13_senyorvaleroquediaeshoy.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14_esmiercol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4217</TotalTime>
  <Words>2109</Words>
  <Application>Microsoft Office PowerPoint</Application>
  <PresentationFormat>Widescreen</PresentationFormat>
  <Paragraphs>445</Paragraphs>
  <Slides>32</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Segoe Print</vt:lpstr>
      <vt:lpstr>Arial</vt:lpstr>
      <vt:lpstr>docs-Century Gothic</vt:lpstr>
      <vt:lpstr>Modern Love</vt:lpstr>
      <vt:lpstr>Calibri</vt:lpstr>
      <vt:lpstr>Century Gothic</vt:lpstr>
      <vt:lpstr>Dreaming Outloud Script Pro</vt:lpstr>
      <vt:lpstr>Dreaming Outloud Pro</vt:lpstr>
      <vt:lpstr>Office Theme</vt:lpstr>
      <vt:lpstr>español, con Sofía</vt:lpstr>
      <vt:lpstr>Describing me and others</vt:lpstr>
      <vt:lpstr>pronunciar</vt:lpstr>
      <vt:lpstr>pronunciar</vt:lpstr>
      <vt:lpstr>pronunciar</vt:lpstr>
      <vt:lpstr>Using ‘es’ with days of the week</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escuchar</vt:lpstr>
      <vt:lpstr>pronunciar</vt:lpstr>
      <vt:lpstr>pronunciar</vt:lpstr>
      <vt:lpstr>pronunciar</vt:lpstr>
      <vt:lpstr>pronunciar</vt:lpstr>
      <vt:lpstr>pronunciar</vt:lpstr>
      <vt:lpstr>pronunciar</vt:lpstr>
      <vt:lpstr>pronunciar</vt:lpstr>
      <vt:lpstr>hablar</vt:lpstr>
      <vt:lpstr>hablar</vt:lpstr>
      <vt:lpstr>vocabulario</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Tom Dawes</cp:lastModifiedBy>
  <cp:revision>31</cp:revision>
  <dcterms:created xsi:type="dcterms:W3CDTF">2021-02-10T11:12:47Z</dcterms:created>
  <dcterms:modified xsi:type="dcterms:W3CDTF">2023-07-17T14:04:03Z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