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82" r:id="rId3"/>
    <p:sldId id="266" r:id="rId4"/>
    <p:sldId id="391" r:id="rId5"/>
    <p:sldId id="494" r:id="rId6"/>
    <p:sldId id="495" r:id="rId7"/>
    <p:sldId id="492" r:id="rId8"/>
    <p:sldId id="493" r:id="rId9"/>
    <p:sldId id="491" r:id="rId10"/>
    <p:sldId id="4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9C"/>
    <a:srgbClr val="B6DDEB"/>
    <a:srgbClr val="9AA60E"/>
    <a:srgbClr val="8C9861"/>
    <a:srgbClr val="85CFE1"/>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D405B-8DA5-4BF9-8ADB-E5A90B7DF918}" v="67" dt="2023-07-01T19:31:54.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0" autoAdjust="0"/>
    <p:restoredTop sz="78158" autoAdjust="0"/>
  </p:normalViewPr>
  <p:slideViewPr>
    <p:cSldViewPr snapToGrid="0">
      <p:cViewPr varScale="1">
        <p:scale>
          <a:sx n="84" d="100"/>
          <a:sy n="84" d="100"/>
        </p:scale>
        <p:origin x="102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D1AD405B-8DA5-4BF9-8ADB-E5A90B7DF918}"/>
    <pc:docChg chg="custSel addSld delSld modSld">
      <pc:chgData name="Paula Vázquez-Valero" userId="3a0e46d7-2099-40af-a155-aa45b68bfff3" providerId="ADAL" clId="{D1AD405B-8DA5-4BF9-8ADB-E5A90B7DF918}" dt="2023-07-01T19:32:13.060" v="196" actId="166"/>
      <pc:docMkLst>
        <pc:docMk/>
      </pc:docMkLst>
      <pc:sldChg chg="modNotesTx">
        <pc:chgData name="Paula Vázquez-Valero" userId="3a0e46d7-2099-40af-a155-aa45b68bfff3" providerId="ADAL" clId="{D1AD405B-8DA5-4BF9-8ADB-E5A90B7DF918}" dt="2023-06-30T15:11:21.513" v="26" actId="113"/>
        <pc:sldMkLst>
          <pc:docMk/>
          <pc:sldMk cId="0" sldId="257"/>
        </pc:sldMkLst>
      </pc:sldChg>
      <pc:sldChg chg="addSp modSp mod">
        <pc:chgData name="Paula Vázquez-Valero" userId="3a0e46d7-2099-40af-a155-aa45b68bfff3" providerId="ADAL" clId="{D1AD405B-8DA5-4BF9-8ADB-E5A90B7DF918}" dt="2023-07-01T19:32:13.060" v="196" actId="166"/>
        <pc:sldMkLst>
          <pc:docMk/>
          <pc:sldMk cId="0" sldId="266"/>
        </pc:sldMkLst>
        <pc:spChg chg="mod">
          <ac:chgData name="Paula Vázquez-Valero" userId="3a0e46d7-2099-40af-a155-aa45b68bfff3" providerId="ADAL" clId="{D1AD405B-8DA5-4BF9-8ADB-E5A90B7DF918}" dt="2023-07-01T19:24:12.090" v="60" actId="14100"/>
          <ac:spMkLst>
            <pc:docMk/>
            <pc:sldMk cId="0" sldId="266"/>
            <ac:spMk id="4" creationId="{A0D3D241-375D-F4BC-45E1-365C1BD30AC5}"/>
          </ac:spMkLst>
        </pc:spChg>
        <pc:spChg chg="add mod">
          <ac:chgData name="Paula Vázquez-Valero" userId="3a0e46d7-2099-40af-a155-aa45b68bfff3" providerId="ADAL" clId="{D1AD405B-8DA5-4BF9-8ADB-E5A90B7DF918}" dt="2023-07-01T19:24:21.798" v="62" actId="255"/>
          <ac:spMkLst>
            <pc:docMk/>
            <pc:sldMk cId="0" sldId="266"/>
            <ac:spMk id="5" creationId="{F3DBB06D-C012-DFA3-356C-B293396484E8}"/>
          </ac:spMkLst>
        </pc:spChg>
        <pc:spChg chg="ord">
          <ac:chgData name="Paula Vázquez-Valero" userId="3a0e46d7-2099-40af-a155-aa45b68bfff3" providerId="ADAL" clId="{D1AD405B-8DA5-4BF9-8ADB-E5A90B7DF918}" dt="2023-07-01T19:32:13.060" v="196" actId="166"/>
          <ac:spMkLst>
            <pc:docMk/>
            <pc:sldMk cId="0" sldId="266"/>
            <ac:spMk id="8" creationId="{21A03B38-6BCD-0AC8-326C-FB9B3047693A}"/>
          </ac:spMkLst>
        </pc:spChg>
      </pc:sldChg>
      <pc:sldChg chg="addSp modSp mod modAnim">
        <pc:chgData name="Paula Vázquez-Valero" userId="3a0e46d7-2099-40af-a155-aa45b68bfff3" providerId="ADAL" clId="{D1AD405B-8DA5-4BF9-8ADB-E5A90B7DF918}" dt="2023-07-01T19:31:54.556" v="195" actId="113"/>
        <pc:sldMkLst>
          <pc:docMk/>
          <pc:sldMk cId="0" sldId="382"/>
        </pc:sldMkLst>
        <pc:spChg chg="mod">
          <ac:chgData name="Paula Vázquez-Valero" userId="3a0e46d7-2099-40af-a155-aa45b68bfff3" providerId="ADAL" clId="{D1AD405B-8DA5-4BF9-8ADB-E5A90B7DF918}" dt="2023-07-01T19:21:53.558" v="27" actId="20577"/>
          <ac:spMkLst>
            <pc:docMk/>
            <pc:sldMk cId="0" sldId="382"/>
            <ac:spMk id="6" creationId="{6EBD057B-7213-9555-EC1C-359D23F1703B}"/>
          </ac:spMkLst>
        </pc:spChg>
        <pc:spChg chg="mod">
          <ac:chgData name="Paula Vázquez-Valero" userId="3a0e46d7-2099-40af-a155-aa45b68bfff3" providerId="ADAL" clId="{D1AD405B-8DA5-4BF9-8ADB-E5A90B7DF918}" dt="2023-07-01T19:22:08.560" v="36" actId="20577"/>
          <ac:spMkLst>
            <pc:docMk/>
            <pc:sldMk cId="0" sldId="382"/>
            <ac:spMk id="13" creationId="{61A5211A-AA0C-20A2-40D1-1E024762ADEB}"/>
          </ac:spMkLst>
        </pc:spChg>
        <pc:spChg chg="add mod">
          <ac:chgData name="Paula Vázquez-Valero" userId="3a0e46d7-2099-40af-a155-aa45b68bfff3" providerId="ADAL" clId="{D1AD405B-8DA5-4BF9-8ADB-E5A90B7DF918}" dt="2023-07-01T19:22:03.089" v="35" actId="20577"/>
          <ac:spMkLst>
            <pc:docMk/>
            <pc:sldMk cId="0" sldId="382"/>
            <ac:spMk id="17" creationId="{DD1E399C-596C-DD96-BAFF-CA9B93532D80}"/>
          </ac:spMkLst>
        </pc:spChg>
        <pc:spChg chg="add mod">
          <ac:chgData name="Paula Vázquez-Valero" userId="3a0e46d7-2099-40af-a155-aa45b68bfff3" providerId="ADAL" clId="{D1AD405B-8DA5-4BF9-8ADB-E5A90B7DF918}" dt="2023-07-01T19:31:54.556" v="195" actId="113"/>
          <ac:spMkLst>
            <pc:docMk/>
            <pc:sldMk cId="0" sldId="382"/>
            <ac:spMk id="18" creationId="{D6F45431-CABF-06FF-486D-7BDAC466000A}"/>
          </ac:spMkLst>
        </pc:spChg>
      </pc:sldChg>
      <pc:sldChg chg="addSp modSp add del mod modNotesTx">
        <pc:chgData name="Paula Vázquez-Valero" userId="3a0e46d7-2099-40af-a155-aa45b68bfff3" providerId="ADAL" clId="{D1AD405B-8DA5-4BF9-8ADB-E5A90B7DF918}" dt="2023-07-01T19:29:30.412" v="165" actId="255"/>
        <pc:sldMkLst>
          <pc:docMk/>
          <pc:sldMk cId="481295933" sldId="391"/>
        </pc:sldMkLst>
        <pc:spChg chg="mod">
          <ac:chgData name="Paula Vázquez-Valero" userId="3a0e46d7-2099-40af-a155-aa45b68bfff3" providerId="ADAL" clId="{D1AD405B-8DA5-4BF9-8ADB-E5A90B7DF918}" dt="2023-07-01T19:29:16.819" v="158" actId="20577"/>
          <ac:spMkLst>
            <pc:docMk/>
            <pc:sldMk cId="481295933" sldId="391"/>
            <ac:spMk id="4" creationId="{C626AB11-27B6-04DC-6860-068388C85AC3}"/>
          </ac:spMkLst>
        </pc:spChg>
        <pc:spChg chg="add mod">
          <ac:chgData name="Paula Vázquez-Valero" userId="3a0e46d7-2099-40af-a155-aa45b68bfff3" providerId="ADAL" clId="{D1AD405B-8DA5-4BF9-8ADB-E5A90B7DF918}" dt="2023-07-01T19:29:30.412" v="165" actId="255"/>
          <ac:spMkLst>
            <pc:docMk/>
            <pc:sldMk cId="481295933" sldId="391"/>
            <ac:spMk id="7" creationId="{22961507-28F8-0525-8ABC-1C724149114A}"/>
          </ac:spMkLst>
        </pc:spChg>
      </pc:sldChg>
      <pc:sldChg chg="addSp modSp mod">
        <pc:chgData name="Paula Vázquez-Valero" userId="3a0e46d7-2099-40af-a155-aa45b68bfff3" providerId="ADAL" clId="{D1AD405B-8DA5-4BF9-8ADB-E5A90B7DF918}" dt="2023-07-01T19:31:12.164" v="194"/>
        <pc:sldMkLst>
          <pc:docMk/>
          <pc:sldMk cId="35592238" sldId="491"/>
        </pc:sldMkLst>
        <pc:spChg chg="mod">
          <ac:chgData name="Paula Vázquez-Valero" userId="3a0e46d7-2099-40af-a155-aa45b68bfff3" providerId="ADAL" clId="{D1AD405B-8DA5-4BF9-8ADB-E5A90B7DF918}" dt="2023-07-01T19:30:59.122" v="185" actId="20577"/>
          <ac:spMkLst>
            <pc:docMk/>
            <pc:sldMk cId="35592238" sldId="491"/>
            <ac:spMk id="4" creationId="{AC445A6E-F5A1-CA6B-B873-7820FBB80B35}"/>
          </ac:spMkLst>
        </pc:spChg>
        <pc:spChg chg="add mod">
          <ac:chgData name="Paula Vázquez-Valero" userId="3a0e46d7-2099-40af-a155-aa45b68bfff3" providerId="ADAL" clId="{D1AD405B-8DA5-4BF9-8ADB-E5A90B7DF918}" dt="2023-07-01T19:31:12.164" v="194"/>
          <ac:spMkLst>
            <pc:docMk/>
            <pc:sldMk cId="35592238" sldId="491"/>
            <ac:spMk id="5" creationId="{3A494C11-2926-2FD7-8122-3B28EDABE21D}"/>
          </ac:spMkLst>
        </pc:spChg>
      </pc:sldChg>
      <pc:sldChg chg="addSp modSp mod">
        <pc:chgData name="Paula Vázquez-Valero" userId="3a0e46d7-2099-40af-a155-aa45b68bfff3" providerId="ADAL" clId="{D1AD405B-8DA5-4BF9-8ADB-E5A90B7DF918}" dt="2023-07-01T19:30:20.838" v="177"/>
        <pc:sldMkLst>
          <pc:docMk/>
          <pc:sldMk cId="142115795" sldId="492"/>
        </pc:sldMkLst>
        <pc:spChg chg="add mod">
          <ac:chgData name="Paula Vázquez-Valero" userId="3a0e46d7-2099-40af-a155-aa45b68bfff3" providerId="ADAL" clId="{D1AD405B-8DA5-4BF9-8ADB-E5A90B7DF918}" dt="2023-07-01T19:30:20.838" v="177"/>
          <ac:spMkLst>
            <pc:docMk/>
            <pc:sldMk cId="142115795" sldId="492"/>
            <ac:spMk id="5" creationId="{6F7361DB-5279-7C55-D142-C61AA1F889C2}"/>
          </ac:spMkLst>
        </pc:spChg>
        <pc:spChg chg="mod">
          <ac:chgData name="Paula Vázquez-Valero" userId="3a0e46d7-2099-40af-a155-aa45b68bfff3" providerId="ADAL" clId="{D1AD405B-8DA5-4BF9-8ADB-E5A90B7DF918}" dt="2023-07-01T19:30:08.036" v="166" actId="20577"/>
          <ac:spMkLst>
            <pc:docMk/>
            <pc:sldMk cId="142115795" sldId="492"/>
            <ac:spMk id="8" creationId="{8F22AC68-5307-D7E5-8A74-DEB84A6B22B3}"/>
          </ac:spMkLst>
        </pc:spChg>
      </pc:sldChg>
      <pc:sldChg chg="addSp modSp mod">
        <pc:chgData name="Paula Vázquez-Valero" userId="3a0e46d7-2099-40af-a155-aa45b68bfff3" providerId="ADAL" clId="{D1AD405B-8DA5-4BF9-8ADB-E5A90B7DF918}" dt="2023-07-01T19:30:47.037" v="184" actId="14100"/>
        <pc:sldMkLst>
          <pc:docMk/>
          <pc:sldMk cId="313024927" sldId="493"/>
        </pc:sldMkLst>
        <pc:spChg chg="add mod">
          <ac:chgData name="Paula Vázquez-Valero" userId="3a0e46d7-2099-40af-a155-aa45b68bfff3" providerId="ADAL" clId="{D1AD405B-8DA5-4BF9-8ADB-E5A90B7DF918}" dt="2023-07-01T19:30:44.868" v="183" actId="1076"/>
          <ac:spMkLst>
            <pc:docMk/>
            <pc:sldMk cId="313024927" sldId="493"/>
            <ac:spMk id="4" creationId="{A2BBD9C3-7773-48CF-5268-E5F68C6189D8}"/>
          </ac:spMkLst>
        </pc:spChg>
        <pc:spChg chg="mod">
          <ac:chgData name="Paula Vázquez-Valero" userId="3a0e46d7-2099-40af-a155-aa45b68bfff3" providerId="ADAL" clId="{D1AD405B-8DA5-4BF9-8ADB-E5A90B7DF918}" dt="2023-07-01T19:30:47.037" v="184" actId="14100"/>
          <ac:spMkLst>
            <pc:docMk/>
            <pc:sldMk cId="313024927" sldId="493"/>
            <ac:spMk id="6" creationId="{7D924829-55A2-52B4-B170-8027D16B89B3}"/>
          </ac:spMkLst>
        </pc:spChg>
      </pc:sldChg>
      <pc:sldChg chg="addSp delSp modSp mod modAnim">
        <pc:chgData name="Paula Vázquez-Valero" userId="3a0e46d7-2099-40af-a155-aa45b68bfff3" providerId="ADAL" clId="{D1AD405B-8DA5-4BF9-8ADB-E5A90B7DF918}" dt="2023-07-01T19:28:39.412" v="155" actId="1036"/>
        <pc:sldMkLst>
          <pc:docMk/>
          <pc:sldMk cId="3641826144" sldId="494"/>
        </pc:sldMkLst>
        <pc:spChg chg="mod">
          <ac:chgData name="Paula Vázquez-Valero" userId="3a0e46d7-2099-40af-a155-aa45b68bfff3" providerId="ADAL" clId="{D1AD405B-8DA5-4BF9-8ADB-E5A90B7DF918}" dt="2023-07-01T19:26:17.591" v="68" actId="20577"/>
          <ac:spMkLst>
            <pc:docMk/>
            <pc:sldMk cId="3641826144" sldId="494"/>
            <ac:spMk id="2" creationId="{3F9B81CA-49CF-4113-B92C-AF8FEDD23E30}"/>
          </ac:spMkLst>
        </pc:spChg>
        <pc:spChg chg="mod">
          <ac:chgData name="Paula Vázquez-Valero" userId="3a0e46d7-2099-40af-a155-aa45b68bfff3" providerId="ADAL" clId="{D1AD405B-8DA5-4BF9-8ADB-E5A90B7DF918}" dt="2023-07-01T19:28:39.412" v="155" actId="1036"/>
          <ac:spMkLst>
            <pc:docMk/>
            <pc:sldMk cId="3641826144" sldId="494"/>
            <ac:spMk id="3" creationId="{7D488917-F9DB-44E6-85ED-AE94F2A3B7B6}"/>
          </ac:spMkLst>
        </pc:spChg>
        <pc:spChg chg="mod">
          <ac:chgData name="Paula Vázquez-Valero" userId="3a0e46d7-2099-40af-a155-aa45b68bfff3" providerId="ADAL" clId="{D1AD405B-8DA5-4BF9-8ADB-E5A90B7DF918}" dt="2023-07-01T19:27:39.441" v="104" actId="1037"/>
          <ac:spMkLst>
            <pc:docMk/>
            <pc:sldMk cId="3641826144" sldId="494"/>
            <ac:spMk id="5" creationId="{0FB4A663-129F-7C01-CF85-5ECDAC563FF9}"/>
          </ac:spMkLst>
        </pc:spChg>
        <pc:spChg chg="mod">
          <ac:chgData name="Paula Vázquez-Valero" userId="3a0e46d7-2099-40af-a155-aa45b68bfff3" providerId="ADAL" clId="{D1AD405B-8DA5-4BF9-8ADB-E5A90B7DF918}" dt="2023-07-01T19:27:15.855" v="91" actId="1076"/>
          <ac:spMkLst>
            <pc:docMk/>
            <pc:sldMk cId="3641826144" sldId="494"/>
            <ac:spMk id="6" creationId="{9CA274AB-90C0-ABE0-EC9B-ED0E1D0B16D0}"/>
          </ac:spMkLst>
        </pc:spChg>
        <pc:spChg chg="add mod">
          <ac:chgData name="Paula Vázquez-Valero" userId="3a0e46d7-2099-40af-a155-aa45b68bfff3" providerId="ADAL" clId="{D1AD405B-8DA5-4BF9-8ADB-E5A90B7DF918}" dt="2023-07-01T19:26:29.385" v="73" actId="1076"/>
          <ac:spMkLst>
            <pc:docMk/>
            <pc:sldMk cId="3641826144" sldId="494"/>
            <ac:spMk id="21" creationId="{A7801668-8F94-3FB3-CC5D-85434BE90EE3}"/>
          </ac:spMkLst>
        </pc:spChg>
        <pc:spChg chg="add mod">
          <ac:chgData name="Paula Vázquez-Valero" userId="3a0e46d7-2099-40af-a155-aa45b68bfff3" providerId="ADAL" clId="{D1AD405B-8DA5-4BF9-8ADB-E5A90B7DF918}" dt="2023-07-01T19:26:29.385" v="73" actId="1076"/>
          <ac:spMkLst>
            <pc:docMk/>
            <pc:sldMk cId="3641826144" sldId="494"/>
            <ac:spMk id="22" creationId="{1CAE3368-159B-45F0-F7CD-12114C5D4719}"/>
          </ac:spMkLst>
        </pc:spChg>
        <pc:spChg chg="add mod">
          <ac:chgData name="Paula Vázquez-Valero" userId="3a0e46d7-2099-40af-a155-aa45b68bfff3" providerId="ADAL" clId="{D1AD405B-8DA5-4BF9-8ADB-E5A90B7DF918}" dt="2023-07-01T19:27:39.441" v="104" actId="1037"/>
          <ac:spMkLst>
            <pc:docMk/>
            <pc:sldMk cId="3641826144" sldId="494"/>
            <ac:spMk id="23" creationId="{F8AF0C3C-682F-8B91-1D35-77F59C26F362}"/>
          </ac:spMkLst>
        </pc:spChg>
        <pc:spChg chg="mod">
          <ac:chgData name="Paula Vázquez-Valero" userId="3a0e46d7-2099-40af-a155-aa45b68bfff3" providerId="ADAL" clId="{D1AD405B-8DA5-4BF9-8ADB-E5A90B7DF918}" dt="2023-07-01T19:28:09.112" v="120" actId="1076"/>
          <ac:spMkLst>
            <pc:docMk/>
            <pc:sldMk cId="3641826144" sldId="494"/>
            <ac:spMk id="25" creationId="{443DFE2E-4248-4658-82DA-471C11214763}"/>
          </ac:spMkLst>
        </pc:spChg>
        <pc:spChg chg="mod">
          <ac:chgData name="Paula Vázquez-Valero" userId="3a0e46d7-2099-40af-a155-aa45b68bfff3" providerId="ADAL" clId="{D1AD405B-8DA5-4BF9-8ADB-E5A90B7DF918}" dt="2023-07-01T19:28:09.112" v="120" actId="1076"/>
          <ac:spMkLst>
            <pc:docMk/>
            <pc:sldMk cId="3641826144" sldId="494"/>
            <ac:spMk id="29" creationId="{E84CFE89-02C3-4FE5-BCB0-54A9E2E208E1}"/>
          </ac:spMkLst>
        </pc:spChg>
        <pc:spChg chg="mod">
          <ac:chgData name="Paula Vázquez-Valero" userId="3a0e46d7-2099-40af-a155-aa45b68bfff3" providerId="ADAL" clId="{D1AD405B-8DA5-4BF9-8ADB-E5A90B7DF918}" dt="2023-07-01T19:28:09.112" v="120" actId="1076"/>
          <ac:spMkLst>
            <pc:docMk/>
            <pc:sldMk cId="3641826144" sldId="494"/>
            <ac:spMk id="30" creationId="{0D22F3CF-1DC4-41F4-975C-A247AE8EB88F}"/>
          </ac:spMkLst>
        </pc:spChg>
        <pc:spChg chg="del">
          <ac:chgData name="Paula Vázquez-Valero" userId="3a0e46d7-2099-40af-a155-aa45b68bfff3" providerId="ADAL" clId="{D1AD405B-8DA5-4BF9-8ADB-E5A90B7DF918}" dt="2023-07-01T19:25:52.783" v="63" actId="478"/>
          <ac:spMkLst>
            <pc:docMk/>
            <pc:sldMk cId="3641826144" sldId="494"/>
            <ac:spMk id="38" creationId="{E5EBC7C1-CDC8-40DB-BFAC-423DA066EB36}"/>
          </ac:spMkLst>
        </pc:spChg>
        <pc:spChg chg="del">
          <ac:chgData name="Paula Vázquez-Valero" userId="3a0e46d7-2099-40af-a155-aa45b68bfff3" providerId="ADAL" clId="{D1AD405B-8DA5-4BF9-8ADB-E5A90B7DF918}" dt="2023-07-01T19:25:52.783" v="63" actId="478"/>
          <ac:spMkLst>
            <pc:docMk/>
            <pc:sldMk cId="3641826144" sldId="494"/>
            <ac:spMk id="41" creationId="{811BD6AD-D4E0-4D63-962F-F59E0A113277}"/>
          </ac:spMkLst>
        </pc:spChg>
        <pc:picChg chg="mod">
          <ac:chgData name="Paula Vázquez-Valero" userId="3a0e46d7-2099-40af-a155-aa45b68bfff3" providerId="ADAL" clId="{D1AD405B-8DA5-4BF9-8ADB-E5A90B7DF918}" dt="2023-07-01T19:27:18.245" v="92" actId="1076"/>
          <ac:picMkLst>
            <pc:docMk/>
            <pc:sldMk cId="3641826144" sldId="494"/>
            <ac:picMk id="4" creationId="{EA0E966B-1CA2-81B5-DF11-2DEF72C23509}"/>
          </ac:picMkLst>
        </pc:picChg>
        <pc:picChg chg="mod">
          <ac:chgData name="Paula Vázquez-Valero" userId="3a0e46d7-2099-40af-a155-aa45b68bfff3" providerId="ADAL" clId="{D1AD405B-8DA5-4BF9-8ADB-E5A90B7DF918}" dt="2023-07-01T19:26:31.349" v="74" actId="1076"/>
          <ac:picMkLst>
            <pc:docMk/>
            <pc:sldMk cId="3641826144" sldId="494"/>
            <ac:picMk id="39" creationId="{762D83FF-9B79-43AE-A9A8-3FD9621C4ABC}"/>
          </ac:picMkLst>
        </pc:picChg>
        <pc:cxnChg chg="mod">
          <ac:chgData name="Paula Vázquez-Valero" userId="3a0e46d7-2099-40af-a155-aa45b68bfff3" providerId="ADAL" clId="{D1AD405B-8DA5-4BF9-8ADB-E5A90B7DF918}" dt="2023-07-01T19:28:09.112" v="120" actId="1076"/>
          <ac:cxnSpMkLst>
            <pc:docMk/>
            <pc:sldMk cId="3641826144" sldId="494"/>
            <ac:cxnSpMk id="26" creationId="{62996E0D-EC36-4795-9AA5-88F211149554}"/>
          </ac:cxnSpMkLst>
        </pc:cxnChg>
        <pc:cxnChg chg="mod">
          <ac:chgData name="Paula Vázquez-Valero" userId="3a0e46d7-2099-40af-a155-aa45b68bfff3" providerId="ADAL" clId="{D1AD405B-8DA5-4BF9-8ADB-E5A90B7DF918}" dt="2023-07-01T19:28:09.112" v="120" actId="1076"/>
          <ac:cxnSpMkLst>
            <pc:docMk/>
            <pc:sldMk cId="3641826144" sldId="494"/>
            <ac:cxnSpMk id="27" creationId="{9C5C7348-C70D-4483-AB1E-3764FA7A2A54}"/>
          </ac:cxnSpMkLst>
        </pc:cxnChg>
        <pc:cxnChg chg="mod">
          <ac:chgData name="Paula Vázquez-Valero" userId="3a0e46d7-2099-40af-a155-aa45b68bfff3" providerId="ADAL" clId="{D1AD405B-8DA5-4BF9-8ADB-E5A90B7DF918}" dt="2023-07-01T19:28:09.112" v="120" actId="1076"/>
          <ac:cxnSpMkLst>
            <pc:docMk/>
            <pc:sldMk cId="3641826144" sldId="494"/>
            <ac:cxnSpMk id="28" creationId="{563BB41D-FDFA-4AC7-AA1C-65F492741919}"/>
          </ac:cxnSpMkLst>
        </pc:cxnChg>
      </pc:sldChg>
      <pc:sldChg chg="addSp delSp modSp mod delAnim modAnim">
        <pc:chgData name="Paula Vázquez-Valero" userId="3a0e46d7-2099-40af-a155-aa45b68bfff3" providerId="ADAL" clId="{D1AD405B-8DA5-4BF9-8ADB-E5A90B7DF918}" dt="2023-07-01T19:28:47.449" v="157"/>
        <pc:sldMkLst>
          <pc:docMk/>
          <pc:sldMk cId="1764263155" sldId="495"/>
        </pc:sldMkLst>
        <pc:spChg chg="add mod">
          <ac:chgData name="Paula Vázquez-Valero" userId="3a0e46d7-2099-40af-a155-aa45b68bfff3" providerId="ADAL" clId="{D1AD405B-8DA5-4BF9-8ADB-E5A90B7DF918}" dt="2023-07-01T19:28:47.449" v="157"/>
          <ac:spMkLst>
            <pc:docMk/>
            <pc:sldMk cId="1764263155" sldId="495"/>
            <ac:spMk id="10" creationId="{601DC3AC-177D-396C-238B-C71B80B62899}"/>
          </ac:spMkLst>
        </pc:spChg>
        <pc:spChg chg="add mod">
          <ac:chgData name="Paula Vázquez-Valero" userId="3a0e46d7-2099-40af-a155-aa45b68bfff3" providerId="ADAL" clId="{D1AD405B-8DA5-4BF9-8ADB-E5A90B7DF918}" dt="2023-07-01T19:28:47.449" v="157"/>
          <ac:spMkLst>
            <pc:docMk/>
            <pc:sldMk cId="1764263155" sldId="495"/>
            <ac:spMk id="14" creationId="{F9AEC4E0-E9F7-56D4-4E0C-C3D1B403D4DD}"/>
          </ac:spMkLst>
        </pc:spChg>
        <pc:spChg chg="add mod">
          <ac:chgData name="Paula Vázquez-Valero" userId="3a0e46d7-2099-40af-a155-aa45b68bfff3" providerId="ADAL" clId="{D1AD405B-8DA5-4BF9-8ADB-E5A90B7DF918}" dt="2023-07-01T19:28:47.449" v="157"/>
          <ac:spMkLst>
            <pc:docMk/>
            <pc:sldMk cId="1764263155" sldId="495"/>
            <ac:spMk id="15" creationId="{33B6C5CE-8046-28C7-4070-9F3A9D977444}"/>
          </ac:spMkLst>
        </pc:spChg>
        <pc:spChg chg="add mod">
          <ac:chgData name="Paula Vázquez-Valero" userId="3a0e46d7-2099-40af-a155-aa45b68bfff3" providerId="ADAL" clId="{D1AD405B-8DA5-4BF9-8ADB-E5A90B7DF918}" dt="2023-07-01T19:28:47.449" v="157"/>
          <ac:spMkLst>
            <pc:docMk/>
            <pc:sldMk cId="1764263155" sldId="495"/>
            <ac:spMk id="16" creationId="{4B0B1C14-4405-B40D-EEDF-BE366985F84D}"/>
          </ac:spMkLst>
        </pc:spChg>
        <pc:spChg chg="del">
          <ac:chgData name="Paula Vázquez-Valero" userId="3a0e46d7-2099-40af-a155-aa45b68bfff3" providerId="ADAL" clId="{D1AD405B-8DA5-4BF9-8ADB-E5A90B7DF918}" dt="2023-07-01T19:28:47.048" v="156" actId="478"/>
          <ac:spMkLst>
            <pc:docMk/>
            <pc:sldMk cId="1764263155" sldId="495"/>
            <ac:spMk id="25" creationId="{443DFE2E-4248-4658-82DA-471C11214763}"/>
          </ac:spMkLst>
        </pc:spChg>
        <pc:spChg chg="del">
          <ac:chgData name="Paula Vázquez-Valero" userId="3a0e46d7-2099-40af-a155-aa45b68bfff3" providerId="ADAL" clId="{D1AD405B-8DA5-4BF9-8ADB-E5A90B7DF918}" dt="2023-07-01T19:28:47.048" v="156" actId="478"/>
          <ac:spMkLst>
            <pc:docMk/>
            <pc:sldMk cId="1764263155" sldId="495"/>
            <ac:spMk id="29" creationId="{E84CFE89-02C3-4FE5-BCB0-54A9E2E208E1}"/>
          </ac:spMkLst>
        </pc:spChg>
        <pc:spChg chg="del">
          <ac:chgData name="Paula Vázquez-Valero" userId="3a0e46d7-2099-40af-a155-aa45b68bfff3" providerId="ADAL" clId="{D1AD405B-8DA5-4BF9-8ADB-E5A90B7DF918}" dt="2023-07-01T19:28:47.048" v="156" actId="478"/>
          <ac:spMkLst>
            <pc:docMk/>
            <pc:sldMk cId="1764263155" sldId="495"/>
            <ac:spMk id="30" creationId="{0D22F3CF-1DC4-41F4-975C-A247AE8EB88F}"/>
          </ac:spMkLst>
        </pc:spChg>
        <pc:spChg chg="del">
          <ac:chgData name="Paula Vázquez-Valero" userId="3a0e46d7-2099-40af-a155-aa45b68bfff3" providerId="ADAL" clId="{D1AD405B-8DA5-4BF9-8ADB-E5A90B7DF918}" dt="2023-07-01T19:28:47.048" v="156" actId="478"/>
          <ac:spMkLst>
            <pc:docMk/>
            <pc:sldMk cId="1764263155" sldId="495"/>
            <ac:spMk id="31" creationId="{7D6A433D-189F-44A4-97FA-60EBA8D168E4}"/>
          </ac:spMkLst>
        </pc:spChg>
        <pc:cxnChg chg="add mod">
          <ac:chgData name="Paula Vázquez-Valero" userId="3a0e46d7-2099-40af-a155-aa45b68bfff3" providerId="ADAL" clId="{D1AD405B-8DA5-4BF9-8ADB-E5A90B7DF918}" dt="2023-07-01T19:28:47.449" v="157"/>
          <ac:cxnSpMkLst>
            <pc:docMk/>
            <pc:sldMk cId="1764263155" sldId="495"/>
            <ac:cxnSpMk id="11" creationId="{B74EB7A0-81A2-86E5-445B-26B319F96230}"/>
          </ac:cxnSpMkLst>
        </pc:cxnChg>
        <pc:cxnChg chg="add mod">
          <ac:chgData name="Paula Vázquez-Valero" userId="3a0e46d7-2099-40af-a155-aa45b68bfff3" providerId="ADAL" clId="{D1AD405B-8DA5-4BF9-8ADB-E5A90B7DF918}" dt="2023-07-01T19:28:47.449" v="157"/>
          <ac:cxnSpMkLst>
            <pc:docMk/>
            <pc:sldMk cId="1764263155" sldId="495"/>
            <ac:cxnSpMk id="12" creationId="{7161258F-E139-AFF9-8DC6-3BB800B77C7F}"/>
          </ac:cxnSpMkLst>
        </pc:cxnChg>
        <pc:cxnChg chg="add mod">
          <ac:chgData name="Paula Vázquez-Valero" userId="3a0e46d7-2099-40af-a155-aa45b68bfff3" providerId="ADAL" clId="{D1AD405B-8DA5-4BF9-8ADB-E5A90B7DF918}" dt="2023-07-01T19:28:47.449" v="157"/>
          <ac:cxnSpMkLst>
            <pc:docMk/>
            <pc:sldMk cId="1764263155" sldId="495"/>
            <ac:cxnSpMk id="13" creationId="{14627DF3-926D-152A-DC91-ED068F199F81}"/>
          </ac:cxnSpMkLst>
        </pc:cxnChg>
        <pc:cxnChg chg="del">
          <ac:chgData name="Paula Vázquez-Valero" userId="3a0e46d7-2099-40af-a155-aa45b68bfff3" providerId="ADAL" clId="{D1AD405B-8DA5-4BF9-8ADB-E5A90B7DF918}" dt="2023-07-01T19:28:47.048" v="156" actId="478"/>
          <ac:cxnSpMkLst>
            <pc:docMk/>
            <pc:sldMk cId="1764263155" sldId="495"/>
            <ac:cxnSpMk id="26" creationId="{62996E0D-EC36-4795-9AA5-88F211149554}"/>
          </ac:cxnSpMkLst>
        </pc:cxnChg>
        <pc:cxnChg chg="del">
          <ac:chgData name="Paula Vázquez-Valero" userId="3a0e46d7-2099-40af-a155-aa45b68bfff3" providerId="ADAL" clId="{D1AD405B-8DA5-4BF9-8ADB-E5A90B7DF918}" dt="2023-07-01T19:28:47.048" v="156" actId="478"/>
          <ac:cxnSpMkLst>
            <pc:docMk/>
            <pc:sldMk cId="1764263155" sldId="495"/>
            <ac:cxnSpMk id="27" creationId="{9C5C7348-C70D-4483-AB1E-3764FA7A2A54}"/>
          </ac:cxnSpMkLst>
        </pc:cxnChg>
        <pc:cxnChg chg="del">
          <ac:chgData name="Paula Vázquez-Valero" userId="3a0e46d7-2099-40af-a155-aa45b68bfff3" providerId="ADAL" clId="{D1AD405B-8DA5-4BF9-8ADB-E5A90B7DF918}" dt="2023-07-01T19:28:47.048" v="156" actId="478"/>
          <ac:cxnSpMkLst>
            <pc:docMk/>
            <pc:sldMk cId="1764263155" sldId="495"/>
            <ac:cxnSpMk id="28" creationId="{563BB41D-FDFA-4AC7-AA1C-65F49274191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84F5C-92B7-462D-8B9D-1643E1FC1B8B}" type="datetimeFigureOut">
              <a:rPr lang="en-GB" smtClean="0"/>
              <a:t>01/07/2023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E8418-E470-4DA3-9C48-DA101C4F287A}" type="slidenum">
              <a:rPr lang="en-GB" smtClean="0"/>
              <a:t>‹#›</a:t>
            </a:fld>
            <a:endParaRPr lang="en-GB"/>
          </a:p>
        </p:txBody>
      </p:sp>
    </p:spTree>
    <p:extLst>
      <p:ext uri="{BB962C8B-B14F-4D97-AF65-F5344CB8AC3E}">
        <p14:creationId xmlns:p14="http://schemas.microsoft.com/office/powerpoint/2010/main" val="173192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2060"/>
                </a:solidFill>
                <a:latin typeface="Century Gothic"/>
                <a:ea typeface="Century Gothic"/>
                <a:cs typeface="Century Gothic"/>
                <a:sym typeface="Century Gothic"/>
              </a:rPr>
              <a:t>Frequency of new vocabulary and phonics:</a:t>
            </a:r>
            <a:endParaRPr lang="en-GB" sz="1200" b="1"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dirty="0">
                <a:solidFill>
                  <a:srgbClr val="002060"/>
                </a:solidFill>
                <a:latin typeface="Arial"/>
                <a:ea typeface="Arial"/>
                <a:cs typeface="Arial"/>
                <a:sym typeface="Arial"/>
              </a:rPr>
              <a:t>- Vocabulary:</a:t>
            </a:r>
            <a:r>
              <a:rPr lang="en-GB" sz="1200" b="1" dirty="0">
                <a:solidFill>
                  <a:srgbClr val="002060"/>
                </a:solidFill>
                <a:latin typeface="Arial"/>
                <a:ea typeface="Arial"/>
                <a:cs typeface="Arial"/>
                <a:sym typeface="Arial"/>
              </a:rPr>
              <a:t> </a:t>
            </a:r>
            <a:r>
              <a:rPr lang="en-GB" sz="1200" b="1" i="0" u="none" strike="noStrike" dirty="0" err="1">
                <a:solidFill>
                  <a:srgbClr val="FF0000"/>
                </a:solidFill>
                <a:effectLst/>
                <a:latin typeface="docs-Century Gothic"/>
              </a:rPr>
              <a:t>qué</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[50] </a:t>
            </a:r>
            <a:r>
              <a:rPr lang="en-GB" sz="1200" b="1" i="0" u="none" strike="noStrike" dirty="0">
                <a:solidFill>
                  <a:srgbClr val="FF0000"/>
                </a:solidFill>
                <a:effectLst/>
                <a:latin typeface="docs-Century Gothic"/>
              </a:rPr>
              <a:t>día </a:t>
            </a:r>
            <a:r>
              <a:rPr lang="en-GB" sz="1200" b="0" i="0" u="none" strike="noStrike" dirty="0">
                <a:solidFill>
                  <a:srgbClr val="FF0000"/>
                </a:solidFill>
                <a:effectLst/>
                <a:latin typeface="docs-Century Gothic"/>
              </a:rPr>
              <a:t>[65] </a:t>
            </a:r>
            <a:r>
              <a:rPr lang="en-GB" sz="1200" b="1" i="0" u="none" strike="noStrike" dirty="0">
                <a:solidFill>
                  <a:srgbClr val="FF0000"/>
                </a:solidFill>
                <a:effectLst/>
                <a:latin typeface="docs-Century Gothic"/>
              </a:rPr>
              <a:t>lunes </a:t>
            </a:r>
            <a:r>
              <a:rPr lang="en-GB" sz="1200" b="0" i="0" u="none" strike="noStrike" dirty="0">
                <a:solidFill>
                  <a:srgbClr val="FF0000"/>
                </a:solidFill>
                <a:effectLst/>
                <a:latin typeface="docs-Century Gothic"/>
              </a:rPr>
              <a:t>[1370] </a:t>
            </a:r>
            <a:r>
              <a:rPr lang="en-GB" sz="1200" b="1" i="0" u="none" strike="noStrike" dirty="0">
                <a:solidFill>
                  <a:srgbClr val="FF0000"/>
                </a:solidFill>
                <a:effectLst/>
                <a:latin typeface="docs-Century Gothic"/>
              </a:rPr>
              <a:t>martes </a:t>
            </a:r>
            <a:r>
              <a:rPr lang="en-GB" sz="1200" b="0" i="0" u="none" strike="noStrike" dirty="0">
                <a:solidFill>
                  <a:srgbClr val="FF0000"/>
                </a:solidFill>
                <a:effectLst/>
                <a:latin typeface="docs-Century Gothic"/>
              </a:rPr>
              <a:t>[3101] </a:t>
            </a:r>
            <a:r>
              <a:rPr lang="en-GB" sz="1200" b="1" i="0" u="none" strike="noStrike" dirty="0" err="1">
                <a:solidFill>
                  <a:srgbClr val="FF0000"/>
                </a:solidFill>
                <a:effectLst/>
                <a:latin typeface="docs-Century Gothic"/>
              </a:rPr>
              <a:t>miércoles</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[1816] </a:t>
            </a:r>
            <a:r>
              <a:rPr lang="en-GB" sz="1200" b="1" i="0" u="none" strike="noStrike" dirty="0" err="1">
                <a:solidFill>
                  <a:srgbClr val="FF0000"/>
                </a:solidFill>
                <a:effectLst/>
                <a:latin typeface="docs-Century Gothic"/>
              </a:rPr>
              <a:t>jueves</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[1650] </a:t>
            </a:r>
            <a:r>
              <a:rPr lang="en-GB" sz="1200" b="1" i="0" u="none" strike="noStrike" dirty="0" err="1">
                <a:solidFill>
                  <a:srgbClr val="FF0000"/>
                </a:solidFill>
                <a:effectLst/>
                <a:latin typeface="docs-Century Gothic"/>
              </a:rPr>
              <a:t>viernes</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[1259] </a:t>
            </a:r>
            <a:r>
              <a:rPr lang="en-GB" sz="1200" b="1" i="0" u="none" strike="noStrike" dirty="0" err="1">
                <a:solidFill>
                  <a:srgbClr val="FF0000"/>
                </a:solidFill>
                <a:effectLst/>
                <a:latin typeface="docs-Century Gothic"/>
              </a:rPr>
              <a:t>sábado</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[1179] </a:t>
            </a:r>
            <a:r>
              <a:rPr lang="en-GB" sz="1200" b="1" i="0" u="none" strike="noStrike" dirty="0" err="1">
                <a:solidFill>
                  <a:srgbClr val="FF0000"/>
                </a:solidFill>
                <a:effectLst/>
                <a:latin typeface="docs-Century Gothic"/>
              </a:rPr>
              <a:t>domingo</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[693]</a:t>
            </a:r>
            <a:endParaRPr lang="en-GB" sz="5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b="0" dirty="0">
                <a:solidFill>
                  <a:srgbClr val="002060"/>
                </a:solidFill>
                <a:latin typeface="Century Gothic"/>
                <a:ea typeface="Century Gothic"/>
                <a:cs typeface="Century Gothic"/>
                <a:sym typeface="Century Gothic"/>
              </a:rPr>
              <a:t>- SSC:</a:t>
            </a:r>
            <a:r>
              <a:rPr lang="en-GB" sz="1000" b="1" dirty="0">
                <a:solidFill>
                  <a:srgbClr val="002060"/>
                </a:solidFill>
                <a:latin typeface="Century Gothic"/>
                <a:ea typeface="Century Gothic"/>
                <a:cs typeface="Century Gothic"/>
                <a:sym typeface="Century Gothic"/>
              </a:rPr>
              <a:t> </a:t>
            </a:r>
            <a:r>
              <a:rPr lang="en-GB" sz="1000" b="0" dirty="0">
                <a:solidFill>
                  <a:srgbClr val="002060"/>
                </a:solidFill>
                <a:latin typeface="Century Gothic"/>
                <a:ea typeface="Century Gothic"/>
                <a:cs typeface="Century Gothic"/>
                <a:sym typeface="Century Gothic"/>
              </a:rPr>
              <a:t>source words: </a:t>
            </a:r>
            <a:r>
              <a:rPr lang="en-GB" sz="1200" b="0" i="0" dirty="0">
                <a:solidFill>
                  <a:srgbClr val="002060"/>
                </a:solidFill>
                <a:effectLst/>
                <a:latin typeface="docs-Century Gothic"/>
              </a:rPr>
              <a:t>casa [106] dos [64] </a:t>
            </a:r>
            <a:r>
              <a:rPr lang="en-GB" sz="1200" b="0" i="0" dirty="0" err="1">
                <a:solidFill>
                  <a:srgbClr val="002060"/>
                </a:solidFill>
                <a:effectLst/>
                <a:latin typeface="docs-Century Gothic"/>
              </a:rPr>
              <a:t>elefante</a:t>
            </a:r>
            <a:r>
              <a:rPr lang="en-GB" sz="1200" b="0" i="0" dirty="0">
                <a:solidFill>
                  <a:srgbClr val="002060"/>
                </a:solidFill>
                <a:effectLst/>
                <a:latin typeface="docs-Century Gothic"/>
              </a:rPr>
              <a:t> [&gt;5000] </a:t>
            </a:r>
            <a:r>
              <a:rPr lang="en-GB" sz="1800" b="0" i="0" u="none" strike="noStrike" dirty="0">
                <a:solidFill>
                  <a:srgbClr val="002060"/>
                </a:solidFill>
                <a:effectLst/>
                <a:latin typeface="docs-Century Gothic"/>
              </a:rPr>
              <a:t>idea</a:t>
            </a:r>
            <a:r>
              <a:rPr lang="en-GB" sz="1800" b="1" i="0" u="none" strike="noStrike" dirty="0">
                <a:solidFill>
                  <a:srgbClr val="002060"/>
                </a:solidFill>
                <a:effectLst/>
                <a:latin typeface="docs-Century Gothic"/>
              </a:rPr>
              <a:t> </a:t>
            </a:r>
            <a:r>
              <a:rPr lang="en-GB" sz="1800" b="0" i="0" u="none" strike="noStrike" dirty="0">
                <a:solidFill>
                  <a:srgbClr val="002060"/>
                </a:solidFill>
                <a:effectLst/>
                <a:latin typeface="docs-Century Gothic"/>
              </a:rPr>
              <a:t>[247]</a:t>
            </a:r>
            <a:r>
              <a:rPr lang="en-GB" sz="1200" b="0" i="0" u="none" strike="noStrike" dirty="0">
                <a:solidFill>
                  <a:srgbClr val="002060"/>
                </a:solidFill>
                <a:effectLst/>
                <a:latin typeface="docs-Century Gothic"/>
              </a:rPr>
              <a:t> </a:t>
            </a:r>
            <a:r>
              <a:rPr lang="en-GB" sz="1200" b="0" i="0" dirty="0" err="1">
                <a:solidFill>
                  <a:srgbClr val="002060"/>
                </a:solidFill>
                <a:effectLst/>
                <a:latin typeface="docs-Century Gothic"/>
              </a:rPr>
              <a:t>universo</a:t>
            </a:r>
            <a:r>
              <a:rPr lang="en-GB" sz="1200" b="0" i="0" dirty="0">
                <a:solidFill>
                  <a:srgbClr val="002060"/>
                </a:solidFill>
                <a:effectLst/>
                <a:latin typeface="docs-Century Gothic"/>
              </a:rPr>
              <a:t> [1603] + cluster: </a:t>
            </a:r>
            <a:r>
              <a:rPr lang="en-GB" sz="1800" b="1" i="0" dirty="0" err="1">
                <a:solidFill>
                  <a:srgbClr val="002060"/>
                </a:solidFill>
                <a:effectLst/>
                <a:latin typeface="docs-Century Gothic"/>
              </a:rPr>
              <a:t>cama</a:t>
            </a:r>
            <a:r>
              <a:rPr lang="en-GB" sz="1800" b="0" i="0" dirty="0">
                <a:solidFill>
                  <a:srgbClr val="002060"/>
                </a:solidFill>
                <a:effectLst/>
                <a:latin typeface="docs-Century Gothic"/>
              </a:rPr>
              <a:t> [609] </a:t>
            </a:r>
            <a:r>
              <a:rPr lang="en-GB" sz="1800" b="1" i="0" dirty="0" err="1">
                <a:solidFill>
                  <a:srgbClr val="002060"/>
                </a:solidFill>
                <a:effectLst/>
                <a:latin typeface="docs-Century Gothic"/>
              </a:rPr>
              <a:t>contar</a:t>
            </a:r>
            <a:r>
              <a:rPr lang="en-GB" sz="1800" b="0" i="0" dirty="0">
                <a:solidFill>
                  <a:srgbClr val="002060"/>
                </a:solidFill>
                <a:effectLst/>
                <a:latin typeface="docs-Century Gothic"/>
              </a:rPr>
              <a:t> [172] </a:t>
            </a:r>
            <a:r>
              <a:rPr lang="en-GB" sz="1800" b="1" i="0" dirty="0">
                <a:solidFill>
                  <a:srgbClr val="002060"/>
                </a:solidFill>
                <a:effectLst/>
                <a:latin typeface="docs-Century Gothic"/>
              </a:rPr>
              <a:t>cucaracha</a:t>
            </a:r>
            <a:r>
              <a:rPr lang="en-GB" sz="1800" b="0" i="0" dirty="0">
                <a:solidFill>
                  <a:srgbClr val="002060"/>
                </a:solidFill>
                <a:effectLst/>
                <a:latin typeface="docs-Century Gothic"/>
              </a:rPr>
              <a:t> [&gt;5000]</a:t>
            </a:r>
            <a:endParaRPr lang="en-GB" sz="1200" dirty="0">
              <a:latin typeface="Calibri"/>
              <a:ea typeface="Calibri"/>
              <a:cs typeface="Calibri"/>
              <a:sym typeface="Calibri"/>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err="1"/>
              <a:t>adivinar</a:t>
            </a:r>
            <a:r>
              <a:rPr lang="en-GB" sz="1800" b="1" dirty="0"/>
              <a:t> </a:t>
            </a:r>
            <a:r>
              <a:rPr lang="en-GB" sz="1600" b="0" dirty="0"/>
              <a:t>[2201] </a:t>
            </a:r>
            <a:r>
              <a:rPr lang="en-GB" sz="1800" b="1" dirty="0" err="1"/>
              <a:t>practicar</a:t>
            </a:r>
            <a:r>
              <a:rPr lang="en-GB" sz="1800" b="0" dirty="0"/>
              <a:t> [1595] </a:t>
            </a:r>
            <a:r>
              <a:rPr lang="en-GB" sz="1800" b="1" dirty="0" err="1"/>
              <a:t>traducir</a:t>
            </a:r>
            <a:r>
              <a:rPr lang="en-GB" sz="1800" b="0" dirty="0"/>
              <a:t> [2037] </a:t>
            </a:r>
            <a:r>
              <a:rPr lang="en-GB" sz="1800" b="1" dirty="0" err="1"/>
              <a:t>frase</a:t>
            </a:r>
            <a:r>
              <a:rPr lang="en-GB" sz="1800" b="1" dirty="0"/>
              <a:t> </a:t>
            </a:r>
            <a:r>
              <a:rPr lang="en-GB" sz="1800" b="0" dirty="0"/>
              <a:t>[1036] </a:t>
            </a:r>
            <a:r>
              <a:rPr lang="en-GB" sz="1800" b="1" dirty="0" err="1"/>
              <a:t>sonido</a:t>
            </a:r>
            <a:r>
              <a:rPr lang="en-GB" sz="1800" b="0" dirty="0"/>
              <a:t> [1040] </a:t>
            </a:r>
            <a:r>
              <a:rPr lang="en-GB" sz="1800" b="1" dirty="0" err="1"/>
              <a:t>trabalenguas</a:t>
            </a:r>
            <a:r>
              <a:rPr lang="en-GB" sz="1800" b="0" dirty="0"/>
              <a:t> [&gt;5000] </a:t>
            </a:r>
            <a:r>
              <a:rPr lang="en-GB" sz="1800" b="1" dirty="0"/>
              <a:t>y</a:t>
            </a:r>
            <a:r>
              <a:rPr lang="en-GB" sz="1800" b="0" dirty="0"/>
              <a:t> [4] </a:t>
            </a:r>
            <a:r>
              <a:rPr lang="en-GB" sz="1800" b="1" dirty="0"/>
              <a:t>muy</a:t>
            </a:r>
            <a:r>
              <a:rPr lang="en-GB" sz="1800" b="0" dirty="0"/>
              <a:t> [43]</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a:t>
            </a:r>
            <a:br>
              <a:rPr lang="en-GB" dirty="0"/>
            </a:br>
            <a:r>
              <a:rPr lang="en-GB" dirty="0"/>
              <a:t>A catchy video to practise the days of the week with.  It is repetitive only includes a little additional, unfamiliar language. </a:t>
            </a:r>
          </a:p>
          <a:p>
            <a:r>
              <a:rPr lang="en-GB" dirty="0"/>
              <a:t>URL: https://www.youtube.com/watch?v=NOf6i8LBFDk</a:t>
            </a:r>
          </a:p>
        </p:txBody>
      </p:sp>
      <p:sp>
        <p:nvSpPr>
          <p:cNvPr id="4" name="Slide Number Placeholder 3"/>
          <p:cNvSpPr>
            <a:spLocks noGrp="1"/>
          </p:cNvSpPr>
          <p:nvPr>
            <p:ph type="sldNum" sz="quarter" idx="5"/>
          </p:nvPr>
        </p:nvSpPr>
        <p:spPr/>
        <p:txBody>
          <a:bodyPr/>
          <a:lstStyle/>
          <a:p>
            <a:fld id="{2A4E8418-E470-4DA3-9C48-DA101C4F287A}" type="slidenum">
              <a:rPr lang="en-GB" smtClean="0"/>
              <a:t>10</a:t>
            </a:fld>
            <a:endParaRPr lang="en-GB"/>
          </a:p>
        </p:txBody>
      </p:sp>
    </p:spTree>
    <p:extLst>
      <p:ext uri="{BB962C8B-B14F-4D97-AF65-F5344CB8AC3E}">
        <p14:creationId xmlns:p14="http://schemas.microsoft.com/office/powerpoint/2010/main" val="410482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[ca] [co] [cu].</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up the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tick and/or write the correct sound </a:t>
            </a:r>
            <a:r>
              <a:rPr lang="en-GB" b="0" dirty="0"/>
              <a:t>[ca] [co] [cu].</a:t>
            </a:r>
          </a:p>
          <a:p>
            <a:pPr marL="0" lvl="0" indent="0" algn="l" rtl="0">
              <a:spcBef>
                <a:spcPts val="0"/>
              </a:spcBef>
              <a:spcAft>
                <a:spcPts val="0"/>
              </a:spcAft>
              <a:buNone/>
            </a:pPr>
            <a:r>
              <a:rPr lang="en-GB" dirty="0"/>
              <a:t>4.   Click to bring up Part B and read instructions.</a:t>
            </a:r>
          </a:p>
          <a:p>
            <a:pPr marL="0" lvl="0" indent="0" algn="l" rtl="0">
              <a:spcBef>
                <a:spcPts val="0"/>
              </a:spcBef>
              <a:spcAft>
                <a:spcPts val="0"/>
              </a:spcAft>
              <a:buNone/>
            </a:pPr>
            <a:r>
              <a:rPr lang="en-GB" dirty="0"/>
              <a:t>5.   Clarify the meaning of ‘</a:t>
            </a:r>
            <a:r>
              <a:rPr lang="en-GB" dirty="0" err="1"/>
              <a:t>trabalenguas</a:t>
            </a:r>
            <a:r>
              <a:rPr lang="en-GB" dirty="0"/>
              <a:t>’ (tongue twister).</a:t>
            </a:r>
          </a:p>
          <a:p>
            <a:pPr marL="0" lvl="0" indent="0" algn="l" rtl="0">
              <a:spcBef>
                <a:spcPts val="0"/>
              </a:spcBef>
              <a:spcAft>
                <a:spcPts val="0"/>
              </a:spcAft>
              <a:buNone/>
            </a:pPr>
            <a:r>
              <a:rPr lang="en-GB" dirty="0"/>
              <a:t>6.   Practise as a whole class and then allow pupils to practise it again in pairs.</a:t>
            </a:r>
            <a:br>
              <a:rPr lang="en-GB" dirty="0"/>
            </a:br>
            <a:endParaRPr lang="en-GB" b="1" dirty="0"/>
          </a:p>
          <a:p>
            <a:pPr marL="0" lvl="0" indent="0" algn="l" rtl="0">
              <a:spcBef>
                <a:spcPts val="0"/>
              </a:spcBef>
              <a:spcAft>
                <a:spcPts val="0"/>
              </a:spcAft>
              <a:buNone/>
            </a:pPr>
            <a:r>
              <a:rPr lang="en-GB" b="1" dirty="0"/>
              <a:t>Transcript </a:t>
            </a:r>
            <a:br>
              <a:rPr lang="en-GB" dirty="0"/>
            </a:br>
            <a:r>
              <a:rPr lang="en-GB" dirty="0"/>
              <a:t>[EJ] </a:t>
            </a:r>
            <a:r>
              <a:rPr lang="en-GB" dirty="0" err="1"/>
              <a:t>cuna</a:t>
            </a:r>
            <a:endParaRPr lang="en-GB" dirty="0"/>
          </a:p>
          <a:p>
            <a:pPr marL="0" lvl="0" indent="0" algn="l" rtl="0">
              <a:spcBef>
                <a:spcPts val="0"/>
              </a:spcBef>
              <a:spcAft>
                <a:spcPts val="0"/>
              </a:spcAft>
              <a:buNone/>
            </a:pPr>
            <a:r>
              <a:rPr lang="en-GB" dirty="0"/>
              <a:t>[1] con</a:t>
            </a:r>
          </a:p>
          <a:p>
            <a:pPr marL="0" lvl="0" indent="0" algn="l" rtl="0">
              <a:spcBef>
                <a:spcPts val="0"/>
              </a:spcBef>
              <a:spcAft>
                <a:spcPts val="0"/>
              </a:spcAft>
              <a:buNone/>
            </a:pPr>
            <a:r>
              <a:rPr lang="en-GB" dirty="0"/>
              <a:t>[2] </a:t>
            </a:r>
            <a:r>
              <a:rPr lang="en-GB" dirty="0" err="1"/>
              <a:t>cama</a:t>
            </a:r>
            <a:br>
              <a:rPr lang="en-GB" dirty="0"/>
            </a:br>
            <a:r>
              <a:rPr lang="en-GB" dirty="0"/>
              <a:t>[3] </a:t>
            </a:r>
            <a:r>
              <a:rPr lang="en-GB" dirty="0" err="1"/>
              <a:t>cuenta</a:t>
            </a:r>
            <a:endParaRPr lang="en-GB" dirty="0"/>
          </a:p>
          <a:p>
            <a:pPr marL="0" lvl="0" indent="0" algn="l" rtl="0">
              <a:spcBef>
                <a:spcPts val="0"/>
              </a:spcBef>
              <a:spcAft>
                <a:spcPts val="0"/>
              </a:spcAft>
              <a:buNone/>
            </a:pPr>
            <a:r>
              <a:rPr lang="en-GB" dirty="0"/>
              <a:t>[4] </a:t>
            </a:r>
            <a:r>
              <a:rPr lang="en-GB" dirty="0" err="1"/>
              <a:t>cuando</a:t>
            </a:r>
            <a:endParaRPr lang="en-GB" dirty="0"/>
          </a:p>
          <a:p>
            <a:pPr marL="0" lvl="0" indent="0" algn="l" rtl="0">
              <a:spcBef>
                <a:spcPts val="0"/>
              </a:spcBef>
              <a:spcAft>
                <a:spcPts val="0"/>
              </a:spcAft>
              <a:buNone/>
            </a:pPr>
            <a:r>
              <a:rPr lang="en-GB" dirty="0"/>
              <a:t>[5] </a:t>
            </a:r>
            <a:r>
              <a:rPr lang="en-GB" dirty="0" err="1"/>
              <a:t>canta</a:t>
            </a:r>
            <a:endParaRPr lang="en-GB" b="0" dirty="0"/>
          </a:p>
          <a:p>
            <a:pPr marL="228600" lvl="0" indent="-228600" algn="l" rtl="0">
              <a:spcBef>
                <a:spcPts val="0"/>
              </a:spcBef>
              <a:spcAft>
                <a:spcPts val="0"/>
              </a:spcAft>
              <a:buAutoNum type="arabicPeriod"/>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practicar</a:t>
            </a:r>
            <a:r>
              <a:rPr lang="en-GB" sz="1800" b="0" dirty="0"/>
              <a:t> [1595] </a:t>
            </a:r>
            <a:r>
              <a:rPr lang="en-GB" sz="1800" b="1" dirty="0" err="1"/>
              <a:t>sonido</a:t>
            </a:r>
            <a:r>
              <a:rPr lang="en-GB" sz="1800" b="0" dirty="0"/>
              <a:t> [1040] </a:t>
            </a:r>
            <a:r>
              <a:rPr lang="en-GB" sz="1800" b="1" dirty="0" err="1"/>
              <a:t>trabalenguas</a:t>
            </a:r>
            <a:r>
              <a:rPr lang="en-GB" sz="1800" b="0" dirty="0"/>
              <a:t> [&gt;5000]</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lvl="0" indent="0" algn="l" rtl="0">
              <a:spcBef>
                <a:spcPts val="0"/>
              </a:spcBef>
              <a:spcAft>
                <a:spcPts val="0"/>
              </a:spcAft>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and revisit adjectives from week 2-6.</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(Part A) Click to listen. Pupils circle the correct word (if they have the sheet printed). If not, they can use numbers 1,2,3,4. Click for answers.</a:t>
            </a:r>
            <a:endParaRPr lang="en-GB" b="0" dirty="0"/>
          </a:p>
          <a:p>
            <a:pPr marL="228600" lvl="0" indent="-228600" algn="l" rtl="0">
              <a:spcBef>
                <a:spcPts val="0"/>
              </a:spcBef>
              <a:spcAft>
                <a:spcPts val="0"/>
              </a:spcAft>
              <a:buAutoNum type="arabicPeriod"/>
            </a:pPr>
            <a:r>
              <a:rPr lang="en-GB" b="0" dirty="0"/>
              <a:t>(Part B) </a:t>
            </a:r>
            <a:r>
              <a:rPr lang="en-GB" dirty="0"/>
              <a:t>Pupils 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(Part A):</a:t>
            </a:r>
          </a:p>
          <a:p>
            <a:pPr marL="0" lvl="0" indent="0" algn="l" rtl="0">
              <a:spcBef>
                <a:spcPts val="0"/>
              </a:spcBef>
              <a:spcAft>
                <a:spcPts val="0"/>
              </a:spcAft>
              <a:buNone/>
            </a:pPr>
            <a:r>
              <a:rPr lang="en-GB" sz="1200" dirty="0" err="1">
                <a:solidFill>
                  <a:srgbClr val="002060"/>
                </a:solidFill>
                <a:latin typeface="Century Gothic"/>
                <a:ea typeface="Century Gothic"/>
                <a:cs typeface="Century Gothic"/>
                <a:sym typeface="Century Gothic"/>
              </a:rPr>
              <a:t>Ejemplo</a:t>
            </a:r>
            <a:r>
              <a:rPr lang="en-GB" sz="1200" dirty="0">
                <a:solidFill>
                  <a:srgbClr val="002060"/>
                </a:solidFill>
                <a:latin typeface="Century Gothic"/>
                <a:ea typeface="Century Gothic"/>
                <a:cs typeface="Century Gothic"/>
                <a:sym typeface="Century Gothic"/>
              </a:rPr>
              <a:t>: Estoy </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1. Hoy es </a:t>
            </a:r>
            <a:r>
              <a:rPr lang="en-GB" sz="1200" dirty="0" err="1">
                <a:solidFill>
                  <a:srgbClr val="002060"/>
                </a:solidFill>
                <a:latin typeface="Century Gothic"/>
                <a:ea typeface="Century Gothic"/>
                <a:cs typeface="Century Gothic"/>
                <a:sym typeface="Century Gothic"/>
              </a:rPr>
              <a:t>jueves</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2. </a:t>
            </a:r>
            <a:r>
              <a:rPr lang="en-GB" sz="1200" dirty="0" err="1">
                <a:solidFill>
                  <a:srgbClr val="002060"/>
                </a:solidFill>
                <a:latin typeface="Century Gothic"/>
                <a:ea typeface="Century Gothic"/>
                <a:cs typeface="Century Gothic"/>
                <a:sym typeface="Century Gothic"/>
              </a:rPr>
              <a:t>día</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3. es</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4. </a:t>
            </a:r>
            <a:r>
              <a:rPr lang="en-GB" sz="1200" dirty="0" err="1">
                <a:solidFill>
                  <a:srgbClr val="002060"/>
                </a:solidFill>
                <a:latin typeface="Century Gothic"/>
                <a:ea typeface="Century Gothic"/>
                <a:cs typeface="Century Gothic"/>
                <a:sym typeface="Century Gothic"/>
              </a:rPr>
              <a:t>sábado</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5. hoy</a:t>
            </a:r>
          </a:p>
          <a:p>
            <a:pPr marL="0" lvl="0" indent="0" algn="l" rtl="0">
              <a:spcBef>
                <a:spcPts val="0"/>
              </a:spcBef>
              <a:spcAft>
                <a:spcPts val="0"/>
              </a:spcAft>
              <a:buClr>
                <a:srgbClr val="002060"/>
              </a:buClr>
              <a:buSzPts val="1200"/>
              <a:buFontTx/>
              <a:buNone/>
            </a:pPr>
            <a:r>
              <a:rPr lang="en-GB" sz="1200" dirty="0">
                <a:solidFill>
                  <a:srgbClr val="002060"/>
                </a:solidFill>
                <a:latin typeface="Century Gothic"/>
                <a:sym typeface="Century Gothic"/>
              </a:rPr>
              <a:t>6. </a:t>
            </a:r>
            <a:r>
              <a:rPr lang="en-GB" sz="1200" dirty="0" err="1">
                <a:solidFill>
                  <a:srgbClr val="002060"/>
                </a:solidFill>
                <a:latin typeface="Century Gothic"/>
                <a:sym typeface="Century Gothic"/>
              </a:rPr>
              <a:t>está</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(Part B):</a:t>
            </a:r>
          </a:p>
          <a:p>
            <a:pPr marL="0" lvl="0" indent="0" algn="l" rtl="0">
              <a:spcBef>
                <a:spcPts val="0"/>
              </a:spcBef>
              <a:spcAft>
                <a:spcPts val="0"/>
              </a:spcAft>
              <a:buNone/>
            </a:pPr>
            <a:r>
              <a:rPr lang="en-GB" sz="1200" dirty="0" err="1">
                <a:solidFill>
                  <a:srgbClr val="002060"/>
                </a:solidFill>
                <a:latin typeface="Century Gothic"/>
                <a:ea typeface="Century Gothic"/>
                <a:cs typeface="Century Gothic"/>
                <a:sym typeface="Century Gothic"/>
              </a:rPr>
              <a:t>Ejemplo</a:t>
            </a:r>
            <a:r>
              <a:rPr lang="en-GB" sz="1200" dirty="0">
                <a:solidFill>
                  <a:srgbClr val="002060"/>
                </a:solidFill>
                <a:latin typeface="Century Gothic"/>
                <a:ea typeface="Century Gothic"/>
                <a:cs typeface="Century Gothic"/>
                <a:sym typeface="Century Gothic"/>
              </a:rPr>
              <a:t>: Hoy es </a:t>
            </a:r>
            <a:r>
              <a:rPr lang="en-GB" sz="1200" dirty="0" err="1">
                <a:solidFill>
                  <a:srgbClr val="002060"/>
                </a:solidFill>
                <a:latin typeface="Century Gothic"/>
                <a:ea typeface="Century Gothic"/>
                <a:cs typeface="Century Gothic"/>
                <a:sym typeface="Century Gothic"/>
              </a:rPr>
              <a:t>sábado</a:t>
            </a:r>
            <a:r>
              <a:rPr lang="en-GB" sz="1200" dirty="0">
                <a:solidFill>
                  <a:srgbClr val="002060"/>
                </a:solidFill>
                <a:latin typeface="Century Gothic"/>
                <a:ea typeface="Century Gothic"/>
                <a:cs typeface="Century Gothic"/>
                <a:sym typeface="Century Gothic"/>
              </a:rPr>
              <a:t>.</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1. Es </a:t>
            </a:r>
            <a:r>
              <a:rPr lang="en-GB" sz="1200" dirty="0" err="1">
                <a:solidFill>
                  <a:srgbClr val="002060"/>
                </a:solidFill>
                <a:latin typeface="Century Gothic"/>
                <a:ea typeface="Century Gothic"/>
                <a:cs typeface="Century Gothic"/>
                <a:sym typeface="Century Gothic"/>
              </a:rPr>
              <a:t>miércoles</a:t>
            </a:r>
            <a:r>
              <a:rPr lang="en-GB" sz="1200" dirty="0">
                <a:solidFill>
                  <a:srgbClr val="002060"/>
                </a:solidFill>
                <a:latin typeface="Century Gothic"/>
                <a:ea typeface="Century Gothic"/>
                <a:cs typeface="Century Gothic"/>
                <a:sym typeface="Century Gothic"/>
              </a:rPr>
              <a:t>.</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2. ¿</a:t>
            </a:r>
            <a:r>
              <a:rPr lang="en-GB" sz="1200" dirty="0" err="1">
                <a:solidFill>
                  <a:srgbClr val="002060"/>
                </a:solidFill>
                <a:latin typeface="Century Gothic"/>
                <a:ea typeface="Century Gothic"/>
                <a:cs typeface="Century Gothic"/>
                <a:sym typeface="Century Gothic"/>
              </a:rPr>
              <a:t>Qué</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día</a:t>
            </a:r>
            <a:r>
              <a:rPr lang="en-GB" sz="1200" dirty="0">
                <a:solidFill>
                  <a:srgbClr val="002060"/>
                </a:solidFill>
                <a:latin typeface="Century Gothic"/>
                <a:ea typeface="Century Gothic"/>
                <a:cs typeface="Century Gothic"/>
                <a:sym typeface="Century Gothic"/>
              </a:rPr>
              <a:t> es hoy?</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3. Hoy </a:t>
            </a:r>
            <a:r>
              <a:rPr lang="en-GB" sz="1200" dirty="0" err="1">
                <a:solidFill>
                  <a:srgbClr val="002060"/>
                </a:solidFill>
                <a:latin typeface="Century Gothic"/>
                <a:ea typeface="Century Gothic"/>
                <a:cs typeface="Century Gothic"/>
                <a:sym typeface="Century Gothic"/>
              </a:rPr>
              <a:t>estoy</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feliz</a:t>
            </a:r>
            <a:r>
              <a:rPr lang="en-GB" sz="1200" dirty="0">
                <a:solidFill>
                  <a:srgbClr val="002060"/>
                </a:solidFill>
                <a:latin typeface="Century Gothic"/>
                <a:ea typeface="Century Gothic"/>
                <a:cs typeface="Century Gothic"/>
                <a:sym typeface="Century Gothic"/>
              </a:rPr>
              <a:t>.</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4. Hoy es Viernes. </a:t>
            </a:r>
            <a:r>
              <a:rPr lang="en-GB" sz="1200" dirty="0" err="1">
                <a:solidFill>
                  <a:srgbClr val="002060"/>
                </a:solidFill>
                <a:latin typeface="Century Gothic"/>
                <a:ea typeface="Century Gothic"/>
                <a:cs typeface="Century Gothic"/>
                <a:sym typeface="Century Gothic"/>
              </a:rPr>
              <a:t>Está</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tranquilo</a:t>
            </a:r>
            <a:r>
              <a:rPr lang="en-GB" sz="1200" dirty="0">
                <a:solidFill>
                  <a:srgbClr val="002060"/>
                </a:solidFill>
                <a:latin typeface="Century Gothic"/>
                <a:ea typeface="Century Gothic"/>
                <a:cs typeface="Century Gothic"/>
                <a:sym typeface="Century Gothic"/>
              </a:rPr>
              <a:t>.</a:t>
            </a: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days of the week and adjectives in reading comprehension. </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title.</a:t>
            </a:r>
            <a:endParaRPr lang="en-GB" dirty="0"/>
          </a:p>
          <a:p>
            <a:pPr marL="0" lvl="0" indent="0" algn="l" rtl="0">
              <a:spcBef>
                <a:spcPts val="0"/>
              </a:spcBef>
              <a:spcAft>
                <a:spcPts val="0"/>
              </a:spcAft>
              <a:buNone/>
            </a:pPr>
            <a:r>
              <a:rPr lang="en-GB" b="0" dirty="0"/>
              <a:t>2. Click x2 to bring up instructions in English. Point at the different days of the week in which Sofía has written in her diary (</a:t>
            </a:r>
            <a:r>
              <a:rPr lang="en-GB" b="0" dirty="0" err="1"/>
              <a:t>jueves</a:t>
            </a:r>
            <a:r>
              <a:rPr lang="en-GB" b="0" dirty="0"/>
              <a:t> / </a:t>
            </a:r>
            <a:r>
              <a:rPr lang="en-GB" b="0" dirty="0" err="1"/>
              <a:t>viernes</a:t>
            </a:r>
            <a:r>
              <a:rPr lang="en-GB" b="0" dirty="0"/>
              <a:t> / lunes …).</a:t>
            </a:r>
          </a:p>
          <a:p>
            <a:pPr marL="0" lvl="0" indent="0" algn="l" rtl="0">
              <a:spcBef>
                <a:spcPts val="0"/>
              </a:spcBef>
              <a:spcAft>
                <a:spcPts val="0"/>
              </a:spcAft>
              <a:buNone/>
            </a:pPr>
            <a:r>
              <a:rPr lang="en-GB" b="0" dirty="0"/>
              <a:t>3. Click x2 to bring up the English &amp; Spanish instructions. </a:t>
            </a:r>
            <a:endParaRPr lang="en-GB" dirty="0"/>
          </a:p>
          <a:p>
            <a:pPr marL="0" lvl="0" indent="0" algn="l" rtl="0">
              <a:spcBef>
                <a:spcPts val="0"/>
              </a:spcBef>
              <a:spcAft>
                <a:spcPts val="0"/>
              </a:spcAft>
              <a:buNone/>
            </a:pPr>
            <a:r>
              <a:rPr lang="en-GB" b="0" dirty="0"/>
              <a:t>4. Do number 1 with pupils – draw pupils’ attention to the day of the week (Thursday) in sentence 1, elicit translation into Spanish and ask them to find ‘</a:t>
            </a:r>
            <a:r>
              <a:rPr lang="en-GB" b="0" dirty="0" err="1"/>
              <a:t>jueves</a:t>
            </a:r>
            <a:r>
              <a:rPr lang="en-GB" b="0" dirty="0"/>
              <a:t>’ in Sofía’s diary.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a:t>y</a:t>
            </a:r>
            <a:r>
              <a:rPr lang="en-GB" sz="1800" b="0" dirty="0"/>
              <a:t> [4] </a:t>
            </a:r>
            <a:r>
              <a:rPr lang="en-GB" sz="1800" b="1" dirty="0"/>
              <a:t>muy</a:t>
            </a:r>
            <a:r>
              <a:rPr lang="en-GB" sz="1800" b="0" dirty="0"/>
              <a:t> [43]</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revisit vocabulary (adjectives + I am [temporary]). Pupils translate the words orally to find their way out of the maze.</a:t>
            </a:r>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0" dirty="0"/>
              <a:t>(2 slides)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b="0" dirty="0"/>
              <a:t>Read the instructions in Spanish. You can elicit English translation from pupils – ‘</a:t>
            </a:r>
            <a:r>
              <a:rPr lang="en-GB" b="0" dirty="0" err="1"/>
              <a:t>rápido</a:t>
            </a:r>
            <a:r>
              <a:rPr lang="en-GB" b="0" dirty="0"/>
              <a:t>’ is revisited; </a:t>
            </a:r>
            <a:r>
              <a:rPr lang="en-GB" b="1" dirty="0" err="1"/>
              <a:t>escapar</a:t>
            </a:r>
            <a:r>
              <a:rPr lang="en-GB" b="0" dirty="0"/>
              <a:t> [899] is used for the purpose of the activity. </a:t>
            </a:r>
          </a:p>
          <a:p>
            <a:pPr marL="228600" lvl="0" indent="-228600" algn="l" rtl="0">
              <a:spcBef>
                <a:spcPts val="0"/>
              </a:spcBef>
              <a:spcAft>
                <a:spcPts val="0"/>
              </a:spcAft>
              <a:buClr>
                <a:schemeClr val="dk1"/>
              </a:buClr>
              <a:buSzPts val="1200"/>
              <a:buFont typeface="Calibri"/>
              <a:buAutoNum type="arabicPeriod"/>
            </a:pPr>
            <a:r>
              <a:rPr lang="en-GB" b="0" dirty="0"/>
              <a:t>Click to bring up the Spanish instruction – clarify that they need to find their way out by translating the words into Spanish. Draw their attention to the hints and go through the list to prepare pupils for the activity. The ‘state’ refers to </a:t>
            </a:r>
            <a:r>
              <a:rPr lang="en-GB" b="0" dirty="0" err="1"/>
              <a:t>estar</a:t>
            </a:r>
            <a:r>
              <a:rPr lang="en-GB" b="0" dirty="0"/>
              <a:t> and ‘trait’ to ser.</a:t>
            </a:r>
          </a:p>
          <a:p>
            <a:pPr marL="228600" lvl="0" indent="-228600" algn="l" rtl="0">
              <a:spcBef>
                <a:spcPts val="0"/>
              </a:spcBef>
              <a:spcAft>
                <a:spcPts val="0"/>
              </a:spcAft>
              <a:buClr>
                <a:schemeClr val="dk1"/>
              </a:buClr>
              <a:buSzPts val="1200"/>
              <a:buFont typeface="Calibri"/>
              <a:buAutoNum type="arabicPeriod"/>
            </a:pPr>
            <a:r>
              <a:rPr lang="en-GB" b="0" dirty="0"/>
              <a:t>Click ‘</a:t>
            </a:r>
            <a:r>
              <a:rPr lang="en-GB" b="0" dirty="0" err="1"/>
              <a:t>inicio</a:t>
            </a:r>
            <a:r>
              <a:rPr lang="en-GB" b="0" dirty="0"/>
              <a:t>’ to start the timer.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Repeat process with next slide. </a:t>
            </a:r>
          </a:p>
          <a:p>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traducir</a:t>
            </a:r>
            <a:r>
              <a:rPr lang="en-GB" sz="1800" b="0" dirty="0"/>
              <a:t> [2037]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307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traducir</a:t>
            </a:r>
            <a:r>
              <a:rPr lang="en-GB" sz="1800" b="0" dirty="0"/>
              <a:t> [2037]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354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written production of ‘es’ + days of the week &amp; ‘estoy’ (for temporary states) + adjectives.</a:t>
            </a:r>
            <a:br>
              <a:rPr lang="en-GB" b="0" dirty="0"/>
            </a:b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the instructions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Ask pupils to write down two sentences, in English and Spanish, ensuring their partners don’t see them.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frase</a:t>
            </a:r>
            <a:r>
              <a:rPr lang="en-GB" sz="1800" b="1" dirty="0"/>
              <a:t> </a:t>
            </a:r>
            <a:r>
              <a:rPr lang="en-GB" sz="1800" b="0" dirty="0"/>
              <a:t>[1036] </a:t>
            </a:r>
            <a:r>
              <a:rPr lang="en-GB" sz="1800" b="1" dirty="0"/>
              <a:t>y</a:t>
            </a:r>
            <a:r>
              <a:rPr lang="en-GB" sz="1800" b="0" dirty="0"/>
              <a:t> [4]</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using ‘hoy es’, days of the week, ‘estoy’ + adjectives in guided oral production.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This activity is also called “trapdoor”. The pupil needs to start off the sentence every time they don’t guess the right word in their partner’s sentence providing an excellent guided practice opportunity for pupils.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they need to guess their partner’s secret sentence, starting from the left (Hola / Buenos días), moving towards the right (hoy  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them that each time the partner goes wrong (i.e. selects and says a wrong word), s/he has to go back to the beginning and start again.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You can model the activity by asking pupils to guess your own secret sentence.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NB</a:t>
            </a:r>
            <a:r>
              <a:rPr lang="en-GB" dirty="0"/>
              <a:t>. </a:t>
            </a:r>
            <a:endParaRPr lang="en-GB" b="1" dirty="0"/>
          </a:p>
          <a:p>
            <a:pPr marL="0" marR="0" lvl="0" indent="0" algn="l" rtl="0">
              <a:lnSpc>
                <a:spcPct val="100000"/>
              </a:lnSpc>
              <a:spcBef>
                <a:spcPts val="0"/>
              </a:spcBef>
              <a:spcAft>
                <a:spcPts val="0"/>
              </a:spcAft>
              <a:buClr>
                <a:schemeClr val="dk1"/>
              </a:buClr>
              <a:buSzPts val="1200"/>
              <a:buFont typeface="Calibri"/>
              <a:buNone/>
            </a:pPr>
            <a:r>
              <a:rPr lang="en-GB" dirty="0"/>
              <a:t>As the sentence frame has both the masculine and feminine form of the adjective, some groups might benefit from strategy sharing – if they choose the masculine form of the adjective and their partners say the sentence is incorrect, encourage them to try the same sentence with the feminine form rather than trying with a different adjective (otherwise it can take them a long time to guess the sentence)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3. Click “</a:t>
            </a:r>
            <a:r>
              <a:rPr lang="en-GB" dirty="0" err="1"/>
              <a:t>inicio</a:t>
            </a:r>
            <a:r>
              <a:rPr lang="en-GB" dirty="0"/>
              <a:t>” to start the timer for the first person in a pair to start.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adivinar</a:t>
            </a:r>
            <a:r>
              <a:rPr lang="en-GB" sz="1800" b="1" dirty="0"/>
              <a:t> </a:t>
            </a:r>
            <a:r>
              <a:rPr lang="en-GB" sz="1600" b="0" dirty="0"/>
              <a:t>[2201] </a:t>
            </a:r>
            <a:r>
              <a:rPr lang="en-GB" sz="1800" b="1" dirty="0" err="1"/>
              <a:t>frase</a:t>
            </a:r>
            <a:r>
              <a:rPr lang="en-GB" sz="1800" b="1" dirty="0"/>
              <a:t> </a:t>
            </a:r>
            <a:r>
              <a:rPr lang="en-GB" sz="1800" b="0" dirty="0"/>
              <a:t>[1036] </a:t>
            </a:r>
            <a:r>
              <a:rPr lang="en-GB" sz="1800" b="1" dirty="0"/>
              <a:t>y</a:t>
            </a:r>
            <a:r>
              <a:rPr lang="en-GB" sz="1800" b="0" dirty="0"/>
              <a:t> [4]</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9168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10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production of es, the days of the week, </a:t>
            </a:r>
            <a:r>
              <a:rPr lang="en-GB" b="0" dirty="0" err="1"/>
              <a:t>estoy</a:t>
            </a:r>
            <a:r>
              <a:rPr lang="en-GB" b="0" dirty="0"/>
              <a:t> and adjectives.</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Pupils write a set of short statements, following the model: Hoy es (lunes). </a:t>
            </a:r>
            <a:r>
              <a:rPr lang="en-GB" b="0" dirty="0" err="1"/>
              <a:t>Estoy</a:t>
            </a:r>
            <a:r>
              <a:rPr lang="en-GB" b="0" dirty="0"/>
              <a:t> </a:t>
            </a:r>
            <a:r>
              <a:rPr lang="en-GB" b="0" dirty="0" err="1"/>
              <a:t>cansado</a:t>
            </a:r>
            <a:r>
              <a:rPr lang="en-GB" b="0" dirty="0"/>
              <a:t>/a.</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380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CA71-D1EF-4A92-B8ED-F02F8C5BF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3D9E8D-8562-4D96-89FC-D0578D7BD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3DAAF4-ABED-43AD-94FB-35A4A6433A7A}"/>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5" name="Footer Placeholder 4">
            <a:extLst>
              <a:ext uri="{FF2B5EF4-FFF2-40B4-BE49-F238E27FC236}">
                <a16:creationId xmlns:a16="http://schemas.microsoft.com/office/drawing/2014/main" id="{667E0B7D-8EE2-4392-AE5F-7CE3DA2B2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5DE85-ECC8-495C-A23D-9D99A8471089}"/>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370967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06B3-54EA-4837-891C-5C920D545B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FA8A12-ECAF-46F7-85CC-1B3C1C22D5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B4062B-6286-4AA5-AAF2-DC1737327258}"/>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5" name="Footer Placeholder 4">
            <a:extLst>
              <a:ext uri="{FF2B5EF4-FFF2-40B4-BE49-F238E27FC236}">
                <a16:creationId xmlns:a16="http://schemas.microsoft.com/office/drawing/2014/main" id="{76C88280-492A-4E29-A830-1B6C7FDE1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E95515-FC08-46CC-A9B0-D429F33BF44E}"/>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8383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3942F-A1D1-4277-AEF6-AC63B5838B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C44FDB-BA1B-417C-97B3-1761C6F4E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48990-C7D9-4310-9691-736B2092207B}"/>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5" name="Footer Placeholder 4">
            <a:extLst>
              <a:ext uri="{FF2B5EF4-FFF2-40B4-BE49-F238E27FC236}">
                <a16:creationId xmlns:a16="http://schemas.microsoft.com/office/drawing/2014/main" id="{AF992961-C6F7-4B5A-846B-73D6BEDA4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894BE-8321-442F-80B9-72D7CB264E73}"/>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56766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96AA-1C56-40EF-8FE2-B3B8B6678D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3F223-AE14-4A20-8ABC-9116011FDB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FEEDEA-ECDB-4B54-8747-784F0704F6FF}"/>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5" name="Footer Placeholder 4">
            <a:extLst>
              <a:ext uri="{FF2B5EF4-FFF2-40B4-BE49-F238E27FC236}">
                <a16:creationId xmlns:a16="http://schemas.microsoft.com/office/drawing/2014/main" id="{8982BF98-7CBC-4C9D-821D-09DEFD0402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1FDC3C-5835-42DC-820D-F52F4582BDCD}"/>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81295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DD8-EE12-4C6F-B1B2-E6EC2B8EE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651E8D-90DC-4E94-A3F4-BEAC68C8C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DA1FA9-AE24-48EF-9173-CB64D5A470BA}"/>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5" name="Footer Placeholder 4">
            <a:extLst>
              <a:ext uri="{FF2B5EF4-FFF2-40B4-BE49-F238E27FC236}">
                <a16:creationId xmlns:a16="http://schemas.microsoft.com/office/drawing/2014/main" id="{5A486816-999D-46C5-BCFA-4A08A8461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96E7F9-D1EA-4151-B844-2CE762D74DED}"/>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00491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22A1-E7B7-475E-BA80-2FA0C5EE92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23E14-6ADD-400F-A667-2662D519D8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9EBAD8-6AFF-472D-8F46-5E0E5BC3B7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1591E4-199A-4BCC-B508-CBEB8CE9D295}"/>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6" name="Footer Placeholder 5">
            <a:extLst>
              <a:ext uri="{FF2B5EF4-FFF2-40B4-BE49-F238E27FC236}">
                <a16:creationId xmlns:a16="http://schemas.microsoft.com/office/drawing/2014/main" id="{A8DEA6B4-7CFF-4676-932A-F938A3C871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7ABA0-D92F-43E2-8BB3-6BE835738667}"/>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429326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6B91-4141-4ABC-8CA0-F8907E2FDC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43CCB1-E5CD-4F25-82BF-102F00651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3F53B-F455-46F2-AA6F-76763F43EC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3414F-FE4E-427D-A2F3-2DAA0E8DD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3D9D7A-2430-4133-A381-36DBF72C69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0B9BE2-D7EF-4645-8755-2A42A0773AC8}"/>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8" name="Footer Placeholder 7">
            <a:extLst>
              <a:ext uri="{FF2B5EF4-FFF2-40B4-BE49-F238E27FC236}">
                <a16:creationId xmlns:a16="http://schemas.microsoft.com/office/drawing/2014/main" id="{6840D23A-72BB-42EE-B829-91421B15DF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C3CE6-E5BA-4D04-AC75-AB7305E14ADF}"/>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38864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8078-C812-455B-A252-740E7F31FF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CB69E6-3F9D-4A65-B953-62930E912A2D}"/>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4" name="Footer Placeholder 3">
            <a:extLst>
              <a:ext uri="{FF2B5EF4-FFF2-40B4-BE49-F238E27FC236}">
                <a16:creationId xmlns:a16="http://schemas.microsoft.com/office/drawing/2014/main" id="{66DF941A-D15B-4737-A8D3-CB0C89326D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EAA4C4-73DF-454F-B88F-3A6BE21429E3}"/>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156544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F2005-FF87-4272-8EB3-84D37C3E959A}"/>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3" name="Footer Placeholder 2">
            <a:extLst>
              <a:ext uri="{FF2B5EF4-FFF2-40B4-BE49-F238E27FC236}">
                <a16:creationId xmlns:a16="http://schemas.microsoft.com/office/drawing/2014/main" id="{B847455C-3669-44C3-B86E-5892F1F9EA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6359D-9ED0-4771-8C92-5C4751BBBB81}"/>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189936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12E-278B-4231-B506-C9BDD2959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EBE6D9-AEFF-4759-A9DB-D028E38A2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E8086D-D8EA-40D6-BB5A-1B68F95F6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F4FEF-4C58-4DE4-A29D-FB07316A12E3}"/>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6" name="Footer Placeholder 5">
            <a:extLst>
              <a:ext uri="{FF2B5EF4-FFF2-40B4-BE49-F238E27FC236}">
                <a16:creationId xmlns:a16="http://schemas.microsoft.com/office/drawing/2014/main" id="{AD640306-268F-40D4-815F-F31A6BBF78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55B07E-89CE-43AD-A0EE-09C3B55A14DA}"/>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365472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A0F1-C750-49C6-95A0-98A5E4BCE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728FB3-A43E-4B7B-BED4-C959656DAF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AC532A-04D9-44DF-883B-599951E9D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BD867-3B99-40E7-99C1-7A992C48F8DB}"/>
              </a:ext>
            </a:extLst>
          </p:cNvPr>
          <p:cNvSpPr>
            <a:spLocks noGrp="1"/>
          </p:cNvSpPr>
          <p:nvPr>
            <p:ph type="dt" sz="half" idx="10"/>
          </p:nvPr>
        </p:nvSpPr>
        <p:spPr/>
        <p:txBody>
          <a:bodyPr/>
          <a:lstStyle/>
          <a:p>
            <a:fld id="{4305A410-7D74-4EA4-81F9-4FEB835A08F2}" type="datetimeFigureOut">
              <a:rPr lang="en-GB" smtClean="0"/>
              <a:t>01/07/2023</a:t>
            </a:fld>
            <a:endParaRPr lang="en-GB"/>
          </a:p>
        </p:txBody>
      </p:sp>
      <p:sp>
        <p:nvSpPr>
          <p:cNvPr id="6" name="Footer Placeholder 5">
            <a:extLst>
              <a:ext uri="{FF2B5EF4-FFF2-40B4-BE49-F238E27FC236}">
                <a16:creationId xmlns:a16="http://schemas.microsoft.com/office/drawing/2014/main" id="{55ED0F8D-C66F-4848-9E02-9EC9D3498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F43445-BCFF-4E4C-8E62-3F2CB373AA19}"/>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48600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65C1E-5038-4864-B785-F34BD477D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10B9B0-3904-4DC8-9D35-9ACDB576E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7D19D-F0E0-429B-9DB3-9C38D6379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5A410-7D74-4EA4-81F9-4FEB835A08F2}" type="datetimeFigureOut">
              <a:rPr lang="en-GB" smtClean="0"/>
              <a:t>01/07/2023</a:t>
            </a:fld>
            <a:endParaRPr lang="en-GB"/>
          </a:p>
        </p:txBody>
      </p:sp>
      <p:sp>
        <p:nvSpPr>
          <p:cNvPr id="5" name="Footer Placeholder 4">
            <a:extLst>
              <a:ext uri="{FF2B5EF4-FFF2-40B4-BE49-F238E27FC236}">
                <a16:creationId xmlns:a16="http://schemas.microsoft.com/office/drawing/2014/main" id="{B6DD7886-2812-4CE7-9B98-B6305D0FB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814867-5C0B-4260-B5A0-7EA692806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F7E96-0203-4711-B3A9-1685926A94C9}" type="slidenum">
              <a:rPr lang="en-GB" smtClean="0"/>
              <a:t>‹#›</a:t>
            </a:fld>
            <a:endParaRPr lang="en-GB"/>
          </a:p>
        </p:txBody>
      </p:sp>
    </p:spTree>
    <p:extLst>
      <p:ext uri="{BB962C8B-B14F-4D97-AF65-F5344CB8AC3E}">
        <p14:creationId xmlns:p14="http://schemas.microsoft.com/office/powerpoint/2010/main" val="103002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audio" Target="../media/audio2.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NOf6i8LBFDk?feature=oembed"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2.wav"/><Relationship Id="rId18"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4.png"/><Relationship Id="rId12" Type="http://schemas.openxmlformats.org/officeDocument/2006/relationships/audio" Target="../media/audio11.wav"/><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7.svg"/><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audio" Target="../media/audio10.wav"/><Relationship Id="rId5" Type="http://schemas.openxmlformats.org/officeDocument/2006/relationships/audio" Target="../media/audio5.wav"/><Relationship Id="rId15" Type="http://schemas.openxmlformats.org/officeDocument/2006/relationships/image" Target="../media/image6.png"/><Relationship Id="rId10" Type="http://schemas.openxmlformats.org/officeDocument/2006/relationships/audio" Target="../media/audio9.wav"/><Relationship Id="rId19"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audio" Target="../media/audio8.wav"/><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audio" Target="../media/audio22.wav"/><Relationship Id="rId18" Type="http://schemas.openxmlformats.org/officeDocument/2006/relationships/image" Target="../media/image12.png"/><Relationship Id="rId3" Type="http://schemas.openxmlformats.org/officeDocument/2006/relationships/audio" Target="../media/audio13.wav"/><Relationship Id="rId21" Type="http://schemas.openxmlformats.org/officeDocument/2006/relationships/image" Target="../media/image8.png"/><Relationship Id="rId7" Type="http://schemas.openxmlformats.org/officeDocument/2006/relationships/audio" Target="../media/audio16.wav"/><Relationship Id="rId12" Type="http://schemas.openxmlformats.org/officeDocument/2006/relationships/audio" Target="../media/audio21.wav"/><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audio" Target="../media/audio25.wav"/><Relationship Id="rId20" Type="http://schemas.openxmlformats.org/officeDocument/2006/relationships/image" Target="../media/image7.svg"/><Relationship Id="rId1" Type="http://schemas.openxmlformats.org/officeDocument/2006/relationships/slideLayout" Target="../slideLayouts/slideLayout6.xml"/><Relationship Id="rId6" Type="http://schemas.openxmlformats.org/officeDocument/2006/relationships/audio" Target="../media/audio15.wav"/><Relationship Id="rId11" Type="http://schemas.openxmlformats.org/officeDocument/2006/relationships/audio" Target="../media/audio20.wav"/><Relationship Id="rId5" Type="http://schemas.openxmlformats.org/officeDocument/2006/relationships/audio" Target="../media/audio14.wav"/><Relationship Id="rId15" Type="http://schemas.openxmlformats.org/officeDocument/2006/relationships/audio" Target="../media/audio24.wav"/><Relationship Id="rId10" Type="http://schemas.openxmlformats.org/officeDocument/2006/relationships/audio" Target="../media/audio19.wav"/><Relationship Id="rId19"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audio" Target="../media/audio18.wav"/><Relationship Id="rId14" Type="http://schemas.openxmlformats.org/officeDocument/2006/relationships/audio" Target="../media/audio23.wav"/><Relationship Id="rId22"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 Id="rId9" Type="http://schemas.openxmlformats.org/officeDocument/2006/relationships/audio" Target="../media/audio26.wav"/></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audio" Target="../media/audio27.wav"/><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audio" Target="../media/audio29.wav"/><Relationship Id="rId4" Type="http://schemas.openxmlformats.org/officeDocument/2006/relationships/image" Target="../media/image9.png"/><Relationship Id="rId9" Type="http://schemas.openxmlformats.org/officeDocument/2006/relationships/audio" Target="../media/audio28.wav"/></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audio" Target="../media/audio29.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audio" Target="../media/audio28.wav"/><Relationship Id="rId4" Type="http://schemas.openxmlformats.org/officeDocument/2006/relationships/image" Target="../media/image16.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30.wav"/><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31.wav"/><Relationship Id="rId5" Type="http://schemas.openxmlformats.org/officeDocument/2006/relationships/image" Target="../media/image19.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audio" Target="../media/audio32.wav"/><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2">
            <a:hlinkClick r:id="" action="ppaction://noaction">
              <a:snd r:embed="rId5" name="t1w1s1_rojo.wav"/>
            </a:hlinkClick>
          </p:cNvPr>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me and others</a:t>
            </a:r>
            <a:br>
              <a:rPr lang="en-GB" sz="1800" dirty="0">
                <a:solidFill>
                  <a:srgbClr val="000000"/>
                </a:solidFill>
                <a:latin typeface="Arial"/>
                <a:cs typeface="Arial"/>
                <a:sym typeface="Arial"/>
              </a:rPr>
            </a:br>
            <a:endParaRPr lang="en-GB" dirty="0"/>
          </a:p>
        </p:txBody>
      </p:sp>
      <p:grpSp>
        <p:nvGrpSpPr>
          <p:cNvPr id="3" name="Group 2">
            <a:extLst>
              <a:ext uri="{FF2B5EF4-FFF2-40B4-BE49-F238E27FC236}">
                <a16:creationId xmlns:a16="http://schemas.microsoft.com/office/drawing/2014/main" id="{E9C11495-0B48-EE10-0EF3-3F70905A1016}"/>
              </a:ext>
            </a:extLst>
          </p:cNvPr>
          <p:cNvGrpSpPr/>
          <p:nvPr/>
        </p:nvGrpSpPr>
        <p:grpSpPr>
          <a:xfrm flipH="1">
            <a:off x="495594" y="2347577"/>
            <a:ext cx="3077021" cy="1372022"/>
            <a:chOff x="2513910" y="1903302"/>
            <a:chExt cx="2346244" cy="1372022"/>
          </a:xfrm>
        </p:grpSpPr>
        <p:pic>
          <p:nvPicPr>
            <p:cNvPr id="4" name="Picture 3" descr="Free Bubble Speech vector and picture">
              <a:extLst>
                <a:ext uri="{FF2B5EF4-FFF2-40B4-BE49-F238E27FC236}">
                  <a16:creationId xmlns:a16="http://schemas.microsoft.com/office/drawing/2014/main" id="{9E3F3116-480C-CA56-5EBB-8C415026D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6357" y="1903302"/>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D1D640-DF50-DD60-8ADC-D5EEADDBFC3B}"/>
                </a:ext>
              </a:extLst>
            </p:cNvPr>
            <p:cNvSpPr txBox="1"/>
            <p:nvPr/>
          </p:nvSpPr>
          <p:spPr>
            <a:xfrm>
              <a:off x="2513910" y="2182625"/>
              <a:ext cx="2346244"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12700">
                    <a:solidFill>
                      <a:srgbClr val="8C9861"/>
                    </a:solidFill>
                    <a:prstDash val="solid"/>
                  </a:ln>
                  <a:solidFill>
                    <a:srgbClr val="9AA60E"/>
                  </a:solidFill>
                  <a:latin typeface="Dreaming Outloud Pro" panose="03050502040302030504" pitchFamily="66" charset="0"/>
                  <a:cs typeface="Dreaming Outloud Pro" panose="03050502040302030504" pitchFamily="66" charset="0"/>
                </a:rPr>
                <a:t>¿Qué día es?</a:t>
              </a:r>
            </a:p>
          </p:txBody>
        </p:sp>
      </p:grpSp>
      <p:grpSp>
        <p:nvGrpSpPr>
          <p:cNvPr id="6" name="Group 5">
            <a:extLst>
              <a:ext uri="{FF2B5EF4-FFF2-40B4-BE49-F238E27FC236}">
                <a16:creationId xmlns:a16="http://schemas.microsoft.com/office/drawing/2014/main" id="{1B5924A2-6508-26A8-F930-8359A15D725A}"/>
              </a:ext>
            </a:extLst>
          </p:cNvPr>
          <p:cNvGrpSpPr/>
          <p:nvPr/>
        </p:nvGrpSpPr>
        <p:grpSpPr>
          <a:xfrm>
            <a:off x="3205429" y="2887281"/>
            <a:ext cx="2402449" cy="2402449"/>
            <a:chOff x="3462635" y="3395856"/>
            <a:chExt cx="2402449" cy="2402449"/>
          </a:xfrm>
        </p:grpSpPr>
        <p:pic>
          <p:nvPicPr>
            <p:cNvPr id="7" name="Picture 2" descr="Free time management week calendar illustration">
              <a:extLst>
                <a:ext uri="{FF2B5EF4-FFF2-40B4-BE49-F238E27FC236}">
                  <a16:creationId xmlns:a16="http://schemas.microsoft.com/office/drawing/2014/main" id="{DBFDDDDF-3F62-0B8E-67CB-3DBFAC5473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635" y="3395856"/>
              <a:ext cx="2402449" cy="24024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028547-C332-77A6-C21B-CEA9B6338031}"/>
                </a:ext>
              </a:extLst>
            </p:cNvPr>
            <p:cNvSpPr txBox="1"/>
            <p:nvPr/>
          </p:nvSpPr>
          <p:spPr>
            <a:xfrm>
              <a:off x="3990718" y="3852031"/>
              <a:ext cx="463588" cy="307777"/>
            </a:xfrm>
            <a:prstGeom prst="rect">
              <a:avLst/>
            </a:prstGeom>
            <a:solidFill>
              <a:srgbClr val="B6DDEB"/>
            </a:solidFill>
          </p:spPr>
          <p:txBody>
            <a:bodyPr wrap="square" rtlCol="0">
              <a:spAutoFit/>
            </a:bodyPr>
            <a:lstStyle/>
            <a:p>
              <a:r>
                <a:rPr lang="en-GB" b="1" dirty="0" err="1">
                  <a:solidFill>
                    <a:srgbClr val="002060"/>
                  </a:solidFill>
                  <a:latin typeface="Dreaming Outloud Pro" panose="03050502040302030504" pitchFamily="66" charset="0"/>
                  <a:cs typeface="Dreaming Outloud Pro" panose="03050502040302030504" pitchFamily="66" charset="0"/>
                </a:rPr>
                <a:t>lun</a:t>
              </a:r>
              <a:endParaRPr lang="en-GB" b="1" dirty="0">
                <a:solidFill>
                  <a:srgbClr val="002060"/>
                </a:solidFill>
                <a:latin typeface="Dreaming Outloud Pro" panose="03050502040302030504" pitchFamily="66" charset="0"/>
                <a:cs typeface="Dreaming Outloud Pro" panose="03050502040302030504" pitchFamily="66" charset="0"/>
              </a:endParaRPr>
            </a:p>
          </p:txBody>
        </p:sp>
        <p:sp>
          <p:nvSpPr>
            <p:cNvPr id="9" name="TextBox 8">
              <a:extLst>
                <a:ext uri="{FF2B5EF4-FFF2-40B4-BE49-F238E27FC236}">
                  <a16:creationId xmlns:a16="http://schemas.microsoft.com/office/drawing/2014/main" id="{4256D31F-ADAF-DCDC-946E-95338064DE9A}"/>
                </a:ext>
              </a:extLst>
            </p:cNvPr>
            <p:cNvSpPr txBox="1"/>
            <p:nvPr/>
          </p:nvSpPr>
          <p:spPr>
            <a:xfrm>
              <a:off x="4997629" y="3859236"/>
              <a:ext cx="463588" cy="276999"/>
            </a:xfrm>
            <a:prstGeom prst="rect">
              <a:avLst/>
            </a:prstGeom>
            <a:solidFill>
              <a:srgbClr val="B6DDEB"/>
            </a:solidFill>
          </p:spPr>
          <p:txBody>
            <a:bodyPr wrap="square" rtlCol="0">
              <a:spAutoFit/>
            </a:bodyPr>
            <a:lstStyle/>
            <a:p>
              <a:r>
                <a:rPr lang="en-GB" sz="1200" b="1" dirty="0">
                  <a:solidFill>
                    <a:srgbClr val="002060"/>
                  </a:solidFill>
                  <a:latin typeface="Dreaming Outloud Pro" panose="03050502040302030504" pitchFamily="66" charset="0"/>
                  <a:cs typeface="Dreaming Outloud Pro" panose="03050502040302030504" pitchFamily="66" charset="0"/>
                </a:rPr>
                <a:t>mar</a:t>
              </a:r>
            </a:p>
          </p:txBody>
        </p:sp>
        <p:sp>
          <p:nvSpPr>
            <p:cNvPr id="10" name="TextBox 9">
              <a:extLst>
                <a:ext uri="{FF2B5EF4-FFF2-40B4-BE49-F238E27FC236}">
                  <a16:creationId xmlns:a16="http://schemas.microsoft.com/office/drawing/2014/main" id="{3A351E13-6B4A-0F03-CF94-2E8241C406A8}"/>
                </a:ext>
              </a:extLst>
            </p:cNvPr>
            <p:cNvSpPr txBox="1"/>
            <p:nvPr/>
          </p:nvSpPr>
          <p:spPr>
            <a:xfrm>
              <a:off x="4500848" y="4514288"/>
              <a:ext cx="463588" cy="276999"/>
            </a:xfrm>
            <a:prstGeom prst="rect">
              <a:avLst/>
            </a:prstGeom>
            <a:solidFill>
              <a:srgbClr val="B6DDEB"/>
            </a:solidFill>
          </p:spPr>
          <p:txBody>
            <a:bodyPr wrap="square" rtlCol="0">
              <a:spAutoFit/>
            </a:bodyPr>
            <a:lstStyle/>
            <a:p>
              <a:r>
                <a:rPr lang="en-GB" sz="1200" b="1" dirty="0" err="1">
                  <a:solidFill>
                    <a:srgbClr val="002060"/>
                  </a:solidFill>
                  <a:latin typeface="Dreaming Outloud Pro" panose="03050502040302030504" pitchFamily="66" charset="0"/>
                  <a:cs typeface="Dreaming Outloud Pro" panose="03050502040302030504" pitchFamily="66" charset="0"/>
                </a:rPr>
                <a:t>mié</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1" name="TextBox 10">
              <a:extLst>
                <a:ext uri="{FF2B5EF4-FFF2-40B4-BE49-F238E27FC236}">
                  <a16:creationId xmlns:a16="http://schemas.microsoft.com/office/drawing/2014/main" id="{59510B2C-07DE-C9E5-4F75-41F1D9659039}"/>
                </a:ext>
              </a:extLst>
            </p:cNvPr>
            <p:cNvSpPr txBox="1"/>
            <p:nvPr/>
          </p:nvSpPr>
          <p:spPr>
            <a:xfrm>
              <a:off x="3755274" y="4711118"/>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jue</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2" name="TextBox 11">
              <a:extLst>
                <a:ext uri="{FF2B5EF4-FFF2-40B4-BE49-F238E27FC236}">
                  <a16:creationId xmlns:a16="http://schemas.microsoft.com/office/drawing/2014/main" id="{9464F0EB-CA1C-F75C-928C-246231B0BF41}"/>
                </a:ext>
              </a:extLst>
            </p:cNvPr>
            <p:cNvSpPr txBox="1"/>
            <p:nvPr/>
          </p:nvSpPr>
          <p:spPr>
            <a:xfrm>
              <a:off x="5235763" y="4686565"/>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vier</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3" name="TextBox 12">
              <a:extLst>
                <a:ext uri="{FF2B5EF4-FFF2-40B4-BE49-F238E27FC236}">
                  <a16:creationId xmlns:a16="http://schemas.microsoft.com/office/drawing/2014/main" id="{60BA8636-0D9C-8BBF-B04F-77633F2881F8}"/>
                </a:ext>
              </a:extLst>
            </p:cNvPr>
            <p:cNvSpPr txBox="1"/>
            <p:nvPr/>
          </p:nvSpPr>
          <p:spPr>
            <a:xfrm>
              <a:off x="3990309" y="5313710"/>
              <a:ext cx="463588" cy="307777"/>
            </a:xfrm>
            <a:prstGeom prst="rect">
              <a:avLst/>
            </a:prstGeom>
            <a:solidFill>
              <a:srgbClr val="B6DDEB"/>
            </a:solidFill>
          </p:spPr>
          <p:txBody>
            <a:bodyPr wrap="square" rtlCol="0">
              <a:spAutoFit/>
            </a:bodyPr>
            <a:lstStyle/>
            <a:p>
              <a:pPr algn="ctr"/>
              <a:r>
                <a:rPr lang="en-GB" b="1" dirty="0" err="1">
                  <a:solidFill>
                    <a:srgbClr val="002060"/>
                  </a:solidFill>
                  <a:latin typeface="Dreaming Outloud Pro" panose="03050502040302030504" pitchFamily="66" charset="0"/>
                  <a:cs typeface="Dreaming Outloud Pro" panose="03050502040302030504" pitchFamily="66" charset="0"/>
                </a:rPr>
                <a:t>sáb</a:t>
              </a:r>
              <a:endParaRPr lang="en-GB" b="1" dirty="0">
                <a:solidFill>
                  <a:srgbClr val="002060"/>
                </a:solidFill>
                <a:latin typeface="Dreaming Outloud Pro" panose="03050502040302030504" pitchFamily="66" charset="0"/>
                <a:cs typeface="Dreaming Outloud Pro" panose="03050502040302030504" pitchFamily="66" charset="0"/>
              </a:endParaRPr>
            </a:p>
          </p:txBody>
        </p:sp>
        <p:sp>
          <p:nvSpPr>
            <p:cNvPr id="14" name="TextBox 13">
              <a:extLst>
                <a:ext uri="{FF2B5EF4-FFF2-40B4-BE49-F238E27FC236}">
                  <a16:creationId xmlns:a16="http://schemas.microsoft.com/office/drawing/2014/main" id="{DCEC1E7A-11CD-ACD6-E83C-9E2BE4A2F1B7}"/>
                </a:ext>
              </a:extLst>
            </p:cNvPr>
            <p:cNvSpPr txBox="1"/>
            <p:nvPr/>
          </p:nvSpPr>
          <p:spPr>
            <a:xfrm>
              <a:off x="4843411" y="5329098"/>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dom</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4ADCB1-B972-4A5F-BD00-76BE891A3A4C}"/>
              </a:ext>
            </a:extLst>
          </p:cNvPr>
          <p:cNvSpPr>
            <a:spLocks noGrp="1"/>
          </p:cNvSpPr>
          <p:nvPr>
            <p:ph type="title"/>
          </p:nvPr>
        </p:nvSpPr>
        <p:spPr>
          <a:xfrm>
            <a:off x="184671" y="-76936"/>
            <a:ext cx="10515600" cy="1325563"/>
          </a:xfrm>
        </p:spPr>
        <p:txBody>
          <a:bodyPr/>
          <a:lstStyle/>
          <a:p>
            <a:r>
              <a:rPr lang="en-GB" b="1" dirty="0">
                <a:solidFill>
                  <a:srgbClr val="002060"/>
                </a:solidFill>
                <a:latin typeface="Century Gothic" panose="020B0502020202020204" pitchFamily="34" charset="0"/>
              </a:rPr>
              <a:t>Los </a:t>
            </a:r>
            <a:r>
              <a:rPr lang="en-GB" b="1" dirty="0" err="1">
                <a:solidFill>
                  <a:srgbClr val="002060"/>
                </a:solidFill>
                <a:latin typeface="Century Gothic" panose="020B0502020202020204" pitchFamily="34" charset="0"/>
              </a:rPr>
              <a:t>días</a:t>
            </a:r>
            <a:r>
              <a:rPr lang="en-GB" b="1" dirty="0">
                <a:solidFill>
                  <a:srgbClr val="002060"/>
                </a:solidFill>
                <a:latin typeface="Century Gothic" panose="020B0502020202020204" pitchFamily="34" charset="0"/>
              </a:rPr>
              <a:t> </a:t>
            </a:r>
          </a:p>
        </p:txBody>
      </p:sp>
      <p:pic>
        <p:nvPicPr>
          <p:cNvPr id="6" name="Online Media 5" title="Siete Dￃﾭas | Los dￃﾭas de la Semana | Aprender Palabras | Pinkfong Canciones Infantiles">
            <a:hlinkClick r:id="" action="ppaction://media"/>
            <a:extLst>
              <a:ext uri="{FF2B5EF4-FFF2-40B4-BE49-F238E27FC236}">
                <a16:creationId xmlns:a16="http://schemas.microsoft.com/office/drawing/2014/main" id="{772DBD31-96DB-47C0-B19F-087E415DFB94}"/>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pic>
        <p:nvPicPr>
          <p:cNvPr id="8" name="Picture 7" descr="A picture containing text, light&#10;&#10;Description automatically generated">
            <a:extLst>
              <a:ext uri="{FF2B5EF4-FFF2-40B4-BE49-F238E27FC236}">
                <a16:creationId xmlns:a16="http://schemas.microsoft.com/office/drawing/2014/main" id="{6B08B89E-FB97-4A91-984C-030CA14DB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0271" y="5799114"/>
            <a:ext cx="1101699" cy="755697"/>
          </a:xfrm>
          <a:prstGeom prst="rect">
            <a:avLst/>
          </a:prstGeom>
        </p:spPr>
      </p:pic>
      <p:pic>
        <p:nvPicPr>
          <p:cNvPr id="9" name="Picture 8">
            <a:extLst>
              <a:ext uri="{FF2B5EF4-FFF2-40B4-BE49-F238E27FC236}">
                <a16:creationId xmlns:a16="http://schemas.microsoft.com/office/drawing/2014/main" id="{606F5375-B0BC-434F-959F-98899EE23B3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88" y="580577"/>
            <a:ext cx="3115477" cy="1913098"/>
          </a:xfrm>
          <a:prstGeom prst="rect">
            <a:avLst/>
          </a:prstGeom>
        </p:spPr>
      </p:pic>
      <p:sp>
        <p:nvSpPr>
          <p:cNvPr id="10" name="TextBox 9">
            <a:extLst>
              <a:ext uri="{FF2B5EF4-FFF2-40B4-BE49-F238E27FC236}">
                <a16:creationId xmlns:a16="http://schemas.microsoft.com/office/drawing/2014/main" id="{15004537-70AE-462F-A81F-F9E86BA8D073}"/>
              </a:ext>
            </a:extLst>
          </p:cNvPr>
          <p:cNvSpPr txBox="1"/>
          <p:nvPr/>
        </p:nvSpPr>
        <p:spPr>
          <a:xfrm>
            <a:off x="10784162" y="1064562"/>
            <a:ext cx="1164101" cy="461665"/>
          </a:xfrm>
          <a:prstGeom prst="rect">
            <a:avLst/>
          </a:prstGeom>
          <a:solidFill>
            <a:srgbClr val="00B0F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err="1">
                <a:solidFill>
                  <a:srgbClr val="FFFFFF"/>
                </a:solidFill>
                <a:latin typeface="Century Gothic" panose="020B0502020202020204" pitchFamily="34" charset="0"/>
                <a:cs typeface="Arial"/>
                <a:sym typeface="Arial"/>
              </a:rPr>
              <a:t>cantar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pSp>
        <p:nvGrpSpPr>
          <p:cNvPr id="11" name="Group 10">
            <a:extLst>
              <a:ext uri="{FF2B5EF4-FFF2-40B4-BE49-F238E27FC236}">
                <a16:creationId xmlns:a16="http://schemas.microsoft.com/office/drawing/2014/main" id="{735C5DB2-8B6A-403B-B96F-A32993AD4714}"/>
              </a:ext>
            </a:extLst>
          </p:cNvPr>
          <p:cNvGrpSpPr/>
          <p:nvPr/>
        </p:nvGrpSpPr>
        <p:grpSpPr>
          <a:xfrm>
            <a:off x="10931412" y="128500"/>
            <a:ext cx="864300" cy="876300"/>
            <a:chOff x="10931412" y="128500"/>
            <a:chExt cx="864300" cy="876300"/>
          </a:xfrm>
        </p:grpSpPr>
        <p:sp>
          <p:nvSpPr>
            <p:cNvPr id="12" name="Oval 11">
              <a:extLst>
                <a:ext uri="{FF2B5EF4-FFF2-40B4-BE49-F238E27FC236}">
                  <a16:creationId xmlns:a16="http://schemas.microsoft.com/office/drawing/2014/main" id="{195E9A7B-56A7-4687-9E91-85EDFAF60E53}"/>
                </a:ext>
              </a:extLst>
            </p:cNvPr>
            <p:cNvSpPr/>
            <p:nvPr/>
          </p:nvSpPr>
          <p:spPr>
            <a:xfrm>
              <a:off x="10931412" y="128500"/>
              <a:ext cx="864300" cy="876300"/>
            </a:xfrm>
            <a:prstGeom prst="ellipse">
              <a:avLst/>
            </a:prstGeom>
            <a:solidFill>
              <a:srgbClr val="00B0F0"/>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64FD493-66CC-4894-A779-5BC4EFFFFE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1253" y="249899"/>
              <a:ext cx="524618" cy="633501"/>
            </a:xfrm>
            <a:prstGeom prst="rect">
              <a:avLst/>
            </a:prstGeom>
          </p:spPr>
        </p:pic>
      </p:grpSp>
    </p:spTree>
    <p:extLst>
      <p:ext uri="{BB962C8B-B14F-4D97-AF65-F5344CB8AC3E}">
        <p14:creationId xmlns:p14="http://schemas.microsoft.com/office/powerpoint/2010/main" val="15320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1" name="Google Shape;157;p2">
            <a:extLst>
              <a:ext uri="{FF2B5EF4-FFF2-40B4-BE49-F238E27FC236}">
                <a16:creationId xmlns:a16="http://schemas.microsoft.com/office/drawing/2014/main" id="{CA9347D5-8E67-4800-8388-5A45F0B385EC}"/>
              </a:ext>
            </a:extLst>
          </p:cNvPr>
          <p:cNvSpPr txBox="1"/>
          <p:nvPr/>
        </p:nvSpPr>
        <p:spPr>
          <a:xfrm>
            <a:off x="234426" y="653922"/>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13" name="Google Shape;153;p2">
            <a:hlinkClick r:id="" action="ppaction://noaction">
              <a:snd r:embed="rId6" name="e.wav"/>
            </a:hlinkClick>
            <a:extLst>
              <a:ext uri="{FF2B5EF4-FFF2-40B4-BE49-F238E27FC236}">
                <a16:creationId xmlns:a16="http://schemas.microsoft.com/office/drawing/2014/main" id="{7CEDC309-88F9-40E1-A696-E66BC502B60F}"/>
              </a:ext>
            </a:extLst>
          </p:cNvPr>
          <p:cNvSpPr txBox="1"/>
          <p:nvPr/>
        </p:nvSpPr>
        <p:spPr>
          <a:xfrm>
            <a:off x="7141931" y="128500"/>
            <a:ext cx="459564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 [co] [cu]</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D6CEAF4F-0510-49DD-8A36-930AF3FAB5D9}"/>
              </a:ext>
            </a:extLst>
          </p:cNvPr>
          <p:cNvGraphicFramePr>
            <a:graphicFrameLocks noGrp="1"/>
          </p:cNvGraphicFramePr>
          <p:nvPr>
            <p:extLst>
              <p:ext uri="{D42A27DB-BD31-4B8C-83A1-F6EECF244321}">
                <p14:modId xmlns:p14="http://schemas.microsoft.com/office/powerpoint/2010/main" val="2408614222"/>
              </p:ext>
            </p:extLst>
          </p:nvPr>
        </p:nvGraphicFramePr>
        <p:xfrm>
          <a:off x="224125" y="1908191"/>
          <a:ext cx="6266377" cy="3817513"/>
        </p:xfrm>
        <a:graphic>
          <a:graphicData uri="http://schemas.openxmlformats.org/drawingml/2006/table">
            <a:tbl>
              <a:tblPr>
                <a:noFill/>
              </a:tblPr>
              <a:tblGrid>
                <a:gridCol w="822745">
                  <a:extLst>
                    <a:ext uri="{9D8B030D-6E8A-4147-A177-3AD203B41FA5}">
                      <a16:colId xmlns:a16="http://schemas.microsoft.com/office/drawing/2014/main" val="3645971738"/>
                    </a:ext>
                  </a:extLst>
                </a:gridCol>
                <a:gridCol w="1185945">
                  <a:extLst>
                    <a:ext uri="{9D8B030D-6E8A-4147-A177-3AD203B41FA5}">
                      <a16:colId xmlns:a16="http://schemas.microsoft.com/office/drawing/2014/main" val="3922332982"/>
                    </a:ext>
                  </a:extLst>
                </a:gridCol>
                <a:gridCol w="1185945">
                  <a:extLst>
                    <a:ext uri="{9D8B030D-6E8A-4147-A177-3AD203B41FA5}">
                      <a16:colId xmlns:a16="http://schemas.microsoft.com/office/drawing/2014/main" val="2225173555"/>
                    </a:ext>
                  </a:extLst>
                </a:gridCol>
                <a:gridCol w="1076914">
                  <a:extLst>
                    <a:ext uri="{9D8B030D-6E8A-4147-A177-3AD203B41FA5}">
                      <a16:colId xmlns:a16="http://schemas.microsoft.com/office/drawing/2014/main" val="1500377801"/>
                    </a:ext>
                  </a:extLst>
                </a:gridCol>
                <a:gridCol w="1994828">
                  <a:extLst>
                    <a:ext uri="{9D8B030D-6E8A-4147-A177-3AD203B41FA5}">
                      <a16:colId xmlns:a16="http://schemas.microsoft.com/office/drawing/2014/main" val="1410839627"/>
                    </a:ext>
                  </a:extLst>
                </a:gridCol>
              </a:tblGrid>
              <a:tr h="54535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ca</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co</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cu</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73921976"/>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rPr>
                        <a:t>_ _ n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974250916"/>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_ _  n</a:t>
                      </a:r>
                      <a:endParaRPr lang="en-GB"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4023209139"/>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m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03475848"/>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e n t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327194691"/>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a n d o</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689508771"/>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n t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6618053"/>
                  </a:ext>
                </a:extLst>
              </a:tr>
            </a:tbl>
          </a:graphicData>
        </a:graphic>
      </p:graphicFrame>
      <p:pic>
        <p:nvPicPr>
          <p:cNvPr id="46" name="Google Shape;156;p20">
            <a:extLst>
              <a:ext uri="{FF2B5EF4-FFF2-40B4-BE49-F238E27FC236}">
                <a16:creationId xmlns:a16="http://schemas.microsoft.com/office/drawing/2014/main" id="{9C2D4B95-7C25-4F1D-9B0C-911833C0A1DB}"/>
              </a:ext>
            </a:extLst>
          </p:cNvPr>
          <p:cNvPicPr preferRelativeResize="0"/>
          <p:nvPr/>
        </p:nvPicPr>
        <p:blipFill>
          <a:blip r:embed="rId7">
            <a:alphaModFix/>
          </a:blip>
          <a:stretch>
            <a:fillRect/>
          </a:stretch>
        </p:blipFill>
        <p:spPr>
          <a:xfrm>
            <a:off x="3720618" y="2509341"/>
            <a:ext cx="405379" cy="425400"/>
          </a:xfrm>
          <a:prstGeom prst="rect">
            <a:avLst/>
          </a:prstGeom>
          <a:noFill/>
          <a:ln>
            <a:noFill/>
          </a:ln>
        </p:spPr>
      </p:pic>
      <p:sp>
        <p:nvSpPr>
          <p:cNvPr id="47" name="Rectangle 46">
            <a:hlinkClick r:id="" action="ppaction://noaction">
              <a:snd r:embed="rId8" name="35_cuna.wav"/>
            </a:hlinkClick>
            <a:extLst>
              <a:ext uri="{FF2B5EF4-FFF2-40B4-BE49-F238E27FC236}">
                <a16:creationId xmlns:a16="http://schemas.microsoft.com/office/drawing/2014/main" id="{634BE205-2734-417F-B35E-A6BEC6402D64}"/>
              </a:ext>
            </a:extLst>
          </p:cNvPr>
          <p:cNvSpPr/>
          <p:nvPr/>
        </p:nvSpPr>
        <p:spPr>
          <a:xfrm>
            <a:off x="460494" y="2520318"/>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E</a:t>
            </a:r>
          </a:p>
        </p:txBody>
      </p:sp>
      <p:sp>
        <p:nvSpPr>
          <p:cNvPr id="49" name="Rectangle 48">
            <a:hlinkClick r:id="" action="ppaction://noaction">
              <a:snd r:embed="rId9" name="36_con.wav"/>
            </a:hlinkClick>
            <a:extLst>
              <a:ext uri="{FF2B5EF4-FFF2-40B4-BE49-F238E27FC236}">
                <a16:creationId xmlns:a16="http://schemas.microsoft.com/office/drawing/2014/main" id="{F2C67195-E11F-441D-9C81-E72E4833F151}"/>
              </a:ext>
            </a:extLst>
          </p:cNvPr>
          <p:cNvSpPr/>
          <p:nvPr/>
        </p:nvSpPr>
        <p:spPr>
          <a:xfrm>
            <a:off x="460494" y="3081475"/>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1</a:t>
            </a:r>
          </a:p>
        </p:txBody>
      </p:sp>
      <p:sp>
        <p:nvSpPr>
          <p:cNvPr id="50" name="Rectangle 49">
            <a:hlinkClick r:id="" action="ppaction://noaction">
              <a:snd r:embed="rId10" name="37-cama.wav"/>
            </a:hlinkClick>
            <a:extLst>
              <a:ext uri="{FF2B5EF4-FFF2-40B4-BE49-F238E27FC236}">
                <a16:creationId xmlns:a16="http://schemas.microsoft.com/office/drawing/2014/main" id="{561684B4-9F2C-4C52-9743-ADA025FC7AE8}"/>
              </a:ext>
            </a:extLst>
          </p:cNvPr>
          <p:cNvSpPr/>
          <p:nvPr/>
        </p:nvSpPr>
        <p:spPr>
          <a:xfrm>
            <a:off x="461954" y="3623505"/>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2</a:t>
            </a:r>
          </a:p>
        </p:txBody>
      </p:sp>
      <p:sp>
        <p:nvSpPr>
          <p:cNvPr id="51" name="Rectangle 50">
            <a:hlinkClick r:id="" action="ppaction://noaction">
              <a:snd r:embed="rId11" name="38_cuenta.wav"/>
            </a:hlinkClick>
            <a:extLst>
              <a:ext uri="{FF2B5EF4-FFF2-40B4-BE49-F238E27FC236}">
                <a16:creationId xmlns:a16="http://schemas.microsoft.com/office/drawing/2014/main" id="{FD316C8D-FC7C-4E76-AC0C-F3EA4AC8C3DC}"/>
              </a:ext>
            </a:extLst>
          </p:cNvPr>
          <p:cNvSpPr/>
          <p:nvPr/>
        </p:nvSpPr>
        <p:spPr>
          <a:xfrm>
            <a:off x="460494" y="4160582"/>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3</a:t>
            </a:r>
          </a:p>
        </p:txBody>
      </p:sp>
      <p:sp>
        <p:nvSpPr>
          <p:cNvPr id="52" name="Rectangle 51">
            <a:hlinkClick r:id="" action="ppaction://noaction">
              <a:snd r:embed="rId12" name="39_cuando.wav"/>
            </a:hlinkClick>
            <a:extLst>
              <a:ext uri="{FF2B5EF4-FFF2-40B4-BE49-F238E27FC236}">
                <a16:creationId xmlns:a16="http://schemas.microsoft.com/office/drawing/2014/main" id="{AD330463-DF8A-431E-9BF1-AD81E2FD35EE}"/>
              </a:ext>
            </a:extLst>
          </p:cNvPr>
          <p:cNvSpPr/>
          <p:nvPr/>
        </p:nvSpPr>
        <p:spPr>
          <a:xfrm>
            <a:off x="460494" y="4697659"/>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4</a:t>
            </a:r>
          </a:p>
        </p:txBody>
      </p:sp>
      <p:sp>
        <p:nvSpPr>
          <p:cNvPr id="53" name="Rectangle 52">
            <a:hlinkClick r:id="" action="ppaction://noaction">
              <a:snd r:embed="rId13" name="40_canta.wav"/>
            </a:hlinkClick>
            <a:extLst>
              <a:ext uri="{FF2B5EF4-FFF2-40B4-BE49-F238E27FC236}">
                <a16:creationId xmlns:a16="http://schemas.microsoft.com/office/drawing/2014/main" id="{CBA12D3E-F671-4F3F-96CE-0A215834EBA5}"/>
              </a:ext>
            </a:extLst>
          </p:cNvPr>
          <p:cNvSpPr/>
          <p:nvPr/>
        </p:nvSpPr>
        <p:spPr>
          <a:xfrm>
            <a:off x="460494" y="5245494"/>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5</a:t>
            </a:r>
          </a:p>
        </p:txBody>
      </p:sp>
      <p:pic>
        <p:nvPicPr>
          <p:cNvPr id="56" name="Google Shape;156;p20">
            <a:extLst>
              <a:ext uri="{FF2B5EF4-FFF2-40B4-BE49-F238E27FC236}">
                <a16:creationId xmlns:a16="http://schemas.microsoft.com/office/drawing/2014/main" id="{EB96A315-E98B-4D96-B05A-13C6D97ACE44}"/>
              </a:ext>
            </a:extLst>
          </p:cNvPr>
          <p:cNvPicPr preferRelativeResize="0"/>
          <p:nvPr/>
        </p:nvPicPr>
        <p:blipFill>
          <a:blip r:embed="rId7">
            <a:alphaModFix/>
          </a:blip>
          <a:stretch>
            <a:fillRect/>
          </a:stretch>
        </p:blipFill>
        <p:spPr>
          <a:xfrm>
            <a:off x="2628692" y="3059522"/>
            <a:ext cx="405379" cy="425400"/>
          </a:xfrm>
          <a:prstGeom prst="rect">
            <a:avLst/>
          </a:prstGeom>
          <a:noFill/>
          <a:ln>
            <a:noFill/>
          </a:ln>
        </p:spPr>
      </p:pic>
      <p:pic>
        <p:nvPicPr>
          <p:cNvPr id="57" name="Google Shape;156;p20">
            <a:extLst>
              <a:ext uri="{FF2B5EF4-FFF2-40B4-BE49-F238E27FC236}">
                <a16:creationId xmlns:a16="http://schemas.microsoft.com/office/drawing/2014/main" id="{6D1CEC47-84D1-4383-9D96-585EFA9714A6}"/>
              </a:ext>
            </a:extLst>
          </p:cNvPr>
          <p:cNvPicPr preferRelativeResize="0"/>
          <p:nvPr/>
        </p:nvPicPr>
        <p:blipFill>
          <a:blip r:embed="rId7">
            <a:alphaModFix/>
          </a:blip>
          <a:stretch>
            <a:fillRect/>
          </a:stretch>
        </p:blipFill>
        <p:spPr>
          <a:xfrm>
            <a:off x="1379617" y="3619712"/>
            <a:ext cx="405379" cy="425400"/>
          </a:xfrm>
          <a:prstGeom prst="rect">
            <a:avLst/>
          </a:prstGeom>
          <a:noFill/>
          <a:ln>
            <a:noFill/>
          </a:ln>
        </p:spPr>
      </p:pic>
      <p:pic>
        <p:nvPicPr>
          <p:cNvPr id="58" name="Google Shape;156;p20">
            <a:extLst>
              <a:ext uri="{FF2B5EF4-FFF2-40B4-BE49-F238E27FC236}">
                <a16:creationId xmlns:a16="http://schemas.microsoft.com/office/drawing/2014/main" id="{7EBBDA3E-CAD1-4093-A7F8-BA00AC6B4933}"/>
              </a:ext>
            </a:extLst>
          </p:cNvPr>
          <p:cNvPicPr preferRelativeResize="0"/>
          <p:nvPr/>
        </p:nvPicPr>
        <p:blipFill>
          <a:blip r:embed="rId7">
            <a:alphaModFix/>
          </a:blip>
          <a:stretch>
            <a:fillRect/>
          </a:stretch>
        </p:blipFill>
        <p:spPr>
          <a:xfrm>
            <a:off x="3720617" y="4149824"/>
            <a:ext cx="405379" cy="425400"/>
          </a:xfrm>
          <a:prstGeom prst="rect">
            <a:avLst/>
          </a:prstGeom>
          <a:noFill/>
          <a:ln>
            <a:noFill/>
          </a:ln>
        </p:spPr>
      </p:pic>
      <p:pic>
        <p:nvPicPr>
          <p:cNvPr id="59" name="Google Shape;156;p20">
            <a:extLst>
              <a:ext uri="{FF2B5EF4-FFF2-40B4-BE49-F238E27FC236}">
                <a16:creationId xmlns:a16="http://schemas.microsoft.com/office/drawing/2014/main" id="{336BBF76-69FA-4E6F-A29E-0386D8702580}"/>
              </a:ext>
            </a:extLst>
          </p:cNvPr>
          <p:cNvPicPr preferRelativeResize="0"/>
          <p:nvPr/>
        </p:nvPicPr>
        <p:blipFill>
          <a:blip r:embed="rId7">
            <a:alphaModFix/>
          </a:blip>
          <a:stretch>
            <a:fillRect/>
          </a:stretch>
        </p:blipFill>
        <p:spPr>
          <a:xfrm>
            <a:off x="3634298" y="4675706"/>
            <a:ext cx="405379" cy="425400"/>
          </a:xfrm>
          <a:prstGeom prst="rect">
            <a:avLst/>
          </a:prstGeom>
          <a:noFill/>
          <a:ln>
            <a:noFill/>
          </a:ln>
        </p:spPr>
      </p:pic>
      <p:pic>
        <p:nvPicPr>
          <p:cNvPr id="60" name="Google Shape;156;p20">
            <a:extLst>
              <a:ext uri="{FF2B5EF4-FFF2-40B4-BE49-F238E27FC236}">
                <a16:creationId xmlns:a16="http://schemas.microsoft.com/office/drawing/2014/main" id="{DF44A0C5-65B5-40A3-82CE-6DE2365AB054}"/>
              </a:ext>
            </a:extLst>
          </p:cNvPr>
          <p:cNvPicPr preferRelativeResize="0"/>
          <p:nvPr/>
        </p:nvPicPr>
        <p:blipFill>
          <a:blip r:embed="rId7">
            <a:alphaModFix/>
          </a:blip>
          <a:stretch>
            <a:fillRect/>
          </a:stretch>
        </p:blipFill>
        <p:spPr>
          <a:xfrm>
            <a:off x="1379616" y="5234517"/>
            <a:ext cx="405379" cy="425400"/>
          </a:xfrm>
          <a:prstGeom prst="rect">
            <a:avLst/>
          </a:prstGeom>
          <a:noFill/>
          <a:ln>
            <a:noFill/>
          </a:ln>
        </p:spPr>
      </p:pic>
      <p:sp>
        <p:nvSpPr>
          <p:cNvPr id="4" name="TextBox 3">
            <a:extLst>
              <a:ext uri="{FF2B5EF4-FFF2-40B4-BE49-F238E27FC236}">
                <a16:creationId xmlns:a16="http://schemas.microsoft.com/office/drawing/2014/main" id="{E0019C94-22F9-451D-A2AB-C1D9872A7EDC}"/>
              </a:ext>
            </a:extLst>
          </p:cNvPr>
          <p:cNvSpPr txBox="1"/>
          <p:nvPr/>
        </p:nvSpPr>
        <p:spPr>
          <a:xfrm>
            <a:off x="6876689" y="2205638"/>
            <a:ext cx="5266883" cy="3888372"/>
          </a:xfrm>
          <a:prstGeom prst="rect">
            <a:avLst/>
          </a:prstGeom>
          <a:noFill/>
        </p:spPr>
        <p:txBody>
          <a:bodyPr wrap="square" rtlCol="0">
            <a:spAutoFit/>
          </a:bodyPr>
          <a:lstStyle/>
          <a:p>
            <a:pPr>
              <a:lnSpc>
                <a:spcPct val="150000"/>
              </a:lnSpc>
            </a:pPr>
            <a:r>
              <a:rPr lang="en-GB" sz="2800" b="1" dirty="0">
                <a:solidFill>
                  <a:srgbClr val="FF3399"/>
                </a:solidFill>
                <a:latin typeface="Century Gothic" panose="020B0502020202020204" pitchFamily="34" charset="0"/>
              </a:rPr>
              <a:t>Cu</a:t>
            </a:r>
            <a:r>
              <a:rPr lang="en-GB" sz="2800" dirty="0">
                <a:solidFill>
                  <a:srgbClr val="002060"/>
                </a:solidFill>
                <a:latin typeface="Century Gothic" panose="020B0502020202020204" pitchFamily="34" charset="0"/>
              </a:rPr>
              <a:t>ando </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rlos </a:t>
            </a:r>
          </a:p>
          <a:p>
            <a:pPr>
              <a:lnSpc>
                <a:spcPct val="150000"/>
              </a:lnSpc>
            </a:pPr>
            <a:r>
              <a:rPr lang="en-GB" sz="2800" b="1" dirty="0" err="1">
                <a:solidFill>
                  <a:srgbClr val="FF3399"/>
                </a:solidFill>
                <a:latin typeface="Century Gothic" panose="020B0502020202020204" pitchFamily="34" charset="0"/>
              </a:rPr>
              <a:t>ca</a:t>
            </a:r>
            <a:r>
              <a:rPr lang="en-GB" sz="2800" dirty="0" err="1">
                <a:solidFill>
                  <a:srgbClr val="002060"/>
                </a:solidFill>
                <a:latin typeface="Century Gothic" panose="020B0502020202020204" pitchFamily="34" charset="0"/>
              </a:rPr>
              <a:t>nta</a:t>
            </a:r>
            <a:r>
              <a:rPr lang="en-GB" sz="2800" dirty="0">
                <a:solidFill>
                  <a:srgbClr val="002060"/>
                </a:solidFill>
                <a:latin typeface="Century Gothic" panose="020B0502020202020204" pitchFamily="34" charset="0"/>
              </a:rPr>
              <a:t> </a:t>
            </a:r>
            <a:r>
              <a:rPr lang="en-GB" sz="2800" b="1" dirty="0">
                <a:solidFill>
                  <a:srgbClr val="FF3399"/>
                </a:solidFill>
                <a:latin typeface="Century Gothic" panose="020B0502020202020204" pitchFamily="34" charset="0"/>
              </a:rPr>
              <a:t>co</a:t>
            </a:r>
            <a:r>
              <a:rPr lang="en-GB" sz="2800" dirty="0">
                <a:solidFill>
                  <a:srgbClr val="002060"/>
                </a:solidFill>
                <a:latin typeface="Century Gothic" panose="020B0502020202020204" pitchFamily="34" charset="0"/>
              </a:rPr>
              <a:t>n Pa</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 </a:t>
            </a:r>
          </a:p>
          <a:p>
            <a:pPr>
              <a:lnSpc>
                <a:spcPct val="150000"/>
              </a:lnSpc>
            </a:pPr>
            <a:r>
              <a:rPr lang="en-GB" sz="2800" dirty="0">
                <a:solidFill>
                  <a:srgbClr val="002060"/>
                </a:solidFill>
                <a:latin typeface="Century Gothic" panose="020B0502020202020204" pitchFamily="34" charset="0"/>
              </a:rPr>
              <a:t>en Salaman</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 </a:t>
            </a:r>
          </a:p>
          <a:p>
            <a:pPr>
              <a:lnSpc>
                <a:spcPct val="150000"/>
              </a:lnSpc>
            </a:pPr>
            <a:r>
              <a:rPr lang="en-GB" sz="2800" b="1" dirty="0">
                <a:solidFill>
                  <a:srgbClr val="FF3399"/>
                </a:solidFill>
                <a:latin typeface="Century Gothic" panose="020B0502020202020204" pitchFamily="34" charset="0"/>
              </a:rPr>
              <a:t>Co</a:t>
            </a:r>
            <a:r>
              <a:rPr lang="en-GB" sz="2800" dirty="0">
                <a:solidFill>
                  <a:srgbClr val="002060"/>
                </a:solidFill>
                <a:latin typeface="Century Gothic" panose="020B0502020202020204" pitchFamily="34" charset="0"/>
              </a:rPr>
              <a:t>ncha </a:t>
            </a:r>
            <a:r>
              <a:rPr lang="en-GB" sz="2800" b="1" dirty="0" err="1">
                <a:solidFill>
                  <a:srgbClr val="FF3399"/>
                </a:solidFill>
                <a:latin typeface="Century Gothic" panose="020B0502020202020204" pitchFamily="34" charset="0"/>
              </a:rPr>
              <a:t>cu</a:t>
            </a:r>
            <a:r>
              <a:rPr lang="en-GB" sz="2800" dirty="0" err="1">
                <a:solidFill>
                  <a:srgbClr val="002060"/>
                </a:solidFill>
                <a:latin typeface="Century Gothic" panose="020B0502020202020204" pitchFamily="34" charset="0"/>
              </a:rPr>
              <a:t>enta</a:t>
            </a:r>
            <a:r>
              <a:rPr lang="en-GB" sz="2800" dirty="0">
                <a:solidFill>
                  <a:srgbClr val="002060"/>
                </a:solidFill>
                <a:latin typeface="Century Gothic" panose="020B0502020202020204" pitchFamily="34" charset="0"/>
              </a:rPr>
              <a:t> con Lu</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s en la </a:t>
            </a:r>
            <a:r>
              <a:rPr lang="en-GB" sz="2800" b="1" dirty="0" err="1">
                <a:solidFill>
                  <a:srgbClr val="FF3399"/>
                </a:solidFill>
                <a:latin typeface="Century Gothic" panose="020B0502020202020204" pitchFamily="34" charset="0"/>
              </a:rPr>
              <a:t>cu</a:t>
            </a:r>
            <a:r>
              <a:rPr lang="en-GB" sz="2800" dirty="0" err="1">
                <a:solidFill>
                  <a:srgbClr val="002060"/>
                </a:solidFill>
                <a:latin typeface="Century Gothic" panose="020B0502020202020204" pitchFamily="34" charset="0"/>
              </a:rPr>
              <a:t>na</a:t>
            </a:r>
            <a:r>
              <a:rPr lang="en-GB" sz="2800" dirty="0">
                <a:solidFill>
                  <a:srgbClr val="002060"/>
                </a:solidFill>
                <a:latin typeface="Century Gothic" panose="020B0502020202020204" pitchFamily="34" charset="0"/>
              </a:rPr>
              <a:t>.</a:t>
            </a:r>
          </a:p>
          <a:p>
            <a:pPr>
              <a:lnSpc>
                <a:spcPct val="150000"/>
              </a:lnSpc>
            </a:pPr>
            <a:endParaRPr lang="en-GB" sz="2800" dirty="0">
              <a:solidFill>
                <a:srgbClr val="002060"/>
              </a:solidFill>
              <a:latin typeface="Century Gothic" panose="020B0502020202020204" pitchFamily="34" charset="0"/>
            </a:endParaRPr>
          </a:p>
        </p:txBody>
      </p:sp>
      <p:sp>
        <p:nvSpPr>
          <p:cNvPr id="74" name="TextBox 73">
            <a:extLst>
              <a:ext uri="{FF2B5EF4-FFF2-40B4-BE49-F238E27FC236}">
                <a16:creationId xmlns:a16="http://schemas.microsoft.com/office/drawing/2014/main" id="{3DD0096F-373A-4A23-BD61-74A52D6D7E1B}"/>
              </a:ext>
            </a:extLst>
          </p:cNvPr>
          <p:cNvSpPr txBox="1"/>
          <p:nvPr/>
        </p:nvSpPr>
        <p:spPr>
          <a:xfrm>
            <a:off x="4667796" y="2460431"/>
            <a:ext cx="796066"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u</a:t>
            </a:r>
            <a:endParaRPr lang="en-GB" sz="2800" b="1" dirty="0">
              <a:latin typeface="Century Gothic" panose="020B0502020202020204" pitchFamily="34" charset="0"/>
            </a:endParaRPr>
          </a:p>
        </p:txBody>
      </p:sp>
      <p:sp>
        <p:nvSpPr>
          <p:cNvPr id="75" name="TextBox 74">
            <a:extLst>
              <a:ext uri="{FF2B5EF4-FFF2-40B4-BE49-F238E27FC236}">
                <a16:creationId xmlns:a16="http://schemas.microsoft.com/office/drawing/2014/main" id="{3919E83E-D100-4ADC-B327-CA1AA323442D}"/>
              </a:ext>
            </a:extLst>
          </p:cNvPr>
          <p:cNvSpPr txBox="1"/>
          <p:nvPr/>
        </p:nvSpPr>
        <p:spPr>
          <a:xfrm>
            <a:off x="4797849" y="3010830"/>
            <a:ext cx="796066"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o</a:t>
            </a:r>
            <a:endParaRPr lang="en-GB" sz="2800" b="1" dirty="0">
              <a:latin typeface="Century Gothic" panose="020B0502020202020204" pitchFamily="34" charset="0"/>
            </a:endParaRPr>
          </a:p>
        </p:txBody>
      </p:sp>
      <p:sp>
        <p:nvSpPr>
          <p:cNvPr id="78" name="TextBox 77">
            <a:extLst>
              <a:ext uri="{FF2B5EF4-FFF2-40B4-BE49-F238E27FC236}">
                <a16:creationId xmlns:a16="http://schemas.microsoft.com/office/drawing/2014/main" id="{A04D3D55-F173-4C05-8EB2-23F71D3C55AF}"/>
              </a:ext>
            </a:extLst>
          </p:cNvPr>
          <p:cNvSpPr txBox="1"/>
          <p:nvPr/>
        </p:nvSpPr>
        <p:spPr>
          <a:xfrm>
            <a:off x="4558304" y="3555456"/>
            <a:ext cx="796066"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a</a:t>
            </a:r>
            <a:endParaRPr lang="en-GB" sz="2800" b="1" dirty="0">
              <a:latin typeface="Century Gothic" panose="020B0502020202020204" pitchFamily="34" charset="0"/>
            </a:endParaRPr>
          </a:p>
        </p:txBody>
      </p:sp>
      <p:sp>
        <p:nvSpPr>
          <p:cNvPr id="79" name="TextBox 78">
            <a:extLst>
              <a:ext uri="{FF2B5EF4-FFF2-40B4-BE49-F238E27FC236}">
                <a16:creationId xmlns:a16="http://schemas.microsoft.com/office/drawing/2014/main" id="{4196AD04-E491-41F4-92A7-088EF299F2F2}"/>
              </a:ext>
            </a:extLst>
          </p:cNvPr>
          <p:cNvSpPr txBox="1"/>
          <p:nvPr/>
        </p:nvSpPr>
        <p:spPr>
          <a:xfrm>
            <a:off x="4512183" y="4100082"/>
            <a:ext cx="774550"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u</a:t>
            </a:r>
            <a:endParaRPr lang="en-GB" sz="2800" b="1" dirty="0">
              <a:latin typeface="Century Gothic" panose="020B0502020202020204" pitchFamily="34" charset="0"/>
            </a:endParaRPr>
          </a:p>
        </p:txBody>
      </p:sp>
      <p:sp>
        <p:nvSpPr>
          <p:cNvPr id="94" name="TextBox 93">
            <a:extLst>
              <a:ext uri="{FF2B5EF4-FFF2-40B4-BE49-F238E27FC236}">
                <a16:creationId xmlns:a16="http://schemas.microsoft.com/office/drawing/2014/main" id="{9E40613C-0A00-4D2E-A2D5-A77EF733A311}"/>
              </a:ext>
            </a:extLst>
          </p:cNvPr>
          <p:cNvSpPr txBox="1"/>
          <p:nvPr/>
        </p:nvSpPr>
        <p:spPr>
          <a:xfrm>
            <a:off x="4504514" y="4644708"/>
            <a:ext cx="782219"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u</a:t>
            </a:r>
            <a:endParaRPr lang="en-GB" sz="2800" b="1" dirty="0">
              <a:latin typeface="Century Gothic" panose="020B0502020202020204" pitchFamily="34" charset="0"/>
            </a:endParaRPr>
          </a:p>
        </p:txBody>
      </p:sp>
      <p:sp>
        <p:nvSpPr>
          <p:cNvPr id="95" name="TextBox 94">
            <a:extLst>
              <a:ext uri="{FF2B5EF4-FFF2-40B4-BE49-F238E27FC236}">
                <a16:creationId xmlns:a16="http://schemas.microsoft.com/office/drawing/2014/main" id="{70C39C6D-69C2-4466-9748-D9972A7B260E}"/>
              </a:ext>
            </a:extLst>
          </p:cNvPr>
          <p:cNvSpPr txBox="1"/>
          <p:nvPr/>
        </p:nvSpPr>
        <p:spPr>
          <a:xfrm>
            <a:off x="4558304" y="5190269"/>
            <a:ext cx="782219"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a</a:t>
            </a:r>
            <a:endParaRPr lang="en-GB" sz="2800" b="1" dirty="0">
              <a:latin typeface="Century Gothic" panose="020B0502020202020204" pitchFamily="34" charset="0"/>
            </a:endParaRPr>
          </a:p>
        </p:txBody>
      </p:sp>
      <p:pic>
        <p:nvPicPr>
          <p:cNvPr id="1028" name="Picture 4" descr="Face, Smile, Tongue, Yummy, Delicious, Tasty, Happy">
            <a:extLst>
              <a:ext uri="{FF2B5EF4-FFF2-40B4-BE49-F238E27FC236}">
                <a16:creationId xmlns:a16="http://schemas.microsoft.com/office/drawing/2014/main" id="{7862ACEE-DB65-4535-B601-80021D4FE6A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2887" y="2107169"/>
            <a:ext cx="880308" cy="80434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eacher">
            <a:extLst>
              <a:ext uri="{FF2B5EF4-FFF2-40B4-BE49-F238E27FC236}">
                <a16:creationId xmlns:a16="http://schemas.microsoft.com/office/drawing/2014/main" id="{1E5DFAEA-A143-EFF9-0D0D-26CF8565EAB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0430" y="965609"/>
            <a:ext cx="914400" cy="914400"/>
          </a:xfrm>
          <a:prstGeom prst="rect">
            <a:avLst/>
          </a:prstGeom>
        </p:spPr>
      </p:pic>
      <p:sp>
        <p:nvSpPr>
          <p:cNvPr id="6" name="Speech Bubble: Rectangle with Corners Rounded 5">
            <a:extLst>
              <a:ext uri="{FF2B5EF4-FFF2-40B4-BE49-F238E27FC236}">
                <a16:creationId xmlns:a16="http://schemas.microsoft.com/office/drawing/2014/main" id="{6EBD057B-7213-9555-EC1C-359D23F1703B}"/>
              </a:ext>
            </a:extLst>
          </p:cNvPr>
          <p:cNvSpPr/>
          <p:nvPr/>
        </p:nvSpPr>
        <p:spPr>
          <a:xfrm>
            <a:off x="1106754" y="1106378"/>
            <a:ext cx="5011733"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bg1"/>
              </a:solidFill>
              <a:latin typeface="Century Gothic" panose="020B0502020202020204" pitchFamily="34" charset="0"/>
            </a:endParaRPr>
          </a:p>
        </p:txBody>
      </p:sp>
      <p:sp>
        <p:nvSpPr>
          <p:cNvPr id="7" name="Google Shape;222;p10">
            <a:extLst>
              <a:ext uri="{FF2B5EF4-FFF2-40B4-BE49-F238E27FC236}">
                <a16:creationId xmlns:a16="http://schemas.microsoft.com/office/drawing/2014/main" id="{9DE6532E-283E-6EC5-99A4-B00E555803E1}"/>
              </a:ext>
            </a:extLst>
          </p:cNvPr>
          <p:cNvSpPr txBox="1"/>
          <p:nvPr/>
        </p:nvSpPr>
        <p:spPr>
          <a:xfrm>
            <a:off x="10818635" y="824020"/>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8" name="Group 7">
            <a:extLst>
              <a:ext uri="{FF2B5EF4-FFF2-40B4-BE49-F238E27FC236}">
                <a16:creationId xmlns:a16="http://schemas.microsoft.com/office/drawing/2014/main" id="{2214185A-660B-6A1A-5A23-8923098D3D90}"/>
              </a:ext>
            </a:extLst>
          </p:cNvPr>
          <p:cNvGrpSpPr/>
          <p:nvPr/>
        </p:nvGrpSpPr>
        <p:grpSpPr>
          <a:xfrm>
            <a:off x="11171049" y="77867"/>
            <a:ext cx="691095" cy="701024"/>
            <a:chOff x="11059045" y="145038"/>
            <a:chExt cx="945328" cy="980949"/>
          </a:xfrm>
          <a:solidFill>
            <a:srgbClr val="B9E5EE"/>
          </a:solidFill>
        </p:grpSpPr>
        <p:sp>
          <p:nvSpPr>
            <p:cNvPr id="9" name="Oval 8">
              <a:extLst>
                <a:ext uri="{FF2B5EF4-FFF2-40B4-BE49-F238E27FC236}">
                  <a16:creationId xmlns:a16="http://schemas.microsoft.com/office/drawing/2014/main" id="{7DD699CD-256B-922B-6BEA-4FB147EE1F7A}"/>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0" name="Picture 9" descr="Free speaker sound loud vector">
              <a:extLst>
                <a:ext uri="{FF2B5EF4-FFF2-40B4-BE49-F238E27FC236}">
                  <a16:creationId xmlns:a16="http://schemas.microsoft.com/office/drawing/2014/main" id="{47ACA14C-9AA2-E9A8-9F28-4E4A7D6669A0}"/>
                </a:ext>
              </a:extLst>
            </p:cNvPr>
            <p:cNvPicPr>
              <a:picLocks noChangeAspect="1" noChangeArrowheads="1"/>
            </p:cNvPicPr>
            <p:nvPr/>
          </p:nvPicPr>
          <p:blipFill>
            <a:blip r:embed="rId17">
              <a:duotone>
                <a:prstClr val="black"/>
                <a:schemeClr val="accent1">
                  <a:tint val="45000"/>
                  <a:satMod val="400000"/>
                </a:scheme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1" name="Google Shape;157;p2">
            <a:extLst>
              <a:ext uri="{FF2B5EF4-FFF2-40B4-BE49-F238E27FC236}">
                <a16:creationId xmlns:a16="http://schemas.microsoft.com/office/drawing/2014/main" id="{2F817A56-5C35-1510-1584-B41B68A921D8}"/>
              </a:ext>
            </a:extLst>
          </p:cNvPr>
          <p:cNvSpPr txBox="1"/>
          <p:nvPr/>
        </p:nvSpPr>
        <p:spPr>
          <a:xfrm>
            <a:off x="6490502" y="795385"/>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800" b="1" kern="0" dirty="0">
                <a:solidFill>
                  <a:srgbClr val="002060"/>
                </a:solidFill>
                <a:latin typeface="Century Gothic"/>
                <a:ea typeface="Century Gothic"/>
                <a:cs typeface="Century Gothic"/>
                <a:sym typeface="Century Gothic"/>
              </a:rPr>
              <a:t>B</a:t>
            </a:r>
            <a:endPar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2" name="Graphic 11" descr="Teacher">
            <a:extLst>
              <a:ext uri="{FF2B5EF4-FFF2-40B4-BE49-F238E27FC236}">
                <a16:creationId xmlns:a16="http://schemas.microsoft.com/office/drawing/2014/main" id="{4ACB9336-F6DE-CEFF-D208-75C27E0BC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04321" y="989669"/>
            <a:ext cx="914400" cy="914400"/>
          </a:xfrm>
          <a:prstGeom prst="rect">
            <a:avLst/>
          </a:prstGeom>
        </p:spPr>
      </p:pic>
      <p:sp>
        <p:nvSpPr>
          <p:cNvPr id="13" name="Speech Bubble: Rectangle with Corners Rounded 12">
            <a:extLst>
              <a:ext uri="{FF2B5EF4-FFF2-40B4-BE49-F238E27FC236}">
                <a16:creationId xmlns:a16="http://schemas.microsoft.com/office/drawing/2014/main" id="{61A5211A-AA0C-20A2-40D1-1E024762ADEB}"/>
              </a:ext>
            </a:extLst>
          </p:cNvPr>
          <p:cNvSpPr/>
          <p:nvPr/>
        </p:nvSpPr>
        <p:spPr>
          <a:xfrm>
            <a:off x="7648156" y="1347200"/>
            <a:ext cx="4395039" cy="584775"/>
          </a:xfrm>
          <a:prstGeom prst="wedgeRoundRectCallout">
            <a:avLst>
              <a:gd name="adj1" fmla="val -54304"/>
              <a:gd name="adj2" fmla="val -4281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F76EAC98-A4E3-0318-A815-E013D7770821}"/>
              </a:ext>
            </a:extLst>
          </p:cNvPr>
          <p:cNvSpPr txBox="1"/>
          <p:nvPr/>
        </p:nvSpPr>
        <p:spPr>
          <a:xfrm>
            <a:off x="8130859" y="5857363"/>
            <a:ext cx="4046626" cy="923330"/>
          </a:xfrm>
          <a:prstGeom prst="rect">
            <a:avLst/>
          </a:prstGeom>
          <a:solidFill>
            <a:srgbClr val="C0E399"/>
          </a:solidFill>
        </p:spPr>
        <p:txBody>
          <a:bodyPr wrap="square" rtlCol="0">
            <a:spAutoFit/>
          </a:bodyPr>
          <a:lstStyle/>
          <a:p>
            <a:pPr algn="ctr"/>
            <a:r>
              <a:rPr lang="en-GB" b="1" dirty="0" err="1">
                <a:solidFill>
                  <a:srgbClr val="002060"/>
                </a:solidFill>
                <a:latin typeface="Century Gothic" panose="020B0502020202020204" pitchFamily="34" charset="0"/>
              </a:rPr>
              <a:t>sonido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sound</a:t>
            </a:r>
          </a:p>
          <a:p>
            <a:pPr algn="ctr"/>
            <a:r>
              <a:rPr lang="en-GB" b="1" dirty="0" err="1">
                <a:solidFill>
                  <a:srgbClr val="002060"/>
                </a:solidFill>
                <a:latin typeface="Century Gothic" panose="020B0502020202020204" pitchFamily="34" charset="0"/>
              </a:rPr>
              <a:t>practica</a:t>
            </a:r>
            <a:r>
              <a:rPr lang="en-GB" dirty="0">
                <a:solidFill>
                  <a:srgbClr val="002060"/>
                </a:solidFill>
                <a:latin typeface="Century Gothic" panose="020B0502020202020204" pitchFamily="34" charset="0"/>
              </a:rPr>
              <a:t> = practise</a:t>
            </a:r>
          </a:p>
          <a:p>
            <a:pPr algn="ctr"/>
            <a:r>
              <a:rPr lang="en-GB" b="1" dirty="0" err="1">
                <a:solidFill>
                  <a:srgbClr val="002060"/>
                </a:solidFill>
                <a:latin typeface="Century Gothic" panose="020B0502020202020204" pitchFamily="34" charset="0"/>
              </a:rPr>
              <a:t>el</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trabalenguas</a:t>
            </a:r>
            <a:r>
              <a:rPr lang="en-GB" dirty="0">
                <a:solidFill>
                  <a:srgbClr val="002060"/>
                </a:solidFill>
                <a:latin typeface="Century Gothic" panose="020B0502020202020204" pitchFamily="34" charset="0"/>
              </a:rPr>
              <a:t> = </a:t>
            </a:r>
            <a:r>
              <a:rPr lang="en-GB" dirty="0" err="1">
                <a:solidFill>
                  <a:srgbClr val="002060"/>
                </a:solidFill>
                <a:latin typeface="Century Gothic" panose="020B0502020202020204" pitchFamily="34" charset="0"/>
              </a:rPr>
              <a:t>tonguetwister</a:t>
            </a:r>
            <a:endParaRPr lang="en-GB" dirty="0">
              <a:solidFill>
                <a:srgbClr val="002060"/>
              </a:solidFill>
            </a:endParaRPr>
          </a:p>
        </p:txBody>
      </p:sp>
      <p:sp>
        <p:nvSpPr>
          <p:cNvPr id="15" name="Title 1">
            <a:extLst>
              <a:ext uri="{FF2B5EF4-FFF2-40B4-BE49-F238E27FC236}">
                <a16:creationId xmlns:a16="http://schemas.microsoft.com/office/drawing/2014/main" id="{57A4117E-500E-E3DB-AA36-F6FE7166DE57}"/>
              </a:ext>
            </a:extLst>
          </p:cNvPr>
          <p:cNvSpPr txBox="1">
            <a:spLocks/>
          </p:cNvSpPr>
          <p:nvPr/>
        </p:nvSpPr>
        <p:spPr>
          <a:xfrm>
            <a:off x="9247728" y="824020"/>
            <a:ext cx="1523999" cy="400110"/>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a:ea typeface="Century Gothic"/>
                <a:cs typeface="Century Gothic"/>
                <a:sym typeface="Century Gothic"/>
              </a:rPr>
              <a:t>pronunciar</a:t>
            </a:r>
            <a:endParaRPr lang="en-GB" sz="1800" dirty="0">
              <a:solidFill>
                <a:schemeClr val="bg1"/>
              </a:solidFill>
            </a:endParaRPr>
          </a:p>
        </p:txBody>
      </p:sp>
      <p:pic>
        <p:nvPicPr>
          <p:cNvPr id="16" name="Google Shape;111;p3" descr="Speech Icon, Voice, Talking, Audio, Speech">
            <a:extLst>
              <a:ext uri="{FF2B5EF4-FFF2-40B4-BE49-F238E27FC236}">
                <a16:creationId xmlns:a16="http://schemas.microsoft.com/office/drawing/2014/main" id="{D24BF382-315F-ADD7-72F8-15C7AC8FCD03}"/>
              </a:ext>
            </a:extLst>
          </p:cNvPr>
          <p:cNvPicPr preferRelativeResize="0"/>
          <p:nvPr/>
        </p:nvPicPr>
        <p:blipFill rotWithShape="1">
          <a:blip r:embed="rId19">
            <a:alphaModFix/>
          </a:blip>
          <a:srcRect/>
          <a:stretch/>
        </p:blipFill>
        <p:spPr>
          <a:xfrm>
            <a:off x="9621643" y="39605"/>
            <a:ext cx="776168" cy="776168"/>
          </a:xfrm>
          <a:prstGeom prst="rect">
            <a:avLst/>
          </a:prstGeom>
          <a:noFill/>
          <a:ln>
            <a:noFill/>
          </a:ln>
        </p:spPr>
      </p:pic>
      <p:sp>
        <p:nvSpPr>
          <p:cNvPr id="17" name="Google Shape;157;p2">
            <a:extLst>
              <a:ext uri="{FF2B5EF4-FFF2-40B4-BE49-F238E27FC236}">
                <a16:creationId xmlns:a16="http://schemas.microsoft.com/office/drawing/2014/main" id="{DD1E399C-596C-DD96-BAFF-CA9B93532D80}"/>
              </a:ext>
            </a:extLst>
          </p:cNvPr>
          <p:cNvSpPr txBox="1"/>
          <p:nvPr/>
        </p:nvSpPr>
        <p:spPr>
          <a:xfrm>
            <a:off x="1148826" y="1151806"/>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Escucha. ¿Qué sonido*</a:t>
            </a:r>
            <a:r>
              <a:rPr kumimoji="0" lang="es-AR" sz="2800" b="1" i="0" u="none" strike="noStrike" kern="0" cap="none" spc="0" normalizeH="0" noProof="0" dirty="0">
                <a:ln>
                  <a:noFill/>
                </a:ln>
                <a:solidFill>
                  <a:schemeClr val="bg1"/>
                </a:solidFill>
                <a:effectLst/>
                <a:uLnTx/>
                <a:uFillTx/>
                <a:latin typeface="Century Gothic"/>
                <a:ea typeface="Century Gothic"/>
                <a:cs typeface="Century Gothic"/>
                <a:sym typeface="Century Gothic"/>
              </a:rPr>
              <a:t> es?</a:t>
            </a:r>
            <a:endParaRPr kumimoji="0" lang="es-AR" sz="28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endParaRPr>
          </a:p>
        </p:txBody>
      </p:sp>
      <p:sp>
        <p:nvSpPr>
          <p:cNvPr id="18" name="Google Shape;157;p2">
            <a:extLst>
              <a:ext uri="{FF2B5EF4-FFF2-40B4-BE49-F238E27FC236}">
                <a16:creationId xmlns:a16="http://schemas.microsoft.com/office/drawing/2014/main" id="{D6F45431-CABF-06FF-486D-7BDAC466000A}"/>
              </a:ext>
            </a:extLst>
          </p:cNvPr>
          <p:cNvSpPr txBox="1"/>
          <p:nvPr/>
        </p:nvSpPr>
        <p:spPr>
          <a:xfrm>
            <a:off x="7685447" y="1426353"/>
            <a:ext cx="626637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¡Practica</a:t>
            </a:r>
            <a:r>
              <a:rPr kumimoji="0" lang="es-AR"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el trabalenguas!</a:t>
            </a:r>
            <a:endPar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34_escuchaquesonidoesQ.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ppt_x"/>
                                          </p:val>
                                        </p:tav>
                                        <p:tav tm="100000">
                                          <p:val>
                                            <p:strVal val="#ppt_x"/>
                                          </p:val>
                                        </p:tav>
                                      </p:tavLst>
                                    </p:anim>
                                    <p:anim calcmode="lin" valueType="num">
                                      <p:cBhvr additive="base">
                                        <p:cTn id="5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fill="hold"/>
                                        <p:tgtEl>
                                          <p:spTgt spid="57"/>
                                        </p:tgtEl>
                                        <p:attrNameLst>
                                          <p:attrName>ppt_x</p:attrName>
                                        </p:attrNameLst>
                                      </p:cBhvr>
                                      <p:tavLst>
                                        <p:tav tm="0">
                                          <p:val>
                                            <p:strVal val="#ppt_x"/>
                                          </p:val>
                                        </p:tav>
                                        <p:tav tm="100000">
                                          <p:val>
                                            <p:strVal val="#ppt_x"/>
                                          </p:val>
                                        </p:tav>
                                      </p:tavLst>
                                    </p:anim>
                                    <p:anim calcmode="lin" valueType="num">
                                      <p:cBhvr additive="base">
                                        <p:cTn id="6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fill="hold"/>
                                        <p:tgtEl>
                                          <p:spTgt spid="58"/>
                                        </p:tgtEl>
                                        <p:attrNameLst>
                                          <p:attrName>ppt_x</p:attrName>
                                        </p:attrNameLst>
                                      </p:cBhvr>
                                      <p:tavLst>
                                        <p:tav tm="0">
                                          <p:val>
                                            <p:strVal val="#ppt_x"/>
                                          </p:val>
                                        </p:tav>
                                        <p:tav tm="100000">
                                          <p:val>
                                            <p:strVal val="#ppt_x"/>
                                          </p:val>
                                        </p:tav>
                                      </p:tavLst>
                                    </p:anim>
                                    <p:anim calcmode="lin" valueType="num">
                                      <p:cBhvr additive="base">
                                        <p:cTn id="7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anim calcmode="lin" valueType="num">
                                      <p:cBhvr additive="base">
                                        <p:cTn id="83" dur="500" fill="hold"/>
                                        <p:tgtEl>
                                          <p:spTgt spid="79"/>
                                        </p:tgtEl>
                                        <p:attrNameLst>
                                          <p:attrName>ppt_x</p:attrName>
                                        </p:attrNameLst>
                                      </p:cBhvr>
                                      <p:tavLst>
                                        <p:tav tm="0">
                                          <p:val>
                                            <p:strVal val="#ppt_x"/>
                                          </p:val>
                                        </p:tav>
                                        <p:tav tm="100000">
                                          <p:val>
                                            <p:strVal val="#ppt_x"/>
                                          </p:val>
                                        </p:tav>
                                      </p:tavLst>
                                    </p:anim>
                                    <p:anim calcmode="lin" valueType="num">
                                      <p:cBhvr additive="base">
                                        <p:cTn id="8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fill="hold"/>
                                        <p:tgtEl>
                                          <p:spTgt spid="59"/>
                                        </p:tgtEl>
                                        <p:attrNameLst>
                                          <p:attrName>ppt_x</p:attrName>
                                        </p:attrNameLst>
                                      </p:cBhvr>
                                      <p:tavLst>
                                        <p:tav tm="0">
                                          <p:val>
                                            <p:strVal val="#ppt_x"/>
                                          </p:val>
                                        </p:tav>
                                        <p:tav tm="100000">
                                          <p:val>
                                            <p:strVal val="#ppt_x"/>
                                          </p:val>
                                        </p:tav>
                                      </p:tavLst>
                                    </p:anim>
                                    <p:anim calcmode="lin" valueType="num">
                                      <p:cBhvr additive="base">
                                        <p:cTn id="9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94"/>
                                        </p:tgtEl>
                                        <p:attrNameLst>
                                          <p:attrName>style.visibility</p:attrName>
                                        </p:attrNameLst>
                                      </p:cBhvr>
                                      <p:to>
                                        <p:strVal val="visible"/>
                                      </p:to>
                                    </p:set>
                                    <p:anim calcmode="lin" valueType="num">
                                      <p:cBhvr additive="base">
                                        <p:cTn id="95" dur="500" fill="hold"/>
                                        <p:tgtEl>
                                          <p:spTgt spid="94"/>
                                        </p:tgtEl>
                                        <p:attrNameLst>
                                          <p:attrName>ppt_x</p:attrName>
                                        </p:attrNameLst>
                                      </p:cBhvr>
                                      <p:tavLst>
                                        <p:tav tm="0">
                                          <p:val>
                                            <p:strVal val="#ppt_x"/>
                                          </p:val>
                                        </p:tav>
                                        <p:tav tm="100000">
                                          <p:val>
                                            <p:strVal val="#ppt_x"/>
                                          </p:val>
                                        </p:tav>
                                      </p:tavLst>
                                    </p:anim>
                                    <p:anim calcmode="lin" valueType="num">
                                      <p:cBhvr additive="base">
                                        <p:cTn id="9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additive="base">
                                        <p:cTn id="101" dur="500" fill="hold"/>
                                        <p:tgtEl>
                                          <p:spTgt spid="60"/>
                                        </p:tgtEl>
                                        <p:attrNameLst>
                                          <p:attrName>ppt_x</p:attrName>
                                        </p:attrNameLst>
                                      </p:cBhvr>
                                      <p:tavLst>
                                        <p:tav tm="0">
                                          <p:val>
                                            <p:strVal val="#ppt_x"/>
                                          </p:val>
                                        </p:tav>
                                        <p:tav tm="100000">
                                          <p:val>
                                            <p:strVal val="#ppt_x"/>
                                          </p:val>
                                        </p:tav>
                                      </p:tavLst>
                                    </p:anim>
                                    <p:anim calcmode="lin" valueType="num">
                                      <p:cBhvr additive="base">
                                        <p:cTn id="10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anim calcmode="lin" valueType="num">
                                      <p:cBhvr additive="base">
                                        <p:cTn id="107" dur="500" fill="hold"/>
                                        <p:tgtEl>
                                          <p:spTgt spid="95"/>
                                        </p:tgtEl>
                                        <p:attrNameLst>
                                          <p:attrName>ppt_x</p:attrName>
                                        </p:attrNameLst>
                                      </p:cBhvr>
                                      <p:tavLst>
                                        <p:tav tm="0">
                                          <p:val>
                                            <p:strVal val="#ppt_x"/>
                                          </p:val>
                                        </p:tav>
                                        <p:tav tm="100000">
                                          <p:val>
                                            <p:strVal val="#ppt_x"/>
                                          </p:val>
                                        </p:tav>
                                      </p:tavLst>
                                    </p:anim>
                                    <p:anim calcmode="lin" valueType="num">
                                      <p:cBhvr additive="base">
                                        <p:cTn id="10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3" name="34_escuchaquesonidoesQ.wav"/>
                                        </p:tgtEl>
                                      </p:cMediaNode>
                                    </p:audio>
                                  </p:subTnLst>
                                </p:cTn>
                              </p:par>
                              <p:par>
                                <p:cTn id="113" presetID="10"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fade">
                                      <p:cBhvr>
                                        <p:cTn id="115" dur="500"/>
                                        <p:tgtEl>
                                          <p:spTgt spid="1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additive="base">
                                        <p:cTn id="123" dur="500" fill="hold"/>
                                        <p:tgtEl>
                                          <p:spTgt spid="18"/>
                                        </p:tgtEl>
                                        <p:attrNameLst>
                                          <p:attrName>ppt_x</p:attrName>
                                        </p:attrNameLst>
                                      </p:cBhvr>
                                      <p:tavLst>
                                        <p:tav tm="0">
                                          <p:val>
                                            <p:strVal val="#ppt_x"/>
                                          </p:val>
                                        </p:tav>
                                        <p:tav tm="100000">
                                          <p:val>
                                            <p:strVal val="#ppt_x"/>
                                          </p:val>
                                        </p:tav>
                                      </p:tavLst>
                                    </p:anim>
                                    <p:anim calcmode="lin" valueType="num">
                                      <p:cBhvr additive="base">
                                        <p:cTn id="12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41_practicaeltrabalenguas.wav"/>
                                        </p:tgtEl>
                                      </p:cMediaNode>
                                    </p:audio>
                                  </p:sub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4"/>
                                        </p:tgtEl>
                                        <p:attrNameLst>
                                          <p:attrName>style.visibility</p:attrName>
                                        </p:attrNameLst>
                                      </p:cBhvr>
                                      <p:to>
                                        <p:strVal val="visible"/>
                                      </p:to>
                                    </p:set>
                                    <p:anim calcmode="lin" valueType="num">
                                      <p:cBhvr additive="base">
                                        <p:cTn id="129" dur="500" fill="hold"/>
                                        <p:tgtEl>
                                          <p:spTgt spid="4"/>
                                        </p:tgtEl>
                                        <p:attrNameLst>
                                          <p:attrName>ppt_x</p:attrName>
                                        </p:attrNameLst>
                                      </p:cBhvr>
                                      <p:tavLst>
                                        <p:tav tm="0">
                                          <p:val>
                                            <p:strVal val="#ppt_x"/>
                                          </p:val>
                                        </p:tav>
                                        <p:tav tm="100000">
                                          <p:val>
                                            <p:strVal val="#ppt_x"/>
                                          </p:val>
                                        </p:tav>
                                      </p:tavLst>
                                    </p:anim>
                                    <p:anim calcmode="lin" valueType="num">
                                      <p:cBhvr additive="base">
                                        <p:cTn id="13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5" name="42_cuandocarloscantaensalamanc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51" grpId="0" animBg="1"/>
      <p:bldP spid="52" grpId="0" animBg="1"/>
      <p:bldP spid="53" grpId="0" animBg="1"/>
      <p:bldP spid="4" grpId="0"/>
      <p:bldP spid="74" grpId="0" animBg="1"/>
      <p:bldP spid="75" grpId="0" animBg="1"/>
      <p:bldP spid="78" grpId="0" animBg="1"/>
      <p:bldP spid="79" grpId="0" animBg="1"/>
      <p:bldP spid="94" grpId="0" animBg="1"/>
      <p:bldP spid="95" grpId="0" animBg="1"/>
      <p:bldP spid="11" grpId="0"/>
      <p:bldP spid="13"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183" name="Google Shape;339;p8">
            <a:extLst>
              <a:ext uri="{FF2B5EF4-FFF2-40B4-BE49-F238E27FC236}">
                <a16:creationId xmlns:a16="http://schemas.microsoft.com/office/drawing/2014/main" id="{4B70CD9E-528E-4377-B91F-941888FAB7F0}"/>
              </a:ext>
            </a:extLst>
          </p:cNvPr>
          <p:cNvGraphicFramePr/>
          <p:nvPr>
            <p:extLst>
              <p:ext uri="{D42A27DB-BD31-4B8C-83A1-F6EECF244321}">
                <p14:modId xmlns:p14="http://schemas.microsoft.com/office/powerpoint/2010/main" val="3950844827"/>
              </p:ext>
            </p:extLst>
          </p:nvPr>
        </p:nvGraphicFramePr>
        <p:xfrm>
          <a:off x="916604" y="5465351"/>
          <a:ext cx="5206468" cy="472450"/>
        </p:xfrm>
        <a:graphic>
          <a:graphicData uri="http://schemas.openxmlformats.org/drawingml/2006/table">
            <a:tbl>
              <a:tblPr firstRow="1" bandRow="1">
                <a:noFill/>
              </a:tblPr>
              <a:tblGrid>
                <a:gridCol w="1706990">
                  <a:extLst>
                    <a:ext uri="{9D8B030D-6E8A-4147-A177-3AD203B41FA5}">
                      <a16:colId xmlns:a16="http://schemas.microsoft.com/office/drawing/2014/main" val="20000"/>
                    </a:ext>
                  </a:extLst>
                </a:gridCol>
                <a:gridCol w="1648574">
                  <a:extLst>
                    <a:ext uri="{9D8B030D-6E8A-4147-A177-3AD203B41FA5}">
                      <a16:colId xmlns:a16="http://schemas.microsoft.com/office/drawing/2014/main" val="20001"/>
                    </a:ext>
                  </a:extLst>
                </a:gridCol>
                <a:gridCol w="185090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 am </a:t>
                      </a:r>
                      <a:r>
                        <a:rPr kumimoji="0" lang="en-GB" sz="1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he is </a:t>
                      </a:r>
                      <a:r>
                        <a:rPr kumimoji="0" lang="en-GB" sz="1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you are </a:t>
                      </a:r>
                      <a:r>
                        <a:rPr kumimoji="0" lang="en-GB" sz="1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p>
                  </a:txBody>
                  <a:tcPr marL="91450" marR="91450" marT="45725" marB="45725"/>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84" name="Google Shape;324;p7">
            <a:extLst>
              <a:ext uri="{FF2B5EF4-FFF2-40B4-BE49-F238E27FC236}">
                <a16:creationId xmlns:a16="http://schemas.microsoft.com/office/drawing/2014/main" id="{DDE43199-0E1C-41DA-8B1C-1A99160F49F6}"/>
              </a:ext>
            </a:extLst>
          </p:cNvPr>
          <p:cNvGraphicFramePr/>
          <p:nvPr>
            <p:extLst>
              <p:ext uri="{D42A27DB-BD31-4B8C-83A1-F6EECF244321}">
                <p14:modId xmlns:p14="http://schemas.microsoft.com/office/powerpoint/2010/main" val="1888318400"/>
              </p:ext>
            </p:extLst>
          </p:nvPr>
        </p:nvGraphicFramePr>
        <p:xfrm>
          <a:off x="6292219" y="1875049"/>
          <a:ext cx="5772866" cy="4922961"/>
        </p:xfrm>
        <a:graphic>
          <a:graphicData uri="http://schemas.openxmlformats.org/drawingml/2006/table">
            <a:tbl>
              <a:tblPr firstRow="1" bandRow="1">
                <a:noFill/>
              </a:tblPr>
              <a:tblGrid>
                <a:gridCol w="567353">
                  <a:extLst>
                    <a:ext uri="{9D8B030D-6E8A-4147-A177-3AD203B41FA5}">
                      <a16:colId xmlns:a16="http://schemas.microsoft.com/office/drawing/2014/main" val="20000"/>
                    </a:ext>
                  </a:extLst>
                </a:gridCol>
                <a:gridCol w="5205513">
                  <a:extLst>
                    <a:ext uri="{9D8B030D-6E8A-4147-A177-3AD203B41FA5}">
                      <a16:colId xmlns:a16="http://schemas.microsoft.com/office/drawing/2014/main" val="20001"/>
                    </a:ext>
                  </a:extLst>
                </a:gridCol>
              </a:tblGrid>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32906">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85" name="Google Shape;269;p7">
            <a:extLst>
              <a:ext uri="{FF2B5EF4-FFF2-40B4-BE49-F238E27FC236}">
                <a16:creationId xmlns:a16="http://schemas.microsoft.com/office/drawing/2014/main" id="{ED586029-BA45-4A1E-BCD4-5DA8DA3E0C42}"/>
              </a:ext>
            </a:extLst>
          </p:cNvPr>
          <p:cNvSpPr txBox="1"/>
          <p:nvPr/>
        </p:nvSpPr>
        <p:spPr>
          <a:xfrm>
            <a:off x="6242192" y="609721"/>
            <a:ext cx="575554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Use the correct words to</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rewrite the sentences. </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There are some </a:t>
            </a:r>
            <a:r>
              <a:rPr lang="en-GB" sz="2400" b="1" dirty="0">
                <a:solidFill>
                  <a:srgbClr val="002060"/>
                </a:solidFill>
                <a:latin typeface="Century Gothic"/>
                <a:ea typeface="Century Gothic"/>
                <a:cs typeface="Century Gothic"/>
                <a:sym typeface="Century Gothic"/>
              </a:rPr>
              <a:t>extra</a:t>
            </a:r>
            <a:r>
              <a:rPr lang="en-GB" sz="2400" dirty="0">
                <a:solidFill>
                  <a:srgbClr val="002060"/>
                </a:solidFill>
                <a:latin typeface="Century Gothic"/>
                <a:ea typeface="Century Gothic"/>
                <a:cs typeface="Century Gothic"/>
                <a:sym typeface="Century Gothic"/>
              </a:rPr>
              <a:t> ones!</a:t>
            </a:r>
            <a:endParaRPr sz="2800" dirty="0">
              <a:solidFill>
                <a:srgbClr val="002060"/>
              </a:solidFill>
              <a:latin typeface="Century Gothic"/>
              <a:ea typeface="Century Gothic"/>
              <a:cs typeface="Century Gothic"/>
              <a:sym typeface="Century Gothic"/>
            </a:endParaRPr>
          </a:p>
        </p:txBody>
      </p:sp>
      <p:sp>
        <p:nvSpPr>
          <p:cNvPr id="138" name="Google Shape;325;p7">
            <a:extLst>
              <a:ext uri="{FF2B5EF4-FFF2-40B4-BE49-F238E27FC236}">
                <a16:creationId xmlns:a16="http://schemas.microsoft.com/office/drawing/2014/main" id="{7C52DEE0-F2FE-446D-86D8-D8EE5B153C96}"/>
              </a:ext>
            </a:extLst>
          </p:cNvPr>
          <p:cNvSpPr txBox="1"/>
          <p:nvPr/>
        </p:nvSpPr>
        <p:spPr>
          <a:xfrm>
            <a:off x="6869180" y="2412178"/>
            <a:ext cx="365237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Century Gothic"/>
                <a:ea typeface="Century Gothic"/>
                <a:cs typeface="Century Gothic"/>
                <a:sym typeface="Century Gothic"/>
              </a:rPr>
              <a:t>Hoy es sábado.</a:t>
            </a:r>
          </a:p>
        </p:txBody>
      </p:sp>
      <p:sp>
        <p:nvSpPr>
          <p:cNvPr id="141" name="Google Shape;328;p7">
            <a:extLst>
              <a:ext uri="{FF2B5EF4-FFF2-40B4-BE49-F238E27FC236}">
                <a16:creationId xmlns:a16="http://schemas.microsoft.com/office/drawing/2014/main" id="{FDCDD4DF-7644-4830-8454-F3F817BC5F48}"/>
              </a:ext>
            </a:extLst>
          </p:cNvPr>
          <p:cNvSpPr txBox="1"/>
          <p:nvPr/>
        </p:nvSpPr>
        <p:spPr>
          <a:xfrm>
            <a:off x="6865476" y="5417025"/>
            <a:ext cx="43322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dirty="0">
                <a:solidFill>
                  <a:srgbClr val="92D050"/>
                </a:solidFill>
                <a:latin typeface="Century Gothic"/>
                <a:ea typeface="Century Gothic"/>
                <a:cs typeface="Century Gothic"/>
                <a:sym typeface="Century Gothic"/>
              </a:rPr>
              <a:t>Hoy estoy feliz.</a:t>
            </a:r>
          </a:p>
        </p:txBody>
      </p:sp>
      <p:sp>
        <p:nvSpPr>
          <p:cNvPr id="142" name="Google Shape;329;p7">
            <a:extLst>
              <a:ext uri="{FF2B5EF4-FFF2-40B4-BE49-F238E27FC236}">
                <a16:creationId xmlns:a16="http://schemas.microsoft.com/office/drawing/2014/main" id="{BD5C8CA9-9E40-4EED-9900-75A80001BB69}"/>
              </a:ext>
            </a:extLst>
          </p:cNvPr>
          <p:cNvSpPr txBox="1"/>
          <p:nvPr/>
        </p:nvSpPr>
        <p:spPr>
          <a:xfrm>
            <a:off x="6907045" y="6381227"/>
            <a:ext cx="477060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dirty="0">
                <a:solidFill>
                  <a:srgbClr val="92D050"/>
                </a:solidFill>
                <a:latin typeface="Century Gothic"/>
                <a:ea typeface="Century Gothic"/>
                <a:cs typeface="Century Gothic"/>
                <a:sym typeface="Century Gothic"/>
              </a:rPr>
              <a:t>Hoy es viernes. Está tranquilo.</a:t>
            </a:r>
          </a:p>
        </p:txBody>
      </p:sp>
      <p:graphicFrame>
        <p:nvGraphicFramePr>
          <p:cNvPr id="149" name="Google Shape;339;p8">
            <a:extLst>
              <a:ext uri="{FF2B5EF4-FFF2-40B4-BE49-F238E27FC236}">
                <a16:creationId xmlns:a16="http://schemas.microsoft.com/office/drawing/2014/main" id="{B2E020CA-3596-4F22-AB7A-465B1107D8F1}"/>
              </a:ext>
            </a:extLst>
          </p:cNvPr>
          <p:cNvGraphicFramePr/>
          <p:nvPr>
            <p:extLst>
              <p:ext uri="{D42A27DB-BD31-4B8C-83A1-F6EECF244321}">
                <p14:modId xmlns:p14="http://schemas.microsoft.com/office/powerpoint/2010/main" val="1244626330"/>
              </p:ext>
            </p:extLst>
          </p:nvPr>
        </p:nvGraphicFramePr>
        <p:xfrm>
          <a:off x="922990" y="1620074"/>
          <a:ext cx="5208822" cy="472450"/>
        </p:xfrm>
        <a:graphic>
          <a:graphicData uri="http://schemas.openxmlformats.org/drawingml/2006/table">
            <a:tbl>
              <a:tblPr firstRow="1" bandRow="1">
                <a:noFill/>
              </a:tblPr>
              <a:tblGrid>
                <a:gridCol w="1736274">
                  <a:extLst>
                    <a:ext uri="{9D8B030D-6E8A-4147-A177-3AD203B41FA5}">
                      <a16:colId xmlns:a16="http://schemas.microsoft.com/office/drawing/2014/main" val="20000"/>
                    </a:ext>
                  </a:extLst>
                </a:gridCol>
                <a:gridCol w="1623604">
                  <a:extLst>
                    <a:ext uri="{9D8B030D-6E8A-4147-A177-3AD203B41FA5}">
                      <a16:colId xmlns:a16="http://schemas.microsoft.com/office/drawing/2014/main" val="20001"/>
                    </a:ext>
                  </a:extLst>
                </a:gridCol>
                <a:gridCol w="184894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 am </a:t>
                      </a:r>
                      <a:r>
                        <a:rPr lang="en-GB" sz="1800" dirty="0">
                          <a:solidFill>
                            <a:srgbClr val="002060"/>
                          </a:solidFill>
                          <a:latin typeface="Century Gothic"/>
                          <a:ea typeface="Century Gothic"/>
                          <a:cs typeface="Century Gothic"/>
                          <a:sym typeface="Century Gothic"/>
                        </a:rPr>
                        <a:t>(state)</a:t>
                      </a:r>
                      <a:endParaRPr sz="18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he is </a:t>
                      </a:r>
                      <a:r>
                        <a:rPr kumimoji="0" lang="en-GB" sz="1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you are </a:t>
                      </a:r>
                      <a:r>
                        <a:rPr kumimoji="0" lang="en-GB" sz="1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lang="en-GB" sz="16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0" name="Google Shape;339;p8">
            <a:extLst>
              <a:ext uri="{FF2B5EF4-FFF2-40B4-BE49-F238E27FC236}">
                <a16:creationId xmlns:a16="http://schemas.microsoft.com/office/drawing/2014/main" id="{259B75F7-CACD-4172-84B1-1D6852942F87}"/>
              </a:ext>
            </a:extLst>
          </p:cNvPr>
          <p:cNvGraphicFramePr/>
          <p:nvPr>
            <p:extLst>
              <p:ext uri="{D42A27DB-BD31-4B8C-83A1-F6EECF244321}">
                <p14:modId xmlns:p14="http://schemas.microsoft.com/office/powerpoint/2010/main" val="1696431831"/>
              </p:ext>
            </p:extLst>
          </p:nvPr>
        </p:nvGraphicFramePr>
        <p:xfrm>
          <a:off x="918586" y="2198785"/>
          <a:ext cx="5204487" cy="472450"/>
        </p:xfrm>
        <a:graphic>
          <a:graphicData uri="http://schemas.openxmlformats.org/drawingml/2006/table">
            <a:tbl>
              <a:tblPr firstRow="1" bandRow="1">
                <a:noFill/>
              </a:tblPr>
              <a:tblGrid>
                <a:gridCol w="1734829">
                  <a:extLst>
                    <a:ext uri="{9D8B030D-6E8A-4147-A177-3AD203B41FA5}">
                      <a16:colId xmlns:a16="http://schemas.microsoft.com/office/drawing/2014/main" val="20000"/>
                    </a:ext>
                  </a:extLst>
                </a:gridCol>
                <a:gridCol w="1734829">
                  <a:extLst>
                    <a:ext uri="{9D8B030D-6E8A-4147-A177-3AD203B41FA5}">
                      <a16:colId xmlns:a16="http://schemas.microsoft.com/office/drawing/2014/main" val="20001"/>
                    </a:ext>
                  </a:extLst>
                </a:gridCol>
                <a:gridCol w="1734829">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Monday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Tuesday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Thursday</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2" name="Google Shape;339;p8">
            <a:extLst>
              <a:ext uri="{FF2B5EF4-FFF2-40B4-BE49-F238E27FC236}">
                <a16:creationId xmlns:a16="http://schemas.microsoft.com/office/drawing/2014/main" id="{6BB64386-DB05-4BD7-B147-7E7CB4DFC4F9}"/>
              </a:ext>
            </a:extLst>
          </p:cNvPr>
          <p:cNvGraphicFramePr/>
          <p:nvPr>
            <p:extLst>
              <p:ext uri="{D42A27DB-BD31-4B8C-83A1-F6EECF244321}">
                <p14:modId xmlns:p14="http://schemas.microsoft.com/office/powerpoint/2010/main" val="3994805211"/>
              </p:ext>
            </p:extLst>
          </p:nvPr>
        </p:nvGraphicFramePr>
        <p:xfrm>
          <a:off x="918587" y="3511266"/>
          <a:ext cx="5175999" cy="472450"/>
        </p:xfrm>
        <a:graphic>
          <a:graphicData uri="http://schemas.openxmlformats.org/drawingml/2006/table">
            <a:tbl>
              <a:tblPr firstRow="1" bandRow="1">
                <a:noFill/>
              </a:tblPr>
              <a:tblGrid>
                <a:gridCol w="1725333">
                  <a:extLst>
                    <a:ext uri="{9D8B030D-6E8A-4147-A177-3AD203B41FA5}">
                      <a16:colId xmlns:a16="http://schemas.microsoft.com/office/drawing/2014/main" val="20000"/>
                    </a:ext>
                  </a:extLst>
                </a:gridCol>
                <a:gridCol w="1725333">
                  <a:extLst>
                    <a:ext uri="{9D8B030D-6E8A-4147-A177-3AD203B41FA5}">
                      <a16:colId xmlns:a16="http://schemas.microsoft.com/office/drawing/2014/main" val="20001"/>
                    </a:ext>
                  </a:extLst>
                </a:gridCol>
                <a:gridCol w="1725333">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it is </a:t>
                      </a:r>
                      <a:r>
                        <a:rPr lang="en-GB" sz="2000" dirty="0">
                          <a:solidFill>
                            <a:srgbClr val="002060"/>
                          </a:solidFill>
                          <a:latin typeface="Century Gothic"/>
                          <a:ea typeface="Century Gothic"/>
                          <a:cs typeface="Century Gothic"/>
                          <a:sym typeface="Century Gothic"/>
                        </a:rPr>
                        <a:t>(trait)</a:t>
                      </a:r>
                      <a:endParaRPr sz="20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you are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nervous</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3" name="Google Shape;339;p8">
            <a:extLst>
              <a:ext uri="{FF2B5EF4-FFF2-40B4-BE49-F238E27FC236}">
                <a16:creationId xmlns:a16="http://schemas.microsoft.com/office/drawing/2014/main" id="{B3E316DD-59C7-4C64-93D2-F62D7D2719B2}"/>
              </a:ext>
            </a:extLst>
          </p:cNvPr>
          <p:cNvGraphicFramePr/>
          <p:nvPr>
            <p:extLst>
              <p:ext uri="{D42A27DB-BD31-4B8C-83A1-F6EECF244321}">
                <p14:modId xmlns:p14="http://schemas.microsoft.com/office/powerpoint/2010/main" val="4152711770"/>
              </p:ext>
            </p:extLst>
          </p:nvPr>
        </p:nvGraphicFramePr>
        <p:xfrm>
          <a:off x="918587" y="4171252"/>
          <a:ext cx="5194872" cy="472450"/>
        </p:xfrm>
        <a:graphic>
          <a:graphicData uri="http://schemas.openxmlformats.org/drawingml/2006/table">
            <a:tbl>
              <a:tblPr firstRow="1" bandRow="1">
                <a:noFill/>
              </a:tblPr>
              <a:tblGrid>
                <a:gridCol w="1731624">
                  <a:extLst>
                    <a:ext uri="{9D8B030D-6E8A-4147-A177-3AD203B41FA5}">
                      <a16:colId xmlns:a16="http://schemas.microsoft.com/office/drawing/2014/main" val="20000"/>
                    </a:ext>
                  </a:extLst>
                </a:gridCol>
                <a:gridCol w="1731624">
                  <a:extLst>
                    <a:ext uri="{9D8B030D-6E8A-4147-A177-3AD203B41FA5}">
                      <a16:colId xmlns:a16="http://schemas.microsoft.com/office/drawing/2014/main" val="20001"/>
                    </a:ext>
                  </a:extLst>
                </a:gridCol>
                <a:gridCol w="17316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Friday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Saturday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Sunday</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4" name="Google Shape;339;p8">
            <a:extLst>
              <a:ext uri="{FF2B5EF4-FFF2-40B4-BE49-F238E27FC236}">
                <a16:creationId xmlns:a16="http://schemas.microsoft.com/office/drawing/2014/main" id="{606D0CBE-66E1-4A63-B068-92E8790C08F4}"/>
              </a:ext>
            </a:extLst>
          </p:cNvPr>
          <p:cNvGraphicFramePr/>
          <p:nvPr>
            <p:extLst>
              <p:ext uri="{D42A27DB-BD31-4B8C-83A1-F6EECF244321}">
                <p14:modId xmlns:p14="http://schemas.microsoft.com/office/powerpoint/2010/main" val="3758046020"/>
              </p:ext>
            </p:extLst>
          </p:nvPr>
        </p:nvGraphicFramePr>
        <p:xfrm>
          <a:off x="928201" y="4831238"/>
          <a:ext cx="5194872" cy="472450"/>
        </p:xfrm>
        <a:graphic>
          <a:graphicData uri="http://schemas.openxmlformats.org/drawingml/2006/table">
            <a:tbl>
              <a:tblPr firstRow="1" bandRow="1">
                <a:noFill/>
              </a:tblPr>
              <a:tblGrid>
                <a:gridCol w="1731624">
                  <a:extLst>
                    <a:ext uri="{9D8B030D-6E8A-4147-A177-3AD203B41FA5}">
                      <a16:colId xmlns:a16="http://schemas.microsoft.com/office/drawing/2014/main" val="20000"/>
                    </a:ext>
                  </a:extLst>
                </a:gridCol>
                <a:gridCol w="1731624">
                  <a:extLst>
                    <a:ext uri="{9D8B030D-6E8A-4147-A177-3AD203B41FA5}">
                      <a16:colId xmlns:a16="http://schemas.microsoft.com/office/drawing/2014/main" val="20001"/>
                    </a:ext>
                  </a:extLst>
                </a:gridCol>
                <a:gridCol w="17316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day</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today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What </a:t>
                      </a:r>
                    </a:p>
                  </a:txBody>
                  <a:tcPr marL="91450" marR="91450" marT="45725" marB="45725"/>
                </a:tc>
                <a:extLst>
                  <a:ext uri="{0D108BD9-81ED-4DB2-BD59-A6C34878D82A}">
                    <a16:rowId xmlns:a16="http://schemas.microsoft.com/office/drawing/2014/main" val="10000"/>
                  </a:ext>
                </a:extLst>
              </a:tr>
            </a:tbl>
          </a:graphicData>
        </a:graphic>
      </p:graphicFrame>
      <p:pic>
        <p:nvPicPr>
          <p:cNvPr id="155" name="Google Shape;338;p8">
            <a:hlinkClick r:id="" action="ppaction://noaction">
              <a:snd r:embed="rId3" name="44_Eestoy.wav"/>
            </a:hlinkClick>
            <a:extLst>
              <a:ext uri="{FF2B5EF4-FFF2-40B4-BE49-F238E27FC236}">
                <a16:creationId xmlns:a16="http://schemas.microsoft.com/office/drawing/2014/main" id="{E08FA80F-B4E1-4BA8-A882-F256F9D34675}"/>
              </a:ext>
            </a:extLst>
          </p:cNvPr>
          <p:cNvPicPr preferRelativeResize="0"/>
          <p:nvPr/>
        </p:nvPicPr>
        <p:blipFill rotWithShape="1">
          <a:blip r:embed="rId4">
            <a:alphaModFix/>
          </a:blip>
          <a:srcRect/>
          <a:stretch/>
        </p:blipFill>
        <p:spPr>
          <a:xfrm>
            <a:off x="325228" y="1582152"/>
            <a:ext cx="534978" cy="523220"/>
          </a:xfrm>
          <a:prstGeom prst="rect">
            <a:avLst/>
          </a:prstGeom>
          <a:no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6611" y="1607552"/>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8" name="Google Shape;369;p8">
            <a:hlinkClick r:id="" action="ppaction://noaction">
              <a:snd r:embed="rId5" name="43_escuchaquepalabraesQ.wav"/>
            </a:hlinkClick>
            <a:extLst>
              <a:ext uri="{FF2B5EF4-FFF2-40B4-BE49-F238E27FC236}">
                <a16:creationId xmlns:a16="http://schemas.microsoft.com/office/drawing/2014/main" id="{7CCC0705-9CE5-4D6B-879F-C58BDCE1EF1A}"/>
              </a:ext>
            </a:extLst>
          </p:cNvPr>
          <p:cNvSpPr txBox="1"/>
          <p:nvPr/>
        </p:nvSpPr>
        <p:spPr>
          <a:xfrm>
            <a:off x="78063" y="630642"/>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9" name="Google Shape;338;p8">
            <a:hlinkClick r:id="" action="ppaction://noaction">
              <a:snd r:embed="rId6" name="45_hoyesjueves.wav"/>
            </a:hlinkClick>
            <a:extLst>
              <a:ext uri="{FF2B5EF4-FFF2-40B4-BE49-F238E27FC236}">
                <a16:creationId xmlns:a16="http://schemas.microsoft.com/office/drawing/2014/main" id="{E47A00C2-B0AC-41FD-8E30-05718047A195}"/>
              </a:ext>
            </a:extLst>
          </p:cNvPr>
          <p:cNvPicPr preferRelativeResize="0"/>
          <p:nvPr/>
        </p:nvPicPr>
        <p:blipFill rotWithShape="1">
          <a:blip r:embed="rId4">
            <a:alphaModFix/>
          </a:blip>
          <a:srcRect/>
          <a:stretch/>
        </p:blipFill>
        <p:spPr>
          <a:xfrm>
            <a:off x="309988" y="2184271"/>
            <a:ext cx="534978" cy="523220"/>
          </a:xfrm>
          <a:prstGeom prst="rect">
            <a:avLst/>
          </a:prstGeom>
          <a:noFill/>
          <a:ln>
            <a:noFill/>
          </a:ln>
          <a:effectLst>
            <a:outerShdw blurRad="50800" dist="38100" dir="5400000" algn="t" rotWithShape="0">
              <a:prstClr val="black">
                <a:alpha val="40000"/>
              </a:prstClr>
            </a:outerShdw>
          </a:effectLst>
        </p:spPr>
      </p:pic>
      <p:sp>
        <p:nvSpPr>
          <p:cNvPr id="160" name="Google Shape;350;p8">
            <a:extLst>
              <a:ext uri="{FF2B5EF4-FFF2-40B4-BE49-F238E27FC236}">
                <a16:creationId xmlns:a16="http://schemas.microsoft.com/office/drawing/2014/main" id="{8E2B42CC-C8C2-41EA-AF9F-AEF7FE191ACE}"/>
              </a:ext>
            </a:extLst>
          </p:cNvPr>
          <p:cNvSpPr txBox="1"/>
          <p:nvPr/>
        </p:nvSpPr>
        <p:spPr>
          <a:xfrm>
            <a:off x="-21851" y="22096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7" name="46_dia.wav"/>
            </a:hlinkClick>
            <a:extLst>
              <a:ext uri="{FF2B5EF4-FFF2-40B4-BE49-F238E27FC236}">
                <a16:creationId xmlns:a16="http://schemas.microsoft.com/office/drawing/2014/main" id="{65093E9A-E181-4BE4-8B53-BD606F961BA3}"/>
              </a:ext>
            </a:extLst>
          </p:cNvPr>
          <p:cNvPicPr preferRelativeResize="0"/>
          <p:nvPr/>
        </p:nvPicPr>
        <p:blipFill rotWithShape="1">
          <a:blip r:embed="rId4">
            <a:alphaModFix/>
          </a:blip>
          <a:srcRect/>
          <a:stretch/>
        </p:blipFill>
        <p:spPr>
          <a:xfrm>
            <a:off x="325228" y="2833431"/>
            <a:ext cx="534978" cy="523220"/>
          </a:xfrm>
          <a:prstGeom prst="rect">
            <a:avLst/>
          </a:prstGeom>
          <a:noFill/>
          <a:ln>
            <a:noFill/>
          </a:ln>
          <a:effectLst>
            <a:outerShdw blurRad="50800" dist="38100" dir="5400000" algn="t" rotWithShape="0">
              <a:prstClr val="black">
                <a:alpha val="40000"/>
              </a:prstClr>
            </a:outerShdw>
          </a:effectLst>
        </p:spPr>
      </p:pic>
      <p:sp>
        <p:nvSpPr>
          <p:cNvPr id="162" name="Google Shape;350;p8">
            <a:extLst>
              <a:ext uri="{FF2B5EF4-FFF2-40B4-BE49-F238E27FC236}">
                <a16:creationId xmlns:a16="http://schemas.microsoft.com/office/drawing/2014/main" id="{FEB73842-3A42-41C5-A1B0-B2B1DF6D047A}"/>
              </a:ext>
            </a:extLst>
          </p:cNvPr>
          <p:cNvSpPr txBox="1"/>
          <p:nvPr/>
        </p:nvSpPr>
        <p:spPr>
          <a:xfrm>
            <a:off x="-6611" y="285883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8" name="47_es.wav"/>
            </a:hlinkClick>
            <a:extLst>
              <a:ext uri="{FF2B5EF4-FFF2-40B4-BE49-F238E27FC236}">
                <a16:creationId xmlns:a16="http://schemas.microsoft.com/office/drawing/2014/main" id="{9EB5EC2F-0339-4D32-9B54-2BEB4C51A56B}"/>
              </a:ext>
            </a:extLst>
          </p:cNvPr>
          <p:cNvPicPr preferRelativeResize="0"/>
          <p:nvPr/>
        </p:nvPicPr>
        <p:blipFill rotWithShape="1">
          <a:blip r:embed="rId4">
            <a:alphaModFix/>
          </a:blip>
          <a:srcRect/>
          <a:stretch/>
        </p:blipFill>
        <p:spPr>
          <a:xfrm>
            <a:off x="309988" y="3496752"/>
            <a:ext cx="534978" cy="523220"/>
          </a:xfrm>
          <a:prstGeom prst="rect">
            <a:avLst/>
          </a:prstGeom>
          <a:noFill/>
          <a:ln>
            <a:noFill/>
          </a:ln>
          <a:effectLst>
            <a:outerShdw blurRad="50800" dist="38100" dir="5400000" algn="t" rotWithShape="0">
              <a:prstClr val="black">
                <a:alpha val="40000"/>
              </a:prstClr>
            </a:outerShdw>
          </a:effectLst>
        </p:spPr>
      </p:pic>
      <p:sp>
        <p:nvSpPr>
          <p:cNvPr id="164" name="Google Shape;350;p8">
            <a:extLst>
              <a:ext uri="{FF2B5EF4-FFF2-40B4-BE49-F238E27FC236}">
                <a16:creationId xmlns:a16="http://schemas.microsoft.com/office/drawing/2014/main" id="{DCFE0F37-670C-4FD5-B52C-4DAC8885C249}"/>
              </a:ext>
            </a:extLst>
          </p:cNvPr>
          <p:cNvSpPr txBox="1"/>
          <p:nvPr/>
        </p:nvSpPr>
        <p:spPr>
          <a:xfrm>
            <a:off x="-21851" y="352215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9" name="48_sabado.wav"/>
            </a:hlinkClick>
            <a:extLst>
              <a:ext uri="{FF2B5EF4-FFF2-40B4-BE49-F238E27FC236}">
                <a16:creationId xmlns:a16="http://schemas.microsoft.com/office/drawing/2014/main" id="{C9BE47B5-8595-42D3-B8BA-D15E03B5A9FA}"/>
              </a:ext>
            </a:extLst>
          </p:cNvPr>
          <p:cNvPicPr preferRelativeResize="0"/>
          <p:nvPr/>
        </p:nvPicPr>
        <p:blipFill rotWithShape="1">
          <a:blip r:embed="rId4">
            <a:alphaModFix/>
          </a:blip>
          <a:srcRect/>
          <a:stretch/>
        </p:blipFill>
        <p:spPr>
          <a:xfrm>
            <a:off x="309988" y="4156738"/>
            <a:ext cx="534978" cy="523220"/>
          </a:xfrm>
          <a:prstGeom prst="rect">
            <a:avLst/>
          </a:prstGeom>
          <a:noFill/>
          <a:ln>
            <a:noFill/>
          </a:ln>
          <a:effectLst>
            <a:outerShdw blurRad="50800" dist="38100" dir="5400000" algn="t" rotWithShape="0">
              <a:prstClr val="black">
                <a:alpha val="40000"/>
              </a:prstClr>
            </a:outerShdw>
          </a:effectLst>
        </p:spPr>
      </p:pic>
      <p:sp>
        <p:nvSpPr>
          <p:cNvPr id="166" name="Google Shape;350;p8">
            <a:extLst>
              <a:ext uri="{FF2B5EF4-FFF2-40B4-BE49-F238E27FC236}">
                <a16:creationId xmlns:a16="http://schemas.microsoft.com/office/drawing/2014/main" id="{1151E009-15F4-408E-B1AC-02CDA1BB5605}"/>
              </a:ext>
            </a:extLst>
          </p:cNvPr>
          <p:cNvSpPr txBox="1"/>
          <p:nvPr/>
        </p:nvSpPr>
        <p:spPr>
          <a:xfrm>
            <a:off x="-21851" y="418213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10" name="49_hoy.wav"/>
            </a:hlinkClick>
            <a:extLst>
              <a:ext uri="{FF2B5EF4-FFF2-40B4-BE49-F238E27FC236}">
                <a16:creationId xmlns:a16="http://schemas.microsoft.com/office/drawing/2014/main" id="{9FE98632-C84C-448D-9712-E7C79754F061}"/>
              </a:ext>
            </a:extLst>
          </p:cNvPr>
          <p:cNvPicPr preferRelativeResize="0"/>
          <p:nvPr/>
        </p:nvPicPr>
        <p:blipFill rotWithShape="1">
          <a:blip r:embed="rId4">
            <a:alphaModFix/>
          </a:blip>
          <a:srcRect/>
          <a:stretch/>
        </p:blipFill>
        <p:spPr>
          <a:xfrm>
            <a:off x="319602" y="4816724"/>
            <a:ext cx="534978" cy="523220"/>
          </a:xfrm>
          <a:prstGeom prst="rect">
            <a:avLst/>
          </a:prstGeom>
          <a:noFill/>
          <a:ln>
            <a:noFill/>
          </a:ln>
          <a:effectLst>
            <a:outerShdw blurRad="50800" dist="38100" dir="5400000" algn="t" rotWithShape="0">
              <a:prstClr val="black">
                <a:alpha val="40000"/>
              </a:prstClr>
            </a:outerShdw>
          </a:effectLst>
        </p:spPr>
      </p:pic>
      <p:sp>
        <p:nvSpPr>
          <p:cNvPr id="168" name="Google Shape;350;p8">
            <a:extLst>
              <a:ext uri="{FF2B5EF4-FFF2-40B4-BE49-F238E27FC236}">
                <a16:creationId xmlns:a16="http://schemas.microsoft.com/office/drawing/2014/main" id="{0A279D45-5600-44E2-A0A6-6A33047823A3}"/>
              </a:ext>
            </a:extLst>
          </p:cNvPr>
          <p:cNvSpPr txBox="1"/>
          <p:nvPr/>
        </p:nvSpPr>
        <p:spPr>
          <a:xfrm>
            <a:off x="-12237" y="484212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72" name="Google Shape;357;p8">
            <a:extLst>
              <a:ext uri="{FF2B5EF4-FFF2-40B4-BE49-F238E27FC236}">
                <a16:creationId xmlns:a16="http://schemas.microsoft.com/office/drawing/2014/main" id="{106C553B-F3B3-4AEA-927C-AD67893A75B2}"/>
              </a:ext>
            </a:extLst>
          </p:cNvPr>
          <p:cNvSpPr/>
          <p:nvPr/>
        </p:nvSpPr>
        <p:spPr>
          <a:xfrm>
            <a:off x="948028" y="2876194"/>
            <a:ext cx="1690716"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84" name="Google Shape;338;p8">
            <a:hlinkClick r:id="" action="ppaction://noaction">
              <a:snd r:embed="rId11" name="50_esta.wav"/>
            </a:hlinkClick>
            <a:extLst>
              <a:ext uri="{FF2B5EF4-FFF2-40B4-BE49-F238E27FC236}">
                <a16:creationId xmlns:a16="http://schemas.microsoft.com/office/drawing/2014/main" id="{BC9AF8BB-C0B5-48E4-9330-1A81BB4FD6B3}"/>
              </a:ext>
            </a:extLst>
          </p:cNvPr>
          <p:cNvPicPr preferRelativeResize="0"/>
          <p:nvPr/>
        </p:nvPicPr>
        <p:blipFill rotWithShape="1">
          <a:blip r:embed="rId4">
            <a:alphaModFix/>
          </a:blip>
          <a:srcRect/>
          <a:stretch/>
        </p:blipFill>
        <p:spPr>
          <a:xfrm>
            <a:off x="309988" y="5435474"/>
            <a:ext cx="534978" cy="523220"/>
          </a:xfrm>
          <a:prstGeom prst="rect">
            <a:avLst/>
          </a:prstGeom>
          <a:noFill/>
          <a:ln>
            <a:noFill/>
          </a:ln>
          <a:effectLst>
            <a:outerShdw blurRad="50800" dist="38100" dir="5400000" algn="t" rotWithShape="0">
              <a:prstClr val="black">
                <a:alpha val="40000"/>
              </a:prstClr>
            </a:outerShdw>
          </a:effectLst>
        </p:spPr>
      </p:pic>
      <p:sp>
        <p:nvSpPr>
          <p:cNvPr id="185" name="Google Shape;350;p8">
            <a:extLst>
              <a:ext uri="{FF2B5EF4-FFF2-40B4-BE49-F238E27FC236}">
                <a16:creationId xmlns:a16="http://schemas.microsoft.com/office/drawing/2014/main" id="{F7767C4F-0041-4D80-AFCC-0FB68A622487}"/>
              </a:ext>
            </a:extLst>
          </p:cNvPr>
          <p:cNvSpPr txBox="1"/>
          <p:nvPr/>
        </p:nvSpPr>
        <p:spPr>
          <a:xfrm>
            <a:off x="-21851" y="546087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6</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87" name="Google Shape;357;p8">
            <a:extLst>
              <a:ext uri="{FF2B5EF4-FFF2-40B4-BE49-F238E27FC236}">
                <a16:creationId xmlns:a16="http://schemas.microsoft.com/office/drawing/2014/main" id="{68E2D0A5-5527-4C67-B991-A03626AA6764}"/>
              </a:ext>
            </a:extLst>
          </p:cNvPr>
          <p:cNvSpPr/>
          <p:nvPr/>
        </p:nvSpPr>
        <p:spPr>
          <a:xfrm>
            <a:off x="2631270" y="5491887"/>
            <a:ext cx="1664961"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Rectangle 187">
            <a:hlinkClick r:id="" action="ppaction://noaction">
              <a:snd r:embed="rId12" name="51_Ehoyessabado.wav"/>
            </a:hlinkClick>
            <a:extLst>
              <a:ext uri="{FF2B5EF4-FFF2-40B4-BE49-F238E27FC236}">
                <a16:creationId xmlns:a16="http://schemas.microsoft.com/office/drawing/2014/main" id="{8D961821-2F8F-462E-A783-6CFB90E5E778}"/>
              </a:ext>
            </a:extLst>
          </p:cNvPr>
          <p:cNvSpPr/>
          <p:nvPr/>
        </p:nvSpPr>
        <p:spPr>
          <a:xfrm>
            <a:off x="6396703" y="2207558"/>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E</a:t>
            </a:r>
          </a:p>
        </p:txBody>
      </p:sp>
      <p:sp>
        <p:nvSpPr>
          <p:cNvPr id="189" name="Rectangle 188">
            <a:hlinkClick r:id="" action="ppaction://noaction">
              <a:snd r:embed="rId13" name="52_esmiercoles.wav"/>
            </a:hlinkClick>
            <a:extLst>
              <a:ext uri="{FF2B5EF4-FFF2-40B4-BE49-F238E27FC236}">
                <a16:creationId xmlns:a16="http://schemas.microsoft.com/office/drawing/2014/main" id="{DFF366B4-1164-43F9-83A7-B0D934F23BF3}"/>
              </a:ext>
            </a:extLst>
          </p:cNvPr>
          <p:cNvSpPr/>
          <p:nvPr/>
        </p:nvSpPr>
        <p:spPr>
          <a:xfrm>
            <a:off x="6382188" y="3147099"/>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1</a:t>
            </a:r>
          </a:p>
        </p:txBody>
      </p:sp>
      <p:sp>
        <p:nvSpPr>
          <p:cNvPr id="190" name="Rectangle 189">
            <a:hlinkClick r:id="" action="ppaction://noaction">
              <a:snd r:embed="rId14" name="53_quediaeshoyQ.wav"/>
            </a:hlinkClick>
            <a:extLst>
              <a:ext uri="{FF2B5EF4-FFF2-40B4-BE49-F238E27FC236}">
                <a16:creationId xmlns:a16="http://schemas.microsoft.com/office/drawing/2014/main" id="{CE04A1F4-61CF-4782-A52A-C49B8EA796F1}"/>
              </a:ext>
            </a:extLst>
          </p:cNvPr>
          <p:cNvSpPr/>
          <p:nvPr/>
        </p:nvSpPr>
        <p:spPr>
          <a:xfrm>
            <a:off x="6382189" y="4137508"/>
            <a:ext cx="354423" cy="434495"/>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2</a:t>
            </a:r>
          </a:p>
        </p:txBody>
      </p:sp>
      <p:sp>
        <p:nvSpPr>
          <p:cNvPr id="191" name="Rectangle 190">
            <a:hlinkClick r:id="" action="ppaction://noaction">
              <a:snd r:embed="rId15" name="54_hoyestoyfeliz.wav"/>
            </a:hlinkClick>
            <a:extLst>
              <a:ext uri="{FF2B5EF4-FFF2-40B4-BE49-F238E27FC236}">
                <a16:creationId xmlns:a16="http://schemas.microsoft.com/office/drawing/2014/main" id="{011BBD70-7E66-446C-93EF-DCCD08F93FC6}"/>
              </a:ext>
            </a:extLst>
          </p:cNvPr>
          <p:cNvSpPr/>
          <p:nvPr/>
        </p:nvSpPr>
        <p:spPr>
          <a:xfrm>
            <a:off x="6382189" y="5125073"/>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3</a:t>
            </a:r>
          </a:p>
        </p:txBody>
      </p:sp>
      <p:sp>
        <p:nvSpPr>
          <p:cNvPr id="192" name="Rectangle 191">
            <a:hlinkClick r:id="" action="ppaction://noaction">
              <a:snd r:embed="rId16" name="57_Real_Hoyesviernesestatranquilo.wav"/>
            </a:hlinkClick>
            <a:extLst>
              <a:ext uri="{FF2B5EF4-FFF2-40B4-BE49-F238E27FC236}">
                <a16:creationId xmlns:a16="http://schemas.microsoft.com/office/drawing/2014/main" id="{651DC945-198A-42E8-8F26-5D2B6BD166EF}"/>
              </a:ext>
            </a:extLst>
          </p:cNvPr>
          <p:cNvSpPr/>
          <p:nvPr/>
        </p:nvSpPr>
        <p:spPr>
          <a:xfrm>
            <a:off x="6396703" y="6184668"/>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4</a:t>
            </a:r>
          </a:p>
        </p:txBody>
      </p:sp>
      <p:grpSp>
        <p:nvGrpSpPr>
          <p:cNvPr id="195" name="Group 194">
            <a:extLst>
              <a:ext uri="{FF2B5EF4-FFF2-40B4-BE49-F238E27FC236}">
                <a16:creationId xmlns:a16="http://schemas.microsoft.com/office/drawing/2014/main" id="{C9B3C0E7-34E4-4F73-BF18-9A2E7FE70634}"/>
              </a:ext>
            </a:extLst>
          </p:cNvPr>
          <p:cNvGrpSpPr/>
          <p:nvPr/>
        </p:nvGrpSpPr>
        <p:grpSpPr>
          <a:xfrm>
            <a:off x="6833211" y="1884087"/>
            <a:ext cx="1003659" cy="456609"/>
            <a:chOff x="6796313" y="2147084"/>
            <a:chExt cx="1407785" cy="376737"/>
          </a:xfrm>
        </p:grpSpPr>
        <p:sp>
          <p:nvSpPr>
            <p:cNvPr id="196" name="Google Shape;299;p7">
              <a:extLst>
                <a:ext uri="{FF2B5EF4-FFF2-40B4-BE49-F238E27FC236}">
                  <a16:creationId xmlns:a16="http://schemas.microsoft.com/office/drawing/2014/main" id="{CBAF45EC-1942-4D11-985E-DFFA77977F3E}"/>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197" name="Google Shape;300;p7">
              <a:extLst>
                <a:ext uri="{FF2B5EF4-FFF2-40B4-BE49-F238E27FC236}">
                  <a16:creationId xmlns:a16="http://schemas.microsoft.com/office/drawing/2014/main" id="{E7A95311-99F6-4428-BE97-9A46DC8322DC}"/>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estoy</a:t>
              </a:r>
            </a:p>
          </p:txBody>
        </p:sp>
      </p:grpSp>
      <p:grpSp>
        <p:nvGrpSpPr>
          <p:cNvPr id="198" name="Group 197">
            <a:extLst>
              <a:ext uri="{FF2B5EF4-FFF2-40B4-BE49-F238E27FC236}">
                <a16:creationId xmlns:a16="http://schemas.microsoft.com/office/drawing/2014/main" id="{64B60BF8-20C8-4BF4-ADD9-1534CC9F7339}"/>
              </a:ext>
            </a:extLst>
          </p:cNvPr>
          <p:cNvGrpSpPr/>
          <p:nvPr/>
        </p:nvGrpSpPr>
        <p:grpSpPr>
          <a:xfrm>
            <a:off x="9785842" y="1877609"/>
            <a:ext cx="814634" cy="430847"/>
            <a:chOff x="10831953" y="1472844"/>
            <a:chExt cx="1228705" cy="430847"/>
          </a:xfrm>
        </p:grpSpPr>
        <p:sp>
          <p:nvSpPr>
            <p:cNvPr id="199" name="Google Shape;291;p7">
              <a:extLst>
                <a:ext uri="{FF2B5EF4-FFF2-40B4-BE49-F238E27FC236}">
                  <a16:creationId xmlns:a16="http://schemas.microsoft.com/office/drawing/2014/main" id="{66EC5D76-C5B0-4EB4-8C16-E05E58BF6773}"/>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00" name="Google Shape;292;p7">
              <a:extLst>
                <a:ext uri="{FF2B5EF4-FFF2-40B4-BE49-F238E27FC236}">
                  <a16:creationId xmlns:a16="http://schemas.microsoft.com/office/drawing/2014/main" id="{CF19BE0D-9BE2-4B73-AE96-D25B74027D7C}"/>
                </a:ext>
              </a:extLst>
            </p:cNvPr>
            <p:cNvSpPr txBox="1"/>
            <p:nvPr/>
          </p:nvSpPr>
          <p:spPr>
            <a:xfrm>
              <a:off x="10903022"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201" name="Group 200">
            <a:extLst>
              <a:ext uri="{FF2B5EF4-FFF2-40B4-BE49-F238E27FC236}">
                <a16:creationId xmlns:a16="http://schemas.microsoft.com/office/drawing/2014/main" id="{6EB151B3-0BED-45FA-98E8-80CE4820FDE5}"/>
              </a:ext>
            </a:extLst>
          </p:cNvPr>
          <p:cNvGrpSpPr/>
          <p:nvPr/>
        </p:nvGrpSpPr>
        <p:grpSpPr>
          <a:xfrm>
            <a:off x="9042982" y="1887350"/>
            <a:ext cx="666579" cy="430847"/>
            <a:chOff x="9537975" y="1457803"/>
            <a:chExt cx="666579" cy="430847"/>
          </a:xfrm>
        </p:grpSpPr>
        <p:sp>
          <p:nvSpPr>
            <p:cNvPr id="202" name="Google Shape;291;p7">
              <a:extLst>
                <a:ext uri="{FF2B5EF4-FFF2-40B4-BE49-F238E27FC236}">
                  <a16:creationId xmlns:a16="http://schemas.microsoft.com/office/drawing/2014/main" id="{6749745A-3E00-4E7C-B8C1-53DE56192E19}"/>
                </a:ext>
              </a:extLst>
            </p:cNvPr>
            <p:cNvSpPr/>
            <p:nvPr/>
          </p:nvSpPr>
          <p:spPr>
            <a:xfrm>
              <a:off x="9537975" y="1533277"/>
              <a:ext cx="649268" cy="331206"/>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03" name="Google Shape;290;p7">
              <a:extLst>
                <a:ext uri="{FF2B5EF4-FFF2-40B4-BE49-F238E27FC236}">
                  <a16:creationId xmlns:a16="http://schemas.microsoft.com/office/drawing/2014/main" id="{D4211AD2-4E40-49AD-9296-D7AF6C6B3A23}"/>
                </a:ext>
              </a:extLst>
            </p:cNvPr>
            <p:cNvSpPr txBox="1"/>
            <p:nvPr/>
          </p:nvSpPr>
          <p:spPr>
            <a:xfrm>
              <a:off x="9567911" y="1457803"/>
              <a:ext cx="63664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en</a:t>
              </a:r>
            </a:p>
          </p:txBody>
        </p:sp>
      </p:grpSp>
      <p:grpSp>
        <p:nvGrpSpPr>
          <p:cNvPr id="204" name="Group 203">
            <a:extLst>
              <a:ext uri="{FF2B5EF4-FFF2-40B4-BE49-F238E27FC236}">
                <a16:creationId xmlns:a16="http://schemas.microsoft.com/office/drawing/2014/main" id="{58A14AF5-9FAB-46CB-B300-6BEC8DFE0FB4}"/>
              </a:ext>
            </a:extLst>
          </p:cNvPr>
          <p:cNvGrpSpPr/>
          <p:nvPr/>
        </p:nvGrpSpPr>
        <p:grpSpPr>
          <a:xfrm>
            <a:off x="7775355" y="1865268"/>
            <a:ext cx="1237146" cy="450043"/>
            <a:chOff x="8481918" y="1499995"/>
            <a:chExt cx="1994412" cy="450043"/>
          </a:xfrm>
        </p:grpSpPr>
        <p:sp>
          <p:nvSpPr>
            <p:cNvPr id="205" name="Google Shape;283;p7">
              <a:extLst>
                <a:ext uri="{FF2B5EF4-FFF2-40B4-BE49-F238E27FC236}">
                  <a16:creationId xmlns:a16="http://schemas.microsoft.com/office/drawing/2014/main" id="{91A36278-4468-438B-9245-EAEE339826BD}"/>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06" name="Google Shape;284;p7">
              <a:extLst>
                <a:ext uri="{FF2B5EF4-FFF2-40B4-BE49-F238E27FC236}">
                  <a16:creationId xmlns:a16="http://schemas.microsoft.com/office/drawing/2014/main" id="{69850898-685D-40E5-ACCF-46D89CF5D898}"/>
                </a:ext>
              </a:extLst>
            </p:cNvPr>
            <p:cNvSpPr txBox="1"/>
            <p:nvPr/>
          </p:nvSpPr>
          <p:spPr>
            <a:xfrm>
              <a:off x="8481918" y="1499995"/>
              <a:ext cx="1994412"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sábado</a:t>
              </a:r>
            </a:p>
          </p:txBody>
        </p:sp>
      </p:grpSp>
      <p:grpSp>
        <p:nvGrpSpPr>
          <p:cNvPr id="207" name="Group 206">
            <a:extLst>
              <a:ext uri="{FF2B5EF4-FFF2-40B4-BE49-F238E27FC236}">
                <a16:creationId xmlns:a16="http://schemas.microsoft.com/office/drawing/2014/main" id="{E52E12C9-E3C5-46C0-BAEF-8FCC51EA0148}"/>
              </a:ext>
            </a:extLst>
          </p:cNvPr>
          <p:cNvGrpSpPr/>
          <p:nvPr/>
        </p:nvGrpSpPr>
        <p:grpSpPr>
          <a:xfrm>
            <a:off x="10636367" y="1869810"/>
            <a:ext cx="565553" cy="430847"/>
            <a:chOff x="10815457" y="1472844"/>
            <a:chExt cx="1157638" cy="430847"/>
          </a:xfrm>
        </p:grpSpPr>
        <p:sp>
          <p:nvSpPr>
            <p:cNvPr id="208" name="Google Shape;291;p7">
              <a:extLst>
                <a:ext uri="{FF2B5EF4-FFF2-40B4-BE49-F238E27FC236}">
                  <a16:creationId xmlns:a16="http://schemas.microsoft.com/office/drawing/2014/main" id="{3955A7CC-1756-44B6-AC71-513B3A4B7544}"/>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09" name="Google Shape;292;p7">
              <a:extLst>
                <a:ext uri="{FF2B5EF4-FFF2-40B4-BE49-F238E27FC236}">
                  <a16:creationId xmlns:a16="http://schemas.microsoft.com/office/drawing/2014/main" id="{0BB0BF17-172F-4A21-BA08-B9F77E362383}"/>
                </a:ext>
              </a:extLst>
            </p:cNvPr>
            <p:cNvSpPr txBox="1"/>
            <p:nvPr/>
          </p:nvSpPr>
          <p:spPr>
            <a:xfrm>
              <a:off x="10815457" y="1472844"/>
              <a:ext cx="103099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a:solidFill>
                    <a:srgbClr val="002060"/>
                  </a:solidFill>
                  <a:latin typeface="Century Gothic"/>
                  <a:ea typeface="Century Gothic"/>
                  <a:cs typeface="Century Gothic"/>
                  <a:sym typeface="Century Gothic"/>
                </a:rPr>
                <a:t>es</a:t>
              </a:r>
            </a:p>
          </p:txBody>
        </p:sp>
      </p:grpSp>
      <p:sp>
        <p:nvSpPr>
          <p:cNvPr id="210" name="TextBox 209">
            <a:extLst>
              <a:ext uri="{FF2B5EF4-FFF2-40B4-BE49-F238E27FC236}">
                <a16:creationId xmlns:a16="http://schemas.microsoft.com/office/drawing/2014/main" id="{5EC00F48-714D-44A4-988E-A1AD24F209FC}"/>
              </a:ext>
            </a:extLst>
          </p:cNvPr>
          <p:cNvSpPr txBox="1"/>
          <p:nvPr/>
        </p:nvSpPr>
        <p:spPr>
          <a:xfrm>
            <a:off x="6220697" y="148689"/>
            <a:ext cx="4262753" cy="523220"/>
          </a:xfrm>
          <a:prstGeom prst="rect">
            <a:avLst/>
          </a:prstGeom>
          <a:noFill/>
        </p:spPr>
        <p:txBody>
          <a:bodyPr wrap="square">
            <a:spAutoFit/>
          </a:bodyPr>
          <a:lstStyle/>
          <a:p>
            <a:r>
              <a:rPr lang="en-GB" sz="2800" b="1" dirty="0">
                <a:solidFill>
                  <a:srgbClr val="002060"/>
                </a:solidFill>
                <a:latin typeface="Century Gothic"/>
                <a:ea typeface="Century Gothic"/>
                <a:cs typeface="Century Gothic"/>
                <a:sym typeface="Century Gothic"/>
              </a:rPr>
              <a:t>B</a:t>
            </a:r>
            <a:endParaRPr lang="en-GB" sz="2800" dirty="0"/>
          </a:p>
        </p:txBody>
      </p:sp>
      <p:sp>
        <p:nvSpPr>
          <p:cNvPr id="227" name="Google Shape;325;p7">
            <a:extLst>
              <a:ext uri="{FF2B5EF4-FFF2-40B4-BE49-F238E27FC236}">
                <a16:creationId xmlns:a16="http://schemas.microsoft.com/office/drawing/2014/main" id="{F8CEDD57-A629-41EB-BA63-2C54AC21D9EA}"/>
              </a:ext>
            </a:extLst>
          </p:cNvPr>
          <p:cNvSpPr txBox="1"/>
          <p:nvPr/>
        </p:nvSpPr>
        <p:spPr>
          <a:xfrm>
            <a:off x="6879990" y="3406883"/>
            <a:ext cx="365237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Century Gothic"/>
                <a:ea typeface="Century Gothic"/>
                <a:cs typeface="Century Gothic"/>
                <a:sym typeface="Century Gothic"/>
              </a:rPr>
              <a:t>Es miércoles.</a:t>
            </a:r>
          </a:p>
        </p:txBody>
      </p:sp>
      <p:grpSp>
        <p:nvGrpSpPr>
          <p:cNvPr id="228" name="Group 227">
            <a:extLst>
              <a:ext uri="{FF2B5EF4-FFF2-40B4-BE49-F238E27FC236}">
                <a16:creationId xmlns:a16="http://schemas.microsoft.com/office/drawing/2014/main" id="{7D3E45C6-9BBD-44DD-990A-27D6A4C67443}"/>
              </a:ext>
            </a:extLst>
          </p:cNvPr>
          <p:cNvGrpSpPr/>
          <p:nvPr/>
        </p:nvGrpSpPr>
        <p:grpSpPr>
          <a:xfrm>
            <a:off x="6844020" y="2872314"/>
            <a:ext cx="767515" cy="463087"/>
            <a:chOff x="6796313" y="2147084"/>
            <a:chExt cx="1252248" cy="376737"/>
          </a:xfrm>
        </p:grpSpPr>
        <p:sp>
          <p:nvSpPr>
            <p:cNvPr id="229" name="Google Shape;299;p7">
              <a:extLst>
                <a:ext uri="{FF2B5EF4-FFF2-40B4-BE49-F238E27FC236}">
                  <a16:creationId xmlns:a16="http://schemas.microsoft.com/office/drawing/2014/main" id="{0EB18293-7EE1-4472-8787-55FC65D8A39D}"/>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30" name="Google Shape;300;p7">
              <a:extLst>
                <a:ext uri="{FF2B5EF4-FFF2-40B4-BE49-F238E27FC236}">
                  <a16:creationId xmlns:a16="http://schemas.microsoft.com/office/drawing/2014/main" id="{80711DB0-9F85-4ACE-92BF-7756D09FA3FD}"/>
                </a:ext>
              </a:extLst>
            </p:cNvPr>
            <p:cNvSpPr txBox="1"/>
            <p:nvPr/>
          </p:nvSpPr>
          <p:spPr>
            <a:xfrm>
              <a:off x="6796313" y="2147084"/>
              <a:ext cx="1252248"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día</a:t>
              </a:r>
            </a:p>
          </p:txBody>
        </p:sp>
      </p:grpSp>
      <p:grpSp>
        <p:nvGrpSpPr>
          <p:cNvPr id="231" name="Group 230">
            <a:extLst>
              <a:ext uri="{FF2B5EF4-FFF2-40B4-BE49-F238E27FC236}">
                <a16:creationId xmlns:a16="http://schemas.microsoft.com/office/drawing/2014/main" id="{6816191E-BB19-496E-978F-972C00533FBB}"/>
              </a:ext>
            </a:extLst>
          </p:cNvPr>
          <p:cNvGrpSpPr/>
          <p:nvPr/>
        </p:nvGrpSpPr>
        <p:grpSpPr>
          <a:xfrm>
            <a:off x="8711656" y="2872314"/>
            <a:ext cx="767516" cy="430847"/>
            <a:chOff x="10815457" y="1472844"/>
            <a:chExt cx="1157638" cy="430847"/>
          </a:xfrm>
        </p:grpSpPr>
        <p:sp>
          <p:nvSpPr>
            <p:cNvPr id="232" name="Google Shape;291;p7">
              <a:extLst>
                <a:ext uri="{FF2B5EF4-FFF2-40B4-BE49-F238E27FC236}">
                  <a16:creationId xmlns:a16="http://schemas.microsoft.com/office/drawing/2014/main" id="{BA95EA32-66D5-4DA8-8248-B90D3205E239}"/>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33" name="Google Shape;292;p7">
              <a:extLst>
                <a:ext uri="{FF2B5EF4-FFF2-40B4-BE49-F238E27FC236}">
                  <a16:creationId xmlns:a16="http://schemas.microsoft.com/office/drawing/2014/main" id="{55E45300-1D14-4DB4-BDC4-E004C307B751}"/>
                </a:ext>
              </a:extLst>
            </p:cNvPr>
            <p:cNvSpPr txBox="1"/>
            <p:nvPr/>
          </p:nvSpPr>
          <p:spPr>
            <a:xfrm>
              <a:off x="10815457"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243" name="Group 242">
            <a:extLst>
              <a:ext uri="{FF2B5EF4-FFF2-40B4-BE49-F238E27FC236}">
                <a16:creationId xmlns:a16="http://schemas.microsoft.com/office/drawing/2014/main" id="{7BB489FD-A274-4463-B2AE-9B92A1E32A2D}"/>
              </a:ext>
            </a:extLst>
          </p:cNvPr>
          <p:cNvGrpSpPr/>
          <p:nvPr/>
        </p:nvGrpSpPr>
        <p:grpSpPr>
          <a:xfrm>
            <a:off x="7679577" y="2874452"/>
            <a:ext cx="978042" cy="450043"/>
            <a:chOff x="8509998" y="1499995"/>
            <a:chExt cx="1892330" cy="450043"/>
          </a:xfrm>
        </p:grpSpPr>
        <p:sp>
          <p:nvSpPr>
            <p:cNvPr id="244" name="Google Shape;283;p7">
              <a:extLst>
                <a:ext uri="{FF2B5EF4-FFF2-40B4-BE49-F238E27FC236}">
                  <a16:creationId xmlns:a16="http://schemas.microsoft.com/office/drawing/2014/main" id="{274004DB-5738-482C-B3C0-FE0ED63BFEC1}"/>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45" name="Google Shape;284;p7">
              <a:extLst>
                <a:ext uri="{FF2B5EF4-FFF2-40B4-BE49-F238E27FC236}">
                  <a16:creationId xmlns:a16="http://schemas.microsoft.com/office/drawing/2014/main" id="{64502715-6D00-454C-BA66-82A8301D80A8}"/>
                </a:ext>
              </a:extLst>
            </p:cNvPr>
            <p:cNvSpPr txBox="1"/>
            <p:nvPr/>
          </p:nvSpPr>
          <p:spPr>
            <a:xfrm>
              <a:off x="8509998" y="1499995"/>
              <a:ext cx="1815121"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lunes</a:t>
              </a:r>
            </a:p>
          </p:txBody>
        </p:sp>
      </p:grpSp>
      <p:grpSp>
        <p:nvGrpSpPr>
          <p:cNvPr id="246" name="Group 245">
            <a:extLst>
              <a:ext uri="{FF2B5EF4-FFF2-40B4-BE49-F238E27FC236}">
                <a16:creationId xmlns:a16="http://schemas.microsoft.com/office/drawing/2014/main" id="{A2C8751D-108D-47BC-9C3A-29B7882D002D}"/>
              </a:ext>
            </a:extLst>
          </p:cNvPr>
          <p:cNvGrpSpPr/>
          <p:nvPr/>
        </p:nvGrpSpPr>
        <p:grpSpPr>
          <a:xfrm>
            <a:off x="9390073" y="2871914"/>
            <a:ext cx="1928539" cy="450409"/>
            <a:chOff x="8282329" y="1499629"/>
            <a:chExt cx="2402862" cy="450409"/>
          </a:xfrm>
        </p:grpSpPr>
        <p:sp>
          <p:nvSpPr>
            <p:cNvPr id="247" name="Google Shape;283;p7">
              <a:extLst>
                <a:ext uri="{FF2B5EF4-FFF2-40B4-BE49-F238E27FC236}">
                  <a16:creationId xmlns:a16="http://schemas.microsoft.com/office/drawing/2014/main" id="{C82E54DE-A571-4C51-8BB7-57E7747E27F7}"/>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48" name="Google Shape;284;p7">
              <a:extLst>
                <a:ext uri="{FF2B5EF4-FFF2-40B4-BE49-F238E27FC236}">
                  <a16:creationId xmlns:a16="http://schemas.microsoft.com/office/drawing/2014/main" id="{1A79D7FE-DE75-4E81-8FE4-675E78AB14A9}"/>
                </a:ext>
              </a:extLst>
            </p:cNvPr>
            <p:cNvSpPr txBox="1"/>
            <p:nvPr/>
          </p:nvSpPr>
          <p:spPr>
            <a:xfrm>
              <a:off x="8282329" y="1499629"/>
              <a:ext cx="2402862"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miércoles</a:t>
              </a:r>
            </a:p>
          </p:txBody>
        </p:sp>
      </p:grpSp>
      <p:grpSp>
        <p:nvGrpSpPr>
          <p:cNvPr id="249" name="Group 248">
            <a:extLst>
              <a:ext uri="{FF2B5EF4-FFF2-40B4-BE49-F238E27FC236}">
                <a16:creationId xmlns:a16="http://schemas.microsoft.com/office/drawing/2014/main" id="{8C6C4021-B0B3-4E57-A796-20BD57D690FA}"/>
              </a:ext>
            </a:extLst>
          </p:cNvPr>
          <p:cNvGrpSpPr/>
          <p:nvPr/>
        </p:nvGrpSpPr>
        <p:grpSpPr>
          <a:xfrm>
            <a:off x="11183546" y="2876350"/>
            <a:ext cx="565553" cy="430847"/>
            <a:chOff x="10815457" y="1472844"/>
            <a:chExt cx="1157638" cy="430847"/>
          </a:xfrm>
        </p:grpSpPr>
        <p:sp>
          <p:nvSpPr>
            <p:cNvPr id="250" name="Google Shape;291;p7">
              <a:extLst>
                <a:ext uri="{FF2B5EF4-FFF2-40B4-BE49-F238E27FC236}">
                  <a16:creationId xmlns:a16="http://schemas.microsoft.com/office/drawing/2014/main" id="{ED5B876A-75BA-42F1-952B-E86D048AD52E}"/>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51" name="Google Shape;292;p7">
              <a:extLst>
                <a:ext uri="{FF2B5EF4-FFF2-40B4-BE49-F238E27FC236}">
                  <a16:creationId xmlns:a16="http://schemas.microsoft.com/office/drawing/2014/main" id="{BB4B162E-C40F-403F-9713-C3AE4FE7E589}"/>
                </a:ext>
              </a:extLst>
            </p:cNvPr>
            <p:cNvSpPr txBox="1"/>
            <p:nvPr/>
          </p:nvSpPr>
          <p:spPr>
            <a:xfrm>
              <a:off x="10815457" y="1472844"/>
              <a:ext cx="103099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a:solidFill>
                    <a:srgbClr val="002060"/>
                  </a:solidFill>
                  <a:latin typeface="Century Gothic"/>
                  <a:ea typeface="Century Gothic"/>
                  <a:cs typeface="Century Gothic"/>
                  <a:sym typeface="Century Gothic"/>
                </a:rPr>
                <a:t>es</a:t>
              </a:r>
            </a:p>
          </p:txBody>
        </p:sp>
      </p:grpSp>
      <p:sp>
        <p:nvSpPr>
          <p:cNvPr id="252" name="Google Shape;325;p7">
            <a:extLst>
              <a:ext uri="{FF2B5EF4-FFF2-40B4-BE49-F238E27FC236}">
                <a16:creationId xmlns:a16="http://schemas.microsoft.com/office/drawing/2014/main" id="{5BED8882-B59E-444A-B540-D93DEA7FB6C4}"/>
              </a:ext>
            </a:extLst>
          </p:cNvPr>
          <p:cNvSpPr txBox="1"/>
          <p:nvPr/>
        </p:nvSpPr>
        <p:spPr>
          <a:xfrm>
            <a:off x="6874808" y="4415302"/>
            <a:ext cx="365237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Century Gothic"/>
                <a:ea typeface="Century Gothic"/>
                <a:cs typeface="Century Gothic"/>
                <a:sym typeface="Century Gothic"/>
              </a:rPr>
              <a:t>¿Qué día es hoy?</a:t>
            </a:r>
          </a:p>
        </p:txBody>
      </p:sp>
      <p:grpSp>
        <p:nvGrpSpPr>
          <p:cNvPr id="253" name="Group 252">
            <a:extLst>
              <a:ext uri="{FF2B5EF4-FFF2-40B4-BE49-F238E27FC236}">
                <a16:creationId xmlns:a16="http://schemas.microsoft.com/office/drawing/2014/main" id="{10AA4493-1441-4549-9655-347336AB04FD}"/>
              </a:ext>
            </a:extLst>
          </p:cNvPr>
          <p:cNvGrpSpPr/>
          <p:nvPr/>
        </p:nvGrpSpPr>
        <p:grpSpPr>
          <a:xfrm>
            <a:off x="6894025" y="3877995"/>
            <a:ext cx="500529" cy="436797"/>
            <a:chOff x="6910035" y="2147084"/>
            <a:chExt cx="816644" cy="376737"/>
          </a:xfrm>
        </p:grpSpPr>
        <p:sp>
          <p:nvSpPr>
            <p:cNvPr id="254" name="Google Shape;299;p7">
              <a:extLst>
                <a:ext uri="{FF2B5EF4-FFF2-40B4-BE49-F238E27FC236}">
                  <a16:creationId xmlns:a16="http://schemas.microsoft.com/office/drawing/2014/main" id="{88476D55-E974-4C10-BD9F-D841AA804036}"/>
                </a:ext>
              </a:extLst>
            </p:cNvPr>
            <p:cNvSpPr/>
            <p:nvPr/>
          </p:nvSpPr>
          <p:spPr>
            <a:xfrm>
              <a:off x="6910035" y="2168949"/>
              <a:ext cx="816644"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dirty="0">
                <a:solidFill>
                  <a:schemeClr val="lt1"/>
                </a:solidFill>
                <a:latin typeface="Calibri"/>
                <a:ea typeface="Calibri"/>
                <a:cs typeface="Calibri"/>
                <a:sym typeface="Calibri"/>
              </a:endParaRPr>
            </a:p>
          </p:txBody>
        </p:sp>
        <p:sp>
          <p:nvSpPr>
            <p:cNvPr id="255" name="Google Shape;300;p7">
              <a:extLst>
                <a:ext uri="{FF2B5EF4-FFF2-40B4-BE49-F238E27FC236}">
                  <a16:creationId xmlns:a16="http://schemas.microsoft.com/office/drawing/2014/main" id="{8CAB63FF-BC0D-46BA-86E8-8E8EFD58E3EF}"/>
                </a:ext>
              </a:extLst>
            </p:cNvPr>
            <p:cNvSpPr txBox="1"/>
            <p:nvPr/>
          </p:nvSpPr>
          <p:spPr>
            <a:xfrm>
              <a:off x="6938399" y="2147084"/>
              <a:ext cx="788279"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a:t>
              </a:r>
            </a:p>
          </p:txBody>
        </p:sp>
      </p:grpSp>
      <p:grpSp>
        <p:nvGrpSpPr>
          <p:cNvPr id="256" name="Group 255">
            <a:extLst>
              <a:ext uri="{FF2B5EF4-FFF2-40B4-BE49-F238E27FC236}">
                <a16:creationId xmlns:a16="http://schemas.microsoft.com/office/drawing/2014/main" id="{4980C584-1FB3-489C-A069-6F4C0982B165}"/>
              </a:ext>
            </a:extLst>
          </p:cNvPr>
          <p:cNvGrpSpPr/>
          <p:nvPr/>
        </p:nvGrpSpPr>
        <p:grpSpPr>
          <a:xfrm>
            <a:off x="8416189" y="3880733"/>
            <a:ext cx="767516" cy="430847"/>
            <a:chOff x="10815457" y="1472844"/>
            <a:chExt cx="1157638" cy="430847"/>
          </a:xfrm>
        </p:grpSpPr>
        <p:sp>
          <p:nvSpPr>
            <p:cNvPr id="257" name="Google Shape;291;p7">
              <a:extLst>
                <a:ext uri="{FF2B5EF4-FFF2-40B4-BE49-F238E27FC236}">
                  <a16:creationId xmlns:a16="http://schemas.microsoft.com/office/drawing/2014/main" id="{80821E7D-3A1C-435F-8AF1-7533E68F38CE}"/>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58" name="Google Shape;292;p7">
              <a:extLst>
                <a:ext uri="{FF2B5EF4-FFF2-40B4-BE49-F238E27FC236}">
                  <a16:creationId xmlns:a16="http://schemas.microsoft.com/office/drawing/2014/main" id="{31605BD0-97D0-427B-808B-E45508457C56}"/>
                </a:ext>
              </a:extLst>
            </p:cNvPr>
            <p:cNvSpPr txBox="1"/>
            <p:nvPr/>
          </p:nvSpPr>
          <p:spPr>
            <a:xfrm>
              <a:off x="10815457"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259" name="Group 258">
            <a:extLst>
              <a:ext uri="{FF2B5EF4-FFF2-40B4-BE49-F238E27FC236}">
                <a16:creationId xmlns:a16="http://schemas.microsoft.com/office/drawing/2014/main" id="{354D358B-E694-448B-9CD1-B2DAB21DF22C}"/>
              </a:ext>
            </a:extLst>
          </p:cNvPr>
          <p:cNvGrpSpPr/>
          <p:nvPr/>
        </p:nvGrpSpPr>
        <p:grpSpPr>
          <a:xfrm>
            <a:off x="7413143" y="3898822"/>
            <a:ext cx="978042" cy="442091"/>
            <a:chOff x="8509998" y="1563413"/>
            <a:chExt cx="1892330" cy="421966"/>
          </a:xfrm>
        </p:grpSpPr>
        <p:sp>
          <p:nvSpPr>
            <p:cNvPr id="260" name="Google Shape;283;p7">
              <a:extLst>
                <a:ext uri="{FF2B5EF4-FFF2-40B4-BE49-F238E27FC236}">
                  <a16:creationId xmlns:a16="http://schemas.microsoft.com/office/drawing/2014/main" id="{09C6D225-8CD1-4377-9535-3E30669197FA}"/>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61" name="Google Shape;284;p7">
              <a:extLst>
                <a:ext uri="{FF2B5EF4-FFF2-40B4-BE49-F238E27FC236}">
                  <a16:creationId xmlns:a16="http://schemas.microsoft.com/office/drawing/2014/main" id="{DAE1AF3C-3382-4803-895D-1E0DC26DAB1E}"/>
                </a:ext>
              </a:extLst>
            </p:cNvPr>
            <p:cNvSpPr txBox="1"/>
            <p:nvPr/>
          </p:nvSpPr>
          <p:spPr>
            <a:xfrm>
              <a:off x="8509998" y="1585310"/>
              <a:ext cx="1889190" cy="40006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000" dirty="0">
                  <a:solidFill>
                    <a:srgbClr val="002060"/>
                  </a:solidFill>
                  <a:latin typeface="Century Gothic"/>
                  <a:ea typeface="Century Gothic"/>
                  <a:cs typeface="Century Gothic"/>
                  <a:sym typeface="Century Gothic"/>
                </a:rPr>
                <a:t>cómo</a:t>
              </a:r>
            </a:p>
          </p:txBody>
        </p:sp>
      </p:grpSp>
      <p:grpSp>
        <p:nvGrpSpPr>
          <p:cNvPr id="265" name="Group 264">
            <a:extLst>
              <a:ext uri="{FF2B5EF4-FFF2-40B4-BE49-F238E27FC236}">
                <a16:creationId xmlns:a16="http://schemas.microsoft.com/office/drawing/2014/main" id="{5ABA55C9-156A-4B50-ACDF-965870E0CC01}"/>
              </a:ext>
            </a:extLst>
          </p:cNvPr>
          <p:cNvGrpSpPr/>
          <p:nvPr/>
        </p:nvGrpSpPr>
        <p:grpSpPr>
          <a:xfrm>
            <a:off x="10691089" y="3901919"/>
            <a:ext cx="613589" cy="529807"/>
            <a:chOff x="10768741" y="1529650"/>
            <a:chExt cx="1255963" cy="446780"/>
          </a:xfrm>
        </p:grpSpPr>
        <p:sp>
          <p:nvSpPr>
            <p:cNvPr id="266" name="Google Shape;291;p7">
              <a:extLst>
                <a:ext uri="{FF2B5EF4-FFF2-40B4-BE49-F238E27FC236}">
                  <a16:creationId xmlns:a16="http://schemas.microsoft.com/office/drawing/2014/main" id="{0173F766-F016-4C7D-A32C-C3B8FEE82EFA}"/>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67" name="Google Shape;292;p7">
              <a:extLst>
                <a:ext uri="{FF2B5EF4-FFF2-40B4-BE49-F238E27FC236}">
                  <a16:creationId xmlns:a16="http://schemas.microsoft.com/office/drawing/2014/main" id="{990A8F57-ADA0-4A26-917A-559C5807AC09}"/>
                </a:ext>
              </a:extLst>
            </p:cNvPr>
            <p:cNvSpPr txBox="1"/>
            <p:nvPr/>
          </p:nvSpPr>
          <p:spPr>
            <a:xfrm>
              <a:off x="10768741" y="1545583"/>
              <a:ext cx="125596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de</a:t>
              </a:r>
            </a:p>
          </p:txBody>
        </p:sp>
      </p:grpSp>
      <p:grpSp>
        <p:nvGrpSpPr>
          <p:cNvPr id="280" name="Group 279">
            <a:extLst>
              <a:ext uri="{FF2B5EF4-FFF2-40B4-BE49-F238E27FC236}">
                <a16:creationId xmlns:a16="http://schemas.microsoft.com/office/drawing/2014/main" id="{AA2793E5-476D-4218-B2C2-A37E03D9EA42}"/>
              </a:ext>
            </a:extLst>
          </p:cNvPr>
          <p:cNvGrpSpPr/>
          <p:nvPr/>
        </p:nvGrpSpPr>
        <p:grpSpPr>
          <a:xfrm>
            <a:off x="9882312" y="3875315"/>
            <a:ext cx="860946" cy="491810"/>
            <a:chOff x="10740210" y="1501872"/>
            <a:chExt cx="1298558" cy="430847"/>
          </a:xfrm>
        </p:grpSpPr>
        <p:sp>
          <p:nvSpPr>
            <p:cNvPr id="281" name="Google Shape;291;p7">
              <a:extLst>
                <a:ext uri="{FF2B5EF4-FFF2-40B4-BE49-F238E27FC236}">
                  <a16:creationId xmlns:a16="http://schemas.microsoft.com/office/drawing/2014/main" id="{50FC1A19-117F-421D-8C12-CF250B316E1C}"/>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82" name="Google Shape;292;p7">
              <a:extLst>
                <a:ext uri="{FF2B5EF4-FFF2-40B4-BE49-F238E27FC236}">
                  <a16:creationId xmlns:a16="http://schemas.microsoft.com/office/drawing/2014/main" id="{9AAD7D10-D9BA-4CB6-A13C-E0A01B344F1E}"/>
                </a:ext>
              </a:extLst>
            </p:cNvPr>
            <p:cNvSpPr txBox="1"/>
            <p:nvPr/>
          </p:nvSpPr>
          <p:spPr>
            <a:xfrm>
              <a:off x="10740210" y="1501872"/>
              <a:ext cx="1298558"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qué</a:t>
              </a:r>
            </a:p>
          </p:txBody>
        </p:sp>
      </p:grpSp>
      <p:grpSp>
        <p:nvGrpSpPr>
          <p:cNvPr id="286" name="Group 285">
            <a:extLst>
              <a:ext uri="{FF2B5EF4-FFF2-40B4-BE49-F238E27FC236}">
                <a16:creationId xmlns:a16="http://schemas.microsoft.com/office/drawing/2014/main" id="{124A385D-F2A2-4454-ACE6-393A8250E301}"/>
              </a:ext>
            </a:extLst>
          </p:cNvPr>
          <p:cNvGrpSpPr/>
          <p:nvPr/>
        </p:nvGrpSpPr>
        <p:grpSpPr>
          <a:xfrm>
            <a:off x="9158920" y="3890976"/>
            <a:ext cx="767515" cy="437761"/>
            <a:chOff x="6796313" y="2147084"/>
            <a:chExt cx="1252248" cy="376737"/>
          </a:xfrm>
        </p:grpSpPr>
        <p:sp>
          <p:nvSpPr>
            <p:cNvPr id="287" name="Google Shape;299;p7">
              <a:extLst>
                <a:ext uri="{FF2B5EF4-FFF2-40B4-BE49-F238E27FC236}">
                  <a16:creationId xmlns:a16="http://schemas.microsoft.com/office/drawing/2014/main" id="{3AAE928F-B718-47CE-8719-573BB77F21B5}"/>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88" name="Google Shape;300;p7">
              <a:extLst>
                <a:ext uri="{FF2B5EF4-FFF2-40B4-BE49-F238E27FC236}">
                  <a16:creationId xmlns:a16="http://schemas.microsoft.com/office/drawing/2014/main" id="{64919CF8-223E-4F6B-809C-72801B46EA40}"/>
                </a:ext>
              </a:extLst>
            </p:cNvPr>
            <p:cNvSpPr txBox="1"/>
            <p:nvPr/>
          </p:nvSpPr>
          <p:spPr>
            <a:xfrm>
              <a:off x="6796313" y="2147084"/>
              <a:ext cx="1252248"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día</a:t>
              </a:r>
            </a:p>
          </p:txBody>
        </p:sp>
      </p:grpSp>
      <p:pic>
        <p:nvPicPr>
          <p:cNvPr id="6" name="Picture 5">
            <a:extLst>
              <a:ext uri="{FF2B5EF4-FFF2-40B4-BE49-F238E27FC236}">
                <a16:creationId xmlns:a16="http://schemas.microsoft.com/office/drawing/2014/main" id="{1E65FDB6-E9E7-442F-9A14-0189DA1BC114}"/>
              </a:ext>
            </a:extLst>
          </p:cNvPr>
          <p:cNvPicPr>
            <a:picLocks noChangeAspect="1"/>
          </p:cNvPicPr>
          <p:nvPr/>
        </p:nvPicPr>
        <p:blipFill>
          <a:blip r:embed="rId17"/>
          <a:stretch>
            <a:fillRect/>
          </a:stretch>
        </p:blipFill>
        <p:spPr>
          <a:xfrm>
            <a:off x="11341904" y="3878221"/>
            <a:ext cx="315044" cy="503418"/>
          </a:xfrm>
          <a:prstGeom prst="rect">
            <a:avLst/>
          </a:prstGeom>
        </p:spPr>
      </p:pic>
      <p:pic>
        <p:nvPicPr>
          <p:cNvPr id="7" name="Picture 6">
            <a:extLst>
              <a:ext uri="{FF2B5EF4-FFF2-40B4-BE49-F238E27FC236}">
                <a16:creationId xmlns:a16="http://schemas.microsoft.com/office/drawing/2014/main" id="{268A3D55-49C0-48F2-92EC-DF0337A228C1}"/>
              </a:ext>
            </a:extLst>
          </p:cNvPr>
          <p:cNvPicPr>
            <a:picLocks noChangeAspect="1"/>
          </p:cNvPicPr>
          <p:nvPr/>
        </p:nvPicPr>
        <p:blipFill>
          <a:blip r:embed="rId18"/>
          <a:stretch>
            <a:fillRect/>
          </a:stretch>
        </p:blipFill>
        <p:spPr>
          <a:xfrm>
            <a:off x="11698979" y="3855008"/>
            <a:ext cx="300764" cy="523220"/>
          </a:xfrm>
          <a:prstGeom prst="rect">
            <a:avLst/>
          </a:prstGeom>
        </p:spPr>
      </p:pic>
      <p:grpSp>
        <p:nvGrpSpPr>
          <p:cNvPr id="295" name="Group 294">
            <a:extLst>
              <a:ext uri="{FF2B5EF4-FFF2-40B4-BE49-F238E27FC236}">
                <a16:creationId xmlns:a16="http://schemas.microsoft.com/office/drawing/2014/main" id="{7ADA2927-B4A1-49A6-A78B-86A518B6A5BD}"/>
              </a:ext>
            </a:extLst>
          </p:cNvPr>
          <p:cNvGrpSpPr/>
          <p:nvPr/>
        </p:nvGrpSpPr>
        <p:grpSpPr>
          <a:xfrm>
            <a:off x="6858783" y="4867452"/>
            <a:ext cx="1003659" cy="456609"/>
            <a:chOff x="6796313" y="2147084"/>
            <a:chExt cx="1407785" cy="376737"/>
          </a:xfrm>
        </p:grpSpPr>
        <p:sp>
          <p:nvSpPr>
            <p:cNvPr id="296" name="Google Shape;299;p7">
              <a:extLst>
                <a:ext uri="{FF2B5EF4-FFF2-40B4-BE49-F238E27FC236}">
                  <a16:creationId xmlns:a16="http://schemas.microsoft.com/office/drawing/2014/main" id="{E38E2B11-2D34-4B02-B55D-9C65832C21E7}"/>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97" name="Google Shape;300;p7">
              <a:extLst>
                <a:ext uri="{FF2B5EF4-FFF2-40B4-BE49-F238E27FC236}">
                  <a16:creationId xmlns:a16="http://schemas.microsoft.com/office/drawing/2014/main" id="{F3BBB4F1-1E3A-40A8-8DA9-C6AB489AD120}"/>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estoy</a:t>
              </a:r>
            </a:p>
          </p:txBody>
        </p:sp>
      </p:grpSp>
      <p:grpSp>
        <p:nvGrpSpPr>
          <p:cNvPr id="298" name="Group 297">
            <a:extLst>
              <a:ext uri="{FF2B5EF4-FFF2-40B4-BE49-F238E27FC236}">
                <a16:creationId xmlns:a16="http://schemas.microsoft.com/office/drawing/2014/main" id="{59CD234D-11F5-4872-8D93-DD61E0A71370}"/>
              </a:ext>
            </a:extLst>
          </p:cNvPr>
          <p:cNvGrpSpPr/>
          <p:nvPr/>
        </p:nvGrpSpPr>
        <p:grpSpPr>
          <a:xfrm>
            <a:off x="8750272" y="4872189"/>
            <a:ext cx="814634" cy="430847"/>
            <a:chOff x="10831953" y="1472844"/>
            <a:chExt cx="1228705" cy="430847"/>
          </a:xfrm>
        </p:grpSpPr>
        <p:sp>
          <p:nvSpPr>
            <p:cNvPr id="299" name="Google Shape;291;p7">
              <a:extLst>
                <a:ext uri="{FF2B5EF4-FFF2-40B4-BE49-F238E27FC236}">
                  <a16:creationId xmlns:a16="http://schemas.microsoft.com/office/drawing/2014/main" id="{BA40C314-209C-4EBA-AC7A-7F4F62637889}"/>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00" name="Google Shape;292;p7">
              <a:extLst>
                <a:ext uri="{FF2B5EF4-FFF2-40B4-BE49-F238E27FC236}">
                  <a16:creationId xmlns:a16="http://schemas.microsoft.com/office/drawing/2014/main" id="{B7AEA040-5B8F-40E1-8E51-3CB7B439A928}"/>
                </a:ext>
              </a:extLst>
            </p:cNvPr>
            <p:cNvSpPr txBox="1"/>
            <p:nvPr/>
          </p:nvSpPr>
          <p:spPr>
            <a:xfrm>
              <a:off x="10903022"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304" name="Group 303">
            <a:extLst>
              <a:ext uri="{FF2B5EF4-FFF2-40B4-BE49-F238E27FC236}">
                <a16:creationId xmlns:a16="http://schemas.microsoft.com/office/drawing/2014/main" id="{E0F578D6-C22F-4844-BAA3-78F8B5858B0F}"/>
              </a:ext>
            </a:extLst>
          </p:cNvPr>
          <p:cNvGrpSpPr/>
          <p:nvPr/>
        </p:nvGrpSpPr>
        <p:grpSpPr>
          <a:xfrm>
            <a:off x="7800927" y="4863147"/>
            <a:ext cx="917262" cy="435529"/>
            <a:chOff x="8481918" y="1514509"/>
            <a:chExt cx="2010456" cy="435529"/>
          </a:xfrm>
        </p:grpSpPr>
        <p:sp>
          <p:nvSpPr>
            <p:cNvPr id="305" name="Google Shape;283;p7">
              <a:extLst>
                <a:ext uri="{FF2B5EF4-FFF2-40B4-BE49-F238E27FC236}">
                  <a16:creationId xmlns:a16="http://schemas.microsoft.com/office/drawing/2014/main" id="{D77CAFFB-6DBB-4DA1-A9D0-20DA9F9757D5}"/>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306" name="Google Shape;284;p7">
              <a:extLst>
                <a:ext uri="{FF2B5EF4-FFF2-40B4-BE49-F238E27FC236}">
                  <a16:creationId xmlns:a16="http://schemas.microsoft.com/office/drawing/2014/main" id="{33CFEF54-679C-4A83-B8D2-5FB766A354EF}"/>
                </a:ext>
              </a:extLst>
            </p:cNvPr>
            <p:cNvSpPr txBox="1"/>
            <p:nvPr/>
          </p:nvSpPr>
          <p:spPr>
            <a:xfrm>
              <a:off x="8481918" y="1514509"/>
              <a:ext cx="2010456"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está</a:t>
              </a:r>
            </a:p>
          </p:txBody>
        </p:sp>
      </p:grpSp>
      <p:grpSp>
        <p:nvGrpSpPr>
          <p:cNvPr id="307" name="Group 306">
            <a:extLst>
              <a:ext uri="{FF2B5EF4-FFF2-40B4-BE49-F238E27FC236}">
                <a16:creationId xmlns:a16="http://schemas.microsoft.com/office/drawing/2014/main" id="{0A39473A-6B2C-4BCD-9CD2-13D3DD9D089C}"/>
              </a:ext>
            </a:extLst>
          </p:cNvPr>
          <p:cNvGrpSpPr/>
          <p:nvPr/>
        </p:nvGrpSpPr>
        <p:grpSpPr>
          <a:xfrm>
            <a:off x="10257962" y="4889310"/>
            <a:ext cx="1087160" cy="495069"/>
            <a:chOff x="10587774" y="1529650"/>
            <a:chExt cx="1705386" cy="432053"/>
          </a:xfrm>
        </p:grpSpPr>
        <p:sp>
          <p:nvSpPr>
            <p:cNvPr id="308" name="Google Shape;291;p7">
              <a:extLst>
                <a:ext uri="{FF2B5EF4-FFF2-40B4-BE49-F238E27FC236}">
                  <a16:creationId xmlns:a16="http://schemas.microsoft.com/office/drawing/2014/main" id="{0261E5CE-4518-4032-BC6B-BA235DB0C670}"/>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09" name="Google Shape;292;p7">
              <a:extLst>
                <a:ext uri="{FF2B5EF4-FFF2-40B4-BE49-F238E27FC236}">
                  <a16:creationId xmlns:a16="http://schemas.microsoft.com/office/drawing/2014/main" id="{48AAFCC7-97DB-462F-930C-D6202567274B}"/>
                </a:ext>
              </a:extLst>
            </p:cNvPr>
            <p:cNvSpPr txBox="1"/>
            <p:nvPr/>
          </p:nvSpPr>
          <p:spPr>
            <a:xfrm>
              <a:off x="10587774" y="1530856"/>
              <a:ext cx="170538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triste</a:t>
              </a:r>
            </a:p>
          </p:txBody>
        </p:sp>
      </p:grpSp>
      <p:grpSp>
        <p:nvGrpSpPr>
          <p:cNvPr id="313" name="Group 312">
            <a:extLst>
              <a:ext uri="{FF2B5EF4-FFF2-40B4-BE49-F238E27FC236}">
                <a16:creationId xmlns:a16="http://schemas.microsoft.com/office/drawing/2014/main" id="{A109988D-2975-4D53-9695-E9484FEDC893}"/>
              </a:ext>
            </a:extLst>
          </p:cNvPr>
          <p:cNvGrpSpPr/>
          <p:nvPr/>
        </p:nvGrpSpPr>
        <p:grpSpPr>
          <a:xfrm>
            <a:off x="9479791" y="4882142"/>
            <a:ext cx="1003659" cy="446133"/>
            <a:chOff x="6796313" y="2147084"/>
            <a:chExt cx="1407785" cy="376737"/>
          </a:xfrm>
        </p:grpSpPr>
        <p:sp>
          <p:nvSpPr>
            <p:cNvPr id="314" name="Google Shape;299;p7">
              <a:extLst>
                <a:ext uri="{FF2B5EF4-FFF2-40B4-BE49-F238E27FC236}">
                  <a16:creationId xmlns:a16="http://schemas.microsoft.com/office/drawing/2014/main" id="{97CB0877-7225-4B5F-AADA-4A8BB230D310}"/>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15" name="Google Shape;300;p7">
              <a:extLst>
                <a:ext uri="{FF2B5EF4-FFF2-40B4-BE49-F238E27FC236}">
                  <a16:creationId xmlns:a16="http://schemas.microsoft.com/office/drawing/2014/main" id="{A65613B8-C6CE-45F2-A7F2-0A9DD31FBCC7}"/>
                </a:ext>
              </a:extLst>
            </p:cNvPr>
            <p:cNvSpPr txBox="1"/>
            <p:nvPr/>
          </p:nvSpPr>
          <p:spPr>
            <a:xfrm>
              <a:off x="6796313" y="2147084"/>
              <a:ext cx="1407785" cy="363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sano</a:t>
              </a:r>
            </a:p>
          </p:txBody>
        </p:sp>
      </p:grpSp>
      <p:grpSp>
        <p:nvGrpSpPr>
          <p:cNvPr id="316" name="Group 315">
            <a:extLst>
              <a:ext uri="{FF2B5EF4-FFF2-40B4-BE49-F238E27FC236}">
                <a16:creationId xmlns:a16="http://schemas.microsoft.com/office/drawing/2014/main" id="{03BDF079-4890-4A9D-9662-AF37B6E96F97}"/>
              </a:ext>
            </a:extLst>
          </p:cNvPr>
          <p:cNvGrpSpPr/>
          <p:nvPr/>
        </p:nvGrpSpPr>
        <p:grpSpPr>
          <a:xfrm>
            <a:off x="11077468" y="4910515"/>
            <a:ext cx="1087160" cy="432229"/>
            <a:chOff x="10587774" y="1529650"/>
            <a:chExt cx="1705386" cy="377212"/>
          </a:xfrm>
        </p:grpSpPr>
        <p:sp>
          <p:nvSpPr>
            <p:cNvPr id="317" name="Google Shape;291;p7">
              <a:extLst>
                <a:ext uri="{FF2B5EF4-FFF2-40B4-BE49-F238E27FC236}">
                  <a16:creationId xmlns:a16="http://schemas.microsoft.com/office/drawing/2014/main" id="{9DED5B1D-21DA-4C45-ADB2-2CCD919B76D0}"/>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18" name="Google Shape;292;p7">
              <a:extLst>
                <a:ext uri="{FF2B5EF4-FFF2-40B4-BE49-F238E27FC236}">
                  <a16:creationId xmlns:a16="http://schemas.microsoft.com/office/drawing/2014/main" id="{A7F5717A-EC77-44DC-B2E1-909C42EA427E}"/>
                </a:ext>
              </a:extLst>
            </p:cNvPr>
            <p:cNvSpPr txBox="1"/>
            <p:nvPr/>
          </p:nvSpPr>
          <p:spPr>
            <a:xfrm>
              <a:off x="10587774" y="1530856"/>
              <a:ext cx="1705386" cy="3760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feliz</a:t>
              </a:r>
            </a:p>
          </p:txBody>
        </p:sp>
      </p:grpSp>
      <p:grpSp>
        <p:nvGrpSpPr>
          <p:cNvPr id="337" name="Group 336">
            <a:extLst>
              <a:ext uri="{FF2B5EF4-FFF2-40B4-BE49-F238E27FC236}">
                <a16:creationId xmlns:a16="http://schemas.microsoft.com/office/drawing/2014/main" id="{9B59B242-BC47-4B90-BE8F-1AE0D8652BEA}"/>
              </a:ext>
            </a:extLst>
          </p:cNvPr>
          <p:cNvGrpSpPr/>
          <p:nvPr/>
        </p:nvGrpSpPr>
        <p:grpSpPr>
          <a:xfrm>
            <a:off x="6834556" y="5860562"/>
            <a:ext cx="1003659" cy="456609"/>
            <a:chOff x="6796313" y="2147084"/>
            <a:chExt cx="1407785" cy="376737"/>
          </a:xfrm>
        </p:grpSpPr>
        <p:sp>
          <p:nvSpPr>
            <p:cNvPr id="340" name="Google Shape;299;p7">
              <a:extLst>
                <a:ext uri="{FF2B5EF4-FFF2-40B4-BE49-F238E27FC236}">
                  <a16:creationId xmlns:a16="http://schemas.microsoft.com/office/drawing/2014/main" id="{0AE860EB-ED34-4C6A-9752-576834CDC7B9}"/>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41" name="Google Shape;300;p7">
              <a:extLst>
                <a:ext uri="{FF2B5EF4-FFF2-40B4-BE49-F238E27FC236}">
                  <a16:creationId xmlns:a16="http://schemas.microsoft.com/office/drawing/2014/main" id="{87B67395-333E-4ECF-BE37-0415CAEA0009}"/>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a:t>
              </a:r>
            </a:p>
          </p:txBody>
        </p:sp>
      </p:grpSp>
      <p:grpSp>
        <p:nvGrpSpPr>
          <p:cNvPr id="342" name="Group 341">
            <a:extLst>
              <a:ext uri="{FF2B5EF4-FFF2-40B4-BE49-F238E27FC236}">
                <a16:creationId xmlns:a16="http://schemas.microsoft.com/office/drawing/2014/main" id="{F93A55ED-718F-4A35-8C8E-D267FF56420E}"/>
              </a:ext>
            </a:extLst>
          </p:cNvPr>
          <p:cNvGrpSpPr/>
          <p:nvPr/>
        </p:nvGrpSpPr>
        <p:grpSpPr>
          <a:xfrm>
            <a:off x="8726045" y="5865299"/>
            <a:ext cx="814634" cy="430847"/>
            <a:chOff x="10831953" y="1472844"/>
            <a:chExt cx="1228705" cy="430847"/>
          </a:xfrm>
        </p:grpSpPr>
        <p:sp>
          <p:nvSpPr>
            <p:cNvPr id="343" name="Google Shape;291;p7">
              <a:extLst>
                <a:ext uri="{FF2B5EF4-FFF2-40B4-BE49-F238E27FC236}">
                  <a16:creationId xmlns:a16="http://schemas.microsoft.com/office/drawing/2014/main" id="{DC817653-1397-48B3-A43F-7F1ACE90970F}"/>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44" name="Google Shape;292;p7">
              <a:extLst>
                <a:ext uri="{FF2B5EF4-FFF2-40B4-BE49-F238E27FC236}">
                  <a16:creationId xmlns:a16="http://schemas.microsoft.com/office/drawing/2014/main" id="{894F05F3-3F01-466C-BBB0-6C064EA44DFF}"/>
                </a:ext>
              </a:extLst>
            </p:cNvPr>
            <p:cNvSpPr txBox="1"/>
            <p:nvPr/>
          </p:nvSpPr>
          <p:spPr>
            <a:xfrm>
              <a:off x="10903022"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345" name="Group 344">
            <a:extLst>
              <a:ext uri="{FF2B5EF4-FFF2-40B4-BE49-F238E27FC236}">
                <a16:creationId xmlns:a16="http://schemas.microsoft.com/office/drawing/2014/main" id="{A9233200-EE05-443C-9F55-0FA4D5AABD96}"/>
              </a:ext>
            </a:extLst>
          </p:cNvPr>
          <p:cNvGrpSpPr/>
          <p:nvPr/>
        </p:nvGrpSpPr>
        <p:grpSpPr>
          <a:xfrm>
            <a:off x="7762186" y="5885285"/>
            <a:ext cx="917262" cy="430847"/>
            <a:chOff x="8450106" y="1543537"/>
            <a:chExt cx="2010456" cy="430847"/>
          </a:xfrm>
        </p:grpSpPr>
        <p:sp>
          <p:nvSpPr>
            <p:cNvPr id="346" name="Google Shape;283;p7">
              <a:extLst>
                <a:ext uri="{FF2B5EF4-FFF2-40B4-BE49-F238E27FC236}">
                  <a16:creationId xmlns:a16="http://schemas.microsoft.com/office/drawing/2014/main" id="{5E44AC6D-05E1-45BD-B918-2E11B08713E4}"/>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347" name="Google Shape;284;p7">
              <a:extLst>
                <a:ext uri="{FF2B5EF4-FFF2-40B4-BE49-F238E27FC236}">
                  <a16:creationId xmlns:a16="http://schemas.microsoft.com/office/drawing/2014/main" id="{831FA82F-0089-445D-B88A-685BB9D9EA2A}"/>
                </a:ext>
              </a:extLst>
            </p:cNvPr>
            <p:cNvSpPr txBox="1"/>
            <p:nvPr/>
          </p:nvSpPr>
          <p:spPr>
            <a:xfrm>
              <a:off x="8450106" y="1543537"/>
              <a:ext cx="2010456"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está</a:t>
              </a:r>
            </a:p>
          </p:txBody>
        </p:sp>
      </p:grpSp>
      <p:grpSp>
        <p:nvGrpSpPr>
          <p:cNvPr id="352" name="Group 351">
            <a:extLst>
              <a:ext uri="{FF2B5EF4-FFF2-40B4-BE49-F238E27FC236}">
                <a16:creationId xmlns:a16="http://schemas.microsoft.com/office/drawing/2014/main" id="{65FAA348-E4EE-4F11-BF12-BC44EBB01D38}"/>
              </a:ext>
            </a:extLst>
          </p:cNvPr>
          <p:cNvGrpSpPr/>
          <p:nvPr/>
        </p:nvGrpSpPr>
        <p:grpSpPr>
          <a:xfrm>
            <a:off x="10805392" y="5878529"/>
            <a:ext cx="1365900" cy="722581"/>
            <a:chOff x="6796313" y="2147084"/>
            <a:chExt cx="1407785" cy="649721"/>
          </a:xfrm>
        </p:grpSpPr>
        <p:sp>
          <p:nvSpPr>
            <p:cNvPr id="353" name="Google Shape;299;p7">
              <a:extLst>
                <a:ext uri="{FF2B5EF4-FFF2-40B4-BE49-F238E27FC236}">
                  <a16:creationId xmlns:a16="http://schemas.microsoft.com/office/drawing/2014/main" id="{67C5DE16-C2B1-4EF3-8B1B-BD17738C839E}"/>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54" name="Google Shape;300;p7">
              <a:extLst>
                <a:ext uri="{FF2B5EF4-FFF2-40B4-BE49-F238E27FC236}">
                  <a16:creationId xmlns:a16="http://schemas.microsoft.com/office/drawing/2014/main" id="{69E43541-724D-46E8-BD63-B386D9A1BCAD}"/>
                </a:ext>
              </a:extLst>
            </p:cNvPr>
            <p:cNvSpPr txBox="1"/>
            <p:nvPr/>
          </p:nvSpPr>
          <p:spPr>
            <a:xfrm>
              <a:off x="6796313" y="2147084"/>
              <a:ext cx="1407785" cy="649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viernes</a:t>
              </a:r>
            </a:p>
          </p:txBody>
        </p:sp>
      </p:grpSp>
      <p:grpSp>
        <p:nvGrpSpPr>
          <p:cNvPr id="355" name="Group 354">
            <a:extLst>
              <a:ext uri="{FF2B5EF4-FFF2-40B4-BE49-F238E27FC236}">
                <a16:creationId xmlns:a16="http://schemas.microsoft.com/office/drawing/2014/main" id="{1F3A876C-619A-42E5-B173-F364D54B68B1}"/>
              </a:ext>
            </a:extLst>
          </p:cNvPr>
          <p:cNvGrpSpPr/>
          <p:nvPr/>
        </p:nvGrpSpPr>
        <p:grpSpPr>
          <a:xfrm>
            <a:off x="8949060" y="5877285"/>
            <a:ext cx="2506012" cy="480073"/>
            <a:chOff x="10321639" y="1516988"/>
            <a:chExt cx="2191644" cy="376006"/>
          </a:xfrm>
        </p:grpSpPr>
        <p:sp>
          <p:nvSpPr>
            <p:cNvPr id="358" name="Google Shape;291;p7">
              <a:extLst>
                <a:ext uri="{FF2B5EF4-FFF2-40B4-BE49-F238E27FC236}">
                  <a16:creationId xmlns:a16="http://schemas.microsoft.com/office/drawing/2014/main" id="{E8257BF1-7F46-4CF5-8697-42B48A910D86}"/>
                </a:ext>
              </a:extLst>
            </p:cNvPr>
            <p:cNvSpPr/>
            <p:nvPr/>
          </p:nvSpPr>
          <p:spPr>
            <a:xfrm>
              <a:off x="10831953" y="1529650"/>
              <a:ext cx="1141142" cy="32916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59" name="Google Shape;292;p7">
              <a:extLst>
                <a:ext uri="{FF2B5EF4-FFF2-40B4-BE49-F238E27FC236}">
                  <a16:creationId xmlns:a16="http://schemas.microsoft.com/office/drawing/2014/main" id="{915C799C-EC3B-465A-B437-A14BC4DA828D}"/>
                </a:ext>
              </a:extLst>
            </p:cNvPr>
            <p:cNvSpPr txBox="1"/>
            <p:nvPr/>
          </p:nvSpPr>
          <p:spPr>
            <a:xfrm>
              <a:off x="10321639" y="1516988"/>
              <a:ext cx="2191644" cy="3760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tranquilo</a:t>
              </a:r>
            </a:p>
          </p:txBody>
        </p:sp>
      </p:grpSp>
      <p:graphicFrame>
        <p:nvGraphicFramePr>
          <p:cNvPr id="151" name="Google Shape;339;p8">
            <a:extLst>
              <a:ext uri="{FF2B5EF4-FFF2-40B4-BE49-F238E27FC236}">
                <a16:creationId xmlns:a16="http://schemas.microsoft.com/office/drawing/2014/main" id="{9739CE26-4A7B-4617-9190-3FF35B1564A0}"/>
              </a:ext>
            </a:extLst>
          </p:cNvPr>
          <p:cNvGraphicFramePr/>
          <p:nvPr>
            <p:extLst>
              <p:ext uri="{D42A27DB-BD31-4B8C-83A1-F6EECF244321}">
                <p14:modId xmlns:p14="http://schemas.microsoft.com/office/powerpoint/2010/main" val="1496193237"/>
              </p:ext>
            </p:extLst>
          </p:nvPr>
        </p:nvGraphicFramePr>
        <p:xfrm>
          <a:off x="933826" y="2847945"/>
          <a:ext cx="5175999" cy="472450"/>
        </p:xfrm>
        <a:graphic>
          <a:graphicData uri="http://schemas.openxmlformats.org/drawingml/2006/table">
            <a:tbl>
              <a:tblPr firstRow="1" bandRow="1">
                <a:noFill/>
              </a:tblPr>
              <a:tblGrid>
                <a:gridCol w="1725333">
                  <a:extLst>
                    <a:ext uri="{9D8B030D-6E8A-4147-A177-3AD203B41FA5}">
                      <a16:colId xmlns:a16="http://schemas.microsoft.com/office/drawing/2014/main" val="20000"/>
                    </a:ext>
                  </a:extLst>
                </a:gridCol>
                <a:gridCol w="1725333">
                  <a:extLst>
                    <a:ext uri="{9D8B030D-6E8A-4147-A177-3AD203B41FA5}">
                      <a16:colId xmlns:a16="http://schemas.microsoft.com/office/drawing/2014/main" val="20001"/>
                    </a:ext>
                  </a:extLst>
                </a:gridCol>
                <a:gridCol w="1725333">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day</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today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What </a:t>
                      </a:r>
                    </a:p>
                  </a:txBody>
                  <a:tcPr marL="91450" marR="91450" marT="45725" marB="45725"/>
                </a:tc>
                <a:extLst>
                  <a:ext uri="{0D108BD9-81ED-4DB2-BD59-A6C34878D82A}">
                    <a16:rowId xmlns:a16="http://schemas.microsoft.com/office/drawing/2014/main" val="10000"/>
                  </a:ext>
                </a:extLst>
              </a:tr>
            </a:tbl>
          </a:graphicData>
        </a:graphic>
      </p:graphicFrame>
      <p:sp>
        <p:nvSpPr>
          <p:cNvPr id="157" name="Google Shape;357;p8">
            <a:extLst>
              <a:ext uri="{FF2B5EF4-FFF2-40B4-BE49-F238E27FC236}">
                <a16:creationId xmlns:a16="http://schemas.microsoft.com/office/drawing/2014/main" id="{8D3F57F6-FBCE-43D3-B089-3C05F51825FA}"/>
              </a:ext>
            </a:extLst>
          </p:cNvPr>
          <p:cNvSpPr/>
          <p:nvPr/>
        </p:nvSpPr>
        <p:spPr>
          <a:xfrm>
            <a:off x="950092" y="1644988"/>
            <a:ext cx="168437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9" name="Google Shape;357;p8">
            <a:extLst>
              <a:ext uri="{FF2B5EF4-FFF2-40B4-BE49-F238E27FC236}">
                <a16:creationId xmlns:a16="http://schemas.microsoft.com/office/drawing/2014/main" id="{A70B9834-A9D0-4665-8029-EEFFC5CA9C95}"/>
              </a:ext>
            </a:extLst>
          </p:cNvPr>
          <p:cNvSpPr/>
          <p:nvPr/>
        </p:nvSpPr>
        <p:spPr>
          <a:xfrm>
            <a:off x="4423247" y="2223699"/>
            <a:ext cx="1699825"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357;p8">
            <a:extLst>
              <a:ext uri="{FF2B5EF4-FFF2-40B4-BE49-F238E27FC236}">
                <a16:creationId xmlns:a16="http://schemas.microsoft.com/office/drawing/2014/main" id="{E9D8CF4E-49F6-40ED-988F-C2EA560B2664}"/>
              </a:ext>
            </a:extLst>
          </p:cNvPr>
          <p:cNvSpPr/>
          <p:nvPr/>
        </p:nvSpPr>
        <p:spPr>
          <a:xfrm>
            <a:off x="933830" y="3543136"/>
            <a:ext cx="1697441"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Calibri"/>
              <a:ea typeface="Calibri"/>
              <a:cs typeface="Calibri"/>
              <a:sym typeface="Calibri"/>
            </a:endParaRPr>
          </a:p>
        </p:txBody>
      </p:sp>
      <p:sp>
        <p:nvSpPr>
          <p:cNvPr id="176" name="Google Shape;357;p8">
            <a:extLst>
              <a:ext uri="{FF2B5EF4-FFF2-40B4-BE49-F238E27FC236}">
                <a16:creationId xmlns:a16="http://schemas.microsoft.com/office/drawing/2014/main" id="{731EE445-8C5C-465D-97F7-E8380630A340}"/>
              </a:ext>
            </a:extLst>
          </p:cNvPr>
          <p:cNvSpPr/>
          <p:nvPr/>
        </p:nvSpPr>
        <p:spPr>
          <a:xfrm>
            <a:off x="2658101" y="4188939"/>
            <a:ext cx="1696970"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357;p8">
            <a:extLst>
              <a:ext uri="{FF2B5EF4-FFF2-40B4-BE49-F238E27FC236}">
                <a16:creationId xmlns:a16="http://schemas.microsoft.com/office/drawing/2014/main" id="{EE84DC1B-1774-49B4-BBAB-BD638D3B7CF3}"/>
              </a:ext>
            </a:extLst>
          </p:cNvPr>
          <p:cNvSpPr/>
          <p:nvPr/>
        </p:nvSpPr>
        <p:spPr>
          <a:xfrm>
            <a:off x="2690111" y="4863147"/>
            <a:ext cx="1684518"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Teacher">
            <a:extLst>
              <a:ext uri="{FF2B5EF4-FFF2-40B4-BE49-F238E27FC236}">
                <a16:creationId xmlns:a16="http://schemas.microsoft.com/office/drawing/2014/main" id="{1BAB217C-F5E1-8199-AC2F-303BF3CD7B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4772" y="586501"/>
            <a:ext cx="914400" cy="914400"/>
          </a:xfrm>
          <a:prstGeom prst="rect">
            <a:avLst/>
          </a:prstGeom>
        </p:spPr>
      </p:pic>
      <p:sp>
        <p:nvSpPr>
          <p:cNvPr id="4" name="Speech Bubble: Rectangle with Corners Rounded 3">
            <a:extLst>
              <a:ext uri="{FF2B5EF4-FFF2-40B4-BE49-F238E27FC236}">
                <a16:creationId xmlns:a16="http://schemas.microsoft.com/office/drawing/2014/main" id="{A0D3D241-375D-F4BC-45E1-365C1BD30AC5}"/>
              </a:ext>
            </a:extLst>
          </p:cNvPr>
          <p:cNvSpPr/>
          <p:nvPr/>
        </p:nvSpPr>
        <p:spPr>
          <a:xfrm>
            <a:off x="1391096" y="727270"/>
            <a:ext cx="4829601"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bg1"/>
              </a:solidFill>
              <a:latin typeface="Century Gothic" panose="020B0502020202020204" pitchFamily="34" charset="0"/>
            </a:endParaRPr>
          </a:p>
        </p:txBody>
      </p:sp>
      <p:pic>
        <p:nvPicPr>
          <p:cNvPr id="9" name="Graphic 8" descr="Teacher">
            <a:extLst>
              <a:ext uri="{FF2B5EF4-FFF2-40B4-BE49-F238E27FC236}">
                <a16:creationId xmlns:a16="http://schemas.microsoft.com/office/drawing/2014/main" id="{DCFD43D2-7F07-FE78-6BEA-F5716F87533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92022" y="-100365"/>
            <a:ext cx="914400" cy="914400"/>
          </a:xfrm>
          <a:prstGeom prst="rect">
            <a:avLst/>
          </a:prstGeom>
        </p:spPr>
      </p:pic>
      <p:sp>
        <p:nvSpPr>
          <p:cNvPr id="10" name="Google Shape;222;p10">
            <a:extLst>
              <a:ext uri="{FF2B5EF4-FFF2-40B4-BE49-F238E27FC236}">
                <a16:creationId xmlns:a16="http://schemas.microsoft.com/office/drawing/2014/main" id="{5F47EF0A-1944-028A-93FB-8CB26DED24D3}"/>
              </a:ext>
            </a:extLst>
          </p:cNvPr>
          <p:cNvSpPr txBox="1"/>
          <p:nvPr/>
        </p:nvSpPr>
        <p:spPr>
          <a:xfrm>
            <a:off x="10818635" y="824020"/>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1" name="Group 10">
            <a:extLst>
              <a:ext uri="{FF2B5EF4-FFF2-40B4-BE49-F238E27FC236}">
                <a16:creationId xmlns:a16="http://schemas.microsoft.com/office/drawing/2014/main" id="{AEC232BA-FF97-03F4-FAD3-23609D05B0A6}"/>
              </a:ext>
            </a:extLst>
          </p:cNvPr>
          <p:cNvGrpSpPr/>
          <p:nvPr/>
        </p:nvGrpSpPr>
        <p:grpSpPr>
          <a:xfrm>
            <a:off x="11171049" y="77867"/>
            <a:ext cx="691095" cy="701024"/>
            <a:chOff x="11059045" y="145038"/>
            <a:chExt cx="945328" cy="980949"/>
          </a:xfrm>
          <a:solidFill>
            <a:srgbClr val="B9E5EE"/>
          </a:solidFill>
        </p:grpSpPr>
        <p:sp>
          <p:nvSpPr>
            <p:cNvPr id="12" name="Oval 11">
              <a:extLst>
                <a:ext uri="{FF2B5EF4-FFF2-40B4-BE49-F238E27FC236}">
                  <a16:creationId xmlns:a16="http://schemas.microsoft.com/office/drawing/2014/main" id="{234CF746-48F6-2729-EA49-BB6B647CCEBB}"/>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3" name="Picture 12" descr="Free speaker sound loud vector">
              <a:extLst>
                <a:ext uri="{FF2B5EF4-FFF2-40B4-BE49-F238E27FC236}">
                  <a16:creationId xmlns:a16="http://schemas.microsoft.com/office/drawing/2014/main" id="{2A585738-F7DA-5198-358D-34CED57F5EA4}"/>
                </a:ext>
              </a:extLst>
            </p:cNvPr>
            <p:cNvPicPr>
              <a:picLocks noChangeAspect="1" noChangeArrowheads="1"/>
            </p:cNvPicPr>
            <p:nvPr/>
          </p:nvPicPr>
          <p:blipFill>
            <a:blip r:embed="rId21">
              <a:duotone>
                <a:prstClr val="black"/>
                <a:schemeClr val="accent1">
                  <a:tint val="45000"/>
                  <a:satMod val="400000"/>
                </a:schemeClr>
              </a:duotone>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5" name="Google Shape;369;p8">
            <a:hlinkClick r:id="" action="ppaction://noaction">
              <a:snd r:embed="rId5" name="43_escuchaquepalabraesQ.wav"/>
            </a:hlinkClick>
            <a:extLst>
              <a:ext uri="{FF2B5EF4-FFF2-40B4-BE49-F238E27FC236}">
                <a16:creationId xmlns:a16="http://schemas.microsoft.com/office/drawing/2014/main" id="{F3DBB06D-C012-DFA3-356C-B293396484E8}"/>
              </a:ext>
            </a:extLst>
          </p:cNvPr>
          <p:cNvSpPr txBox="1"/>
          <p:nvPr/>
        </p:nvSpPr>
        <p:spPr>
          <a:xfrm>
            <a:off x="1402986" y="782000"/>
            <a:ext cx="510015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7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Escucha. ¿</a:t>
            </a:r>
            <a:r>
              <a:rPr kumimoji="0" lang="en-GB" sz="2700" b="1" i="0" u="none" strike="noStrike" kern="0" cap="none" spc="0" normalizeH="0" baseline="0" noProof="0" dirty="0" err="1">
                <a:ln>
                  <a:noFill/>
                </a:ln>
                <a:solidFill>
                  <a:schemeClr val="bg1"/>
                </a:solidFill>
                <a:effectLst/>
                <a:uLnTx/>
                <a:uFillTx/>
                <a:latin typeface="Century Gothic"/>
                <a:ea typeface="Century Gothic"/>
                <a:cs typeface="Century Gothic"/>
                <a:sym typeface="Century Gothic"/>
              </a:rPr>
              <a:t>Qué</a:t>
            </a:r>
            <a:r>
              <a:rPr kumimoji="0" lang="en-GB" sz="27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 palabra es?</a:t>
            </a:r>
            <a:endParaRPr kumimoji="0" sz="2700" b="1" i="0" u="none" strike="noStrike" kern="0" cap="none" spc="0" normalizeH="0" baseline="0" noProof="0" dirty="0">
              <a:ln>
                <a:noFill/>
              </a:ln>
              <a:solidFill>
                <a:schemeClr val="bg1"/>
              </a:solidFill>
              <a:effectLst/>
              <a:uLnTx/>
              <a:uFillTx/>
              <a:latin typeface="Arial"/>
              <a:cs typeface="Arial"/>
              <a:sym typeface="Arial"/>
            </a:endParaRPr>
          </a:p>
        </p:txBody>
      </p:sp>
      <p:sp>
        <p:nvSpPr>
          <p:cNvPr id="8" name="Speech Bubble: Rectangle with Corners Rounded 7">
            <a:extLst>
              <a:ext uri="{FF2B5EF4-FFF2-40B4-BE49-F238E27FC236}">
                <a16:creationId xmlns:a16="http://schemas.microsoft.com/office/drawing/2014/main" id="{21A03B38-6BCD-0AC8-326C-FB9B3047693A}"/>
              </a:ext>
            </a:extLst>
          </p:cNvPr>
          <p:cNvSpPr/>
          <p:nvPr/>
        </p:nvSpPr>
        <p:spPr>
          <a:xfrm>
            <a:off x="7567607" y="70923"/>
            <a:ext cx="1616097" cy="584775"/>
          </a:xfrm>
          <a:prstGeom prst="wedgeRoundRectCallout">
            <a:avLst>
              <a:gd name="adj1" fmla="val -65402"/>
              <a:gd name="adj2" fmla="val 1859"/>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8"/>
                                        </p:tgtEl>
                                        <p:attrNameLst>
                                          <p:attrName>style.visibility</p:attrName>
                                        </p:attrNameLst>
                                      </p:cBhvr>
                                      <p:to>
                                        <p:strVal val="visible"/>
                                      </p:to>
                                    </p:set>
                                    <p:anim calcmode="lin" valueType="num">
                                      <p:cBhvr additive="base">
                                        <p:cTn id="32" dur="500"/>
                                        <p:tgtEl>
                                          <p:spTgt spid="17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cBhvr additive="base">
                                        <p:cTn id="37" dur="500" fill="hold"/>
                                        <p:tgtEl>
                                          <p:spTgt spid="187"/>
                                        </p:tgtEl>
                                        <p:attrNameLst>
                                          <p:attrName>ppt_x</p:attrName>
                                        </p:attrNameLst>
                                      </p:cBhvr>
                                      <p:tavLst>
                                        <p:tav tm="0">
                                          <p:val>
                                            <p:strVal val="#ppt_x"/>
                                          </p:val>
                                        </p:tav>
                                        <p:tav tm="100000">
                                          <p:val>
                                            <p:strVal val="#ppt_x"/>
                                          </p:val>
                                        </p:tav>
                                      </p:tavLst>
                                    </p:anim>
                                    <p:anim calcmode="lin" valueType="num">
                                      <p:cBhvr additive="base">
                                        <p:cTn id="38"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fill="hold"/>
                                        <p:tgtEl>
                                          <p:spTgt spid="85"/>
                                        </p:tgtEl>
                                        <p:attrNameLst>
                                          <p:attrName>ppt_x</p:attrName>
                                        </p:attrNameLst>
                                      </p:cBhvr>
                                      <p:tavLst>
                                        <p:tav tm="0">
                                          <p:val>
                                            <p:strVal val="#ppt_x"/>
                                          </p:val>
                                        </p:tav>
                                        <p:tav tm="100000">
                                          <p:val>
                                            <p:strVal val="#ppt_x"/>
                                          </p:val>
                                        </p:tav>
                                      </p:tavLst>
                                    </p:anim>
                                    <p:anim calcmode="lin" valueType="num">
                                      <p:cBhvr additive="base">
                                        <p:cTn id="44" dur="500" fill="hold"/>
                                        <p:tgtEl>
                                          <p:spTgt spid="8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0"/>
                                        </p:tgtEl>
                                        <p:attrNameLst>
                                          <p:attrName>style.visibility</p:attrName>
                                        </p:attrNameLst>
                                      </p:cBhvr>
                                      <p:to>
                                        <p:strVal val="visible"/>
                                      </p:to>
                                    </p:set>
                                    <p:anim calcmode="lin" valueType="num">
                                      <p:cBhvr additive="base">
                                        <p:cTn id="47" dur="500" fill="hold"/>
                                        <p:tgtEl>
                                          <p:spTgt spid="210"/>
                                        </p:tgtEl>
                                        <p:attrNameLst>
                                          <p:attrName>ppt_x</p:attrName>
                                        </p:attrNameLst>
                                      </p:cBhvr>
                                      <p:tavLst>
                                        <p:tav tm="0">
                                          <p:val>
                                            <p:strVal val="#ppt_x"/>
                                          </p:val>
                                        </p:tav>
                                        <p:tav tm="100000">
                                          <p:val>
                                            <p:strVal val="#ppt_x"/>
                                          </p:val>
                                        </p:tav>
                                      </p:tavLst>
                                    </p:anim>
                                    <p:anim calcmode="lin" valueType="num">
                                      <p:cBhvr additive="base">
                                        <p:cTn id="48" dur="500" fill="hold"/>
                                        <p:tgtEl>
                                          <p:spTgt spid="2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anim calcmode="lin" valueType="num">
                                      <p:cBhvr additive="base">
                                        <p:cTn id="51" dur="500" fill="hold"/>
                                        <p:tgtEl>
                                          <p:spTgt spid="188"/>
                                        </p:tgtEl>
                                        <p:attrNameLst>
                                          <p:attrName>ppt_x</p:attrName>
                                        </p:attrNameLst>
                                      </p:cBhvr>
                                      <p:tavLst>
                                        <p:tav tm="0">
                                          <p:val>
                                            <p:strVal val="#ppt_x"/>
                                          </p:val>
                                        </p:tav>
                                        <p:tav tm="100000">
                                          <p:val>
                                            <p:strVal val="#ppt_x"/>
                                          </p:val>
                                        </p:tav>
                                      </p:tavLst>
                                    </p:anim>
                                    <p:anim calcmode="lin" valueType="num">
                                      <p:cBhvr additive="base">
                                        <p:cTn id="52" dur="500" fill="hold"/>
                                        <p:tgtEl>
                                          <p:spTgt spid="18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9"/>
                                        </p:tgtEl>
                                        <p:attrNameLst>
                                          <p:attrName>style.visibility</p:attrName>
                                        </p:attrNameLst>
                                      </p:cBhvr>
                                      <p:to>
                                        <p:strVal val="visible"/>
                                      </p:to>
                                    </p:set>
                                    <p:anim calcmode="lin" valueType="num">
                                      <p:cBhvr additive="base">
                                        <p:cTn id="55" dur="500" fill="hold"/>
                                        <p:tgtEl>
                                          <p:spTgt spid="189"/>
                                        </p:tgtEl>
                                        <p:attrNameLst>
                                          <p:attrName>ppt_x</p:attrName>
                                        </p:attrNameLst>
                                      </p:cBhvr>
                                      <p:tavLst>
                                        <p:tav tm="0">
                                          <p:val>
                                            <p:strVal val="#ppt_x"/>
                                          </p:val>
                                        </p:tav>
                                        <p:tav tm="100000">
                                          <p:val>
                                            <p:strVal val="#ppt_x"/>
                                          </p:val>
                                        </p:tav>
                                      </p:tavLst>
                                    </p:anim>
                                    <p:anim calcmode="lin" valueType="num">
                                      <p:cBhvr additive="base">
                                        <p:cTn id="56" dur="500" fill="hold"/>
                                        <p:tgtEl>
                                          <p:spTgt spid="18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0"/>
                                        </p:tgtEl>
                                        <p:attrNameLst>
                                          <p:attrName>style.visibility</p:attrName>
                                        </p:attrNameLst>
                                      </p:cBhvr>
                                      <p:to>
                                        <p:strVal val="visible"/>
                                      </p:to>
                                    </p:set>
                                    <p:anim calcmode="lin" valueType="num">
                                      <p:cBhvr additive="base">
                                        <p:cTn id="59" dur="500" fill="hold"/>
                                        <p:tgtEl>
                                          <p:spTgt spid="190"/>
                                        </p:tgtEl>
                                        <p:attrNameLst>
                                          <p:attrName>ppt_x</p:attrName>
                                        </p:attrNameLst>
                                      </p:cBhvr>
                                      <p:tavLst>
                                        <p:tav tm="0">
                                          <p:val>
                                            <p:strVal val="#ppt_x"/>
                                          </p:val>
                                        </p:tav>
                                        <p:tav tm="100000">
                                          <p:val>
                                            <p:strVal val="#ppt_x"/>
                                          </p:val>
                                        </p:tav>
                                      </p:tavLst>
                                    </p:anim>
                                    <p:anim calcmode="lin" valueType="num">
                                      <p:cBhvr additive="base">
                                        <p:cTn id="60" dur="500" fill="hold"/>
                                        <p:tgtEl>
                                          <p:spTgt spid="19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1"/>
                                        </p:tgtEl>
                                        <p:attrNameLst>
                                          <p:attrName>style.visibility</p:attrName>
                                        </p:attrNameLst>
                                      </p:cBhvr>
                                      <p:to>
                                        <p:strVal val="visible"/>
                                      </p:to>
                                    </p:set>
                                    <p:anim calcmode="lin" valueType="num">
                                      <p:cBhvr additive="base">
                                        <p:cTn id="63" dur="500" fill="hold"/>
                                        <p:tgtEl>
                                          <p:spTgt spid="191"/>
                                        </p:tgtEl>
                                        <p:attrNameLst>
                                          <p:attrName>ppt_x</p:attrName>
                                        </p:attrNameLst>
                                      </p:cBhvr>
                                      <p:tavLst>
                                        <p:tav tm="0">
                                          <p:val>
                                            <p:strVal val="#ppt_x"/>
                                          </p:val>
                                        </p:tav>
                                        <p:tav tm="100000">
                                          <p:val>
                                            <p:strVal val="#ppt_x"/>
                                          </p:val>
                                        </p:tav>
                                      </p:tavLst>
                                    </p:anim>
                                    <p:anim calcmode="lin" valueType="num">
                                      <p:cBhvr additive="base">
                                        <p:cTn id="64" dur="500" fill="hold"/>
                                        <p:tgtEl>
                                          <p:spTgt spid="19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2"/>
                                        </p:tgtEl>
                                        <p:attrNameLst>
                                          <p:attrName>style.visibility</p:attrName>
                                        </p:attrNameLst>
                                      </p:cBhvr>
                                      <p:to>
                                        <p:strVal val="visible"/>
                                      </p:to>
                                    </p:set>
                                    <p:anim calcmode="lin" valueType="num">
                                      <p:cBhvr additive="base">
                                        <p:cTn id="67" dur="500" fill="hold"/>
                                        <p:tgtEl>
                                          <p:spTgt spid="192"/>
                                        </p:tgtEl>
                                        <p:attrNameLst>
                                          <p:attrName>ppt_x</p:attrName>
                                        </p:attrNameLst>
                                      </p:cBhvr>
                                      <p:tavLst>
                                        <p:tav tm="0">
                                          <p:val>
                                            <p:strVal val="#ppt_x"/>
                                          </p:val>
                                        </p:tav>
                                        <p:tav tm="100000">
                                          <p:val>
                                            <p:strVal val="#ppt_x"/>
                                          </p:val>
                                        </p:tav>
                                      </p:tavLst>
                                    </p:anim>
                                    <p:anim calcmode="lin" valueType="num">
                                      <p:cBhvr additive="base">
                                        <p:cTn id="68" dur="500" fill="hold"/>
                                        <p:tgtEl>
                                          <p:spTgt spid="19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5"/>
                                        </p:tgtEl>
                                        <p:attrNameLst>
                                          <p:attrName>style.visibility</p:attrName>
                                        </p:attrNameLst>
                                      </p:cBhvr>
                                      <p:to>
                                        <p:strVal val="visible"/>
                                      </p:to>
                                    </p:set>
                                    <p:anim calcmode="lin" valueType="num">
                                      <p:cBhvr additive="base">
                                        <p:cTn id="71" dur="500" fill="hold"/>
                                        <p:tgtEl>
                                          <p:spTgt spid="195"/>
                                        </p:tgtEl>
                                        <p:attrNameLst>
                                          <p:attrName>ppt_x</p:attrName>
                                        </p:attrNameLst>
                                      </p:cBhvr>
                                      <p:tavLst>
                                        <p:tav tm="0">
                                          <p:val>
                                            <p:strVal val="#ppt_x"/>
                                          </p:val>
                                        </p:tav>
                                        <p:tav tm="100000">
                                          <p:val>
                                            <p:strVal val="#ppt_x"/>
                                          </p:val>
                                        </p:tav>
                                      </p:tavLst>
                                    </p:anim>
                                    <p:anim calcmode="lin" valueType="num">
                                      <p:cBhvr additive="base">
                                        <p:cTn id="72" dur="500" fill="hold"/>
                                        <p:tgtEl>
                                          <p:spTgt spid="19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98"/>
                                        </p:tgtEl>
                                        <p:attrNameLst>
                                          <p:attrName>style.visibility</p:attrName>
                                        </p:attrNameLst>
                                      </p:cBhvr>
                                      <p:to>
                                        <p:strVal val="visible"/>
                                      </p:to>
                                    </p:set>
                                    <p:anim calcmode="lin" valueType="num">
                                      <p:cBhvr additive="base">
                                        <p:cTn id="75" dur="500" fill="hold"/>
                                        <p:tgtEl>
                                          <p:spTgt spid="198"/>
                                        </p:tgtEl>
                                        <p:attrNameLst>
                                          <p:attrName>ppt_x</p:attrName>
                                        </p:attrNameLst>
                                      </p:cBhvr>
                                      <p:tavLst>
                                        <p:tav tm="0">
                                          <p:val>
                                            <p:strVal val="#ppt_x"/>
                                          </p:val>
                                        </p:tav>
                                        <p:tav tm="100000">
                                          <p:val>
                                            <p:strVal val="#ppt_x"/>
                                          </p:val>
                                        </p:tav>
                                      </p:tavLst>
                                    </p:anim>
                                    <p:anim calcmode="lin" valueType="num">
                                      <p:cBhvr additive="base">
                                        <p:cTn id="76" dur="500" fill="hold"/>
                                        <p:tgtEl>
                                          <p:spTgt spid="19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1"/>
                                        </p:tgtEl>
                                        <p:attrNameLst>
                                          <p:attrName>style.visibility</p:attrName>
                                        </p:attrNameLst>
                                      </p:cBhvr>
                                      <p:to>
                                        <p:strVal val="visible"/>
                                      </p:to>
                                    </p:set>
                                    <p:anim calcmode="lin" valueType="num">
                                      <p:cBhvr additive="base">
                                        <p:cTn id="79" dur="500" fill="hold"/>
                                        <p:tgtEl>
                                          <p:spTgt spid="201"/>
                                        </p:tgtEl>
                                        <p:attrNameLst>
                                          <p:attrName>ppt_x</p:attrName>
                                        </p:attrNameLst>
                                      </p:cBhvr>
                                      <p:tavLst>
                                        <p:tav tm="0">
                                          <p:val>
                                            <p:strVal val="#ppt_x"/>
                                          </p:val>
                                        </p:tav>
                                        <p:tav tm="100000">
                                          <p:val>
                                            <p:strVal val="#ppt_x"/>
                                          </p:val>
                                        </p:tav>
                                      </p:tavLst>
                                    </p:anim>
                                    <p:anim calcmode="lin" valueType="num">
                                      <p:cBhvr additive="base">
                                        <p:cTn id="80" dur="500" fill="hold"/>
                                        <p:tgtEl>
                                          <p:spTgt spid="20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04"/>
                                        </p:tgtEl>
                                        <p:attrNameLst>
                                          <p:attrName>style.visibility</p:attrName>
                                        </p:attrNameLst>
                                      </p:cBhvr>
                                      <p:to>
                                        <p:strVal val="visible"/>
                                      </p:to>
                                    </p:set>
                                    <p:anim calcmode="lin" valueType="num">
                                      <p:cBhvr additive="base">
                                        <p:cTn id="83" dur="500" fill="hold"/>
                                        <p:tgtEl>
                                          <p:spTgt spid="204"/>
                                        </p:tgtEl>
                                        <p:attrNameLst>
                                          <p:attrName>ppt_x</p:attrName>
                                        </p:attrNameLst>
                                      </p:cBhvr>
                                      <p:tavLst>
                                        <p:tav tm="0">
                                          <p:val>
                                            <p:strVal val="#ppt_x"/>
                                          </p:val>
                                        </p:tav>
                                        <p:tav tm="100000">
                                          <p:val>
                                            <p:strVal val="#ppt_x"/>
                                          </p:val>
                                        </p:tav>
                                      </p:tavLst>
                                    </p:anim>
                                    <p:anim calcmode="lin" valueType="num">
                                      <p:cBhvr additive="base">
                                        <p:cTn id="84" dur="500" fill="hold"/>
                                        <p:tgtEl>
                                          <p:spTgt spid="20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07"/>
                                        </p:tgtEl>
                                        <p:attrNameLst>
                                          <p:attrName>style.visibility</p:attrName>
                                        </p:attrNameLst>
                                      </p:cBhvr>
                                      <p:to>
                                        <p:strVal val="visible"/>
                                      </p:to>
                                    </p:set>
                                    <p:anim calcmode="lin" valueType="num">
                                      <p:cBhvr additive="base">
                                        <p:cTn id="87" dur="500" fill="hold"/>
                                        <p:tgtEl>
                                          <p:spTgt spid="207"/>
                                        </p:tgtEl>
                                        <p:attrNameLst>
                                          <p:attrName>ppt_x</p:attrName>
                                        </p:attrNameLst>
                                      </p:cBhvr>
                                      <p:tavLst>
                                        <p:tav tm="0">
                                          <p:val>
                                            <p:strVal val="#ppt_x"/>
                                          </p:val>
                                        </p:tav>
                                        <p:tav tm="100000">
                                          <p:val>
                                            <p:strVal val="#ppt_x"/>
                                          </p:val>
                                        </p:tav>
                                      </p:tavLst>
                                    </p:anim>
                                    <p:anim calcmode="lin" valueType="num">
                                      <p:cBhvr additive="base">
                                        <p:cTn id="88" dur="500" fill="hold"/>
                                        <p:tgtEl>
                                          <p:spTgt spid="20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31"/>
                                        </p:tgtEl>
                                        <p:attrNameLst>
                                          <p:attrName>style.visibility</p:attrName>
                                        </p:attrNameLst>
                                      </p:cBhvr>
                                      <p:to>
                                        <p:strVal val="visible"/>
                                      </p:to>
                                    </p:set>
                                    <p:anim calcmode="lin" valueType="num">
                                      <p:cBhvr additive="base">
                                        <p:cTn id="91" dur="500" fill="hold"/>
                                        <p:tgtEl>
                                          <p:spTgt spid="231"/>
                                        </p:tgtEl>
                                        <p:attrNameLst>
                                          <p:attrName>ppt_x</p:attrName>
                                        </p:attrNameLst>
                                      </p:cBhvr>
                                      <p:tavLst>
                                        <p:tav tm="0">
                                          <p:val>
                                            <p:strVal val="#ppt_x"/>
                                          </p:val>
                                        </p:tav>
                                        <p:tav tm="100000">
                                          <p:val>
                                            <p:strVal val="#ppt_x"/>
                                          </p:val>
                                        </p:tav>
                                      </p:tavLst>
                                    </p:anim>
                                    <p:anim calcmode="lin" valueType="num">
                                      <p:cBhvr additive="base">
                                        <p:cTn id="92" dur="500" fill="hold"/>
                                        <p:tgtEl>
                                          <p:spTgt spid="231"/>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43"/>
                                        </p:tgtEl>
                                        <p:attrNameLst>
                                          <p:attrName>style.visibility</p:attrName>
                                        </p:attrNameLst>
                                      </p:cBhvr>
                                      <p:to>
                                        <p:strVal val="visible"/>
                                      </p:to>
                                    </p:set>
                                    <p:anim calcmode="lin" valueType="num">
                                      <p:cBhvr additive="base">
                                        <p:cTn id="95" dur="500" fill="hold"/>
                                        <p:tgtEl>
                                          <p:spTgt spid="243"/>
                                        </p:tgtEl>
                                        <p:attrNameLst>
                                          <p:attrName>ppt_x</p:attrName>
                                        </p:attrNameLst>
                                      </p:cBhvr>
                                      <p:tavLst>
                                        <p:tav tm="0">
                                          <p:val>
                                            <p:strVal val="#ppt_x"/>
                                          </p:val>
                                        </p:tav>
                                        <p:tav tm="100000">
                                          <p:val>
                                            <p:strVal val="#ppt_x"/>
                                          </p:val>
                                        </p:tav>
                                      </p:tavLst>
                                    </p:anim>
                                    <p:anim calcmode="lin" valueType="num">
                                      <p:cBhvr additive="base">
                                        <p:cTn id="96" dur="500" fill="hold"/>
                                        <p:tgtEl>
                                          <p:spTgt spid="24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46"/>
                                        </p:tgtEl>
                                        <p:attrNameLst>
                                          <p:attrName>style.visibility</p:attrName>
                                        </p:attrNameLst>
                                      </p:cBhvr>
                                      <p:to>
                                        <p:strVal val="visible"/>
                                      </p:to>
                                    </p:set>
                                    <p:anim calcmode="lin" valueType="num">
                                      <p:cBhvr additive="base">
                                        <p:cTn id="99" dur="500" fill="hold"/>
                                        <p:tgtEl>
                                          <p:spTgt spid="246"/>
                                        </p:tgtEl>
                                        <p:attrNameLst>
                                          <p:attrName>ppt_x</p:attrName>
                                        </p:attrNameLst>
                                      </p:cBhvr>
                                      <p:tavLst>
                                        <p:tav tm="0">
                                          <p:val>
                                            <p:strVal val="#ppt_x"/>
                                          </p:val>
                                        </p:tav>
                                        <p:tav tm="100000">
                                          <p:val>
                                            <p:strVal val="#ppt_x"/>
                                          </p:val>
                                        </p:tav>
                                      </p:tavLst>
                                    </p:anim>
                                    <p:anim calcmode="lin" valueType="num">
                                      <p:cBhvr additive="base">
                                        <p:cTn id="100" dur="500" fill="hold"/>
                                        <p:tgtEl>
                                          <p:spTgt spid="24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49"/>
                                        </p:tgtEl>
                                        <p:attrNameLst>
                                          <p:attrName>style.visibility</p:attrName>
                                        </p:attrNameLst>
                                      </p:cBhvr>
                                      <p:to>
                                        <p:strVal val="visible"/>
                                      </p:to>
                                    </p:set>
                                    <p:anim calcmode="lin" valueType="num">
                                      <p:cBhvr additive="base">
                                        <p:cTn id="103" dur="500" fill="hold"/>
                                        <p:tgtEl>
                                          <p:spTgt spid="249"/>
                                        </p:tgtEl>
                                        <p:attrNameLst>
                                          <p:attrName>ppt_x</p:attrName>
                                        </p:attrNameLst>
                                      </p:cBhvr>
                                      <p:tavLst>
                                        <p:tav tm="0">
                                          <p:val>
                                            <p:strVal val="#ppt_x"/>
                                          </p:val>
                                        </p:tav>
                                        <p:tav tm="100000">
                                          <p:val>
                                            <p:strVal val="#ppt_x"/>
                                          </p:val>
                                        </p:tav>
                                      </p:tavLst>
                                    </p:anim>
                                    <p:anim calcmode="lin" valueType="num">
                                      <p:cBhvr additive="base">
                                        <p:cTn id="104" dur="500" fill="hold"/>
                                        <p:tgtEl>
                                          <p:spTgt spid="24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56"/>
                                        </p:tgtEl>
                                        <p:attrNameLst>
                                          <p:attrName>style.visibility</p:attrName>
                                        </p:attrNameLst>
                                      </p:cBhvr>
                                      <p:to>
                                        <p:strVal val="visible"/>
                                      </p:to>
                                    </p:set>
                                    <p:anim calcmode="lin" valueType="num">
                                      <p:cBhvr additive="base">
                                        <p:cTn id="107" dur="500" fill="hold"/>
                                        <p:tgtEl>
                                          <p:spTgt spid="256"/>
                                        </p:tgtEl>
                                        <p:attrNameLst>
                                          <p:attrName>ppt_x</p:attrName>
                                        </p:attrNameLst>
                                      </p:cBhvr>
                                      <p:tavLst>
                                        <p:tav tm="0">
                                          <p:val>
                                            <p:strVal val="#ppt_x"/>
                                          </p:val>
                                        </p:tav>
                                        <p:tav tm="100000">
                                          <p:val>
                                            <p:strVal val="#ppt_x"/>
                                          </p:val>
                                        </p:tav>
                                      </p:tavLst>
                                    </p:anim>
                                    <p:anim calcmode="lin" valueType="num">
                                      <p:cBhvr additive="base">
                                        <p:cTn id="108" dur="500" fill="hold"/>
                                        <p:tgtEl>
                                          <p:spTgt spid="25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259"/>
                                        </p:tgtEl>
                                        <p:attrNameLst>
                                          <p:attrName>style.visibility</p:attrName>
                                        </p:attrNameLst>
                                      </p:cBhvr>
                                      <p:to>
                                        <p:strVal val="visible"/>
                                      </p:to>
                                    </p:set>
                                    <p:anim calcmode="lin" valueType="num">
                                      <p:cBhvr additive="base">
                                        <p:cTn id="111" dur="500" fill="hold"/>
                                        <p:tgtEl>
                                          <p:spTgt spid="259"/>
                                        </p:tgtEl>
                                        <p:attrNameLst>
                                          <p:attrName>ppt_x</p:attrName>
                                        </p:attrNameLst>
                                      </p:cBhvr>
                                      <p:tavLst>
                                        <p:tav tm="0">
                                          <p:val>
                                            <p:strVal val="#ppt_x"/>
                                          </p:val>
                                        </p:tav>
                                        <p:tav tm="100000">
                                          <p:val>
                                            <p:strVal val="#ppt_x"/>
                                          </p:val>
                                        </p:tav>
                                      </p:tavLst>
                                    </p:anim>
                                    <p:anim calcmode="lin" valueType="num">
                                      <p:cBhvr additive="base">
                                        <p:cTn id="112" dur="500" fill="hold"/>
                                        <p:tgtEl>
                                          <p:spTgt spid="259"/>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65"/>
                                        </p:tgtEl>
                                        <p:attrNameLst>
                                          <p:attrName>style.visibility</p:attrName>
                                        </p:attrNameLst>
                                      </p:cBhvr>
                                      <p:to>
                                        <p:strVal val="visible"/>
                                      </p:to>
                                    </p:set>
                                    <p:anim calcmode="lin" valueType="num">
                                      <p:cBhvr additive="base">
                                        <p:cTn id="115" dur="500" fill="hold"/>
                                        <p:tgtEl>
                                          <p:spTgt spid="265"/>
                                        </p:tgtEl>
                                        <p:attrNameLst>
                                          <p:attrName>ppt_x</p:attrName>
                                        </p:attrNameLst>
                                      </p:cBhvr>
                                      <p:tavLst>
                                        <p:tav tm="0">
                                          <p:val>
                                            <p:strVal val="#ppt_x"/>
                                          </p:val>
                                        </p:tav>
                                        <p:tav tm="100000">
                                          <p:val>
                                            <p:strVal val="#ppt_x"/>
                                          </p:val>
                                        </p:tav>
                                      </p:tavLst>
                                    </p:anim>
                                    <p:anim calcmode="lin" valueType="num">
                                      <p:cBhvr additive="base">
                                        <p:cTn id="116" dur="500" fill="hold"/>
                                        <p:tgtEl>
                                          <p:spTgt spid="26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80"/>
                                        </p:tgtEl>
                                        <p:attrNameLst>
                                          <p:attrName>style.visibility</p:attrName>
                                        </p:attrNameLst>
                                      </p:cBhvr>
                                      <p:to>
                                        <p:strVal val="visible"/>
                                      </p:to>
                                    </p:set>
                                    <p:anim calcmode="lin" valueType="num">
                                      <p:cBhvr additive="base">
                                        <p:cTn id="119" dur="500" fill="hold"/>
                                        <p:tgtEl>
                                          <p:spTgt spid="280"/>
                                        </p:tgtEl>
                                        <p:attrNameLst>
                                          <p:attrName>ppt_x</p:attrName>
                                        </p:attrNameLst>
                                      </p:cBhvr>
                                      <p:tavLst>
                                        <p:tav tm="0">
                                          <p:val>
                                            <p:strVal val="#ppt_x"/>
                                          </p:val>
                                        </p:tav>
                                        <p:tav tm="100000">
                                          <p:val>
                                            <p:strVal val="#ppt_x"/>
                                          </p:val>
                                        </p:tav>
                                      </p:tavLst>
                                    </p:anim>
                                    <p:anim calcmode="lin" valueType="num">
                                      <p:cBhvr additive="base">
                                        <p:cTn id="120" dur="500" fill="hold"/>
                                        <p:tgtEl>
                                          <p:spTgt spid="28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86"/>
                                        </p:tgtEl>
                                        <p:attrNameLst>
                                          <p:attrName>style.visibility</p:attrName>
                                        </p:attrNameLst>
                                      </p:cBhvr>
                                      <p:to>
                                        <p:strVal val="visible"/>
                                      </p:to>
                                    </p:set>
                                    <p:anim calcmode="lin" valueType="num">
                                      <p:cBhvr additive="base">
                                        <p:cTn id="123" dur="500" fill="hold"/>
                                        <p:tgtEl>
                                          <p:spTgt spid="286"/>
                                        </p:tgtEl>
                                        <p:attrNameLst>
                                          <p:attrName>ppt_x</p:attrName>
                                        </p:attrNameLst>
                                      </p:cBhvr>
                                      <p:tavLst>
                                        <p:tav tm="0">
                                          <p:val>
                                            <p:strVal val="#ppt_x"/>
                                          </p:val>
                                        </p:tav>
                                        <p:tav tm="100000">
                                          <p:val>
                                            <p:strVal val="#ppt_x"/>
                                          </p:val>
                                        </p:tav>
                                      </p:tavLst>
                                    </p:anim>
                                    <p:anim calcmode="lin" valueType="num">
                                      <p:cBhvr additive="base">
                                        <p:cTn id="124" dur="500" fill="hold"/>
                                        <p:tgtEl>
                                          <p:spTgt spid="286"/>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ppt_x"/>
                                          </p:val>
                                        </p:tav>
                                        <p:tav tm="100000">
                                          <p:val>
                                            <p:strVal val="#ppt_x"/>
                                          </p:val>
                                        </p:tav>
                                      </p:tavLst>
                                    </p:anim>
                                    <p:anim calcmode="lin" valueType="num">
                                      <p:cBhvr additive="base">
                                        <p:cTn id="128" dur="500" fill="hold"/>
                                        <p:tgtEl>
                                          <p:spTgt spid="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7"/>
                                        </p:tgtEl>
                                        <p:attrNameLst>
                                          <p:attrName>style.visibility</p:attrName>
                                        </p:attrNameLst>
                                      </p:cBhvr>
                                      <p:to>
                                        <p:strVal val="visible"/>
                                      </p:to>
                                    </p:set>
                                    <p:anim calcmode="lin" valueType="num">
                                      <p:cBhvr additive="base">
                                        <p:cTn id="131" dur="500" fill="hold"/>
                                        <p:tgtEl>
                                          <p:spTgt spid="7"/>
                                        </p:tgtEl>
                                        <p:attrNameLst>
                                          <p:attrName>ppt_x</p:attrName>
                                        </p:attrNameLst>
                                      </p:cBhvr>
                                      <p:tavLst>
                                        <p:tav tm="0">
                                          <p:val>
                                            <p:strVal val="#ppt_x"/>
                                          </p:val>
                                        </p:tav>
                                        <p:tav tm="100000">
                                          <p:val>
                                            <p:strVal val="#ppt_x"/>
                                          </p:val>
                                        </p:tav>
                                      </p:tavLst>
                                    </p:anim>
                                    <p:anim calcmode="lin" valueType="num">
                                      <p:cBhvr additive="base">
                                        <p:cTn id="132" dur="500" fill="hold"/>
                                        <p:tgtEl>
                                          <p:spTgt spid="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500" fill="hold"/>
                                        <p:tgtEl>
                                          <p:spTgt spid="298"/>
                                        </p:tgtEl>
                                        <p:attrNameLst>
                                          <p:attrName>ppt_x</p:attrName>
                                        </p:attrNameLst>
                                      </p:cBhvr>
                                      <p:tavLst>
                                        <p:tav tm="0">
                                          <p:val>
                                            <p:strVal val="#ppt_x"/>
                                          </p:val>
                                        </p:tav>
                                        <p:tav tm="100000">
                                          <p:val>
                                            <p:strVal val="#ppt_x"/>
                                          </p:val>
                                        </p:tav>
                                      </p:tavLst>
                                    </p:anim>
                                    <p:anim calcmode="lin" valueType="num">
                                      <p:cBhvr additive="base">
                                        <p:cTn id="136" dur="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304"/>
                                        </p:tgtEl>
                                        <p:attrNameLst>
                                          <p:attrName>style.visibility</p:attrName>
                                        </p:attrNameLst>
                                      </p:cBhvr>
                                      <p:to>
                                        <p:strVal val="visible"/>
                                      </p:to>
                                    </p:set>
                                    <p:anim calcmode="lin" valueType="num">
                                      <p:cBhvr additive="base">
                                        <p:cTn id="139" dur="500" fill="hold"/>
                                        <p:tgtEl>
                                          <p:spTgt spid="304"/>
                                        </p:tgtEl>
                                        <p:attrNameLst>
                                          <p:attrName>ppt_x</p:attrName>
                                        </p:attrNameLst>
                                      </p:cBhvr>
                                      <p:tavLst>
                                        <p:tav tm="0">
                                          <p:val>
                                            <p:strVal val="#ppt_x"/>
                                          </p:val>
                                        </p:tav>
                                        <p:tav tm="100000">
                                          <p:val>
                                            <p:strVal val="#ppt_x"/>
                                          </p:val>
                                        </p:tav>
                                      </p:tavLst>
                                    </p:anim>
                                    <p:anim calcmode="lin" valueType="num">
                                      <p:cBhvr additive="base">
                                        <p:cTn id="140" dur="500" fill="hold"/>
                                        <p:tgtEl>
                                          <p:spTgt spid="304"/>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307"/>
                                        </p:tgtEl>
                                        <p:attrNameLst>
                                          <p:attrName>style.visibility</p:attrName>
                                        </p:attrNameLst>
                                      </p:cBhvr>
                                      <p:to>
                                        <p:strVal val="visible"/>
                                      </p:to>
                                    </p:set>
                                    <p:anim calcmode="lin" valueType="num">
                                      <p:cBhvr additive="base">
                                        <p:cTn id="143" dur="500" fill="hold"/>
                                        <p:tgtEl>
                                          <p:spTgt spid="307"/>
                                        </p:tgtEl>
                                        <p:attrNameLst>
                                          <p:attrName>ppt_x</p:attrName>
                                        </p:attrNameLst>
                                      </p:cBhvr>
                                      <p:tavLst>
                                        <p:tav tm="0">
                                          <p:val>
                                            <p:strVal val="#ppt_x"/>
                                          </p:val>
                                        </p:tav>
                                        <p:tav tm="100000">
                                          <p:val>
                                            <p:strVal val="#ppt_x"/>
                                          </p:val>
                                        </p:tav>
                                      </p:tavLst>
                                    </p:anim>
                                    <p:anim calcmode="lin" valueType="num">
                                      <p:cBhvr additive="base">
                                        <p:cTn id="144" dur="500" fill="hold"/>
                                        <p:tgtEl>
                                          <p:spTgt spid="30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313"/>
                                        </p:tgtEl>
                                        <p:attrNameLst>
                                          <p:attrName>style.visibility</p:attrName>
                                        </p:attrNameLst>
                                      </p:cBhvr>
                                      <p:to>
                                        <p:strVal val="visible"/>
                                      </p:to>
                                    </p:set>
                                    <p:anim calcmode="lin" valueType="num">
                                      <p:cBhvr additive="base">
                                        <p:cTn id="147" dur="500" fill="hold"/>
                                        <p:tgtEl>
                                          <p:spTgt spid="313"/>
                                        </p:tgtEl>
                                        <p:attrNameLst>
                                          <p:attrName>ppt_x</p:attrName>
                                        </p:attrNameLst>
                                      </p:cBhvr>
                                      <p:tavLst>
                                        <p:tav tm="0">
                                          <p:val>
                                            <p:strVal val="#ppt_x"/>
                                          </p:val>
                                        </p:tav>
                                        <p:tav tm="100000">
                                          <p:val>
                                            <p:strVal val="#ppt_x"/>
                                          </p:val>
                                        </p:tav>
                                      </p:tavLst>
                                    </p:anim>
                                    <p:anim calcmode="lin" valueType="num">
                                      <p:cBhvr additive="base">
                                        <p:cTn id="148" dur="500" fill="hold"/>
                                        <p:tgtEl>
                                          <p:spTgt spid="313"/>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316"/>
                                        </p:tgtEl>
                                        <p:attrNameLst>
                                          <p:attrName>style.visibility</p:attrName>
                                        </p:attrNameLst>
                                      </p:cBhvr>
                                      <p:to>
                                        <p:strVal val="visible"/>
                                      </p:to>
                                    </p:set>
                                    <p:anim calcmode="lin" valueType="num">
                                      <p:cBhvr additive="base">
                                        <p:cTn id="151" dur="500" fill="hold"/>
                                        <p:tgtEl>
                                          <p:spTgt spid="316"/>
                                        </p:tgtEl>
                                        <p:attrNameLst>
                                          <p:attrName>ppt_x</p:attrName>
                                        </p:attrNameLst>
                                      </p:cBhvr>
                                      <p:tavLst>
                                        <p:tav tm="0">
                                          <p:val>
                                            <p:strVal val="#ppt_x"/>
                                          </p:val>
                                        </p:tav>
                                        <p:tav tm="100000">
                                          <p:val>
                                            <p:strVal val="#ppt_x"/>
                                          </p:val>
                                        </p:tav>
                                      </p:tavLst>
                                    </p:anim>
                                    <p:anim calcmode="lin" valueType="num">
                                      <p:cBhvr additive="base">
                                        <p:cTn id="152" dur="500" fill="hold"/>
                                        <p:tgtEl>
                                          <p:spTgt spid="316"/>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342"/>
                                        </p:tgtEl>
                                        <p:attrNameLst>
                                          <p:attrName>style.visibility</p:attrName>
                                        </p:attrNameLst>
                                      </p:cBhvr>
                                      <p:to>
                                        <p:strVal val="visible"/>
                                      </p:to>
                                    </p:set>
                                    <p:anim calcmode="lin" valueType="num">
                                      <p:cBhvr additive="base">
                                        <p:cTn id="155" dur="500" fill="hold"/>
                                        <p:tgtEl>
                                          <p:spTgt spid="342"/>
                                        </p:tgtEl>
                                        <p:attrNameLst>
                                          <p:attrName>ppt_x</p:attrName>
                                        </p:attrNameLst>
                                      </p:cBhvr>
                                      <p:tavLst>
                                        <p:tav tm="0">
                                          <p:val>
                                            <p:strVal val="#ppt_x"/>
                                          </p:val>
                                        </p:tav>
                                        <p:tav tm="100000">
                                          <p:val>
                                            <p:strVal val="#ppt_x"/>
                                          </p:val>
                                        </p:tav>
                                      </p:tavLst>
                                    </p:anim>
                                    <p:anim calcmode="lin" valueType="num">
                                      <p:cBhvr additive="base">
                                        <p:cTn id="156" dur="500" fill="hold"/>
                                        <p:tgtEl>
                                          <p:spTgt spid="342"/>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345"/>
                                        </p:tgtEl>
                                        <p:attrNameLst>
                                          <p:attrName>style.visibility</p:attrName>
                                        </p:attrNameLst>
                                      </p:cBhvr>
                                      <p:to>
                                        <p:strVal val="visible"/>
                                      </p:to>
                                    </p:set>
                                    <p:anim calcmode="lin" valueType="num">
                                      <p:cBhvr additive="base">
                                        <p:cTn id="159" dur="500" fill="hold"/>
                                        <p:tgtEl>
                                          <p:spTgt spid="345"/>
                                        </p:tgtEl>
                                        <p:attrNameLst>
                                          <p:attrName>ppt_x</p:attrName>
                                        </p:attrNameLst>
                                      </p:cBhvr>
                                      <p:tavLst>
                                        <p:tav tm="0">
                                          <p:val>
                                            <p:strVal val="#ppt_x"/>
                                          </p:val>
                                        </p:tav>
                                        <p:tav tm="100000">
                                          <p:val>
                                            <p:strVal val="#ppt_x"/>
                                          </p:val>
                                        </p:tav>
                                      </p:tavLst>
                                    </p:anim>
                                    <p:anim calcmode="lin" valueType="num">
                                      <p:cBhvr additive="base">
                                        <p:cTn id="160" dur="500" fill="hold"/>
                                        <p:tgtEl>
                                          <p:spTgt spid="345"/>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352"/>
                                        </p:tgtEl>
                                        <p:attrNameLst>
                                          <p:attrName>style.visibility</p:attrName>
                                        </p:attrNameLst>
                                      </p:cBhvr>
                                      <p:to>
                                        <p:strVal val="visible"/>
                                      </p:to>
                                    </p:set>
                                    <p:anim calcmode="lin" valueType="num">
                                      <p:cBhvr additive="base">
                                        <p:cTn id="163" dur="500" fill="hold"/>
                                        <p:tgtEl>
                                          <p:spTgt spid="352"/>
                                        </p:tgtEl>
                                        <p:attrNameLst>
                                          <p:attrName>ppt_x</p:attrName>
                                        </p:attrNameLst>
                                      </p:cBhvr>
                                      <p:tavLst>
                                        <p:tav tm="0">
                                          <p:val>
                                            <p:strVal val="#ppt_x"/>
                                          </p:val>
                                        </p:tav>
                                        <p:tav tm="100000">
                                          <p:val>
                                            <p:strVal val="#ppt_x"/>
                                          </p:val>
                                        </p:tav>
                                      </p:tavLst>
                                    </p:anim>
                                    <p:anim calcmode="lin" valueType="num">
                                      <p:cBhvr additive="base">
                                        <p:cTn id="164" dur="500" fill="hold"/>
                                        <p:tgtEl>
                                          <p:spTgt spid="352"/>
                                        </p:tgtEl>
                                        <p:attrNameLst>
                                          <p:attrName>ppt_y</p:attrName>
                                        </p:attrNameLst>
                                      </p:cBhvr>
                                      <p:tavLst>
                                        <p:tav tm="0">
                                          <p:val>
                                            <p:strVal val="1+#ppt_h/2"/>
                                          </p:val>
                                        </p:tav>
                                        <p:tav tm="100000">
                                          <p:val>
                                            <p:strVal val="#ppt_y"/>
                                          </p:val>
                                        </p:tav>
                                      </p:tavLst>
                                    </p:anim>
                                  </p:childTnLst>
                                </p:cTn>
                              </p:par>
                              <p:par>
                                <p:cTn id="165" presetID="1" presetClass="entr" presetSubtype="0" fill="hold" nodeType="withEffect">
                                  <p:stCondLst>
                                    <p:cond delay="0"/>
                                  </p:stCondLst>
                                  <p:childTnLst>
                                    <p:set>
                                      <p:cBhvr>
                                        <p:cTn id="166" dur="1" fill="hold">
                                          <p:stCondLst>
                                            <p:cond delay="0"/>
                                          </p:stCondLst>
                                        </p:cTn>
                                        <p:tgtEl>
                                          <p:spTgt spid="25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2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95"/>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33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5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500" fill="hold"/>
                                        <p:tgtEl>
                                          <p:spTgt spid="138"/>
                                        </p:tgtEl>
                                        <p:attrNameLst>
                                          <p:attrName>ppt_x</p:attrName>
                                        </p:attrNameLst>
                                      </p:cBhvr>
                                      <p:tavLst>
                                        <p:tav tm="0">
                                          <p:val>
                                            <p:strVal val="#ppt_x"/>
                                          </p:val>
                                        </p:tav>
                                        <p:tav tm="100000">
                                          <p:val>
                                            <p:strVal val="#ppt_x"/>
                                          </p:val>
                                        </p:tav>
                                      </p:tavLst>
                                    </p:anim>
                                    <p:anim calcmode="lin" valueType="num">
                                      <p:cBhvr additive="base">
                                        <p:cTn id="182"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27"/>
                                        </p:tgtEl>
                                        <p:attrNameLst>
                                          <p:attrName>style.visibility</p:attrName>
                                        </p:attrNameLst>
                                      </p:cBhvr>
                                      <p:to>
                                        <p:strVal val="visible"/>
                                      </p:to>
                                    </p:set>
                                    <p:anim calcmode="lin" valueType="num">
                                      <p:cBhvr additive="base">
                                        <p:cTn id="187" dur="500" fill="hold"/>
                                        <p:tgtEl>
                                          <p:spTgt spid="227"/>
                                        </p:tgtEl>
                                        <p:attrNameLst>
                                          <p:attrName>ppt_x</p:attrName>
                                        </p:attrNameLst>
                                      </p:cBhvr>
                                      <p:tavLst>
                                        <p:tav tm="0">
                                          <p:val>
                                            <p:strVal val="#ppt_x"/>
                                          </p:val>
                                        </p:tav>
                                        <p:tav tm="100000">
                                          <p:val>
                                            <p:strVal val="#ppt_x"/>
                                          </p:val>
                                        </p:tav>
                                      </p:tavLst>
                                    </p:anim>
                                    <p:anim calcmode="lin" valueType="num">
                                      <p:cBhvr additive="base">
                                        <p:cTn id="188"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52"/>
                                        </p:tgtEl>
                                        <p:attrNameLst>
                                          <p:attrName>style.visibility</p:attrName>
                                        </p:attrNameLst>
                                      </p:cBhvr>
                                      <p:to>
                                        <p:strVal val="visible"/>
                                      </p:to>
                                    </p:set>
                                    <p:anim calcmode="lin" valueType="num">
                                      <p:cBhvr additive="base">
                                        <p:cTn id="193" dur="500" fill="hold"/>
                                        <p:tgtEl>
                                          <p:spTgt spid="252"/>
                                        </p:tgtEl>
                                        <p:attrNameLst>
                                          <p:attrName>ppt_x</p:attrName>
                                        </p:attrNameLst>
                                      </p:cBhvr>
                                      <p:tavLst>
                                        <p:tav tm="0">
                                          <p:val>
                                            <p:strVal val="#ppt_x"/>
                                          </p:val>
                                        </p:tav>
                                        <p:tav tm="100000">
                                          <p:val>
                                            <p:strVal val="#ppt_x"/>
                                          </p:val>
                                        </p:tav>
                                      </p:tavLst>
                                    </p:anim>
                                    <p:anim calcmode="lin" valueType="num">
                                      <p:cBhvr additive="base">
                                        <p:cTn id="194"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41"/>
                                        </p:tgtEl>
                                        <p:attrNameLst>
                                          <p:attrName>style.visibility</p:attrName>
                                        </p:attrNameLst>
                                      </p:cBhvr>
                                      <p:to>
                                        <p:strVal val="visible"/>
                                      </p:to>
                                    </p:set>
                                    <p:anim calcmode="lin" valueType="num">
                                      <p:cBhvr additive="base">
                                        <p:cTn id="199" dur="500" fill="hold"/>
                                        <p:tgtEl>
                                          <p:spTgt spid="141"/>
                                        </p:tgtEl>
                                        <p:attrNameLst>
                                          <p:attrName>ppt_x</p:attrName>
                                        </p:attrNameLst>
                                      </p:cBhvr>
                                      <p:tavLst>
                                        <p:tav tm="0">
                                          <p:val>
                                            <p:strVal val="#ppt_x"/>
                                          </p:val>
                                        </p:tav>
                                        <p:tav tm="100000">
                                          <p:val>
                                            <p:strVal val="#ppt_x"/>
                                          </p:val>
                                        </p:tav>
                                      </p:tavLst>
                                    </p:anim>
                                    <p:anim calcmode="lin" valueType="num">
                                      <p:cBhvr additive="base">
                                        <p:cTn id="200"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42"/>
                                        </p:tgtEl>
                                        <p:attrNameLst>
                                          <p:attrName>style.visibility</p:attrName>
                                        </p:attrNameLst>
                                      </p:cBhvr>
                                      <p:to>
                                        <p:strVal val="visible"/>
                                      </p:to>
                                    </p:set>
                                    <p:anim calcmode="lin" valueType="num">
                                      <p:cBhvr additive="base">
                                        <p:cTn id="205" dur="500" fill="hold"/>
                                        <p:tgtEl>
                                          <p:spTgt spid="142"/>
                                        </p:tgtEl>
                                        <p:attrNameLst>
                                          <p:attrName>ppt_x</p:attrName>
                                        </p:attrNameLst>
                                      </p:cBhvr>
                                      <p:tavLst>
                                        <p:tav tm="0">
                                          <p:val>
                                            <p:strVal val="#ppt_x"/>
                                          </p:val>
                                        </p:tav>
                                        <p:tav tm="100000">
                                          <p:val>
                                            <p:strVal val="#ppt_x"/>
                                          </p:val>
                                        </p:tav>
                                      </p:tavLst>
                                    </p:anim>
                                    <p:anim calcmode="lin" valueType="num">
                                      <p:cBhvr additive="base">
                                        <p:cTn id="20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8" grpId="0"/>
      <p:bldP spid="141" grpId="0"/>
      <p:bldP spid="142" grpId="0"/>
      <p:bldP spid="187" grpId="0" animBg="1"/>
      <p:bldP spid="188" grpId="0" animBg="1"/>
      <p:bldP spid="189" grpId="0" animBg="1"/>
      <p:bldP spid="190" grpId="0" animBg="1"/>
      <p:bldP spid="191" grpId="0" animBg="1"/>
      <p:bldP spid="192" grpId="0" animBg="1"/>
      <p:bldP spid="210" grpId="0"/>
      <p:bldP spid="227" grpId="0"/>
      <p:bldP spid="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73" name="TextBox 72">
            <a:extLst>
              <a:ext uri="{FF2B5EF4-FFF2-40B4-BE49-F238E27FC236}">
                <a16:creationId xmlns:a16="http://schemas.microsoft.com/office/drawing/2014/main" id="{A027CBA6-C806-48DD-B678-C9A74F9B27E8}"/>
              </a:ext>
            </a:extLst>
          </p:cNvPr>
          <p:cNvSpPr txBox="1"/>
          <p:nvPr/>
        </p:nvSpPr>
        <p:spPr>
          <a:xfrm>
            <a:off x="5038165" y="2476317"/>
            <a:ext cx="7237457" cy="3900107"/>
          </a:xfrm>
          <a:prstGeom prst="rect">
            <a:avLst/>
          </a:prstGeom>
          <a:noFill/>
        </p:spPr>
        <p:txBody>
          <a:bodyPr wrap="square" rtlCol="0">
            <a:spAutoFit/>
          </a:bodyPr>
          <a:lstStyle/>
          <a:p>
            <a:pPr>
              <a:lnSpc>
                <a:spcPct val="150000"/>
              </a:lnSpc>
            </a:pPr>
            <a:r>
              <a:rPr lang="en-GB" sz="2400" dirty="0">
                <a:solidFill>
                  <a:srgbClr val="002060"/>
                </a:solidFill>
                <a:latin typeface="Century Gothic" panose="020B0502020202020204" pitchFamily="34" charset="0"/>
              </a:rPr>
              <a:t>1. Sofía is (feeling) ______________  but tired on </a:t>
            </a:r>
            <a:r>
              <a:rPr lang="en-GB" sz="2400" b="1" dirty="0">
                <a:solidFill>
                  <a:srgbClr val="002060"/>
                </a:solidFill>
                <a:latin typeface="Century Gothic" panose="020B0502020202020204" pitchFamily="34" charset="0"/>
              </a:rPr>
              <a:t>_____________</a:t>
            </a:r>
            <a:r>
              <a:rPr lang="en-GB" sz="2400" dirty="0">
                <a:solidFill>
                  <a:srgbClr val="002060"/>
                </a:solidFill>
                <a:latin typeface="Century Gothic" panose="020B0502020202020204" pitchFamily="34" charset="0"/>
              </a:rPr>
              <a:t>.</a:t>
            </a:r>
          </a:p>
          <a:p>
            <a:pPr>
              <a:lnSpc>
                <a:spcPct val="150000"/>
              </a:lnSpc>
            </a:pPr>
            <a:r>
              <a:rPr lang="en-GB" sz="2400" dirty="0">
                <a:solidFill>
                  <a:srgbClr val="002060"/>
                </a:solidFill>
                <a:latin typeface="Century Gothic" panose="020B0502020202020204" pitchFamily="34" charset="0"/>
              </a:rPr>
              <a:t>2. Sofía is (feeling) elegant and ______________ on ______________.</a:t>
            </a:r>
          </a:p>
          <a:p>
            <a:pPr>
              <a:lnSpc>
                <a:spcPct val="150000"/>
              </a:lnSpc>
            </a:pPr>
            <a:r>
              <a:rPr lang="en-GB" sz="2400" dirty="0">
                <a:solidFill>
                  <a:srgbClr val="002060"/>
                </a:solidFill>
                <a:latin typeface="Century Gothic" panose="020B0502020202020204" pitchFamily="34" charset="0"/>
              </a:rPr>
              <a:t>3. On ______________ , Sofía is (feeling) very nervous.</a:t>
            </a:r>
          </a:p>
          <a:p>
            <a:pPr>
              <a:lnSpc>
                <a:spcPct val="150000"/>
              </a:lnSpc>
            </a:pPr>
            <a:r>
              <a:rPr lang="en-GB" sz="2400" dirty="0">
                <a:solidFill>
                  <a:srgbClr val="002060"/>
                </a:solidFill>
                <a:latin typeface="Century Gothic" panose="020B0502020202020204" pitchFamily="34" charset="0"/>
              </a:rPr>
              <a:t>4. Sofía is feeling ______________. It’s ___________.</a:t>
            </a: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28" name="Picture 2" descr="Notebook, Diary, Paper, Blank, Ruled, Marker, Bookmark">
            <a:extLst>
              <a:ext uri="{FF2B5EF4-FFF2-40B4-BE49-F238E27FC236}">
                <a16:creationId xmlns:a16="http://schemas.microsoft.com/office/drawing/2014/main" id="{F672DB50-A1C2-419A-B26F-461B5F46FD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398"/>
          <a:stretch/>
        </p:blipFill>
        <p:spPr bwMode="auto">
          <a:xfrm>
            <a:off x="487609" y="1463156"/>
            <a:ext cx="4167089" cy="566407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D22A4A6-7076-4FF1-83B5-F7627701500D}"/>
              </a:ext>
            </a:extLst>
          </p:cNvPr>
          <p:cNvSpPr txBox="1"/>
          <p:nvPr/>
        </p:nvSpPr>
        <p:spPr>
          <a:xfrm>
            <a:off x="8334846" y="773199"/>
            <a:ext cx="1550424" cy="707886"/>
          </a:xfrm>
          <a:prstGeom prst="rect">
            <a:avLst/>
          </a:prstGeom>
          <a:solidFill>
            <a:srgbClr val="C4E59F"/>
          </a:solidFill>
        </p:spPr>
        <p:txBody>
          <a:bodyPr wrap="none" rtlCol="0">
            <a:spAutoFit/>
          </a:bodyPr>
          <a:lstStyle/>
          <a:p>
            <a:r>
              <a:rPr lang="en-GB" sz="2000" b="1" dirty="0">
                <a:solidFill>
                  <a:srgbClr val="002060"/>
                </a:solidFill>
                <a:latin typeface="Century Gothic" panose="020B0502020202020204" pitchFamily="34" charset="0"/>
              </a:rPr>
              <a:t>y =</a:t>
            </a:r>
            <a:r>
              <a:rPr lang="en-GB" sz="2000" dirty="0">
                <a:solidFill>
                  <a:srgbClr val="002060"/>
                </a:solidFill>
                <a:latin typeface="Century Gothic" panose="020B0502020202020204" pitchFamily="34" charset="0"/>
              </a:rPr>
              <a:t> and</a:t>
            </a:r>
          </a:p>
          <a:p>
            <a:r>
              <a:rPr lang="en-GB" sz="2000" b="1" dirty="0">
                <a:solidFill>
                  <a:srgbClr val="002060"/>
                </a:solidFill>
                <a:latin typeface="Century Gothic" panose="020B0502020202020204" pitchFamily="34" charset="0"/>
              </a:rPr>
              <a:t>muy = </a:t>
            </a:r>
            <a:r>
              <a:rPr lang="en-GB" sz="2000" dirty="0">
                <a:solidFill>
                  <a:srgbClr val="002060"/>
                </a:solidFill>
                <a:latin typeface="Century Gothic" panose="020B0502020202020204" pitchFamily="34" charset="0"/>
              </a:rPr>
              <a:t>very</a:t>
            </a:r>
          </a:p>
        </p:txBody>
      </p:sp>
      <p:sp>
        <p:nvSpPr>
          <p:cNvPr id="32" name="TextBox 31">
            <a:extLst>
              <a:ext uri="{FF2B5EF4-FFF2-40B4-BE49-F238E27FC236}">
                <a16:creationId xmlns:a16="http://schemas.microsoft.com/office/drawing/2014/main" id="{F3611C16-9522-416F-A863-D9D34856CE76}"/>
              </a:ext>
            </a:extLst>
          </p:cNvPr>
          <p:cNvSpPr txBox="1"/>
          <p:nvPr/>
        </p:nvSpPr>
        <p:spPr>
          <a:xfrm>
            <a:off x="786344" y="2034578"/>
            <a:ext cx="1534394" cy="523220"/>
          </a:xfrm>
          <a:prstGeom prst="rect">
            <a:avLst/>
          </a:prstGeom>
          <a:noFill/>
        </p:spPr>
        <p:txBody>
          <a:bodyPr wrap="none" rtlCol="0">
            <a:spAutoFit/>
          </a:bodyPr>
          <a:lstStyle/>
          <a:p>
            <a:r>
              <a:rPr lang="es-AR" sz="2800" b="1" dirty="0">
                <a:solidFill>
                  <a:srgbClr val="002060"/>
                </a:solidFill>
                <a:latin typeface="Ink Free" panose="03080402000500000000" pitchFamily="66" charset="0"/>
              </a:rPr>
              <a:t>miércoles</a:t>
            </a:r>
          </a:p>
        </p:txBody>
      </p:sp>
      <p:sp>
        <p:nvSpPr>
          <p:cNvPr id="33" name="TextBox 32">
            <a:extLst>
              <a:ext uri="{FF2B5EF4-FFF2-40B4-BE49-F238E27FC236}">
                <a16:creationId xmlns:a16="http://schemas.microsoft.com/office/drawing/2014/main" id="{7E8E2412-1CF4-4E37-80F1-85EE12BC589E}"/>
              </a:ext>
            </a:extLst>
          </p:cNvPr>
          <p:cNvSpPr txBox="1"/>
          <p:nvPr/>
        </p:nvSpPr>
        <p:spPr>
          <a:xfrm>
            <a:off x="800399" y="2366001"/>
            <a:ext cx="2959903" cy="461665"/>
          </a:xfrm>
          <a:prstGeom prst="rect">
            <a:avLst/>
          </a:prstGeom>
          <a:noFill/>
        </p:spPr>
        <p:txBody>
          <a:bodyPr wrap="square" rtlCol="0">
            <a:spAutoFit/>
          </a:bodyPr>
          <a:lstStyle/>
          <a:p>
            <a:r>
              <a:rPr lang="es-AR" sz="2400" dirty="0">
                <a:solidFill>
                  <a:srgbClr val="002060"/>
                </a:solidFill>
                <a:latin typeface="Ink Free" panose="03080402000500000000" pitchFamily="66" charset="0"/>
              </a:rPr>
              <a:t>Estoy muy feliz pero</a:t>
            </a:r>
          </a:p>
        </p:txBody>
      </p:sp>
      <p:sp>
        <p:nvSpPr>
          <p:cNvPr id="34" name="TextBox 33">
            <a:extLst>
              <a:ext uri="{FF2B5EF4-FFF2-40B4-BE49-F238E27FC236}">
                <a16:creationId xmlns:a16="http://schemas.microsoft.com/office/drawing/2014/main" id="{C338B674-EF68-4E33-9DD5-49ABC00F0321}"/>
              </a:ext>
            </a:extLst>
          </p:cNvPr>
          <p:cNvSpPr txBox="1"/>
          <p:nvPr/>
        </p:nvSpPr>
        <p:spPr>
          <a:xfrm>
            <a:off x="206845" y="750284"/>
            <a:ext cx="7560275"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Sofía is writing in her diary.</a:t>
            </a:r>
          </a:p>
        </p:txBody>
      </p:sp>
      <p:sp>
        <p:nvSpPr>
          <p:cNvPr id="45" name="TextBox 44">
            <a:extLst>
              <a:ext uri="{FF2B5EF4-FFF2-40B4-BE49-F238E27FC236}">
                <a16:creationId xmlns:a16="http://schemas.microsoft.com/office/drawing/2014/main" id="{8C5840B4-0B75-4000-BA53-F5FE52DAEEDA}"/>
              </a:ext>
            </a:extLst>
          </p:cNvPr>
          <p:cNvSpPr txBox="1"/>
          <p:nvPr/>
        </p:nvSpPr>
        <p:spPr>
          <a:xfrm>
            <a:off x="176631" y="1183307"/>
            <a:ext cx="299025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What day is it?</a:t>
            </a:r>
          </a:p>
        </p:txBody>
      </p:sp>
      <p:sp>
        <p:nvSpPr>
          <p:cNvPr id="46" name="TextBox 45">
            <a:extLst>
              <a:ext uri="{FF2B5EF4-FFF2-40B4-BE49-F238E27FC236}">
                <a16:creationId xmlns:a16="http://schemas.microsoft.com/office/drawing/2014/main" id="{A0DCC2EA-BDAF-4749-BAAD-EE3336C6CD0C}"/>
              </a:ext>
            </a:extLst>
          </p:cNvPr>
          <p:cNvSpPr txBox="1"/>
          <p:nvPr/>
        </p:nvSpPr>
        <p:spPr>
          <a:xfrm>
            <a:off x="8246389" y="2522886"/>
            <a:ext cx="1319592"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happy</a:t>
            </a:r>
          </a:p>
        </p:txBody>
      </p:sp>
      <p:sp>
        <p:nvSpPr>
          <p:cNvPr id="47" name="TextBox 46">
            <a:extLst>
              <a:ext uri="{FF2B5EF4-FFF2-40B4-BE49-F238E27FC236}">
                <a16:creationId xmlns:a16="http://schemas.microsoft.com/office/drawing/2014/main" id="{D8920CC6-B4BA-49CE-879D-B90AEC544F55}"/>
              </a:ext>
            </a:extLst>
          </p:cNvPr>
          <p:cNvSpPr txBox="1"/>
          <p:nvPr/>
        </p:nvSpPr>
        <p:spPr>
          <a:xfrm>
            <a:off x="10098022" y="3630147"/>
            <a:ext cx="1876931"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fast</a:t>
            </a:r>
          </a:p>
        </p:txBody>
      </p:sp>
      <p:sp>
        <p:nvSpPr>
          <p:cNvPr id="48" name="TextBox 47">
            <a:extLst>
              <a:ext uri="{FF2B5EF4-FFF2-40B4-BE49-F238E27FC236}">
                <a16:creationId xmlns:a16="http://schemas.microsoft.com/office/drawing/2014/main" id="{DADB44DE-3708-4A5A-B524-5D8486F6DF89}"/>
              </a:ext>
            </a:extLst>
          </p:cNvPr>
          <p:cNvSpPr txBox="1"/>
          <p:nvPr/>
        </p:nvSpPr>
        <p:spPr>
          <a:xfrm>
            <a:off x="5949825" y="4209592"/>
            <a:ext cx="1876931"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Friday</a:t>
            </a:r>
          </a:p>
        </p:txBody>
      </p:sp>
      <p:sp>
        <p:nvSpPr>
          <p:cNvPr id="49" name="TextBox 48">
            <a:extLst>
              <a:ext uri="{FF2B5EF4-FFF2-40B4-BE49-F238E27FC236}">
                <a16:creationId xmlns:a16="http://schemas.microsoft.com/office/drawing/2014/main" id="{9059263B-9E7B-4D82-8F96-E529CABCB3F4}"/>
              </a:ext>
            </a:extLst>
          </p:cNvPr>
          <p:cNvSpPr txBox="1"/>
          <p:nvPr/>
        </p:nvSpPr>
        <p:spPr>
          <a:xfrm>
            <a:off x="4999865" y="3119315"/>
            <a:ext cx="4207515"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Wednesday</a:t>
            </a:r>
          </a:p>
        </p:txBody>
      </p:sp>
      <p:sp>
        <p:nvSpPr>
          <p:cNvPr id="54" name="TextBox 53">
            <a:extLst>
              <a:ext uri="{FF2B5EF4-FFF2-40B4-BE49-F238E27FC236}">
                <a16:creationId xmlns:a16="http://schemas.microsoft.com/office/drawing/2014/main" id="{3301FF4A-5C6E-4D1A-82FE-C6B0623EF998}"/>
              </a:ext>
            </a:extLst>
          </p:cNvPr>
          <p:cNvSpPr txBox="1"/>
          <p:nvPr/>
        </p:nvSpPr>
        <p:spPr>
          <a:xfrm>
            <a:off x="786344" y="3191570"/>
            <a:ext cx="2605317" cy="523220"/>
          </a:xfrm>
          <a:prstGeom prst="rect">
            <a:avLst/>
          </a:prstGeom>
          <a:noFill/>
        </p:spPr>
        <p:txBody>
          <a:bodyPr wrap="square">
            <a:spAutoFit/>
          </a:bodyPr>
          <a:lstStyle/>
          <a:p>
            <a:r>
              <a:rPr lang="es-AR" sz="2800" b="1" dirty="0">
                <a:solidFill>
                  <a:srgbClr val="002060"/>
                </a:solidFill>
                <a:latin typeface="Ink Free" panose="03080402000500000000" pitchFamily="66" charset="0"/>
              </a:rPr>
              <a:t>viernes</a:t>
            </a:r>
          </a:p>
        </p:txBody>
      </p:sp>
      <p:pic>
        <p:nvPicPr>
          <p:cNvPr id="55" name="Picture 54">
            <a:extLst>
              <a:ext uri="{FF2B5EF4-FFF2-40B4-BE49-F238E27FC236}">
                <a16:creationId xmlns:a16="http://schemas.microsoft.com/office/drawing/2014/main" id="{2BCFC762-7EE8-4591-B99E-AAEC32268837}"/>
              </a:ext>
            </a:extLst>
          </p:cNvPr>
          <p:cNvPicPr>
            <a:picLocks noChangeAspect="1"/>
          </p:cNvPicPr>
          <p:nvPr/>
        </p:nvPicPr>
        <p:blipFill rotWithShape="1">
          <a:blip r:embed="rId6"/>
          <a:srcRect l="46679"/>
          <a:stretch/>
        </p:blipFill>
        <p:spPr>
          <a:xfrm>
            <a:off x="10268737" y="42986"/>
            <a:ext cx="721485" cy="1424568"/>
          </a:xfrm>
          <a:prstGeom prst="rect">
            <a:avLst/>
          </a:prstGeom>
        </p:spPr>
      </p:pic>
      <p:sp>
        <p:nvSpPr>
          <p:cNvPr id="62" name="TextBox 61">
            <a:extLst>
              <a:ext uri="{FF2B5EF4-FFF2-40B4-BE49-F238E27FC236}">
                <a16:creationId xmlns:a16="http://schemas.microsoft.com/office/drawing/2014/main" id="{0A29D9EF-800D-4223-B895-3B89E0596D62}"/>
              </a:ext>
            </a:extLst>
          </p:cNvPr>
          <p:cNvSpPr txBox="1"/>
          <p:nvPr/>
        </p:nvSpPr>
        <p:spPr>
          <a:xfrm>
            <a:off x="800399" y="3515801"/>
            <a:ext cx="2959903" cy="461665"/>
          </a:xfrm>
          <a:prstGeom prst="rect">
            <a:avLst/>
          </a:prstGeom>
          <a:noFill/>
        </p:spPr>
        <p:txBody>
          <a:bodyPr wrap="square">
            <a:spAutoFit/>
          </a:bodyPr>
          <a:lstStyle/>
          <a:p>
            <a:r>
              <a:rPr lang="es-AR" sz="2400" dirty="0">
                <a:solidFill>
                  <a:srgbClr val="002060"/>
                </a:solidFill>
                <a:latin typeface="Ink Free" panose="03080402000500000000" pitchFamily="66" charset="0"/>
              </a:rPr>
              <a:t>Estoy elegante y</a:t>
            </a:r>
          </a:p>
        </p:txBody>
      </p:sp>
      <p:sp>
        <p:nvSpPr>
          <p:cNvPr id="65" name="TextBox 64">
            <a:extLst>
              <a:ext uri="{FF2B5EF4-FFF2-40B4-BE49-F238E27FC236}">
                <a16:creationId xmlns:a16="http://schemas.microsoft.com/office/drawing/2014/main" id="{C4EA6FD9-3106-4085-A312-86175C23DF46}"/>
              </a:ext>
            </a:extLst>
          </p:cNvPr>
          <p:cNvSpPr txBox="1"/>
          <p:nvPr/>
        </p:nvSpPr>
        <p:spPr>
          <a:xfrm>
            <a:off x="2873292" y="1192546"/>
            <a:ext cx="6435019"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How is she feeling?</a:t>
            </a:r>
          </a:p>
        </p:txBody>
      </p:sp>
      <p:sp>
        <p:nvSpPr>
          <p:cNvPr id="67" name="TextBox 66">
            <a:extLst>
              <a:ext uri="{FF2B5EF4-FFF2-40B4-BE49-F238E27FC236}">
                <a16:creationId xmlns:a16="http://schemas.microsoft.com/office/drawing/2014/main" id="{6DA261C7-1D88-41E6-87AB-A7E962F1694D}"/>
              </a:ext>
            </a:extLst>
          </p:cNvPr>
          <p:cNvSpPr txBox="1"/>
          <p:nvPr/>
        </p:nvSpPr>
        <p:spPr>
          <a:xfrm>
            <a:off x="805005" y="4085515"/>
            <a:ext cx="2605317" cy="523220"/>
          </a:xfrm>
          <a:prstGeom prst="rect">
            <a:avLst/>
          </a:prstGeom>
          <a:noFill/>
        </p:spPr>
        <p:txBody>
          <a:bodyPr wrap="square">
            <a:spAutoFit/>
          </a:bodyPr>
          <a:lstStyle/>
          <a:p>
            <a:r>
              <a:rPr lang="es-AR" sz="2800" b="1" dirty="0">
                <a:solidFill>
                  <a:srgbClr val="002060"/>
                </a:solidFill>
                <a:latin typeface="Ink Free" panose="03080402000500000000" pitchFamily="66" charset="0"/>
              </a:rPr>
              <a:t>miércoles</a:t>
            </a:r>
          </a:p>
        </p:txBody>
      </p:sp>
      <p:sp>
        <p:nvSpPr>
          <p:cNvPr id="68" name="TextBox 67">
            <a:extLst>
              <a:ext uri="{FF2B5EF4-FFF2-40B4-BE49-F238E27FC236}">
                <a16:creationId xmlns:a16="http://schemas.microsoft.com/office/drawing/2014/main" id="{F710B7DC-3550-4A7D-B34C-5D8A648A6897}"/>
              </a:ext>
            </a:extLst>
          </p:cNvPr>
          <p:cNvSpPr txBox="1"/>
          <p:nvPr/>
        </p:nvSpPr>
        <p:spPr>
          <a:xfrm>
            <a:off x="805005" y="4375478"/>
            <a:ext cx="2959903" cy="461665"/>
          </a:xfrm>
          <a:prstGeom prst="rect">
            <a:avLst/>
          </a:prstGeom>
          <a:noFill/>
        </p:spPr>
        <p:txBody>
          <a:bodyPr wrap="square">
            <a:spAutoFit/>
          </a:bodyPr>
          <a:lstStyle/>
          <a:p>
            <a:r>
              <a:rPr lang="es-AR" sz="2400" dirty="0">
                <a:solidFill>
                  <a:srgbClr val="002060"/>
                </a:solidFill>
                <a:latin typeface="Ink Free" panose="03080402000500000000" pitchFamily="66" charset="0"/>
              </a:rPr>
              <a:t>Estoy nerviosa </a:t>
            </a:r>
            <a:r>
              <a:rPr lang="en-GB" sz="2400" dirty="0">
                <a:solidFill>
                  <a:srgbClr val="002060"/>
                </a:solidFill>
                <a:latin typeface="Ink Free" panose="03080402000500000000" pitchFamily="66" charset="0"/>
                <a:sym typeface="Wingdings" panose="05000000000000000000" pitchFamily="2" charset="2"/>
              </a:rPr>
              <a:t>😥</a:t>
            </a:r>
            <a:r>
              <a:rPr lang="es-AR" sz="2400" dirty="0">
                <a:solidFill>
                  <a:srgbClr val="002060"/>
                </a:solidFill>
                <a:latin typeface="Ink Free" panose="03080402000500000000" pitchFamily="66" charset="0"/>
                <a:sym typeface="Wingdings" panose="05000000000000000000" pitchFamily="2" charset="2"/>
              </a:rPr>
              <a:t>.</a:t>
            </a:r>
            <a:endParaRPr lang="es-AR" sz="2400" dirty="0">
              <a:solidFill>
                <a:srgbClr val="002060"/>
              </a:solidFill>
              <a:latin typeface="Ink Free" panose="03080402000500000000" pitchFamily="66" charset="0"/>
            </a:endParaRPr>
          </a:p>
        </p:txBody>
      </p:sp>
      <p:sp>
        <p:nvSpPr>
          <p:cNvPr id="69" name="TextBox 68">
            <a:extLst>
              <a:ext uri="{FF2B5EF4-FFF2-40B4-BE49-F238E27FC236}">
                <a16:creationId xmlns:a16="http://schemas.microsoft.com/office/drawing/2014/main" id="{44BD8D6C-7696-46D8-8BAD-D6C2B692FF9D}"/>
              </a:ext>
            </a:extLst>
          </p:cNvPr>
          <p:cNvSpPr txBox="1"/>
          <p:nvPr/>
        </p:nvSpPr>
        <p:spPr>
          <a:xfrm>
            <a:off x="827490" y="4915767"/>
            <a:ext cx="2605317" cy="523220"/>
          </a:xfrm>
          <a:prstGeom prst="rect">
            <a:avLst/>
          </a:prstGeom>
          <a:noFill/>
        </p:spPr>
        <p:txBody>
          <a:bodyPr wrap="square">
            <a:spAutoFit/>
          </a:bodyPr>
          <a:lstStyle/>
          <a:p>
            <a:r>
              <a:rPr lang="es-AR" sz="2800" b="1" dirty="0">
                <a:solidFill>
                  <a:srgbClr val="002060"/>
                </a:solidFill>
                <a:latin typeface="Ink Free" panose="03080402000500000000" pitchFamily="66" charset="0"/>
              </a:rPr>
              <a:t>domingo</a:t>
            </a:r>
          </a:p>
        </p:txBody>
      </p:sp>
      <p:sp>
        <p:nvSpPr>
          <p:cNvPr id="70" name="TextBox 69">
            <a:extLst>
              <a:ext uri="{FF2B5EF4-FFF2-40B4-BE49-F238E27FC236}">
                <a16:creationId xmlns:a16="http://schemas.microsoft.com/office/drawing/2014/main" id="{628601B6-2B27-49F8-BD5A-3D46ACE03465}"/>
              </a:ext>
            </a:extLst>
          </p:cNvPr>
          <p:cNvSpPr txBox="1"/>
          <p:nvPr/>
        </p:nvSpPr>
        <p:spPr>
          <a:xfrm>
            <a:off x="800399" y="5270708"/>
            <a:ext cx="2959903" cy="461665"/>
          </a:xfrm>
          <a:prstGeom prst="rect">
            <a:avLst/>
          </a:prstGeom>
          <a:noFill/>
        </p:spPr>
        <p:txBody>
          <a:bodyPr wrap="square">
            <a:spAutoFit/>
          </a:bodyPr>
          <a:lstStyle/>
          <a:p>
            <a:r>
              <a:rPr lang="es-AR" sz="2400" dirty="0">
                <a:solidFill>
                  <a:srgbClr val="002060"/>
                </a:solidFill>
                <a:latin typeface="Ink Free" panose="03080402000500000000" pitchFamily="66" charset="0"/>
              </a:rPr>
              <a:t>Estoy tranquila. ¡Es</a:t>
            </a:r>
          </a:p>
        </p:txBody>
      </p:sp>
      <p:sp>
        <p:nvSpPr>
          <p:cNvPr id="75" name="TextBox 74">
            <a:extLst>
              <a:ext uri="{FF2B5EF4-FFF2-40B4-BE49-F238E27FC236}">
                <a16:creationId xmlns:a16="http://schemas.microsoft.com/office/drawing/2014/main" id="{7603FD70-5D07-462F-BB12-C7EF2EC6893D}"/>
              </a:ext>
            </a:extLst>
          </p:cNvPr>
          <p:cNvSpPr txBox="1"/>
          <p:nvPr/>
        </p:nvSpPr>
        <p:spPr>
          <a:xfrm>
            <a:off x="6284022" y="4738088"/>
            <a:ext cx="148309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Sunday</a:t>
            </a:r>
          </a:p>
        </p:txBody>
      </p:sp>
      <p:sp>
        <p:nvSpPr>
          <p:cNvPr id="76" name="TextBox 75">
            <a:extLst>
              <a:ext uri="{FF2B5EF4-FFF2-40B4-BE49-F238E27FC236}">
                <a16:creationId xmlns:a16="http://schemas.microsoft.com/office/drawing/2014/main" id="{423A84B7-CEF2-42C8-AE4A-7666E7814BD8}"/>
              </a:ext>
            </a:extLst>
          </p:cNvPr>
          <p:cNvSpPr txBox="1"/>
          <p:nvPr/>
        </p:nvSpPr>
        <p:spPr>
          <a:xfrm>
            <a:off x="8138815" y="5810639"/>
            <a:ext cx="1075936"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calm</a:t>
            </a:r>
          </a:p>
        </p:txBody>
      </p:sp>
      <p:pic>
        <p:nvPicPr>
          <p:cNvPr id="3" name="Graphic 2" descr="Teacher">
            <a:extLst>
              <a:ext uri="{FF2B5EF4-FFF2-40B4-BE49-F238E27FC236}">
                <a16:creationId xmlns:a16="http://schemas.microsoft.com/office/drawing/2014/main" id="{8E46888E-1B5B-B9FE-8178-5BC04502ED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8922" y="-70411"/>
            <a:ext cx="914400" cy="914400"/>
          </a:xfrm>
          <a:prstGeom prst="rect">
            <a:avLst/>
          </a:prstGeom>
        </p:spPr>
      </p:pic>
      <p:sp>
        <p:nvSpPr>
          <p:cNvPr id="4" name="Speech Bubble: Rectangle with Corners Rounded 3">
            <a:extLst>
              <a:ext uri="{FF2B5EF4-FFF2-40B4-BE49-F238E27FC236}">
                <a16:creationId xmlns:a16="http://schemas.microsoft.com/office/drawing/2014/main" id="{C626AB11-27B6-04DC-6860-068388C85AC3}"/>
              </a:ext>
            </a:extLst>
          </p:cNvPr>
          <p:cNvSpPr/>
          <p:nvPr/>
        </p:nvSpPr>
        <p:spPr>
          <a:xfrm>
            <a:off x="4105246" y="70358"/>
            <a:ext cx="5853255"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bg1"/>
              </a:solidFill>
              <a:latin typeface="Century Gothic" panose="020B0502020202020204" pitchFamily="34" charset="0"/>
            </a:endParaRPr>
          </a:p>
        </p:txBody>
      </p:sp>
      <p:sp>
        <p:nvSpPr>
          <p:cNvPr id="5" name="Speech Bubble: Rectangle with Corners Rounded 4">
            <a:extLst>
              <a:ext uri="{FF2B5EF4-FFF2-40B4-BE49-F238E27FC236}">
                <a16:creationId xmlns:a16="http://schemas.microsoft.com/office/drawing/2014/main" id="{D914198D-EBB4-F47A-2C79-89AF4CE042D7}"/>
              </a:ext>
            </a:extLst>
          </p:cNvPr>
          <p:cNvSpPr/>
          <p:nvPr/>
        </p:nvSpPr>
        <p:spPr>
          <a:xfrm>
            <a:off x="8014953" y="1602624"/>
            <a:ext cx="3906606" cy="584775"/>
          </a:xfrm>
          <a:prstGeom prst="wedgeRoundRectCallout">
            <a:avLst>
              <a:gd name="adj1" fmla="val -56616"/>
              <a:gd name="adj2" fmla="val 9306"/>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Escribe en inglés 📝.</a:t>
            </a:r>
            <a:endParaRPr lang="en-GB" sz="2800" b="1" dirty="0">
              <a:solidFill>
                <a:srgbClr val="002060"/>
              </a:solidFill>
            </a:endParaRPr>
          </a:p>
        </p:txBody>
      </p:sp>
      <p:pic>
        <p:nvPicPr>
          <p:cNvPr id="6" name="Graphic 5" descr="Teacher">
            <a:extLst>
              <a:ext uri="{FF2B5EF4-FFF2-40B4-BE49-F238E27FC236}">
                <a16:creationId xmlns:a16="http://schemas.microsoft.com/office/drawing/2014/main" id="{230CD9A8-847A-0ED0-C8EE-DE0A95C032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9145" y="1496886"/>
            <a:ext cx="914400" cy="914400"/>
          </a:xfrm>
          <a:prstGeom prst="rect">
            <a:avLst/>
          </a:prstGeom>
        </p:spPr>
      </p:pic>
      <p:sp>
        <p:nvSpPr>
          <p:cNvPr id="8" name="TextBox 7">
            <a:extLst>
              <a:ext uri="{FF2B5EF4-FFF2-40B4-BE49-F238E27FC236}">
                <a16:creationId xmlns:a16="http://schemas.microsoft.com/office/drawing/2014/main" id="{62D239F1-B34D-C918-F227-8E14C6C31EEB}"/>
              </a:ext>
            </a:extLst>
          </p:cNvPr>
          <p:cNvSpPr txBox="1"/>
          <p:nvPr/>
        </p:nvSpPr>
        <p:spPr>
          <a:xfrm>
            <a:off x="719916" y="5579806"/>
            <a:ext cx="6176682" cy="461665"/>
          </a:xfrm>
          <a:prstGeom prst="rect">
            <a:avLst/>
          </a:prstGeom>
          <a:noFill/>
        </p:spPr>
        <p:txBody>
          <a:bodyPr wrap="square">
            <a:spAutoFit/>
          </a:bodyPr>
          <a:lstStyle/>
          <a:p>
            <a:r>
              <a:rPr lang="es-AR" sz="2400" dirty="0">
                <a:solidFill>
                  <a:srgbClr val="002060"/>
                </a:solidFill>
                <a:latin typeface="Ink Free" panose="03080402000500000000" pitchFamily="66" charset="0"/>
              </a:rPr>
              <a:t>domingo!</a:t>
            </a:r>
            <a:endParaRPr lang="en-GB" sz="2400" dirty="0"/>
          </a:p>
        </p:txBody>
      </p:sp>
      <p:sp>
        <p:nvSpPr>
          <p:cNvPr id="10" name="TextBox 9">
            <a:extLst>
              <a:ext uri="{FF2B5EF4-FFF2-40B4-BE49-F238E27FC236}">
                <a16:creationId xmlns:a16="http://schemas.microsoft.com/office/drawing/2014/main" id="{50FA5A70-5A7C-AB72-EF04-028A01732028}"/>
              </a:ext>
            </a:extLst>
          </p:cNvPr>
          <p:cNvSpPr txBox="1"/>
          <p:nvPr/>
        </p:nvSpPr>
        <p:spPr>
          <a:xfrm>
            <a:off x="3045774" y="3527156"/>
            <a:ext cx="1101749" cy="461665"/>
          </a:xfrm>
          <a:prstGeom prst="rect">
            <a:avLst/>
          </a:prstGeom>
          <a:noFill/>
        </p:spPr>
        <p:txBody>
          <a:bodyPr wrap="square">
            <a:spAutoFit/>
          </a:bodyPr>
          <a:lstStyle/>
          <a:p>
            <a:r>
              <a:rPr lang="es-AR" sz="2400" dirty="0">
                <a:solidFill>
                  <a:srgbClr val="002060"/>
                </a:solidFill>
                <a:latin typeface="Ink Free" panose="03080402000500000000" pitchFamily="66" charset="0"/>
              </a:rPr>
              <a:t>rápida. </a:t>
            </a:r>
            <a:endParaRPr lang="en-GB" sz="2400" dirty="0"/>
          </a:p>
        </p:txBody>
      </p:sp>
      <p:sp>
        <p:nvSpPr>
          <p:cNvPr id="12" name="TextBox 11">
            <a:extLst>
              <a:ext uri="{FF2B5EF4-FFF2-40B4-BE49-F238E27FC236}">
                <a16:creationId xmlns:a16="http://schemas.microsoft.com/office/drawing/2014/main" id="{EDBEAAD7-F27B-AAEA-1BD5-8D7730946D74}"/>
              </a:ext>
            </a:extLst>
          </p:cNvPr>
          <p:cNvSpPr txBox="1"/>
          <p:nvPr/>
        </p:nvSpPr>
        <p:spPr>
          <a:xfrm>
            <a:off x="857271" y="2648726"/>
            <a:ext cx="3835727" cy="461665"/>
          </a:xfrm>
          <a:prstGeom prst="rect">
            <a:avLst/>
          </a:prstGeom>
          <a:noFill/>
        </p:spPr>
        <p:txBody>
          <a:bodyPr wrap="square">
            <a:spAutoFit/>
          </a:bodyPr>
          <a:lstStyle/>
          <a:p>
            <a:r>
              <a:rPr lang="es-AR" sz="2400" dirty="0">
                <a:solidFill>
                  <a:srgbClr val="002060"/>
                </a:solidFill>
                <a:latin typeface="Ink Free" panose="03080402000500000000" pitchFamily="66" charset="0"/>
              </a:rPr>
              <a:t>cansada.</a:t>
            </a:r>
            <a:endParaRPr lang="en-GB" sz="2400" dirty="0"/>
          </a:p>
        </p:txBody>
      </p:sp>
      <p:sp>
        <p:nvSpPr>
          <p:cNvPr id="7" name="TextBox 6">
            <a:hlinkClick r:id="" action="ppaction://noaction">
              <a:snd r:embed="rId9" name="58_leequediaescomoesta.wav"/>
            </a:hlinkClick>
            <a:extLst>
              <a:ext uri="{FF2B5EF4-FFF2-40B4-BE49-F238E27FC236}">
                <a16:creationId xmlns:a16="http://schemas.microsoft.com/office/drawing/2014/main" id="{22961507-28F8-0525-8ABC-1C724149114A}"/>
              </a:ext>
            </a:extLst>
          </p:cNvPr>
          <p:cNvSpPr txBox="1"/>
          <p:nvPr/>
        </p:nvSpPr>
        <p:spPr>
          <a:xfrm>
            <a:off x="4188439" y="130548"/>
            <a:ext cx="5511445" cy="507831"/>
          </a:xfrm>
          <a:prstGeom prst="rect">
            <a:avLst/>
          </a:prstGeom>
          <a:noFill/>
        </p:spPr>
        <p:txBody>
          <a:bodyPr wrap="none" rtlCol="0">
            <a:spAutoFit/>
          </a:bodyPr>
          <a:lstStyle/>
          <a:p>
            <a:r>
              <a:rPr lang="en-GB" sz="2700" b="1" dirty="0">
                <a:solidFill>
                  <a:schemeClr val="bg1"/>
                </a:solidFill>
                <a:latin typeface="Century Gothic" panose="020B0502020202020204" pitchFamily="34" charset="0"/>
              </a:rPr>
              <a:t>Lee: ¿</a:t>
            </a:r>
            <a:r>
              <a:rPr lang="en-GB" sz="2700" b="1" dirty="0" err="1">
                <a:solidFill>
                  <a:schemeClr val="bg1"/>
                </a:solidFill>
                <a:latin typeface="Century Gothic" panose="020B0502020202020204" pitchFamily="34" charset="0"/>
              </a:rPr>
              <a:t>Qué</a:t>
            </a:r>
            <a:r>
              <a:rPr lang="en-GB" sz="2700" b="1" dirty="0">
                <a:solidFill>
                  <a:schemeClr val="bg1"/>
                </a:solidFill>
                <a:latin typeface="Century Gothic" panose="020B0502020202020204" pitchFamily="34" charset="0"/>
              </a:rPr>
              <a:t> día es? ¿</a:t>
            </a:r>
            <a:r>
              <a:rPr lang="en-GB" sz="2700" b="1" dirty="0" err="1">
                <a:solidFill>
                  <a:schemeClr val="bg1"/>
                </a:solidFill>
                <a:latin typeface="Century Gothic" panose="020B0502020202020204" pitchFamily="34" charset="0"/>
              </a:rPr>
              <a:t>Cómo</a:t>
            </a:r>
            <a:r>
              <a:rPr lang="en-GB" sz="2700" b="1" dirty="0">
                <a:solidFill>
                  <a:schemeClr val="bg1"/>
                </a:solidFill>
                <a:latin typeface="Century Gothic" panose="020B0502020202020204" pitchFamily="34" charset="0"/>
              </a:rPr>
              <a:t> </a:t>
            </a:r>
            <a:r>
              <a:rPr lang="en-GB" sz="2700" b="1" dirty="0" err="1">
                <a:solidFill>
                  <a:schemeClr val="bg1"/>
                </a:solidFill>
                <a:latin typeface="Century Gothic" panose="020B0502020202020204" pitchFamily="34" charset="0"/>
              </a:rPr>
              <a:t>está</a:t>
            </a:r>
            <a:r>
              <a:rPr lang="en-GB" sz="27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4812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ppt_x"/>
                                          </p:val>
                                        </p:tav>
                                        <p:tav tm="100000">
                                          <p:val>
                                            <p:strVal val="#ppt_x"/>
                                          </p:val>
                                        </p:tav>
                                      </p:tavLst>
                                    </p:anim>
                                    <p:anim calcmode="lin" valueType="num">
                                      <p:cBhvr additive="base">
                                        <p:cTn id="2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4" grpId="0"/>
      <p:bldP spid="45" grpId="0"/>
      <p:bldP spid="46" grpId="0"/>
      <p:bldP spid="47" grpId="0"/>
      <p:bldP spid="48" grpId="0"/>
      <p:bldP spid="49" grpId="0"/>
      <p:bldP spid="65"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pic>
        <p:nvPicPr>
          <p:cNvPr id="8" name="Google Shape;319;p15" descr="Speech Icon, Voice, Talking, Audio, Speech">
            <a:extLst>
              <a:ext uri="{FF2B5EF4-FFF2-40B4-BE49-F238E27FC236}">
                <a16:creationId xmlns:a16="http://schemas.microsoft.com/office/drawing/2014/main" id="{CEB526B5-8E4F-4E52-9602-A602EE6F2FC4}"/>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9" name="Title 1">
            <a:extLst>
              <a:ext uri="{FF2B5EF4-FFF2-40B4-BE49-F238E27FC236}">
                <a16:creationId xmlns:a16="http://schemas.microsoft.com/office/drawing/2014/main" id="{D2A24670-FE95-45BD-B769-7CD6489FFE67}"/>
              </a:ext>
            </a:extLst>
          </p:cNvPr>
          <p:cNvSpPr txBox="1">
            <a:spLocks/>
          </p:cNvSpPr>
          <p:nvPr/>
        </p:nvSpPr>
        <p:spPr>
          <a:xfrm>
            <a:off x="10990005" y="1033555"/>
            <a:ext cx="1059466" cy="461665"/>
          </a:xfrm>
          <a:prstGeom prst="rect">
            <a:avLst/>
          </a:prstGeom>
          <a:solidFill>
            <a:srgbClr val="85CFE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0" name="Picture 4" descr="Downloads">
            <a:extLst>
              <a:ext uri="{FF2B5EF4-FFF2-40B4-BE49-F238E27FC236}">
                <a16:creationId xmlns:a16="http://schemas.microsoft.com/office/drawing/2014/main" id="{393D6EF2-4C32-4A3B-8C7E-0D2E2872D5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0" r="10098"/>
          <a:stretch/>
        </p:blipFill>
        <p:spPr bwMode="auto">
          <a:xfrm>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9D7A41-C340-466A-9466-27CFE255EB49}"/>
              </a:ext>
            </a:extLst>
          </p:cNvPr>
          <p:cNvSpPr txBox="1"/>
          <p:nvPr/>
        </p:nvSpPr>
        <p:spPr>
          <a:xfrm>
            <a:off x="2485612" y="1283260"/>
            <a:ext cx="2062941"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(state)</a:t>
            </a:r>
            <a:endParaRPr lang="en-GB" sz="24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CDA4F15E-399B-412F-82CC-48C3C5D57D04}"/>
              </a:ext>
            </a:extLst>
          </p:cNvPr>
          <p:cNvSpPr txBox="1"/>
          <p:nvPr/>
        </p:nvSpPr>
        <p:spPr>
          <a:xfrm>
            <a:off x="2500227" y="2109582"/>
            <a:ext cx="218463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serious</a:t>
            </a:r>
          </a:p>
        </p:txBody>
      </p:sp>
      <p:sp>
        <p:nvSpPr>
          <p:cNvPr id="13" name="TextBox 12">
            <a:extLst>
              <a:ext uri="{FF2B5EF4-FFF2-40B4-BE49-F238E27FC236}">
                <a16:creationId xmlns:a16="http://schemas.microsoft.com/office/drawing/2014/main" id="{D19358E8-8D2E-4995-8426-67CDCF037997}"/>
              </a:ext>
            </a:extLst>
          </p:cNvPr>
          <p:cNvSpPr txBox="1"/>
          <p:nvPr/>
        </p:nvSpPr>
        <p:spPr>
          <a:xfrm>
            <a:off x="1449889" y="2121126"/>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slow</a:t>
            </a:r>
          </a:p>
        </p:txBody>
      </p:sp>
      <p:sp>
        <p:nvSpPr>
          <p:cNvPr id="14" name="TextBox 13">
            <a:extLst>
              <a:ext uri="{FF2B5EF4-FFF2-40B4-BE49-F238E27FC236}">
                <a16:creationId xmlns:a16="http://schemas.microsoft.com/office/drawing/2014/main" id="{21B8F2E3-F375-4BCD-8A7C-9A09B92A49F4}"/>
              </a:ext>
            </a:extLst>
          </p:cNvPr>
          <p:cNvSpPr txBox="1"/>
          <p:nvPr/>
        </p:nvSpPr>
        <p:spPr>
          <a:xfrm>
            <a:off x="4170973" y="292252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fast</a:t>
            </a:r>
          </a:p>
        </p:txBody>
      </p:sp>
      <p:sp>
        <p:nvSpPr>
          <p:cNvPr id="15" name="TextBox 14">
            <a:extLst>
              <a:ext uri="{FF2B5EF4-FFF2-40B4-BE49-F238E27FC236}">
                <a16:creationId xmlns:a16="http://schemas.microsoft.com/office/drawing/2014/main" id="{267E61B3-EF89-41B7-BA5F-9C134C8018E9}"/>
              </a:ext>
            </a:extLst>
          </p:cNvPr>
          <p:cNvSpPr txBox="1"/>
          <p:nvPr/>
        </p:nvSpPr>
        <p:spPr>
          <a:xfrm>
            <a:off x="3171039" y="3384188"/>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how</a:t>
            </a:r>
          </a:p>
        </p:txBody>
      </p:sp>
      <p:sp>
        <p:nvSpPr>
          <p:cNvPr id="16" name="TextBox 15">
            <a:extLst>
              <a:ext uri="{FF2B5EF4-FFF2-40B4-BE49-F238E27FC236}">
                <a16:creationId xmlns:a16="http://schemas.microsoft.com/office/drawing/2014/main" id="{5679060A-EF0A-41C0-ABC9-26E1F5B929B0}"/>
              </a:ext>
            </a:extLst>
          </p:cNvPr>
          <p:cNvSpPr txBox="1"/>
          <p:nvPr/>
        </p:nvSpPr>
        <p:spPr>
          <a:xfrm>
            <a:off x="1176864" y="6209914"/>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today</a:t>
            </a:r>
          </a:p>
        </p:txBody>
      </p:sp>
      <p:sp>
        <p:nvSpPr>
          <p:cNvPr id="17" name="TextBox 16">
            <a:extLst>
              <a:ext uri="{FF2B5EF4-FFF2-40B4-BE49-F238E27FC236}">
                <a16:creationId xmlns:a16="http://schemas.microsoft.com/office/drawing/2014/main" id="{0E0783BA-010B-4D19-B8A4-AC3FAB3C1FED}"/>
              </a:ext>
            </a:extLst>
          </p:cNvPr>
          <p:cNvSpPr txBox="1"/>
          <p:nvPr/>
        </p:nvSpPr>
        <p:spPr>
          <a:xfrm>
            <a:off x="1649455" y="3754938"/>
            <a:ext cx="2606022"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you are </a:t>
            </a:r>
            <a:r>
              <a:rPr lang="en-GB" sz="2000" b="1" dirty="0">
                <a:solidFill>
                  <a:srgbClr val="002060"/>
                </a:solidFill>
                <a:latin typeface="Century Gothic" panose="020B0502020202020204" pitchFamily="34" charset="0"/>
              </a:rPr>
              <a:t>(state)</a:t>
            </a:r>
            <a:endParaRPr lang="en-GB" sz="2400" b="1" dirty="0">
              <a:solidFill>
                <a:srgbClr val="002060"/>
              </a:solidFill>
              <a:latin typeface="Century Gothic" panose="020B0502020202020204" pitchFamily="34" charset="0"/>
            </a:endParaRPr>
          </a:p>
        </p:txBody>
      </p:sp>
      <p:sp>
        <p:nvSpPr>
          <p:cNvPr id="18" name="TextBox 17">
            <a:extLst>
              <a:ext uri="{FF2B5EF4-FFF2-40B4-BE49-F238E27FC236}">
                <a16:creationId xmlns:a16="http://schemas.microsoft.com/office/drawing/2014/main" id="{32E0A031-A4F2-4C4B-902C-4E22C15B6B0B}"/>
              </a:ext>
            </a:extLst>
          </p:cNvPr>
          <p:cNvSpPr txBox="1"/>
          <p:nvPr/>
        </p:nvSpPr>
        <p:spPr>
          <a:xfrm>
            <a:off x="1485502" y="5396973"/>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nervous</a:t>
            </a:r>
          </a:p>
        </p:txBody>
      </p:sp>
      <p:sp>
        <p:nvSpPr>
          <p:cNvPr id="19" name="TextBox 18">
            <a:extLst>
              <a:ext uri="{FF2B5EF4-FFF2-40B4-BE49-F238E27FC236}">
                <a16:creationId xmlns:a16="http://schemas.microsoft.com/office/drawing/2014/main" id="{79CCC2CE-54B7-4108-B833-9BA9FC18AA72}"/>
              </a:ext>
            </a:extLst>
          </p:cNvPr>
          <p:cNvSpPr txBox="1"/>
          <p:nvPr/>
        </p:nvSpPr>
        <p:spPr>
          <a:xfrm>
            <a:off x="3869742" y="5396973"/>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elegant</a:t>
            </a:r>
          </a:p>
        </p:txBody>
      </p:sp>
      <p:sp>
        <p:nvSpPr>
          <p:cNvPr id="20" name="TextBox 19">
            <a:extLst>
              <a:ext uri="{FF2B5EF4-FFF2-40B4-BE49-F238E27FC236}">
                <a16:creationId xmlns:a16="http://schemas.microsoft.com/office/drawing/2014/main" id="{D37644E8-F76D-40DF-B494-0CC727E7473D}"/>
              </a:ext>
            </a:extLst>
          </p:cNvPr>
          <p:cNvSpPr txBox="1"/>
          <p:nvPr/>
        </p:nvSpPr>
        <p:spPr>
          <a:xfrm>
            <a:off x="6671155" y="2118171"/>
            <a:ext cx="2947435" cy="4154984"/>
          </a:xfrm>
          <a:prstGeom prst="rect">
            <a:avLst/>
          </a:prstGeom>
          <a:solidFill>
            <a:schemeClr val="accent5">
              <a:lumMod val="20000"/>
              <a:lumOff val="80000"/>
            </a:schemeClr>
          </a:solidFill>
        </p:spPr>
        <p:txBody>
          <a:bodyPr wrap="square" rtlCol="0">
            <a:spAutoFit/>
          </a:bodyPr>
          <a:lstStyle/>
          <a:p>
            <a:r>
              <a:rPr lang="en-GB" sz="2400" dirty="0">
                <a:solidFill>
                  <a:srgbClr val="002060"/>
                </a:solidFill>
                <a:latin typeface="Century Gothic" panose="020B0502020202020204" pitchFamily="34" charset="0"/>
              </a:rPr>
              <a:t>e l _ g _ _ t _</a:t>
            </a:r>
          </a:p>
          <a:p>
            <a:r>
              <a:rPr lang="en-GB" sz="2400" dirty="0">
                <a:solidFill>
                  <a:srgbClr val="002060"/>
                </a:solidFill>
                <a:latin typeface="Century Gothic" panose="020B0502020202020204" pitchFamily="34" charset="0"/>
              </a:rPr>
              <a:t>r _ p _ d _</a:t>
            </a:r>
          </a:p>
          <a:p>
            <a:r>
              <a:rPr lang="en-GB" sz="2400" dirty="0">
                <a:solidFill>
                  <a:srgbClr val="002060"/>
                </a:solidFill>
                <a:latin typeface="Century Gothic" panose="020B0502020202020204" pitchFamily="34" charset="0"/>
              </a:rPr>
              <a:t>l _ n _ _ </a:t>
            </a:r>
          </a:p>
          <a:p>
            <a:r>
              <a:rPr lang="en-GB" sz="2400" dirty="0">
                <a:solidFill>
                  <a:srgbClr val="002060"/>
                </a:solidFill>
                <a:latin typeface="Century Gothic" panose="020B0502020202020204" pitchFamily="34" charset="0"/>
              </a:rPr>
              <a:t>e _ t_ y</a:t>
            </a:r>
          </a:p>
          <a:p>
            <a:r>
              <a:rPr lang="en-GB" sz="2400" dirty="0">
                <a:solidFill>
                  <a:srgbClr val="002060"/>
                </a:solidFill>
                <a:latin typeface="Century Gothic" panose="020B0502020202020204" pitchFamily="34" charset="0"/>
              </a:rPr>
              <a:t>c _ r _ _ s _</a:t>
            </a:r>
          </a:p>
          <a:p>
            <a:r>
              <a:rPr lang="en-GB" sz="2400" dirty="0">
                <a:solidFill>
                  <a:srgbClr val="002060"/>
                </a:solidFill>
                <a:latin typeface="Century Gothic" panose="020B0502020202020204" pitchFamily="34" charset="0"/>
              </a:rPr>
              <a:t>h _ _</a:t>
            </a:r>
          </a:p>
          <a:p>
            <a:r>
              <a:rPr lang="en-GB" sz="2400" dirty="0">
                <a:solidFill>
                  <a:srgbClr val="002060"/>
                </a:solidFill>
                <a:latin typeface="Century Gothic" panose="020B0502020202020204" pitchFamily="34" charset="0"/>
              </a:rPr>
              <a:t>e _</a:t>
            </a:r>
          </a:p>
          <a:p>
            <a:r>
              <a:rPr lang="en-GB" sz="2400" dirty="0">
                <a:solidFill>
                  <a:srgbClr val="002060"/>
                </a:solidFill>
                <a:latin typeface="Century Gothic" panose="020B0502020202020204" pitchFamily="34" charset="0"/>
              </a:rPr>
              <a:t>n _ _ v_ _ s _</a:t>
            </a:r>
          </a:p>
          <a:p>
            <a:r>
              <a:rPr lang="en-GB" sz="2400" dirty="0">
                <a:solidFill>
                  <a:srgbClr val="002060"/>
                </a:solidFill>
                <a:latin typeface="Century Gothic" panose="020B0502020202020204" pitchFamily="34" charset="0"/>
              </a:rPr>
              <a:t>e _ t  _ s</a:t>
            </a:r>
          </a:p>
          <a:p>
            <a:r>
              <a:rPr lang="en-GB" sz="2400" dirty="0">
                <a:solidFill>
                  <a:srgbClr val="002060"/>
                </a:solidFill>
                <a:latin typeface="Century Gothic" panose="020B0502020202020204" pitchFamily="34" charset="0"/>
              </a:rPr>
              <a:t>s _ r _ _</a:t>
            </a:r>
          </a:p>
          <a:p>
            <a:r>
              <a:rPr lang="en-GB" sz="2400" dirty="0">
                <a:solidFill>
                  <a:srgbClr val="002060"/>
                </a:solidFill>
                <a:latin typeface="Century Gothic" panose="020B0502020202020204" pitchFamily="34" charset="0"/>
              </a:rPr>
              <a:t>¿C_ m _?</a:t>
            </a:r>
          </a:p>
        </p:txBody>
      </p:sp>
      <p:sp>
        <p:nvSpPr>
          <p:cNvPr id="24" name="TextBox 23">
            <a:extLst>
              <a:ext uri="{FF2B5EF4-FFF2-40B4-BE49-F238E27FC236}">
                <a16:creationId xmlns:a16="http://schemas.microsoft.com/office/drawing/2014/main" id="{3DA7E353-7198-4BDD-8BE5-A22483E5C2A9}"/>
              </a:ext>
            </a:extLst>
          </p:cNvPr>
          <p:cNvSpPr txBox="1"/>
          <p:nvPr/>
        </p:nvSpPr>
        <p:spPr>
          <a:xfrm>
            <a:off x="6440804" y="1657686"/>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sp>
        <p:nvSpPr>
          <p:cNvPr id="25" name="Google Shape;387;p19">
            <a:extLst>
              <a:ext uri="{FF2B5EF4-FFF2-40B4-BE49-F238E27FC236}">
                <a16:creationId xmlns:a16="http://schemas.microsoft.com/office/drawing/2014/main" id="{443DFE2E-4248-4658-82DA-471C11214763}"/>
              </a:ext>
            </a:extLst>
          </p:cNvPr>
          <p:cNvSpPr/>
          <p:nvPr/>
        </p:nvSpPr>
        <p:spPr>
          <a:xfrm>
            <a:off x="11112415" y="3023145"/>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62996E0D-EC36-4795-9AA5-88F211149554}"/>
              </a:ext>
            </a:extLst>
          </p:cNvPr>
          <p:cNvCxnSpPr>
            <a:cxnSpLocks/>
          </p:cNvCxnSpPr>
          <p:nvPr/>
        </p:nvCxnSpPr>
        <p:spPr>
          <a:xfrm>
            <a:off x="11810607" y="3011717"/>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9C5C7348-C70D-4483-AB1E-3764FA7A2A54}"/>
              </a:ext>
            </a:extLst>
          </p:cNvPr>
          <p:cNvCxnSpPr>
            <a:cxnSpLocks/>
          </p:cNvCxnSpPr>
          <p:nvPr/>
        </p:nvCxnSpPr>
        <p:spPr>
          <a:xfrm>
            <a:off x="11802743" y="2995801"/>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563BB41D-FDFA-4AC7-AA1C-65F492741919}"/>
              </a:ext>
            </a:extLst>
          </p:cNvPr>
          <p:cNvCxnSpPr>
            <a:cxnSpLocks/>
          </p:cNvCxnSpPr>
          <p:nvPr/>
        </p:nvCxnSpPr>
        <p:spPr>
          <a:xfrm>
            <a:off x="11804210" y="6390760"/>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E84CFE89-02C3-4FE5-BCB0-54A9E2E208E1}"/>
              </a:ext>
            </a:extLst>
          </p:cNvPr>
          <p:cNvSpPr/>
          <p:nvPr/>
        </p:nvSpPr>
        <p:spPr>
          <a:xfrm>
            <a:off x="10974372" y="6442256"/>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30" name="Google Shape;388;p19">
            <a:extLst>
              <a:ext uri="{FF2B5EF4-FFF2-40B4-BE49-F238E27FC236}">
                <a16:creationId xmlns:a16="http://schemas.microsoft.com/office/drawing/2014/main" id="{0D22F3CF-1DC4-41F4-975C-A247AE8EB88F}"/>
              </a:ext>
            </a:extLst>
          </p:cNvPr>
          <p:cNvSpPr/>
          <p:nvPr/>
        </p:nvSpPr>
        <p:spPr>
          <a:xfrm>
            <a:off x="11110007" y="3023143"/>
            <a:ext cx="518389" cy="3379044"/>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79A52ABB-C312-4AD2-B8FF-40CC5F9DA0DB}"/>
              </a:ext>
            </a:extLst>
          </p:cNvPr>
          <p:cNvSpPr txBox="1"/>
          <p:nvPr/>
        </p:nvSpPr>
        <p:spPr>
          <a:xfrm>
            <a:off x="1053557" y="4565946"/>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it is </a:t>
            </a:r>
            <a:r>
              <a:rPr lang="en-GB" sz="2000" b="1" dirty="0">
                <a:solidFill>
                  <a:srgbClr val="002060"/>
                </a:solidFill>
                <a:latin typeface="Century Gothic" panose="020B0502020202020204" pitchFamily="34" charset="0"/>
              </a:rPr>
              <a:t>(trait)</a:t>
            </a:r>
            <a:endParaRPr lang="en-GB" sz="2400" b="1" dirty="0">
              <a:solidFill>
                <a:srgbClr val="002060"/>
              </a:solidFill>
              <a:latin typeface="Century Gothic" panose="020B0502020202020204" pitchFamily="34" charset="0"/>
            </a:endParaRPr>
          </a:p>
        </p:txBody>
      </p:sp>
      <p:sp>
        <p:nvSpPr>
          <p:cNvPr id="3" name="TextBox 2">
            <a:extLst>
              <a:ext uri="{FF2B5EF4-FFF2-40B4-BE49-F238E27FC236}">
                <a16:creationId xmlns:a16="http://schemas.microsoft.com/office/drawing/2014/main" id="{7D488917-F9DB-44E6-85ED-AE94F2A3B7B6}"/>
              </a:ext>
            </a:extLst>
          </p:cNvPr>
          <p:cNvSpPr txBox="1"/>
          <p:nvPr/>
        </p:nvSpPr>
        <p:spPr>
          <a:xfrm>
            <a:off x="10971010" y="2745248"/>
            <a:ext cx="1220990" cy="276999"/>
          </a:xfrm>
          <a:prstGeom prst="rect">
            <a:avLst/>
          </a:prstGeom>
          <a:noFill/>
        </p:spPr>
        <p:txBody>
          <a:bodyPr wrap="square" rtlCol="0">
            <a:spAutoFit/>
          </a:bodyPr>
          <a:lstStyle/>
          <a:p>
            <a:r>
              <a:rPr lang="en-GB" sz="1200" b="1" dirty="0">
                <a:solidFill>
                  <a:srgbClr val="002060"/>
                </a:solidFill>
                <a:latin typeface="Century Gothic" panose="020B0502020202020204" pitchFamily="34" charset="0"/>
              </a:rPr>
              <a:t>30 </a:t>
            </a:r>
            <a:r>
              <a:rPr lang="en-GB" sz="1200" b="1" dirty="0" err="1">
                <a:solidFill>
                  <a:srgbClr val="002060"/>
                </a:solidFill>
                <a:latin typeface="Century Gothic" panose="020B0502020202020204" pitchFamily="34" charset="0"/>
              </a:rPr>
              <a:t>segundos</a:t>
            </a:r>
            <a:endParaRPr lang="en-GB" sz="1200" b="1" dirty="0">
              <a:solidFill>
                <a:srgbClr val="002060"/>
              </a:solidFill>
              <a:latin typeface="Century Gothic" panose="020B0502020202020204" pitchFamily="34" charset="0"/>
            </a:endParaRPr>
          </a:p>
        </p:txBody>
      </p:sp>
      <p:pic>
        <p:nvPicPr>
          <p:cNvPr id="39" name="Picture 6" descr="Fire, Safety, Signs, Symbols, Exit, Running, Logo">
            <a:extLst>
              <a:ext uri="{FF2B5EF4-FFF2-40B4-BE49-F238E27FC236}">
                <a16:creationId xmlns:a16="http://schemas.microsoft.com/office/drawing/2014/main" id="{762D83FF-9B79-43AE-A9A8-3FD9621C4A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6155382" y="190339"/>
            <a:ext cx="545361" cy="58477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Teacher">
            <a:extLst>
              <a:ext uri="{FF2B5EF4-FFF2-40B4-BE49-F238E27FC236}">
                <a16:creationId xmlns:a16="http://schemas.microsoft.com/office/drawing/2014/main" id="{EA0E966B-1CA2-81B5-DF11-2DEF72C235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8133" y="911662"/>
            <a:ext cx="914400" cy="914400"/>
          </a:xfrm>
          <a:prstGeom prst="rect">
            <a:avLst/>
          </a:prstGeom>
        </p:spPr>
      </p:pic>
      <p:sp>
        <p:nvSpPr>
          <p:cNvPr id="5" name="Speech Bubble: Rectangle with Corners Rounded 4">
            <a:extLst>
              <a:ext uri="{FF2B5EF4-FFF2-40B4-BE49-F238E27FC236}">
                <a16:creationId xmlns:a16="http://schemas.microsoft.com/office/drawing/2014/main" id="{0FB4A663-129F-7C01-CF85-5ECDAC563FF9}"/>
              </a:ext>
            </a:extLst>
          </p:cNvPr>
          <p:cNvSpPr/>
          <p:nvPr/>
        </p:nvSpPr>
        <p:spPr>
          <a:xfrm>
            <a:off x="7068129" y="544134"/>
            <a:ext cx="3807576" cy="518357"/>
          </a:xfrm>
          <a:prstGeom prst="wedgeRoundRectCallout">
            <a:avLst>
              <a:gd name="adj1" fmla="val -59402"/>
              <a:gd name="adj2" fmla="val 4253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bg1"/>
              </a:solidFill>
            </a:endParaRPr>
          </a:p>
        </p:txBody>
      </p:sp>
      <p:sp>
        <p:nvSpPr>
          <p:cNvPr id="6" name="TextBox 5">
            <a:extLst>
              <a:ext uri="{FF2B5EF4-FFF2-40B4-BE49-F238E27FC236}">
                <a16:creationId xmlns:a16="http://schemas.microsoft.com/office/drawing/2014/main" id="{9CA274AB-90C0-ABE0-EC9B-ED0E1D0B16D0}"/>
              </a:ext>
            </a:extLst>
          </p:cNvPr>
          <p:cNvSpPr txBox="1"/>
          <p:nvPr/>
        </p:nvSpPr>
        <p:spPr>
          <a:xfrm>
            <a:off x="8971127" y="2109582"/>
            <a:ext cx="2166068" cy="461665"/>
          </a:xfrm>
          <a:prstGeom prst="rect">
            <a:avLst/>
          </a:prstGeom>
          <a:solidFill>
            <a:srgbClr val="FFE593"/>
          </a:solidFill>
        </p:spPr>
        <p:txBody>
          <a:bodyPr wrap="square" rtlCol="0">
            <a:spAutoFit/>
          </a:bodyPr>
          <a:lstStyle/>
          <a:p>
            <a:pPr algn="ctr"/>
            <a:r>
              <a:rPr lang="en-GB" sz="2400" b="1" dirty="0">
                <a:solidFill>
                  <a:srgbClr val="002060"/>
                </a:solidFill>
                <a:latin typeface="Century Gothic" panose="020B0502020202020204" pitchFamily="34" charset="0"/>
              </a:rPr>
              <a:t>¿ayuda? 🆘</a:t>
            </a:r>
          </a:p>
        </p:txBody>
      </p:sp>
      <p:sp>
        <p:nvSpPr>
          <p:cNvPr id="7" name="TextBox 6">
            <a:extLst>
              <a:ext uri="{FF2B5EF4-FFF2-40B4-BE49-F238E27FC236}">
                <a16:creationId xmlns:a16="http://schemas.microsoft.com/office/drawing/2014/main" id="{0E4EC89C-0825-7575-3F6A-54797FC3C9F6}"/>
              </a:ext>
            </a:extLst>
          </p:cNvPr>
          <p:cNvSpPr txBox="1"/>
          <p:nvPr/>
        </p:nvSpPr>
        <p:spPr>
          <a:xfrm>
            <a:off x="6606306" y="6331441"/>
            <a:ext cx="3012284" cy="461665"/>
          </a:xfrm>
          <a:prstGeom prst="rect">
            <a:avLst/>
          </a:prstGeom>
          <a:solidFill>
            <a:srgbClr val="C0E399"/>
          </a:solidFill>
        </p:spPr>
        <p:txBody>
          <a:bodyPr wrap="square" rtlCol="0">
            <a:spAutoFit/>
          </a:bodyPr>
          <a:lstStyle/>
          <a:p>
            <a:pPr algn="ctr"/>
            <a:r>
              <a:rPr lang="en-GB" sz="2400" b="1" dirty="0">
                <a:solidFill>
                  <a:srgbClr val="002060"/>
                </a:solidFill>
                <a:latin typeface="Century Gothic" panose="020B0502020202020204" pitchFamily="34" charset="0"/>
              </a:rPr>
              <a:t>traduce </a:t>
            </a:r>
            <a:r>
              <a:rPr lang="en-GB" sz="2400" dirty="0">
                <a:solidFill>
                  <a:srgbClr val="002060"/>
                </a:solidFill>
                <a:latin typeface="Century Gothic" panose="020B0502020202020204" pitchFamily="34" charset="0"/>
              </a:rPr>
              <a:t>= translate</a:t>
            </a:r>
            <a:endParaRPr lang="en-GB" sz="2400" dirty="0">
              <a:solidFill>
                <a:srgbClr val="002060"/>
              </a:solidFill>
            </a:endParaRPr>
          </a:p>
        </p:txBody>
      </p:sp>
      <p:sp>
        <p:nvSpPr>
          <p:cNvPr id="21" name="TextBox 20">
            <a:hlinkClick r:id="" action="ppaction://noaction">
              <a:snd r:embed="rId9" name="7_rapido.wav"/>
            </a:hlinkClick>
            <a:extLst>
              <a:ext uri="{FF2B5EF4-FFF2-40B4-BE49-F238E27FC236}">
                <a16:creationId xmlns:a16="http://schemas.microsoft.com/office/drawing/2014/main" id="{A7801668-8F94-3FB3-CC5D-85434BE90EE3}"/>
              </a:ext>
            </a:extLst>
          </p:cNvPr>
          <p:cNvSpPr txBox="1"/>
          <p:nvPr/>
        </p:nvSpPr>
        <p:spPr>
          <a:xfrm>
            <a:off x="3344663" y="416613"/>
            <a:ext cx="1821627"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Rápido</a:t>
            </a:r>
            <a:r>
              <a:rPr lang="en-GB" sz="2400" b="1" dirty="0">
                <a:solidFill>
                  <a:srgbClr val="002060"/>
                </a:solidFill>
                <a:latin typeface="Century Gothic" panose="020B0502020202020204" pitchFamily="34" charset="0"/>
              </a:rPr>
              <a:t>!</a:t>
            </a:r>
          </a:p>
        </p:txBody>
      </p:sp>
      <p:sp>
        <p:nvSpPr>
          <p:cNvPr id="22" name="TextBox 21">
            <a:hlinkClick r:id="" action="ppaction://noaction">
              <a:snd r:embed="rId10" name="8_escapa.wav"/>
            </a:hlinkClick>
            <a:extLst>
              <a:ext uri="{FF2B5EF4-FFF2-40B4-BE49-F238E27FC236}">
                <a16:creationId xmlns:a16="http://schemas.microsoft.com/office/drawing/2014/main" id="{1CAE3368-159B-45F0-F7CD-12114C5D4719}"/>
              </a:ext>
            </a:extLst>
          </p:cNvPr>
          <p:cNvSpPr txBox="1"/>
          <p:nvPr/>
        </p:nvSpPr>
        <p:spPr>
          <a:xfrm>
            <a:off x="4661518" y="353870"/>
            <a:ext cx="1944414"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Escapa</a:t>
            </a:r>
            <a:r>
              <a:rPr lang="en-GB" sz="2400" b="1"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F8AF0C3C-682F-8B91-1D35-77F59C26F362}"/>
              </a:ext>
            </a:extLst>
          </p:cNvPr>
          <p:cNvSpPr txBox="1"/>
          <p:nvPr/>
        </p:nvSpPr>
        <p:spPr>
          <a:xfrm>
            <a:off x="7104656" y="605689"/>
            <a:ext cx="4363499" cy="400110"/>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Con </a:t>
            </a:r>
            <a:r>
              <a:rPr lang="en-GB" sz="2000" b="1" dirty="0" err="1">
                <a:solidFill>
                  <a:schemeClr val="bg1"/>
                </a:solidFill>
                <a:latin typeface="Century Gothic" panose="020B0502020202020204" pitchFamily="34" charset="0"/>
              </a:rPr>
              <a:t>tu</a:t>
            </a:r>
            <a:r>
              <a:rPr lang="en-GB" sz="2000" b="1" dirty="0">
                <a:solidFill>
                  <a:schemeClr val="bg1"/>
                </a:solidFill>
                <a:latin typeface="Century Gothic" panose="020B0502020202020204" pitchFamily="34" charset="0"/>
              </a:rPr>
              <a:t> </a:t>
            </a:r>
            <a:r>
              <a:rPr lang="en-GB" sz="2000" b="1" dirty="0" err="1">
                <a:solidFill>
                  <a:schemeClr val="bg1"/>
                </a:solidFill>
                <a:latin typeface="Century Gothic" panose="020B0502020202020204" pitchFamily="34" charset="0"/>
              </a:rPr>
              <a:t>compañero</a:t>
            </a:r>
            <a:r>
              <a:rPr lang="en-GB" sz="2000" b="1" dirty="0">
                <a:solidFill>
                  <a:schemeClr val="bg1"/>
                </a:solidFill>
                <a:latin typeface="Century Gothic" panose="020B0502020202020204" pitchFamily="34" charset="0"/>
              </a:rPr>
              <a:t>, traduce.</a:t>
            </a:r>
          </a:p>
        </p:txBody>
      </p:sp>
    </p:spTree>
    <p:extLst>
      <p:ext uri="{BB962C8B-B14F-4D97-AF65-F5344CB8AC3E}">
        <p14:creationId xmlns:p14="http://schemas.microsoft.com/office/powerpoint/2010/main" val="36418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9_contucompanerotraduc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30000"/>
                                        <p:tgtEl>
                                          <p:spTgt spid="30"/>
                                        </p:tgtEl>
                                      </p:cBhvr>
                                    </p:animEffect>
                                    <p:anim calcmode="lin" valueType="num">
                                      <p:cBhvr>
                                        <p:cTn id="13" dur="30000"/>
                                        <p:tgtEl>
                                          <p:spTgt spid="30"/>
                                        </p:tgtEl>
                                        <p:attrNameLst>
                                          <p:attrName>ppt_x</p:attrName>
                                        </p:attrNameLst>
                                      </p:cBhvr>
                                      <p:tavLst>
                                        <p:tav tm="0">
                                          <p:val>
                                            <p:strVal val="ppt_x"/>
                                          </p:val>
                                        </p:tav>
                                        <p:tav tm="100000">
                                          <p:val>
                                            <p:strVal val="ppt_x"/>
                                          </p:val>
                                        </p:tav>
                                      </p:tavLst>
                                    </p:anim>
                                    <p:anim calcmode="lin" valueType="num">
                                      <p:cBhvr>
                                        <p:cTn id="14" dur="30000"/>
                                        <p:tgtEl>
                                          <p:spTgt spid="30"/>
                                        </p:tgtEl>
                                        <p:attrNameLst>
                                          <p:attrName>ppt_y</p:attrName>
                                        </p:attrNameLst>
                                      </p:cBhvr>
                                      <p:tavLst>
                                        <p:tav tm="0">
                                          <p:val>
                                            <p:strVal val="ppt_y"/>
                                          </p:val>
                                        </p:tav>
                                        <p:tav tm="100000">
                                          <p:val>
                                            <p:strVal val="ppt_y+.1"/>
                                          </p:val>
                                        </p:tav>
                                      </p:tavLst>
                                    </p:anim>
                                    <p:set>
                                      <p:cBhvr>
                                        <p:cTn id="15" dur="1" fill="hold">
                                          <p:stCondLst>
                                            <p:cond delay="2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nextCondLst>
                <p:cond evt="onClick" delay="0">
                  <p:tgtEl>
                    <p:spTgt spid="6"/>
                  </p:tgtEl>
                </p:cond>
              </p:nextCondLst>
            </p:seq>
          </p:childTnLst>
        </p:cTn>
      </p:par>
    </p:tnLst>
    <p:bldLst>
      <p:bldP spid="20" grpId="0" animBg="1"/>
      <p:bldP spid="24" grpId="0"/>
      <p:bldP spid="30"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pic>
        <p:nvPicPr>
          <p:cNvPr id="8" name="Google Shape;319;p15" descr="Speech Icon, Voice, Talking, Audio, Speech">
            <a:extLst>
              <a:ext uri="{FF2B5EF4-FFF2-40B4-BE49-F238E27FC236}">
                <a16:creationId xmlns:a16="http://schemas.microsoft.com/office/drawing/2014/main" id="{CEB526B5-8E4F-4E52-9602-A602EE6F2FC4}"/>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9" name="Title 1">
            <a:extLst>
              <a:ext uri="{FF2B5EF4-FFF2-40B4-BE49-F238E27FC236}">
                <a16:creationId xmlns:a16="http://schemas.microsoft.com/office/drawing/2014/main" id="{D2A24670-FE95-45BD-B769-7CD6489FFE67}"/>
              </a:ext>
            </a:extLst>
          </p:cNvPr>
          <p:cNvSpPr txBox="1">
            <a:spLocks/>
          </p:cNvSpPr>
          <p:nvPr/>
        </p:nvSpPr>
        <p:spPr>
          <a:xfrm>
            <a:off x="10990005" y="1033555"/>
            <a:ext cx="1059466" cy="461665"/>
          </a:xfrm>
          <a:prstGeom prst="rect">
            <a:avLst/>
          </a:prstGeom>
          <a:solidFill>
            <a:srgbClr val="85CFE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34" name="Picture 4" descr="Downloads">
            <a:extLst>
              <a:ext uri="{FF2B5EF4-FFF2-40B4-BE49-F238E27FC236}">
                <a16:creationId xmlns:a16="http://schemas.microsoft.com/office/drawing/2014/main" id="{F75E8918-F9FA-4661-8E8F-461E072ED0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40" r="10098"/>
          <a:stretch/>
        </p:blipFill>
        <p:spPr bwMode="auto">
          <a:xfrm rot="16200000">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B55245A-EF9A-43A1-8E43-3EC3B2958F10}"/>
              </a:ext>
            </a:extLst>
          </p:cNvPr>
          <p:cNvSpPr txBox="1"/>
          <p:nvPr/>
        </p:nvSpPr>
        <p:spPr>
          <a:xfrm>
            <a:off x="3721747" y="5840709"/>
            <a:ext cx="1541926"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today</a:t>
            </a:r>
            <a:endParaRPr lang="en-GB" sz="2400" b="1"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9590C112-7FDD-406D-9F4C-CA795AC58108}"/>
              </a:ext>
            </a:extLst>
          </p:cNvPr>
          <p:cNvSpPr txBox="1"/>
          <p:nvPr/>
        </p:nvSpPr>
        <p:spPr>
          <a:xfrm>
            <a:off x="4974200" y="1693857"/>
            <a:ext cx="218463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serious</a:t>
            </a:r>
          </a:p>
        </p:txBody>
      </p:sp>
      <p:sp>
        <p:nvSpPr>
          <p:cNvPr id="37" name="TextBox 36">
            <a:extLst>
              <a:ext uri="{FF2B5EF4-FFF2-40B4-BE49-F238E27FC236}">
                <a16:creationId xmlns:a16="http://schemas.microsoft.com/office/drawing/2014/main" id="{5F5F6DA0-84F1-4090-8FBC-C70A430EDEC9}"/>
              </a:ext>
            </a:extLst>
          </p:cNvPr>
          <p:cNvSpPr txBox="1"/>
          <p:nvPr/>
        </p:nvSpPr>
        <p:spPr>
          <a:xfrm>
            <a:off x="3333855" y="2105128"/>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fast</a:t>
            </a:r>
          </a:p>
        </p:txBody>
      </p:sp>
      <p:sp>
        <p:nvSpPr>
          <p:cNvPr id="38" name="TextBox 37">
            <a:extLst>
              <a:ext uri="{FF2B5EF4-FFF2-40B4-BE49-F238E27FC236}">
                <a16:creationId xmlns:a16="http://schemas.microsoft.com/office/drawing/2014/main" id="{95786396-AFC4-4C40-A3BB-EDAF24B5875D}"/>
              </a:ext>
            </a:extLst>
          </p:cNvPr>
          <p:cNvSpPr txBox="1"/>
          <p:nvPr/>
        </p:nvSpPr>
        <p:spPr>
          <a:xfrm>
            <a:off x="5417064" y="418298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sad</a:t>
            </a:r>
          </a:p>
        </p:txBody>
      </p:sp>
      <p:sp>
        <p:nvSpPr>
          <p:cNvPr id="39" name="TextBox 38">
            <a:extLst>
              <a:ext uri="{FF2B5EF4-FFF2-40B4-BE49-F238E27FC236}">
                <a16:creationId xmlns:a16="http://schemas.microsoft.com/office/drawing/2014/main" id="{F0209F5E-1B01-4407-A966-317ADD18472A}"/>
              </a:ext>
            </a:extLst>
          </p:cNvPr>
          <p:cNvSpPr txBox="1"/>
          <p:nvPr/>
        </p:nvSpPr>
        <p:spPr>
          <a:xfrm>
            <a:off x="1889344" y="4182984"/>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lost</a:t>
            </a:r>
          </a:p>
        </p:txBody>
      </p:sp>
      <p:sp>
        <p:nvSpPr>
          <p:cNvPr id="40" name="TextBox 39">
            <a:extLst>
              <a:ext uri="{FF2B5EF4-FFF2-40B4-BE49-F238E27FC236}">
                <a16:creationId xmlns:a16="http://schemas.microsoft.com/office/drawing/2014/main" id="{6B8BF9CE-A9DD-4BBC-8293-C3F9D2543E81}"/>
              </a:ext>
            </a:extLst>
          </p:cNvPr>
          <p:cNvSpPr txBox="1"/>
          <p:nvPr/>
        </p:nvSpPr>
        <p:spPr>
          <a:xfrm>
            <a:off x="960907" y="2105129"/>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41" name="TextBox 40">
            <a:extLst>
              <a:ext uri="{FF2B5EF4-FFF2-40B4-BE49-F238E27FC236}">
                <a16:creationId xmlns:a16="http://schemas.microsoft.com/office/drawing/2014/main" id="{F86DFE41-ED69-4247-A8D2-C4D9AB0447A2}"/>
              </a:ext>
            </a:extLst>
          </p:cNvPr>
          <p:cNvSpPr txBox="1"/>
          <p:nvPr/>
        </p:nvSpPr>
        <p:spPr>
          <a:xfrm rot="16200000">
            <a:off x="2856261" y="3320177"/>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How?</a:t>
            </a:r>
          </a:p>
        </p:txBody>
      </p:sp>
      <p:sp>
        <p:nvSpPr>
          <p:cNvPr id="42" name="TextBox 41">
            <a:extLst>
              <a:ext uri="{FF2B5EF4-FFF2-40B4-BE49-F238E27FC236}">
                <a16:creationId xmlns:a16="http://schemas.microsoft.com/office/drawing/2014/main" id="{A5B525C9-A553-4C3A-AA0B-9E6BA94C46F0}"/>
              </a:ext>
            </a:extLst>
          </p:cNvPr>
          <p:cNvSpPr txBox="1"/>
          <p:nvPr/>
        </p:nvSpPr>
        <p:spPr>
          <a:xfrm>
            <a:off x="1623127" y="2530151"/>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nervous</a:t>
            </a:r>
          </a:p>
        </p:txBody>
      </p:sp>
      <p:sp>
        <p:nvSpPr>
          <p:cNvPr id="43" name="TextBox 42">
            <a:extLst>
              <a:ext uri="{FF2B5EF4-FFF2-40B4-BE49-F238E27FC236}">
                <a16:creationId xmlns:a16="http://schemas.microsoft.com/office/drawing/2014/main" id="{FF61279D-5C89-414A-9FAF-34C357F16CB6}"/>
              </a:ext>
            </a:extLst>
          </p:cNvPr>
          <p:cNvSpPr txBox="1"/>
          <p:nvPr/>
        </p:nvSpPr>
        <p:spPr>
          <a:xfrm>
            <a:off x="607560" y="3361458"/>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(state)</a:t>
            </a:r>
          </a:p>
        </p:txBody>
      </p:sp>
      <p:sp>
        <p:nvSpPr>
          <p:cNvPr id="44" name="TextBox 43">
            <a:extLst>
              <a:ext uri="{FF2B5EF4-FFF2-40B4-BE49-F238E27FC236}">
                <a16:creationId xmlns:a16="http://schemas.microsoft.com/office/drawing/2014/main" id="{05FF201B-B2F1-4B43-8BE3-D8B98AC2A803}"/>
              </a:ext>
            </a:extLst>
          </p:cNvPr>
          <p:cNvSpPr txBox="1"/>
          <p:nvPr/>
        </p:nvSpPr>
        <p:spPr>
          <a:xfrm>
            <a:off x="6697831" y="2102589"/>
            <a:ext cx="2947435" cy="4154984"/>
          </a:xfrm>
          <a:prstGeom prst="rect">
            <a:avLst/>
          </a:prstGeom>
          <a:solidFill>
            <a:schemeClr val="accent5">
              <a:lumMod val="20000"/>
              <a:lumOff val="80000"/>
            </a:schemeClr>
          </a:solidFill>
        </p:spPr>
        <p:txBody>
          <a:bodyPr wrap="square" rtlCol="0">
            <a:spAutoFit/>
          </a:bodyPr>
          <a:lstStyle/>
          <a:p>
            <a:r>
              <a:rPr lang="en-GB" sz="2400" dirty="0">
                <a:solidFill>
                  <a:srgbClr val="002060"/>
                </a:solidFill>
                <a:latin typeface="Century Gothic" panose="020B0502020202020204" pitchFamily="34" charset="0"/>
              </a:rPr>
              <a:t>e l _ g _ _ t _</a:t>
            </a:r>
          </a:p>
          <a:p>
            <a:r>
              <a:rPr lang="en-GB" sz="2400" dirty="0">
                <a:solidFill>
                  <a:srgbClr val="002060"/>
                </a:solidFill>
                <a:latin typeface="Century Gothic" panose="020B0502020202020204" pitchFamily="34" charset="0"/>
              </a:rPr>
              <a:t>e _</a:t>
            </a:r>
          </a:p>
          <a:p>
            <a:r>
              <a:rPr lang="en-GB" sz="2400" dirty="0">
                <a:solidFill>
                  <a:srgbClr val="002060"/>
                </a:solidFill>
                <a:latin typeface="Century Gothic" panose="020B0502020202020204" pitchFamily="34" charset="0"/>
              </a:rPr>
              <a:t>r _ p _ d _</a:t>
            </a:r>
          </a:p>
          <a:p>
            <a:r>
              <a:rPr lang="en-GB" sz="2400" dirty="0">
                <a:solidFill>
                  <a:srgbClr val="002060"/>
                </a:solidFill>
                <a:latin typeface="Century Gothic" panose="020B0502020202020204" pitchFamily="34" charset="0"/>
              </a:rPr>
              <a:t>tr _ _ qui_ _ </a:t>
            </a:r>
          </a:p>
          <a:p>
            <a:r>
              <a:rPr lang="en-GB" sz="2400" dirty="0">
                <a:solidFill>
                  <a:srgbClr val="002060"/>
                </a:solidFill>
                <a:latin typeface="Century Gothic" panose="020B0502020202020204" pitchFamily="34" charset="0"/>
              </a:rPr>
              <a:t>e _ t_ y</a:t>
            </a:r>
          </a:p>
          <a:p>
            <a:r>
              <a:rPr lang="en-GB" sz="2400" dirty="0">
                <a:solidFill>
                  <a:srgbClr val="002060"/>
                </a:solidFill>
                <a:latin typeface="Century Gothic" panose="020B0502020202020204" pitchFamily="34" charset="0"/>
              </a:rPr>
              <a:t>c _ r _ _ s _</a:t>
            </a:r>
          </a:p>
          <a:p>
            <a:r>
              <a:rPr lang="en-GB" sz="2400" dirty="0">
                <a:solidFill>
                  <a:srgbClr val="002060"/>
                </a:solidFill>
                <a:latin typeface="Century Gothic" panose="020B0502020202020204" pitchFamily="34" charset="0"/>
              </a:rPr>
              <a:t>h _ _</a:t>
            </a:r>
          </a:p>
          <a:p>
            <a:r>
              <a:rPr lang="en-GB" sz="2400" dirty="0">
                <a:solidFill>
                  <a:srgbClr val="002060"/>
                </a:solidFill>
                <a:latin typeface="Century Gothic" panose="020B0502020202020204" pitchFamily="34" charset="0"/>
              </a:rPr>
              <a:t>n _ _ v_ _ s _</a:t>
            </a:r>
          </a:p>
          <a:p>
            <a:r>
              <a:rPr lang="en-GB" sz="2400" dirty="0">
                <a:solidFill>
                  <a:srgbClr val="002060"/>
                </a:solidFill>
                <a:latin typeface="Century Gothic" panose="020B0502020202020204" pitchFamily="34" charset="0"/>
              </a:rPr>
              <a:t>f _ l _ z</a:t>
            </a:r>
          </a:p>
          <a:p>
            <a:r>
              <a:rPr lang="en-GB" sz="2400" dirty="0">
                <a:solidFill>
                  <a:srgbClr val="002060"/>
                </a:solidFill>
                <a:latin typeface="Century Gothic" panose="020B0502020202020204" pitchFamily="34" charset="0"/>
              </a:rPr>
              <a:t>s _ r _ _</a:t>
            </a:r>
          </a:p>
          <a:p>
            <a:r>
              <a:rPr lang="en-GB" sz="2400" dirty="0">
                <a:solidFill>
                  <a:srgbClr val="002060"/>
                </a:solidFill>
                <a:latin typeface="Century Gothic" panose="020B0502020202020204" pitchFamily="34" charset="0"/>
              </a:rPr>
              <a:t>¿C_ m _?</a:t>
            </a:r>
          </a:p>
        </p:txBody>
      </p:sp>
      <p:sp>
        <p:nvSpPr>
          <p:cNvPr id="45" name="TextBox 44">
            <a:extLst>
              <a:ext uri="{FF2B5EF4-FFF2-40B4-BE49-F238E27FC236}">
                <a16:creationId xmlns:a16="http://schemas.microsoft.com/office/drawing/2014/main" id="{E6842BAB-4CE5-4D81-9877-54E717633ADE}"/>
              </a:ext>
            </a:extLst>
          </p:cNvPr>
          <p:cNvSpPr txBox="1"/>
          <p:nvPr/>
        </p:nvSpPr>
        <p:spPr>
          <a:xfrm>
            <a:off x="4482890" y="4213174"/>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46" name="TextBox 45">
            <a:extLst>
              <a:ext uri="{FF2B5EF4-FFF2-40B4-BE49-F238E27FC236}">
                <a16:creationId xmlns:a16="http://schemas.microsoft.com/office/drawing/2014/main" id="{227C8035-A960-4107-9E7C-8DDE87E7AA7A}"/>
              </a:ext>
            </a:extLst>
          </p:cNvPr>
          <p:cNvSpPr txBox="1"/>
          <p:nvPr/>
        </p:nvSpPr>
        <p:spPr>
          <a:xfrm>
            <a:off x="2577726" y="4584371"/>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happy</a:t>
            </a:r>
          </a:p>
        </p:txBody>
      </p:sp>
      <p:sp>
        <p:nvSpPr>
          <p:cNvPr id="47" name="TextBox 46">
            <a:extLst>
              <a:ext uri="{FF2B5EF4-FFF2-40B4-BE49-F238E27FC236}">
                <a16:creationId xmlns:a16="http://schemas.microsoft.com/office/drawing/2014/main" id="{149C7E5D-0D41-47B9-8F5F-F8924D5BC6B2}"/>
              </a:ext>
            </a:extLst>
          </p:cNvPr>
          <p:cNvSpPr txBox="1"/>
          <p:nvPr/>
        </p:nvSpPr>
        <p:spPr>
          <a:xfrm>
            <a:off x="4587962" y="5840709"/>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it is </a:t>
            </a:r>
            <a:r>
              <a:rPr lang="en-GB" sz="2000" b="1" dirty="0">
                <a:solidFill>
                  <a:srgbClr val="002060"/>
                </a:solidFill>
                <a:latin typeface="Century Gothic" panose="020B0502020202020204" pitchFamily="34" charset="0"/>
              </a:rPr>
              <a:t>(trait)</a:t>
            </a:r>
            <a:endParaRPr lang="en-GB" sz="2400" b="1" dirty="0">
              <a:solidFill>
                <a:srgbClr val="002060"/>
              </a:solidFill>
              <a:latin typeface="Century Gothic" panose="020B0502020202020204" pitchFamily="34" charset="0"/>
            </a:endParaRPr>
          </a:p>
        </p:txBody>
      </p:sp>
      <p:sp>
        <p:nvSpPr>
          <p:cNvPr id="48" name="TextBox 47">
            <a:hlinkClick r:id="" action="ppaction://noaction">
              <a:snd r:embed="rId5" name="7_rapido.wav"/>
            </a:hlinkClick>
            <a:extLst>
              <a:ext uri="{FF2B5EF4-FFF2-40B4-BE49-F238E27FC236}">
                <a16:creationId xmlns:a16="http://schemas.microsoft.com/office/drawing/2014/main" id="{57A08AC7-58D1-4016-A6C7-264DFA4C44DE}"/>
              </a:ext>
            </a:extLst>
          </p:cNvPr>
          <p:cNvSpPr txBox="1"/>
          <p:nvPr/>
        </p:nvSpPr>
        <p:spPr>
          <a:xfrm>
            <a:off x="3171039" y="233333"/>
            <a:ext cx="18216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Rápido</a:t>
            </a:r>
            <a:r>
              <a:rPr lang="en-GB" sz="2800" b="1" dirty="0">
                <a:solidFill>
                  <a:srgbClr val="002060"/>
                </a:solidFill>
                <a:latin typeface="Century Gothic" panose="020B0502020202020204" pitchFamily="34" charset="0"/>
              </a:rPr>
              <a:t>!</a:t>
            </a:r>
          </a:p>
        </p:txBody>
      </p:sp>
      <p:pic>
        <p:nvPicPr>
          <p:cNvPr id="49" name="Picture 6" descr="Fire, Safety, Signs, Symbols, Exit, Running, Logo">
            <a:extLst>
              <a:ext uri="{FF2B5EF4-FFF2-40B4-BE49-F238E27FC236}">
                <a16:creationId xmlns:a16="http://schemas.microsoft.com/office/drawing/2014/main" id="{AB192C35-7ED1-4FF9-A724-EA6633E5E5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6224033" y="140374"/>
            <a:ext cx="571062" cy="57106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hlinkClick r:id="" action="ppaction://noaction">
              <a:snd r:embed="rId7" name="8_escapa.wav"/>
            </a:hlinkClick>
            <a:extLst>
              <a:ext uri="{FF2B5EF4-FFF2-40B4-BE49-F238E27FC236}">
                <a16:creationId xmlns:a16="http://schemas.microsoft.com/office/drawing/2014/main" id="{76FFFFF3-5860-4B01-95CD-20A91A3A2A54}"/>
              </a:ext>
            </a:extLst>
          </p:cNvPr>
          <p:cNvSpPr txBox="1"/>
          <p:nvPr/>
        </p:nvSpPr>
        <p:spPr>
          <a:xfrm>
            <a:off x="4636143" y="173120"/>
            <a:ext cx="1944414"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Escapa</a:t>
            </a:r>
            <a:r>
              <a:rPr lang="en-GB" sz="2800" b="1"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00FDC194-11EC-443F-FB3C-AD890F5476A9}"/>
              </a:ext>
            </a:extLst>
          </p:cNvPr>
          <p:cNvSpPr txBox="1"/>
          <p:nvPr/>
        </p:nvSpPr>
        <p:spPr>
          <a:xfrm>
            <a:off x="6440804" y="1657686"/>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pic>
        <p:nvPicPr>
          <p:cNvPr id="4" name="Graphic 3" descr="Teacher">
            <a:extLst>
              <a:ext uri="{FF2B5EF4-FFF2-40B4-BE49-F238E27FC236}">
                <a16:creationId xmlns:a16="http://schemas.microsoft.com/office/drawing/2014/main" id="{38F9FD12-0E3F-2535-9C52-22207EB6B9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7782" y="158189"/>
            <a:ext cx="914400" cy="914400"/>
          </a:xfrm>
          <a:prstGeom prst="rect">
            <a:avLst/>
          </a:prstGeom>
        </p:spPr>
      </p:pic>
      <p:sp>
        <p:nvSpPr>
          <p:cNvPr id="5" name="Speech Bubble: Rectangle with Corners Rounded 4">
            <a:extLst>
              <a:ext uri="{FF2B5EF4-FFF2-40B4-BE49-F238E27FC236}">
                <a16:creationId xmlns:a16="http://schemas.microsoft.com/office/drawing/2014/main" id="{6A39DB93-6319-9DDD-B5B2-3AB06F892CB8}"/>
              </a:ext>
            </a:extLst>
          </p:cNvPr>
          <p:cNvSpPr/>
          <p:nvPr/>
        </p:nvSpPr>
        <p:spPr>
          <a:xfrm>
            <a:off x="8204319" y="243967"/>
            <a:ext cx="2166069"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Traduce*.</a:t>
            </a:r>
            <a:endParaRPr lang="en-GB" sz="2800" dirty="0">
              <a:solidFill>
                <a:schemeClr val="bg1"/>
              </a:solidFill>
            </a:endParaRPr>
          </a:p>
        </p:txBody>
      </p:sp>
      <p:sp>
        <p:nvSpPr>
          <p:cNvPr id="6" name="TextBox 5">
            <a:extLst>
              <a:ext uri="{FF2B5EF4-FFF2-40B4-BE49-F238E27FC236}">
                <a16:creationId xmlns:a16="http://schemas.microsoft.com/office/drawing/2014/main" id="{437B25E5-A060-0429-DC3C-39A58D659D5C}"/>
              </a:ext>
            </a:extLst>
          </p:cNvPr>
          <p:cNvSpPr txBox="1"/>
          <p:nvPr/>
        </p:nvSpPr>
        <p:spPr>
          <a:xfrm>
            <a:off x="6674446" y="1184026"/>
            <a:ext cx="2166068" cy="461665"/>
          </a:xfrm>
          <a:prstGeom prst="rect">
            <a:avLst/>
          </a:prstGeom>
          <a:solidFill>
            <a:srgbClr val="FFE593"/>
          </a:solidFill>
        </p:spPr>
        <p:txBody>
          <a:bodyPr wrap="square" rtlCol="0">
            <a:spAutoFit/>
          </a:bodyPr>
          <a:lstStyle/>
          <a:p>
            <a:pPr algn="ctr"/>
            <a:r>
              <a:rPr lang="en-GB" sz="2400" b="1" dirty="0">
                <a:solidFill>
                  <a:srgbClr val="002060"/>
                </a:solidFill>
                <a:latin typeface="Century Gothic" panose="020B0502020202020204" pitchFamily="34" charset="0"/>
              </a:rPr>
              <a:t>¿ayuda? 🆘</a:t>
            </a:r>
          </a:p>
        </p:txBody>
      </p:sp>
      <p:sp>
        <p:nvSpPr>
          <p:cNvPr id="7" name="TextBox 6">
            <a:extLst>
              <a:ext uri="{FF2B5EF4-FFF2-40B4-BE49-F238E27FC236}">
                <a16:creationId xmlns:a16="http://schemas.microsoft.com/office/drawing/2014/main" id="{6B35A13F-B913-3597-3E3A-020BB833AC21}"/>
              </a:ext>
            </a:extLst>
          </p:cNvPr>
          <p:cNvSpPr txBox="1"/>
          <p:nvPr/>
        </p:nvSpPr>
        <p:spPr>
          <a:xfrm>
            <a:off x="6606306" y="6331441"/>
            <a:ext cx="3012284" cy="461665"/>
          </a:xfrm>
          <a:prstGeom prst="rect">
            <a:avLst/>
          </a:prstGeom>
          <a:solidFill>
            <a:srgbClr val="C0E399"/>
          </a:solidFill>
        </p:spPr>
        <p:txBody>
          <a:bodyPr wrap="square" rtlCol="0">
            <a:spAutoFit/>
          </a:bodyPr>
          <a:lstStyle/>
          <a:p>
            <a:pPr algn="ctr"/>
            <a:r>
              <a:rPr lang="en-GB" sz="2400" b="1" dirty="0">
                <a:solidFill>
                  <a:srgbClr val="002060"/>
                </a:solidFill>
                <a:latin typeface="Century Gothic" panose="020B0502020202020204" pitchFamily="34" charset="0"/>
              </a:rPr>
              <a:t>traduce </a:t>
            </a:r>
            <a:r>
              <a:rPr lang="en-GB" sz="2400" dirty="0">
                <a:solidFill>
                  <a:srgbClr val="002060"/>
                </a:solidFill>
                <a:latin typeface="Century Gothic" panose="020B0502020202020204" pitchFamily="34" charset="0"/>
              </a:rPr>
              <a:t>= translate</a:t>
            </a:r>
            <a:endParaRPr lang="en-GB" sz="2400" dirty="0">
              <a:solidFill>
                <a:srgbClr val="002060"/>
              </a:solidFill>
            </a:endParaRPr>
          </a:p>
        </p:txBody>
      </p:sp>
      <p:sp>
        <p:nvSpPr>
          <p:cNvPr id="10" name="Google Shape;387;p19">
            <a:extLst>
              <a:ext uri="{FF2B5EF4-FFF2-40B4-BE49-F238E27FC236}">
                <a16:creationId xmlns:a16="http://schemas.microsoft.com/office/drawing/2014/main" id="{601DC3AC-177D-396C-238B-C71B80B62899}"/>
              </a:ext>
            </a:extLst>
          </p:cNvPr>
          <p:cNvSpPr/>
          <p:nvPr/>
        </p:nvSpPr>
        <p:spPr>
          <a:xfrm>
            <a:off x="11112415" y="3023145"/>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1" name="Google Shape;389;p19">
            <a:extLst>
              <a:ext uri="{FF2B5EF4-FFF2-40B4-BE49-F238E27FC236}">
                <a16:creationId xmlns:a16="http://schemas.microsoft.com/office/drawing/2014/main" id="{B74EB7A0-81A2-86E5-445B-26B319F96230}"/>
              </a:ext>
            </a:extLst>
          </p:cNvPr>
          <p:cNvCxnSpPr>
            <a:cxnSpLocks/>
          </p:cNvCxnSpPr>
          <p:nvPr/>
        </p:nvCxnSpPr>
        <p:spPr>
          <a:xfrm>
            <a:off x="11810607" y="3011717"/>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2" name="Google Shape;390;p19">
            <a:extLst>
              <a:ext uri="{FF2B5EF4-FFF2-40B4-BE49-F238E27FC236}">
                <a16:creationId xmlns:a16="http://schemas.microsoft.com/office/drawing/2014/main" id="{7161258F-E139-AFF9-8DC6-3BB800B77C7F}"/>
              </a:ext>
            </a:extLst>
          </p:cNvPr>
          <p:cNvCxnSpPr>
            <a:cxnSpLocks/>
          </p:cNvCxnSpPr>
          <p:nvPr/>
        </p:nvCxnSpPr>
        <p:spPr>
          <a:xfrm>
            <a:off x="11802743" y="2995801"/>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3" name="Google Shape;391;p19">
            <a:extLst>
              <a:ext uri="{FF2B5EF4-FFF2-40B4-BE49-F238E27FC236}">
                <a16:creationId xmlns:a16="http://schemas.microsoft.com/office/drawing/2014/main" id="{14627DF3-926D-152A-DC91-ED068F199F81}"/>
              </a:ext>
            </a:extLst>
          </p:cNvPr>
          <p:cNvCxnSpPr>
            <a:cxnSpLocks/>
          </p:cNvCxnSpPr>
          <p:nvPr/>
        </p:nvCxnSpPr>
        <p:spPr>
          <a:xfrm>
            <a:off x="11804210" y="6390760"/>
            <a:ext cx="223189" cy="0"/>
          </a:xfrm>
          <a:prstGeom prst="straightConnector1">
            <a:avLst/>
          </a:prstGeom>
          <a:noFill/>
          <a:ln w="28575" cap="flat" cmpd="sng">
            <a:solidFill>
              <a:srgbClr val="1E4E79"/>
            </a:solidFill>
            <a:prstDash val="solid"/>
            <a:round/>
            <a:headEnd type="none" w="med" len="med"/>
            <a:tailEnd type="none" w="med" len="med"/>
          </a:ln>
        </p:spPr>
      </p:cxnSp>
      <p:sp>
        <p:nvSpPr>
          <p:cNvPr id="14" name="Google Shape;395;p19">
            <a:extLst>
              <a:ext uri="{FF2B5EF4-FFF2-40B4-BE49-F238E27FC236}">
                <a16:creationId xmlns:a16="http://schemas.microsoft.com/office/drawing/2014/main" id="{F9AEC4E0-E9F7-56D4-4E0C-C3D1B403D4DD}"/>
              </a:ext>
            </a:extLst>
          </p:cNvPr>
          <p:cNvSpPr/>
          <p:nvPr/>
        </p:nvSpPr>
        <p:spPr>
          <a:xfrm>
            <a:off x="10974372" y="6442256"/>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5" name="Google Shape;388;p19">
            <a:extLst>
              <a:ext uri="{FF2B5EF4-FFF2-40B4-BE49-F238E27FC236}">
                <a16:creationId xmlns:a16="http://schemas.microsoft.com/office/drawing/2014/main" id="{33B6C5CE-8046-28C7-4070-9F3A9D977444}"/>
              </a:ext>
            </a:extLst>
          </p:cNvPr>
          <p:cNvSpPr/>
          <p:nvPr/>
        </p:nvSpPr>
        <p:spPr>
          <a:xfrm>
            <a:off x="11110007" y="3023143"/>
            <a:ext cx="518389" cy="3379044"/>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6" name="TextBox 15">
            <a:extLst>
              <a:ext uri="{FF2B5EF4-FFF2-40B4-BE49-F238E27FC236}">
                <a16:creationId xmlns:a16="http://schemas.microsoft.com/office/drawing/2014/main" id="{4B0B1C14-4405-B40D-EEDF-BE366985F84D}"/>
              </a:ext>
            </a:extLst>
          </p:cNvPr>
          <p:cNvSpPr txBox="1"/>
          <p:nvPr/>
        </p:nvSpPr>
        <p:spPr>
          <a:xfrm>
            <a:off x="10971010" y="2745248"/>
            <a:ext cx="1220990" cy="276999"/>
          </a:xfrm>
          <a:prstGeom prst="rect">
            <a:avLst/>
          </a:prstGeom>
          <a:noFill/>
        </p:spPr>
        <p:txBody>
          <a:bodyPr wrap="square" rtlCol="0">
            <a:spAutoFit/>
          </a:bodyPr>
          <a:lstStyle/>
          <a:p>
            <a:r>
              <a:rPr lang="en-GB" sz="1200" b="1" dirty="0">
                <a:solidFill>
                  <a:srgbClr val="002060"/>
                </a:solidFill>
                <a:latin typeface="Century Gothic" panose="020B0502020202020204" pitchFamily="34" charset="0"/>
              </a:rPr>
              <a:t>30 </a:t>
            </a:r>
            <a:r>
              <a:rPr lang="en-GB" sz="1200" b="1" dirty="0" err="1">
                <a:solidFill>
                  <a:srgbClr val="002060"/>
                </a:solidFill>
                <a:latin typeface="Century Gothic" panose="020B0502020202020204" pitchFamily="34" charset="0"/>
              </a:rPr>
              <a:t>segundos</a:t>
            </a:r>
            <a:endParaRPr lang="en-GB" sz="12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764263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30000"/>
                                        <p:tgtEl>
                                          <p:spTgt spid="15"/>
                                        </p:tgtEl>
                                      </p:cBhvr>
                                    </p:animEffect>
                                    <p:anim calcmode="lin" valueType="num">
                                      <p:cBhvr>
                                        <p:cTn id="16" dur="30000"/>
                                        <p:tgtEl>
                                          <p:spTgt spid="15"/>
                                        </p:tgtEl>
                                        <p:attrNameLst>
                                          <p:attrName>ppt_x</p:attrName>
                                        </p:attrNameLst>
                                      </p:cBhvr>
                                      <p:tavLst>
                                        <p:tav tm="0">
                                          <p:val>
                                            <p:strVal val="ppt_x"/>
                                          </p:val>
                                        </p:tav>
                                        <p:tav tm="100000">
                                          <p:val>
                                            <p:strVal val="ppt_x"/>
                                          </p:val>
                                        </p:tav>
                                      </p:tavLst>
                                    </p:anim>
                                    <p:anim calcmode="lin" valueType="num">
                                      <p:cBhvr>
                                        <p:cTn id="17" dur="30000"/>
                                        <p:tgtEl>
                                          <p:spTgt spid="15"/>
                                        </p:tgtEl>
                                        <p:attrNameLst>
                                          <p:attrName>ppt_y</p:attrName>
                                        </p:attrNameLst>
                                      </p:cBhvr>
                                      <p:tavLst>
                                        <p:tav tm="0">
                                          <p:val>
                                            <p:strVal val="ppt_y"/>
                                          </p:val>
                                        </p:tav>
                                        <p:tav tm="100000">
                                          <p:val>
                                            <p:strVal val="ppt_y+.1"/>
                                          </p:val>
                                        </p:tav>
                                      </p:tavLst>
                                    </p:anim>
                                    <p:set>
                                      <p:cBhvr>
                                        <p:cTn id="18" dur="1" fill="hold">
                                          <p:stCondLst>
                                            <p:cond delay="29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4" grpId="0" animBg="1"/>
      <p:bldP spid="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31820" y="1083802"/>
            <a:ext cx="1359825" cy="403453"/>
          </a:xfrm>
          <a:solidFill>
            <a:srgbClr val="92D050"/>
          </a:solidFill>
        </p:spPr>
        <p:txBody>
          <a:bodyPr>
            <a:noAutofit/>
          </a:bodyPr>
          <a:lstStyle/>
          <a:p>
            <a:pPr algn="ctr"/>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pic>
        <p:nvPicPr>
          <p:cNvPr id="25" name="Picture 2" descr="Pen, Write, Pencil, Writing Tool, Work, Message, Blue">
            <a:extLst>
              <a:ext uri="{FF2B5EF4-FFF2-40B4-BE49-F238E27FC236}">
                <a16:creationId xmlns:a16="http://schemas.microsoft.com/office/drawing/2014/main" id="{C9D37DA5-9449-4216-BD59-3CAC2591A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1" y="117093"/>
            <a:ext cx="876300" cy="876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11">
            <a:extLst>
              <a:ext uri="{FF2B5EF4-FFF2-40B4-BE49-F238E27FC236}">
                <a16:creationId xmlns:a16="http://schemas.microsoft.com/office/drawing/2014/main" id="{698037ED-31C9-4EB9-B0CF-5867431FF45A}"/>
              </a:ext>
            </a:extLst>
          </p:cNvPr>
          <p:cNvGraphicFramePr>
            <a:graphicFrameLocks noGrp="1"/>
          </p:cNvGraphicFramePr>
          <p:nvPr/>
        </p:nvGraphicFramePr>
        <p:xfrm>
          <a:off x="333695" y="1418788"/>
          <a:ext cx="9290377" cy="5304342"/>
        </p:xfrm>
        <a:graphic>
          <a:graphicData uri="http://schemas.openxmlformats.org/drawingml/2006/table">
            <a:tbl>
              <a:tblPr firstRow="1" bandRow="1">
                <a:tableStyleId>{5940675A-B579-460E-94D1-54222C63F5DA}</a:tableStyleId>
              </a:tblPr>
              <a:tblGrid>
                <a:gridCol w="1647045">
                  <a:extLst>
                    <a:ext uri="{9D8B030D-6E8A-4147-A177-3AD203B41FA5}">
                      <a16:colId xmlns:a16="http://schemas.microsoft.com/office/drawing/2014/main" val="869072719"/>
                    </a:ext>
                  </a:extLst>
                </a:gridCol>
                <a:gridCol w="762266">
                  <a:extLst>
                    <a:ext uri="{9D8B030D-6E8A-4147-A177-3AD203B41FA5}">
                      <a16:colId xmlns:a16="http://schemas.microsoft.com/office/drawing/2014/main" val="2511817614"/>
                    </a:ext>
                  </a:extLst>
                </a:gridCol>
                <a:gridCol w="1657550">
                  <a:extLst>
                    <a:ext uri="{9D8B030D-6E8A-4147-A177-3AD203B41FA5}">
                      <a16:colId xmlns:a16="http://schemas.microsoft.com/office/drawing/2014/main" val="3839861915"/>
                    </a:ext>
                  </a:extLst>
                </a:gridCol>
                <a:gridCol w="1522150">
                  <a:extLst>
                    <a:ext uri="{9D8B030D-6E8A-4147-A177-3AD203B41FA5}">
                      <a16:colId xmlns:a16="http://schemas.microsoft.com/office/drawing/2014/main" val="952565183"/>
                    </a:ext>
                  </a:extLst>
                </a:gridCol>
                <a:gridCol w="1850683">
                  <a:extLst>
                    <a:ext uri="{9D8B030D-6E8A-4147-A177-3AD203B41FA5}">
                      <a16:colId xmlns:a16="http://schemas.microsoft.com/office/drawing/2014/main" val="847058934"/>
                    </a:ext>
                  </a:extLst>
                </a:gridCol>
                <a:gridCol w="1850683">
                  <a:extLst>
                    <a:ext uri="{9D8B030D-6E8A-4147-A177-3AD203B41FA5}">
                      <a16:colId xmlns:a16="http://schemas.microsoft.com/office/drawing/2014/main" val="1818700484"/>
                    </a:ext>
                  </a:extLst>
                </a:gridCol>
              </a:tblGrid>
              <a:tr h="640101">
                <a:tc>
                  <a:txBody>
                    <a:bodyPr/>
                    <a:lstStyle/>
                    <a:p>
                      <a:pPr algn="ctr"/>
                      <a:r>
                        <a:rPr lang="es-AR" sz="2400" noProof="0" dirty="0">
                          <a:solidFill>
                            <a:srgbClr val="002060"/>
                          </a:solidFill>
                          <a:latin typeface="Century Gothic" panose="020B0502020202020204" pitchFamily="34" charset="0"/>
                        </a:rPr>
                        <a:t>¡Hola!</a:t>
                      </a:r>
                    </a:p>
                  </a:txBody>
                  <a:tcPr anchor="ctr"/>
                </a:tc>
                <a:tc rowSpan="8">
                  <a:txBody>
                    <a:bodyPr/>
                    <a:lstStyle/>
                    <a:p>
                      <a:pPr algn="ctr"/>
                      <a:r>
                        <a:rPr lang="es-AR" sz="2400" noProof="0" dirty="0">
                          <a:solidFill>
                            <a:srgbClr val="002060"/>
                          </a:solidFill>
                          <a:latin typeface="Century Gothic" panose="020B0502020202020204" pitchFamily="34" charset="0"/>
                        </a:rPr>
                        <a:t>Hoy es</a:t>
                      </a:r>
                    </a:p>
                  </a:txBody>
                  <a:tcPr anchor="ctr"/>
                </a:tc>
                <a:tc>
                  <a:txBody>
                    <a:bodyPr/>
                    <a:lstStyle/>
                    <a:p>
                      <a:r>
                        <a:rPr lang="es-AR" sz="2400" noProof="0" dirty="0">
                          <a:solidFill>
                            <a:srgbClr val="002060"/>
                          </a:solidFill>
                          <a:latin typeface="Century Gothic" panose="020B0502020202020204" pitchFamily="34" charset="0"/>
                        </a:rPr>
                        <a:t>lunes</a:t>
                      </a:r>
                    </a:p>
                  </a:txBody>
                  <a:tcPr/>
                </a:tc>
                <a:tc rowSpan="8">
                  <a:txBody>
                    <a:bodyPr/>
                    <a:lstStyle/>
                    <a:p>
                      <a:pPr algn="ctr"/>
                      <a:r>
                        <a:rPr lang="es-AR" sz="2800" noProof="0" dirty="0">
                          <a:solidFill>
                            <a:srgbClr val="002060"/>
                          </a:solidFill>
                          <a:latin typeface="Century Gothic" panose="020B0502020202020204" pitchFamily="34" charset="0"/>
                        </a:rPr>
                        <a:t>y estoy</a:t>
                      </a:r>
                    </a:p>
                  </a:txBody>
                  <a:tcPr anchor="ct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seri</a:t>
                      </a:r>
                      <a:r>
                        <a:rPr lang="en-GB" sz="2400" b="1" dirty="0">
                          <a:solidFill>
                            <a:srgbClr val="0070C0"/>
                          </a:solidFill>
                          <a:latin typeface="Century Gothic" panose="020B0502020202020204" pitchFamily="34" charset="0"/>
                          <a:ea typeface="Century Gothic"/>
                          <a:cs typeface="Century Gothic"/>
                          <a:sym typeface="Century Gothic"/>
                        </a:rPr>
                        <a:t>o</a:t>
                      </a:r>
                      <a:endParaRPr sz="2400" b="1" dirty="0">
                        <a:solidFill>
                          <a:srgbClr val="0070C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ea typeface="Century Gothic"/>
                          <a:cs typeface="Century Gothic"/>
                          <a:sym typeface="Century Gothic"/>
                        </a:rPr>
                        <a:t>seri</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b="1" dirty="0">
                        <a:solidFill>
                          <a:srgbClr val="FF000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609097566"/>
                  </a:ext>
                </a:extLst>
              </a:tr>
              <a:tr h="396263">
                <a:tc rowSpan="2">
                  <a:txBody>
                    <a:bodyPr/>
                    <a:lstStyle/>
                    <a:p>
                      <a:pPr algn="ctr"/>
                      <a:r>
                        <a:rPr lang="es-AR" sz="2400" noProof="0" dirty="0">
                          <a:solidFill>
                            <a:srgbClr val="002060"/>
                          </a:solidFill>
                          <a:latin typeface="Century Gothic" panose="020B0502020202020204" pitchFamily="34" charset="0"/>
                        </a:rPr>
                        <a:t>¡Buenos días!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martes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178641342"/>
                  </a:ext>
                </a:extLst>
              </a:tr>
              <a:tr h="1097650">
                <a:tc vMerge="1">
                  <a:txBody>
                    <a:bodyPr/>
                    <a:lstStyle/>
                    <a:p>
                      <a:r>
                        <a:rPr lang="es-AR" sz="2000" noProof="0" dirty="0">
                          <a:solidFill>
                            <a:srgbClr val="002060"/>
                          </a:solidFill>
                          <a:latin typeface="Century Gothic" panose="020B0502020202020204" pitchFamily="34" charset="0"/>
                        </a:rPr>
                        <a:t>¡Buenos días!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miércoles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728559174"/>
                  </a:ext>
                </a:extLst>
              </a:tr>
              <a:tr h="1097650">
                <a:tc rowSpan="5">
                  <a:txBody>
                    <a:bodyPr/>
                    <a:lstStyle/>
                    <a:p>
                      <a:pPr algn="ctr"/>
                      <a:r>
                        <a:rPr lang="es-AR" sz="2400" noProof="0" dirty="0">
                          <a:solidFill>
                            <a:srgbClr val="002060"/>
                          </a:solidFill>
                          <a:latin typeface="Century Gothic" panose="020B0502020202020204" pitchFamily="34" charset="0"/>
                        </a:rPr>
                        <a:t>¡Buenas tardes!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jueves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40948598"/>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viernes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lent</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lent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212051720"/>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sábado</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053149119"/>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rowSpan="2">
                  <a:txBody>
                    <a:bodyPr/>
                    <a:lstStyle/>
                    <a:p>
                      <a:r>
                        <a:rPr lang="es-AR" sz="2400" noProof="0" dirty="0">
                          <a:solidFill>
                            <a:srgbClr val="002060"/>
                          </a:solidFill>
                          <a:latin typeface="Century Gothic" panose="020B0502020202020204" pitchFamily="34" charset="0"/>
                        </a:rPr>
                        <a:t>domingo</a:t>
                      </a: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feliz</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r>
                        <a:rPr lang="en-GB" sz="2500" dirty="0" err="1">
                          <a:solidFill>
                            <a:srgbClr val="002060"/>
                          </a:solidFill>
                          <a:latin typeface="Century Gothic" panose="020B0502020202020204" pitchFamily="34" charset="0"/>
                        </a:rPr>
                        <a:t>feliz</a:t>
                      </a: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497036137"/>
                  </a:ext>
                </a:extLst>
              </a:tr>
              <a:tr h="640101">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4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elegante</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53101446"/>
                  </a:ext>
                </a:extLst>
              </a:tr>
            </a:tbl>
          </a:graphicData>
        </a:graphic>
      </p:graphicFrame>
      <p:sp>
        <p:nvSpPr>
          <p:cNvPr id="3" name="TextBox 2">
            <a:extLst>
              <a:ext uri="{FF2B5EF4-FFF2-40B4-BE49-F238E27FC236}">
                <a16:creationId xmlns:a16="http://schemas.microsoft.com/office/drawing/2014/main" id="{6C1EFE20-952D-4BE2-9BD2-4041C0D2E68E}"/>
              </a:ext>
            </a:extLst>
          </p:cNvPr>
          <p:cNvSpPr txBox="1"/>
          <p:nvPr/>
        </p:nvSpPr>
        <p:spPr>
          <a:xfrm>
            <a:off x="10087515" y="5817577"/>
            <a:ext cx="2090395" cy="923330"/>
          </a:xfrm>
          <a:prstGeom prst="rect">
            <a:avLst/>
          </a:prstGeom>
          <a:solidFill>
            <a:srgbClr val="C2E49C"/>
          </a:solidFill>
        </p:spPr>
        <p:txBody>
          <a:bodyPr wrap="square" rtlCol="0">
            <a:spAutoFit/>
          </a:bodyPr>
          <a:lstStyle/>
          <a:p>
            <a:pPr algn="ctr"/>
            <a:r>
              <a:rPr lang="en-GB" b="1" dirty="0" err="1">
                <a:solidFill>
                  <a:srgbClr val="002060"/>
                </a:solidFill>
                <a:latin typeface="Century Gothic" panose="020B0502020202020204" pitchFamily="34" charset="0"/>
              </a:rPr>
              <a:t>frase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sentence, phrase</a:t>
            </a:r>
          </a:p>
          <a:p>
            <a:pPr algn="ctr"/>
            <a:r>
              <a:rPr lang="en-GB" b="1" dirty="0">
                <a:solidFill>
                  <a:srgbClr val="002060"/>
                </a:solidFill>
                <a:latin typeface="Century Gothic" panose="020B0502020202020204" pitchFamily="34" charset="0"/>
              </a:rPr>
              <a:t>y</a:t>
            </a:r>
            <a:r>
              <a:rPr lang="en-GB" dirty="0">
                <a:solidFill>
                  <a:srgbClr val="002060"/>
                </a:solidFill>
                <a:latin typeface="Century Gothic" panose="020B0502020202020204" pitchFamily="34" charset="0"/>
              </a:rPr>
              <a:t> - and</a:t>
            </a:r>
          </a:p>
        </p:txBody>
      </p:sp>
      <p:sp>
        <p:nvSpPr>
          <p:cNvPr id="4" name="Speech Bubble: Rectangle with Corners Rounded 3">
            <a:extLst>
              <a:ext uri="{FF2B5EF4-FFF2-40B4-BE49-F238E27FC236}">
                <a16:creationId xmlns:a16="http://schemas.microsoft.com/office/drawing/2014/main" id="{0EAE03ED-FFE2-4845-9CA2-B1A58A01CDF1}"/>
              </a:ext>
            </a:extLst>
          </p:cNvPr>
          <p:cNvSpPr/>
          <p:nvPr/>
        </p:nvSpPr>
        <p:spPr>
          <a:xfrm>
            <a:off x="4005605" y="1889619"/>
            <a:ext cx="2090395" cy="1828800"/>
          </a:xfrm>
          <a:prstGeom prst="wedgeRoundRectCallout">
            <a:avLst/>
          </a:prstGeom>
          <a:solidFill>
            <a:srgbClr val="85C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Y in Spanish means </a:t>
            </a:r>
            <a:r>
              <a:rPr lang="en-GB" sz="2000" b="1" i="1" dirty="0">
                <a:latin typeface="Century Gothic" panose="020B0502020202020204" pitchFamily="34" charset="0"/>
              </a:rPr>
              <a:t>and</a:t>
            </a:r>
            <a:r>
              <a:rPr lang="en-GB" sz="2000" b="1" dirty="0">
                <a:latin typeface="Century Gothic" panose="020B0502020202020204" pitchFamily="34" charset="0"/>
              </a:rPr>
              <a:t>. Pronounce it like the ‘</a:t>
            </a:r>
            <a:r>
              <a:rPr lang="en-GB" sz="2000" b="1" dirty="0" err="1">
                <a:latin typeface="Century Gothic" panose="020B0502020202020204" pitchFamily="34" charset="0"/>
              </a:rPr>
              <a:t>i</a:t>
            </a:r>
            <a:r>
              <a:rPr lang="en-GB" sz="2000" b="1" dirty="0">
                <a:latin typeface="Century Gothic" panose="020B0502020202020204" pitchFamily="34" charset="0"/>
              </a:rPr>
              <a:t>’ in Spanish </a:t>
            </a:r>
            <a:r>
              <a:rPr lang="en-GB" sz="2000" b="1" i="1" dirty="0">
                <a:latin typeface="Century Gothic" panose="020B0502020202020204" pitchFamily="34" charset="0"/>
              </a:rPr>
              <a:t>idea</a:t>
            </a:r>
            <a:r>
              <a:rPr lang="en-GB" sz="2000" b="1" dirty="0">
                <a:latin typeface="Century Gothic" panose="020B0502020202020204" pitchFamily="34" charset="0"/>
              </a:rPr>
              <a:t>.</a:t>
            </a:r>
          </a:p>
        </p:txBody>
      </p:sp>
      <p:pic>
        <p:nvPicPr>
          <p:cNvPr id="7" name="Graphic 6" descr="Teacher">
            <a:extLst>
              <a:ext uri="{FF2B5EF4-FFF2-40B4-BE49-F238E27FC236}">
                <a16:creationId xmlns:a16="http://schemas.microsoft.com/office/drawing/2014/main" id="{309C8433-8FF7-D6D9-FC76-C11CC795FD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695" y="169402"/>
            <a:ext cx="914400" cy="914400"/>
          </a:xfrm>
          <a:prstGeom prst="rect">
            <a:avLst/>
          </a:prstGeom>
        </p:spPr>
      </p:pic>
      <p:sp>
        <p:nvSpPr>
          <p:cNvPr id="8" name="Speech Bubble: Rectangle with Corners Rounded 7">
            <a:extLst>
              <a:ext uri="{FF2B5EF4-FFF2-40B4-BE49-F238E27FC236}">
                <a16:creationId xmlns:a16="http://schemas.microsoft.com/office/drawing/2014/main" id="{8F22AC68-5307-D7E5-8A74-DEB84A6B22B3}"/>
              </a:ext>
            </a:extLst>
          </p:cNvPr>
          <p:cNvSpPr/>
          <p:nvPr/>
        </p:nvSpPr>
        <p:spPr>
          <a:xfrm>
            <a:off x="1320018" y="310171"/>
            <a:ext cx="6875075" cy="584775"/>
          </a:xfrm>
          <a:prstGeom prst="wedgeRoundRectCallout">
            <a:avLst>
              <a:gd name="adj1" fmla="val -55612"/>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bg1"/>
              </a:solidFill>
              <a:latin typeface="Century Gothic" panose="020B0502020202020204" pitchFamily="34" charset="0"/>
            </a:endParaRPr>
          </a:p>
        </p:txBody>
      </p:sp>
      <p:sp>
        <p:nvSpPr>
          <p:cNvPr id="5" name="TextBox 4">
            <a:hlinkClick r:id="" action="ppaction://noaction">
              <a:snd r:embed="rId6" name="59_escribedosfrasesensecreto.wav"/>
            </a:hlinkClick>
            <a:extLst>
              <a:ext uri="{FF2B5EF4-FFF2-40B4-BE49-F238E27FC236}">
                <a16:creationId xmlns:a16="http://schemas.microsoft.com/office/drawing/2014/main" id="{6F7361DB-5279-7C55-D142-C61AA1F889C2}"/>
              </a:ext>
            </a:extLst>
          </p:cNvPr>
          <p:cNvSpPr txBox="1"/>
          <p:nvPr/>
        </p:nvSpPr>
        <p:spPr>
          <a:xfrm>
            <a:off x="1320018" y="364992"/>
            <a:ext cx="6832320" cy="523220"/>
          </a:xfrm>
          <a:prstGeom prst="rect">
            <a:avLst/>
          </a:prstGeom>
          <a:noFill/>
        </p:spPr>
        <p:txBody>
          <a:bodyPr wrap="none" rtlCol="0">
            <a:spAutoFit/>
          </a:bodyPr>
          <a:lstStyle/>
          <a:p>
            <a:r>
              <a:rPr lang="en-GB" sz="2800" b="1" dirty="0">
                <a:solidFill>
                  <a:schemeClr val="bg1"/>
                </a:solidFill>
                <a:latin typeface="Century Gothic" panose="020B0502020202020204" pitchFamily="34" charset="0"/>
              </a:rPr>
              <a:t>Escribe dos (2) frases (¡en </a:t>
            </a:r>
            <a:r>
              <a:rPr lang="en-GB" sz="2800" b="1" dirty="0" err="1">
                <a:solidFill>
                  <a:schemeClr val="bg1"/>
                </a:solidFill>
                <a:latin typeface="Century Gothic" panose="020B0502020202020204" pitchFamily="34" charset="0"/>
              </a:rPr>
              <a:t>secreto</a:t>
            </a:r>
            <a:r>
              <a:rPr lang="en-GB" sz="2800" b="1" dirty="0">
                <a:solidFill>
                  <a:schemeClr val="bg1"/>
                </a:solidFill>
                <a:latin typeface="Century Gothic" panose="020B0502020202020204" pitchFamily="34" charset="0"/>
              </a:rPr>
              <a:t>!) 🤫</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21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10991565" y="393434"/>
            <a:ext cx="1102578" cy="389367"/>
          </a:xfrm>
          <a:noFill/>
        </p:spPr>
        <p:txBody>
          <a:bodyPr>
            <a:noAutofit/>
          </a:bodyPr>
          <a:lstStyle/>
          <a:p>
            <a:pPr marL="0" marR="0" lvl="0" indent="0" algn="ctr"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105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hablar</a:t>
            </a:r>
          </a:p>
        </p:txBody>
      </p:sp>
      <p:graphicFrame>
        <p:nvGraphicFramePr>
          <p:cNvPr id="40" name="Table 11">
            <a:extLst>
              <a:ext uri="{FF2B5EF4-FFF2-40B4-BE49-F238E27FC236}">
                <a16:creationId xmlns:a16="http://schemas.microsoft.com/office/drawing/2014/main" id="{4E0254B5-8401-4FBC-A878-A545FFA9C82F}"/>
              </a:ext>
            </a:extLst>
          </p:cNvPr>
          <p:cNvGraphicFramePr>
            <a:graphicFrameLocks noGrp="1"/>
          </p:cNvGraphicFramePr>
          <p:nvPr/>
        </p:nvGraphicFramePr>
        <p:xfrm>
          <a:off x="333695" y="1418788"/>
          <a:ext cx="9290377" cy="5304342"/>
        </p:xfrm>
        <a:graphic>
          <a:graphicData uri="http://schemas.openxmlformats.org/drawingml/2006/table">
            <a:tbl>
              <a:tblPr firstRow="1" bandRow="1">
                <a:tableStyleId>{5940675A-B579-460E-94D1-54222C63F5DA}</a:tableStyleId>
              </a:tblPr>
              <a:tblGrid>
                <a:gridCol w="1647045">
                  <a:extLst>
                    <a:ext uri="{9D8B030D-6E8A-4147-A177-3AD203B41FA5}">
                      <a16:colId xmlns:a16="http://schemas.microsoft.com/office/drawing/2014/main" val="869072719"/>
                    </a:ext>
                  </a:extLst>
                </a:gridCol>
                <a:gridCol w="762266">
                  <a:extLst>
                    <a:ext uri="{9D8B030D-6E8A-4147-A177-3AD203B41FA5}">
                      <a16:colId xmlns:a16="http://schemas.microsoft.com/office/drawing/2014/main" val="2511817614"/>
                    </a:ext>
                  </a:extLst>
                </a:gridCol>
                <a:gridCol w="1657550">
                  <a:extLst>
                    <a:ext uri="{9D8B030D-6E8A-4147-A177-3AD203B41FA5}">
                      <a16:colId xmlns:a16="http://schemas.microsoft.com/office/drawing/2014/main" val="3839861915"/>
                    </a:ext>
                  </a:extLst>
                </a:gridCol>
                <a:gridCol w="1522150">
                  <a:extLst>
                    <a:ext uri="{9D8B030D-6E8A-4147-A177-3AD203B41FA5}">
                      <a16:colId xmlns:a16="http://schemas.microsoft.com/office/drawing/2014/main" val="952565183"/>
                    </a:ext>
                  </a:extLst>
                </a:gridCol>
                <a:gridCol w="1850683">
                  <a:extLst>
                    <a:ext uri="{9D8B030D-6E8A-4147-A177-3AD203B41FA5}">
                      <a16:colId xmlns:a16="http://schemas.microsoft.com/office/drawing/2014/main" val="847058934"/>
                    </a:ext>
                  </a:extLst>
                </a:gridCol>
                <a:gridCol w="1850683">
                  <a:extLst>
                    <a:ext uri="{9D8B030D-6E8A-4147-A177-3AD203B41FA5}">
                      <a16:colId xmlns:a16="http://schemas.microsoft.com/office/drawing/2014/main" val="1818700484"/>
                    </a:ext>
                  </a:extLst>
                </a:gridCol>
              </a:tblGrid>
              <a:tr h="640101">
                <a:tc>
                  <a:txBody>
                    <a:bodyPr/>
                    <a:lstStyle/>
                    <a:p>
                      <a:pPr algn="ctr"/>
                      <a:r>
                        <a:rPr lang="es-AR" sz="2400" noProof="0" dirty="0">
                          <a:solidFill>
                            <a:srgbClr val="002060"/>
                          </a:solidFill>
                          <a:latin typeface="Century Gothic" panose="020B0502020202020204" pitchFamily="34" charset="0"/>
                        </a:rPr>
                        <a:t>¡Hola!</a:t>
                      </a:r>
                    </a:p>
                  </a:txBody>
                  <a:tcPr anchor="ctr"/>
                </a:tc>
                <a:tc rowSpan="8">
                  <a:txBody>
                    <a:bodyPr/>
                    <a:lstStyle/>
                    <a:p>
                      <a:pPr algn="ctr"/>
                      <a:r>
                        <a:rPr lang="es-AR" sz="2400" noProof="0" dirty="0">
                          <a:solidFill>
                            <a:srgbClr val="002060"/>
                          </a:solidFill>
                          <a:latin typeface="Century Gothic" panose="020B0502020202020204" pitchFamily="34" charset="0"/>
                        </a:rPr>
                        <a:t>Hoy es</a:t>
                      </a:r>
                    </a:p>
                  </a:txBody>
                  <a:tcPr anchor="ctr"/>
                </a:tc>
                <a:tc>
                  <a:txBody>
                    <a:bodyPr/>
                    <a:lstStyle/>
                    <a:p>
                      <a:r>
                        <a:rPr lang="es-AR" sz="2400" noProof="0" dirty="0">
                          <a:solidFill>
                            <a:srgbClr val="002060"/>
                          </a:solidFill>
                          <a:latin typeface="Century Gothic" panose="020B0502020202020204" pitchFamily="34" charset="0"/>
                        </a:rPr>
                        <a:t>lunes</a:t>
                      </a:r>
                    </a:p>
                  </a:txBody>
                  <a:tcPr/>
                </a:tc>
                <a:tc rowSpan="8">
                  <a:txBody>
                    <a:bodyPr/>
                    <a:lstStyle/>
                    <a:p>
                      <a:pPr algn="ctr"/>
                      <a:r>
                        <a:rPr lang="es-AR" sz="2800" noProof="0" dirty="0">
                          <a:solidFill>
                            <a:srgbClr val="002060"/>
                          </a:solidFill>
                          <a:latin typeface="Century Gothic" panose="020B0502020202020204" pitchFamily="34" charset="0"/>
                        </a:rPr>
                        <a:t>y estoy</a:t>
                      </a:r>
                    </a:p>
                  </a:txBody>
                  <a:tcPr anchor="ct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seri</a:t>
                      </a:r>
                      <a:r>
                        <a:rPr lang="en-GB" sz="2400" b="1" dirty="0">
                          <a:solidFill>
                            <a:srgbClr val="0070C0"/>
                          </a:solidFill>
                          <a:latin typeface="Century Gothic" panose="020B0502020202020204" pitchFamily="34" charset="0"/>
                          <a:ea typeface="Century Gothic"/>
                          <a:cs typeface="Century Gothic"/>
                          <a:sym typeface="Century Gothic"/>
                        </a:rPr>
                        <a:t>o</a:t>
                      </a:r>
                      <a:endParaRPr sz="2400" b="1" dirty="0">
                        <a:solidFill>
                          <a:srgbClr val="0070C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ea typeface="Century Gothic"/>
                          <a:cs typeface="Century Gothic"/>
                          <a:sym typeface="Century Gothic"/>
                        </a:rPr>
                        <a:t>seri</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b="1" dirty="0">
                        <a:solidFill>
                          <a:srgbClr val="FF000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609097566"/>
                  </a:ext>
                </a:extLst>
              </a:tr>
              <a:tr h="396263">
                <a:tc rowSpan="2">
                  <a:txBody>
                    <a:bodyPr/>
                    <a:lstStyle/>
                    <a:p>
                      <a:pPr algn="ctr"/>
                      <a:r>
                        <a:rPr lang="es-AR" sz="2400" noProof="0" dirty="0">
                          <a:solidFill>
                            <a:srgbClr val="002060"/>
                          </a:solidFill>
                          <a:latin typeface="Century Gothic" panose="020B0502020202020204" pitchFamily="34" charset="0"/>
                        </a:rPr>
                        <a:t>¡Buenos días!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martes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178641342"/>
                  </a:ext>
                </a:extLst>
              </a:tr>
              <a:tr h="1097650">
                <a:tc vMerge="1">
                  <a:txBody>
                    <a:bodyPr/>
                    <a:lstStyle/>
                    <a:p>
                      <a:r>
                        <a:rPr lang="es-AR" sz="2000" noProof="0" dirty="0">
                          <a:solidFill>
                            <a:srgbClr val="002060"/>
                          </a:solidFill>
                          <a:latin typeface="Century Gothic" panose="020B0502020202020204" pitchFamily="34" charset="0"/>
                        </a:rPr>
                        <a:t>¡Buenos días!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miércoles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728559174"/>
                  </a:ext>
                </a:extLst>
              </a:tr>
              <a:tr h="1097650">
                <a:tc rowSpan="5">
                  <a:txBody>
                    <a:bodyPr/>
                    <a:lstStyle/>
                    <a:p>
                      <a:pPr algn="ctr"/>
                      <a:r>
                        <a:rPr lang="es-AR" sz="2400" noProof="0" dirty="0">
                          <a:solidFill>
                            <a:srgbClr val="002060"/>
                          </a:solidFill>
                          <a:latin typeface="Century Gothic" panose="020B0502020202020204" pitchFamily="34" charset="0"/>
                        </a:rPr>
                        <a:t>¡Buenas tardes!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jueves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40948598"/>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viernes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lent</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lent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212051720"/>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sábado</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053149119"/>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rowSpan="2">
                  <a:txBody>
                    <a:bodyPr/>
                    <a:lstStyle/>
                    <a:p>
                      <a:r>
                        <a:rPr lang="es-AR" sz="2400" noProof="0" dirty="0">
                          <a:solidFill>
                            <a:srgbClr val="002060"/>
                          </a:solidFill>
                          <a:latin typeface="Century Gothic" panose="020B0502020202020204" pitchFamily="34" charset="0"/>
                        </a:rPr>
                        <a:t>domingo</a:t>
                      </a: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feliz</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r>
                        <a:rPr lang="en-GB" sz="2500" dirty="0" err="1">
                          <a:solidFill>
                            <a:srgbClr val="002060"/>
                          </a:solidFill>
                          <a:latin typeface="Century Gothic" panose="020B0502020202020204" pitchFamily="34" charset="0"/>
                        </a:rPr>
                        <a:t>feliz</a:t>
                      </a: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497036137"/>
                  </a:ext>
                </a:extLst>
              </a:tr>
              <a:tr h="640101">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4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elegante</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53101446"/>
                  </a:ext>
                </a:extLst>
              </a:tr>
            </a:tbl>
          </a:graphicData>
        </a:graphic>
      </p:graphicFrame>
      <p:sp>
        <p:nvSpPr>
          <p:cNvPr id="47" name="Rectangle 2">
            <a:extLst>
              <a:ext uri="{FF2B5EF4-FFF2-40B4-BE49-F238E27FC236}">
                <a16:creationId xmlns:a16="http://schemas.microsoft.com/office/drawing/2014/main" id="{B762DC8B-98F9-4029-8692-824D4E843C46}"/>
              </a:ext>
            </a:extLst>
          </p:cNvPr>
          <p:cNvSpPr>
            <a:spLocks noChangeArrowheads="1"/>
          </p:cNvSpPr>
          <p:nvPr/>
        </p:nvSpPr>
        <p:spPr bwMode="auto">
          <a:xfrm>
            <a:off x="11179717" y="2044590"/>
            <a:ext cx="502131" cy="4156257"/>
          </a:xfrm>
          <a:prstGeom prst="rect">
            <a:avLst/>
          </a:prstGeom>
          <a:solidFill>
            <a:srgbClr val="CC0099"/>
          </a:solidFill>
          <a:ln w="9525">
            <a:solidFill>
              <a:sysClr val="windowText" lastClr="000000"/>
            </a:solidFill>
            <a:miter lim="800000"/>
            <a:headEnd/>
            <a:tailEnd/>
          </a:ln>
          <a:effectLst/>
          <a:scene3d>
            <a:camera prst="orthographicFront"/>
            <a:lightRig rig="threePt" dir="t"/>
          </a:scene3d>
          <a:sp3d extrusionH="76200" prstMaterial="clear">
            <a:bevelT w="152400" h="50800" prst="softRound"/>
            <a:bevelB/>
            <a:extrusionClr>
              <a:sysClr val="window" lastClr="FFFFFF"/>
            </a:extrusionClr>
          </a:sp3d>
        </p:spPr>
        <p:txBody>
          <a:bodyPr wrap="none" anchor="ctr"/>
          <a:lstStyle/>
          <a:p>
            <a:pPr fontAlgn="base">
              <a:spcBef>
                <a:spcPct val="0"/>
              </a:spcBef>
              <a:spcAft>
                <a:spcPct val="0"/>
              </a:spcAft>
              <a:buClrTx/>
              <a:defRPr/>
            </a:pPr>
            <a:endParaRPr lang="en-GB" sz="2000" dirty="0">
              <a:solidFill>
                <a:prstClr val="black"/>
              </a:solidFill>
              <a:latin typeface="Century Gothic" panose="020B0502020202020204" pitchFamily="34" charset="0"/>
            </a:endParaRPr>
          </a:p>
        </p:txBody>
      </p:sp>
      <p:sp>
        <p:nvSpPr>
          <p:cNvPr id="49" name="Rectangle 3">
            <a:extLst>
              <a:ext uri="{FF2B5EF4-FFF2-40B4-BE49-F238E27FC236}">
                <a16:creationId xmlns:a16="http://schemas.microsoft.com/office/drawing/2014/main" id="{85E380BF-267F-4A5D-9DE0-44EA5E6C6B3D}"/>
              </a:ext>
            </a:extLst>
          </p:cNvPr>
          <p:cNvSpPr>
            <a:spLocks noChangeArrowheads="1"/>
          </p:cNvSpPr>
          <p:nvPr/>
        </p:nvSpPr>
        <p:spPr bwMode="auto">
          <a:xfrm>
            <a:off x="11177350" y="2044588"/>
            <a:ext cx="503528" cy="4156259"/>
          </a:xfrm>
          <a:prstGeom prst="rect">
            <a:avLst/>
          </a:prstGeom>
          <a:solidFill>
            <a:srgbClr val="85CFE1"/>
          </a:solidFill>
          <a:ln>
            <a:solidFill>
              <a:srgbClr val="02456F"/>
            </a:solidFill>
            <a:headEnd/>
            <a:tailEnd/>
          </a:ln>
          <a:effectLst>
            <a:outerShdw blurRad="57150" dist="19050" dir="5400000" algn="ctr" rotWithShape="0">
              <a:sysClr val="window" lastClr="FFFFFF">
                <a:alpha val="63000"/>
              </a:sysClr>
            </a:outerShdw>
          </a:effectLst>
        </p:spPr>
        <p:txBody>
          <a:bodyPr wrap="none" anchor="ctr"/>
          <a:lstStyle/>
          <a:p>
            <a:pPr fontAlgn="base">
              <a:spcBef>
                <a:spcPct val="0"/>
              </a:spcBef>
              <a:spcAft>
                <a:spcPct val="0"/>
              </a:spcAft>
              <a:buClrTx/>
              <a:defRPr/>
            </a:pPr>
            <a:endParaRPr lang="en-GB" sz="2000" dirty="0">
              <a:solidFill>
                <a:prstClr val="black"/>
              </a:solidFill>
              <a:latin typeface="Century Gothic" panose="020B0502020202020204" pitchFamily="34" charset="0"/>
            </a:endParaRPr>
          </a:p>
        </p:txBody>
      </p:sp>
      <p:sp>
        <p:nvSpPr>
          <p:cNvPr id="51" name="Line 4">
            <a:extLst>
              <a:ext uri="{FF2B5EF4-FFF2-40B4-BE49-F238E27FC236}">
                <a16:creationId xmlns:a16="http://schemas.microsoft.com/office/drawing/2014/main" id="{552C76A3-839E-480F-BC95-BCDC9860413A}"/>
              </a:ext>
            </a:extLst>
          </p:cNvPr>
          <p:cNvSpPr>
            <a:spLocks noChangeShapeType="1"/>
          </p:cNvSpPr>
          <p:nvPr/>
        </p:nvSpPr>
        <p:spPr bwMode="auto">
          <a:xfrm>
            <a:off x="11863089" y="2033162"/>
            <a:ext cx="0" cy="4156259"/>
          </a:xfrm>
          <a:prstGeom prst="line">
            <a:avLst/>
          </a:prstGeom>
          <a:noFill/>
          <a:ln w="28575">
            <a:solidFill>
              <a:srgbClr val="5B9BD5">
                <a:lumMod val="50000"/>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defRPr/>
            </a:pPr>
            <a:endParaRPr lang="fr-FR" sz="2400" dirty="0">
              <a:solidFill>
                <a:srgbClr val="5B9BD5">
                  <a:lumMod val="50000"/>
                </a:srgbClr>
              </a:solidFill>
              <a:latin typeface="Century Gothic" panose="020B0502020202020204" pitchFamily="34" charset="0"/>
            </a:endParaRPr>
          </a:p>
        </p:txBody>
      </p:sp>
      <p:sp>
        <p:nvSpPr>
          <p:cNvPr id="52" name="Line 7">
            <a:extLst>
              <a:ext uri="{FF2B5EF4-FFF2-40B4-BE49-F238E27FC236}">
                <a16:creationId xmlns:a16="http://schemas.microsoft.com/office/drawing/2014/main" id="{9F6A55BB-2013-4F5D-9D18-C18E812F70DC}"/>
              </a:ext>
            </a:extLst>
          </p:cNvPr>
          <p:cNvSpPr>
            <a:spLocks noChangeShapeType="1"/>
          </p:cNvSpPr>
          <p:nvPr/>
        </p:nvSpPr>
        <p:spPr bwMode="auto">
          <a:xfrm>
            <a:off x="11697995" y="2033161"/>
            <a:ext cx="216791" cy="0"/>
          </a:xfrm>
          <a:prstGeom prst="line">
            <a:avLst/>
          </a:prstGeom>
          <a:noFill/>
          <a:ln w="28575">
            <a:solidFill>
              <a:srgbClr val="5B9BD5">
                <a:lumMod val="50000"/>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defRPr/>
            </a:pPr>
            <a:endParaRPr lang="fr-FR" sz="2400" dirty="0">
              <a:solidFill>
                <a:srgbClr val="5B9BD5">
                  <a:lumMod val="50000"/>
                </a:srgbClr>
              </a:solidFill>
              <a:latin typeface="Century Gothic" panose="020B0502020202020204" pitchFamily="34" charset="0"/>
            </a:endParaRPr>
          </a:p>
        </p:txBody>
      </p:sp>
      <p:sp>
        <p:nvSpPr>
          <p:cNvPr id="53" name="Line 9">
            <a:extLst>
              <a:ext uri="{FF2B5EF4-FFF2-40B4-BE49-F238E27FC236}">
                <a16:creationId xmlns:a16="http://schemas.microsoft.com/office/drawing/2014/main" id="{78FC791A-EFB9-498B-B6F5-6940A29BFE69}"/>
              </a:ext>
            </a:extLst>
          </p:cNvPr>
          <p:cNvSpPr>
            <a:spLocks noChangeShapeType="1"/>
          </p:cNvSpPr>
          <p:nvPr/>
        </p:nvSpPr>
        <p:spPr bwMode="auto">
          <a:xfrm>
            <a:off x="11863090" y="6189420"/>
            <a:ext cx="216791" cy="0"/>
          </a:xfrm>
          <a:prstGeom prst="line">
            <a:avLst/>
          </a:prstGeom>
          <a:noFill/>
          <a:ln w="28575">
            <a:solidFill>
              <a:srgbClr val="5B9BD5">
                <a:lumMod val="50000"/>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defRPr/>
            </a:pPr>
            <a:endParaRPr lang="fr-FR" sz="2400" dirty="0">
              <a:solidFill>
                <a:srgbClr val="5B9BD5">
                  <a:lumMod val="50000"/>
                </a:srgbClr>
              </a:solidFill>
              <a:latin typeface="Century Gothic" panose="020B0502020202020204" pitchFamily="34" charset="0"/>
            </a:endParaRPr>
          </a:p>
        </p:txBody>
      </p:sp>
      <p:sp>
        <p:nvSpPr>
          <p:cNvPr id="54" name="Text Box 10">
            <a:extLst>
              <a:ext uri="{FF2B5EF4-FFF2-40B4-BE49-F238E27FC236}">
                <a16:creationId xmlns:a16="http://schemas.microsoft.com/office/drawing/2014/main" id="{0065835C-1BCE-4DA4-B832-F92EC2B566BD}"/>
              </a:ext>
            </a:extLst>
          </p:cNvPr>
          <p:cNvSpPr txBox="1">
            <a:spLocks noChangeArrowheads="1"/>
          </p:cNvSpPr>
          <p:nvPr/>
        </p:nvSpPr>
        <p:spPr bwMode="auto">
          <a:xfrm>
            <a:off x="10938891" y="1615682"/>
            <a:ext cx="1439862"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1600" b="1" dirty="0" err="1">
                <a:solidFill>
                  <a:srgbClr val="5B9BD5">
                    <a:lumMod val="50000"/>
                  </a:srgbClr>
                </a:solidFill>
                <a:latin typeface="Century Gothic" panose="020B0502020202020204" pitchFamily="34" charset="0"/>
              </a:rPr>
              <a:t>segundos</a:t>
            </a:r>
            <a:endParaRPr lang="en-GB" sz="1600" b="1" dirty="0">
              <a:solidFill>
                <a:srgbClr val="5B9BD5">
                  <a:lumMod val="50000"/>
                </a:srgbClr>
              </a:solidFill>
              <a:latin typeface="Century Gothic" panose="020B0502020202020204" pitchFamily="34" charset="0"/>
            </a:endParaRPr>
          </a:p>
        </p:txBody>
      </p:sp>
      <p:sp>
        <p:nvSpPr>
          <p:cNvPr id="55" name="Text Box 12">
            <a:extLst>
              <a:ext uri="{FF2B5EF4-FFF2-40B4-BE49-F238E27FC236}">
                <a16:creationId xmlns:a16="http://schemas.microsoft.com/office/drawing/2014/main" id="{1FCA21A4-1C6E-40B9-AE23-A98AEE6C8688}"/>
              </a:ext>
            </a:extLst>
          </p:cNvPr>
          <p:cNvSpPr txBox="1">
            <a:spLocks noChangeArrowheads="1"/>
          </p:cNvSpPr>
          <p:nvPr/>
        </p:nvSpPr>
        <p:spPr bwMode="auto">
          <a:xfrm>
            <a:off x="10740610" y="1615682"/>
            <a:ext cx="957385" cy="30777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b="1" dirty="0">
                <a:solidFill>
                  <a:srgbClr val="5B9BD5">
                    <a:lumMod val="50000"/>
                  </a:srgbClr>
                </a:solidFill>
                <a:latin typeface="Century Gothic" panose="020B0502020202020204" pitchFamily="34" charset="0"/>
              </a:rPr>
              <a:t>60</a:t>
            </a:r>
          </a:p>
        </p:txBody>
      </p:sp>
      <p:sp>
        <p:nvSpPr>
          <p:cNvPr id="56" name="Text Box 14">
            <a:extLst>
              <a:ext uri="{FF2B5EF4-FFF2-40B4-BE49-F238E27FC236}">
                <a16:creationId xmlns:a16="http://schemas.microsoft.com/office/drawing/2014/main" id="{0B65BE45-8763-43C6-B3CB-FF5A197F5BAC}"/>
              </a:ext>
            </a:extLst>
          </p:cNvPr>
          <p:cNvSpPr txBox="1">
            <a:spLocks noChangeArrowheads="1"/>
          </p:cNvSpPr>
          <p:nvPr/>
        </p:nvSpPr>
        <p:spPr bwMode="auto">
          <a:xfrm>
            <a:off x="11908839" y="5842965"/>
            <a:ext cx="872611" cy="30777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b="1" dirty="0">
                <a:solidFill>
                  <a:srgbClr val="5B9BD5">
                    <a:lumMod val="50000"/>
                  </a:srgbClr>
                </a:solidFill>
                <a:latin typeface="Century Gothic" panose="020B0502020202020204" pitchFamily="34" charset="0"/>
              </a:rPr>
              <a:t>0</a:t>
            </a:r>
          </a:p>
        </p:txBody>
      </p:sp>
      <p:sp>
        <p:nvSpPr>
          <p:cNvPr id="57" name="AutoShape 11">
            <a:hlinkClick r:id="" action="ppaction://noaction" highlightClick="1"/>
            <a:extLst>
              <a:ext uri="{FF2B5EF4-FFF2-40B4-BE49-F238E27FC236}">
                <a16:creationId xmlns:a16="http://schemas.microsoft.com/office/drawing/2014/main" id="{EE63E178-EF68-40C0-8787-3FE981376C7E}"/>
              </a:ext>
            </a:extLst>
          </p:cNvPr>
          <p:cNvSpPr>
            <a:spLocks noChangeArrowheads="1"/>
          </p:cNvSpPr>
          <p:nvPr/>
        </p:nvSpPr>
        <p:spPr bwMode="auto">
          <a:xfrm>
            <a:off x="10916452" y="6419840"/>
            <a:ext cx="1058732" cy="382082"/>
          </a:xfrm>
          <a:prstGeom prst="actionButtonBlank">
            <a:avLst/>
          </a:prstGeom>
          <a:solidFill>
            <a:srgbClr val="1F4E79"/>
          </a:solidFill>
          <a:ln>
            <a:noFill/>
            <a:headEnd/>
            <a:tailEnd/>
          </a:ln>
          <a:effectLst>
            <a:outerShdw blurRad="57150" dist="19050" dir="5400000" algn="ctr" rotWithShape="0">
              <a:srgbClr val="000000">
                <a:alpha val="63000"/>
              </a:srgbClr>
            </a:outerShdw>
          </a:effectLst>
        </p:spPr>
        <p:txBody>
          <a:bodyPr wrap="none" anchor="ctr"/>
          <a:lstStyle/>
          <a:p>
            <a:pPr algn="ctr" fontAlgn="base">
              <a:spcBef>
                <a:spcPct val="0"/>
              </a:spcBef>
              <a:spcAft>
                <a:spcPct val="0"/>
              </a:spcAft>
              <a:buClrTx/>
              <a:defRPr/>
            </a:pPr>
            <a:r>
              <a:rPr lang="en-GB" sz="1800" b="1" dirty="0">
                <a:solidFill>
                  <a:prstClr val="white"/>
                </a:solidFill>
                <a:latin typeface="Century Gothic" panose="020B0502020202020204" pitchFamily="34" charset="0"/>
              </a:rPr>
              <a:t>INICIO</a:t>
            </a:r>
          </a:p>
        </p:txBody>
      </p:sp>
      <p:sp>
        <p:nvSpPr>
          <p:cNvPr id="58" name="TextBox 57">
            <a:extLst>
              <a:ext uri="{FF2B5EF4-FFF2-40B4-BE49-F238E27FC236}">
                <a16:creationId xmlns:a16="http://schemas.microsoft.com/office/drawing/2014/main" id="{D8A1F309-1075-4C80-9C66-930D3FB6F26F}"/>
              </a:ext>
            </a:extLst>
          </p:cNvPr>
          <p:cNvSpPr txBox="1"/>
          <p:nvPr/>
        </p:nvSpPr>
        <p:spPr>
          <a:xfrm>
            <a:off x="297152" y="895568"/>
            <a:ext cx="936346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Can you guess each sentence in less than a minute?</a:t>
            </a:r>
          </a:p>
        </p:txBody>
      </p:sp>
      <p:sp>
        <p:nvSpPr>
          <p:cNvPr id="16" name="Speech Bubble: Rectangle with Corners Rounded 15">
            <a:extLst>
              <a:ext uri="{FF2B5EF4-FFF2-40B4-BE49-F238E27FC236}">
                <a16:creationId xmlns:a16="http://schemas.microsoft.com/office/drawing/2014/main" id="{B93EEB67-266C-4C3A-B4D4-FAD51C535785}"/>
              </a:ext>
            </a:extLst>
          </p:cNvPr>
          <p:cNvSpPr/>
          <p:nvPr/>
        </p:nvSpPr>
        <p:spPr>
          <a:xfrm>
            <a:off x="4005605" y="1889619"/>
            <a:ext cx="2090395" cy="1828800"/>
          </a:xfrm>
          <a:prstGeom prst="wedgeRoundRectCallout">
            <a:avLst/>
          </a:prstGeom>
          <a:solidFill>
            <a:srgbClr val="85C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Y in Spanish means </a:t>
            </a:r>
            <a:r>
              <a:rPr lang="en-GB" sz="2000" b="1" i="1" dirty="0">
                <a:latin typeface="Century Gothic" panose="020B0502020202020204" pitchFamily="34" charset="0"/>
              </a:rPr>
              <a:t>and</a:t>
            </a:r>
            <a:r>
              <a:rPr lang="en-GB" sz="2000" b="1" dirty="0">
                <a:latin typeface="Century Gothic" panose="020B0502020202020204" pitchFamily="34" charset="0"/>
              </a:rPr>
              <a:t>. Pronounce it like the ‘</a:t>
            </a:r>
            <a:r>
              <a:rPr lang="en-GB" sz="2000" b="1" dirty="0" err="1">
                <a:latin typeface="Century Gothic" panose="020B0502020202020204" pitchFamily="34" charset="0"/>
              </a:rPr>
              <a:t>i</a:t>
            </a:r>
            <a:r>
              <a:rPr lang="en-GB" sz="2000" b="1" dirty="0">
                <a:latin typeface="Century Gothic" panose="020B0502020202020204" pitchFamily="34" charset="0"/>
              </a:rPr>
              <a:t>’ in Spanish </a:t>
            </a:r>
            <a:r>
              <a:rPr lang="en-GB" sz="2000" b="1" i="1" dirty="0">
                <a:latin typeface="Century Gothic" panose="020B0502020202020204" pitchFamily="34" charset="0"/>
              </a:rPr>
              <a:t>idea</a:t>
            </a:r>
            <a:r>
              <a:rPr lang="en-GB" sz="2000" b="1" dirty="0">
                <a:latin typeface="Century Gothic" panose="020B0502020202020204" pitchFamily="34" charset="0"/>
              </a:rPr>
              <a:t>.</a:t>
            </a:r>
          </a:p>
        </p:txBody>
      </p:sp>
      <p:sp>
        <p:nvSpPr>
          <p:cNvPr id="2" name="TextBox 1">
            <a:extLst>
              <a:ext uri="{FF2B5EF4-FFF2-40B4-BE49-F238E27FC236}">
                <a16:creationId xmlns:a16="http://schemas.microsoft.com/office/drawing/2014/main" id="{EBD11FBF-28D1-CB76-F699-1B41FEDC975D}"/>
              </a:ext>
            </a:extLst>
          </p:cNvPr>
          <p:cNvSpPr txBox="1"/>
          <p:nvPr/>
        </p:nvSpPr>
        <p:spPr>
          <a:xfrm>
            <a:off x="8202454" y="53554"/>
            <a:ext cx="2706106" cy="923330"/>
          </a:xfrm>
          <a:prstGeom prst="rect">
            <a:avLst/>
          </a:prstGeom>
          <a:solidFill>
            <a:srgbClr val="C2E49C"/>
          </a:solidFill>
        </p:spPr>
        <p:txBody>
          <a:bodyPr wrap="square" rtlCol="0">
            <a:spAutoFit/>
          </a:bodyPr>
          <a:lstStyle/>
          <a:p>
            <a:pPr algn="ctr"/>
            <a:r>
              <a:rPr lang="en-GB" b="1" dirty="0" err="1">
                <a:solidFill>
                  <a:srgbClr val="002060"/>
                </a:solidFill>
                <a:latin typeface="Century Gothic" panose="020B0502020202020204" pitchFamily="34" charset="0"/>
              </a:rPr>
              <a:t>adivina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guess</a:t>
            </a:r>
          </a:p>
          <a:p>
            <a:pPr algn="ctr"/>
            <a:r>
              <a:rPr lang="en-GB" b="1" dirty="0" err="1">
                <a:solidFill>
                  <a:srgbClr val="002060"/>
                </a:solidFill>
                <a:latin typeface="Century Gothic" panose="020B0502020202020204" pitchFamily="34" charset="0"/>
              </a:rPr>
              <a:t>frase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sentence</a:t>
            </a:r>
          </a:p>
          <a:p>
            <a:pPr algn="ctr"/>
            <a:r>
              <a:rPr lang="en-GB" b="1" dirty="0">
                <a:solidFill>
                  <a:srgbClr val="002060"/>
                </a:solidFill>
                <a:latin typeface="Century Gothic" panose="020B0502020202020204" pitchFamily="34" charset="0"/>
              </a:rPr>
              <a:t>y</a:t>
            </a:r>
            <a:r>
              <a:rPr lang="en-GB" dirty="0">
                <a:solidFill>
                  <a:srgbClr val="002060"/>
                </a:solidFill>
                <a:latin typeface="Century Gothic" panose="020B0502020202020204" pitchFamily="34" charset="0"/>
              </a:rPr>
              <a:t> - and</a:t>
            </a:r>
          </a:p>
        </p:txBody>
      </p:sp>
      <p:pic>
        <p:nvPicPr>
          <p:cNvPr id="5" name="Graphic 4" descr="Teacher">
            <a:extLst>
              <a:ext uri="{FF2B5EF4-FFF2-40B4-BE49-F238E27FC236}">
                <a16:creationId xmlns:a16="http://schemas.microsoft.com/office/drawing/2014/main" id="{C93DCB7A-BD4D-398F-2B71-11AED707CE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974" y="134870"/>
            <a:ext cx="914400" cy="914400"/>
          </a:xfrm>
          <a:prstGeom prst="rect">
            <a:avLst/>
          </a:prstGeom>
        </p:spPr>
      </p:pic>
      <p:sp>
        <p:nvSpPr>
          <p:cNvPr id="6" name="Speech Bubble: Rectangle with Corners Rounded 5">
            <a:extLst>
              <a:ext uri="{FF2B5EF4-FFF2-40B4-BE49-F238E27FC236}">
                <a16:creationId xmlns:a16="http://schemas.microsoft.com/office/drawing/2014/main" id="{7D924829-55A2-52B4-B170-8027D16B89B3}"/>
              </a:ext>
            </a:extLst>
          </p:cNvPr>
          <p:cNvSpPr/>
          <p:nvPr/>
        </p:nvSpPr>
        <p:spPr>
          <a:xfrm>
            <a:off x="1268259" y="258412"/>
            <a:ext cx="6504141" cy="584775"/>
          </a:xfrm>
          <a:prstGeom prst="wedgeRoundRectCallout">
            <a:avLst>
              <a:gd name="adj1" fmla="val -54471"/>
              <a:gd name="adj2" fmla="val 635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bg1"/>
              </a:solidFill>
              <a:latin typeface="Century Gothic" panose="020B0502020202020204" pitchFamily="34" charset="0"/>
            </a:endParaRPr>
          </a:p>
        </p:txBody>
      </p:sp>
      <p:sp>
        <p:nvSpPr>
          <p:cNvPr id="9" name="Title 2">
            <a:extLst>
              <a:ext uri="{FF2B5EF4-FFF2-40B4-BE49-F238E27FC236}">
                <a16:creationId xmlns:a16="http://schemas.microsoft.com/office/drawing/2014/main" id="{CEB82284-CF19-264B-3A46-216CE2019F5F}"/>
              </a:ext>
            </a:extLst>
          </p:cNvPr>
          <p:cNvSpPr txBox="1">
            <a:spLocks/>
          </p:cNvSpPr>
          <p:nvPr/>
        </p:nvSpPr>
        <p:spPr>
          <a:xfrm>
            <a:off x="11002404" y="1080819"/>
            <a:ext cx="1034668" cy="35845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hablar</a:t>
            </a:r>
            <a:endParaRPr lang="en-GB" sz="2000" b="1" kern="0" dirty="0">
              <a:solidFill>
                <a:srgbClr val="002060"/>
              </a:solidFill>
              <a:latin typeface="Century Gothic" panose="020B0502020202020204" pitchFamily="34" charset="0"/>
            </a:endParaRPr>
          </a:p>
        </p:txBody>
      </p:sp>
      <p:sp>
        <p:nvSpPr>
          <p:cNvPr id="10" name="Google Shape;307;p14">
            <a:extLst>
              <a:ext uri="{FF2B5EF4-FFF2-40B4-BE49-F238E27FC236}">
                <a16:creationId xmlns:a16="http://schemas.microsoft.com/office/drawing/2014/main" id="{DF0BB790-13F6-117F-48E8-7E8A487F03DD}"/>
              </a:ext>
            </a:extLst>
          </p:cNvPr>
          <p:cNvSpPr txBox="1"/>
          <p:nvPr/>
        </p:nvSpPr>
        <p:spPr>
          <a:xfrm>
            <a:off x="11042889" y="1072449"/>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11" name="Picture 10">
            <a:extLst>
              <a:ext uri="{FF2B5EF4-FFF2-40B4-BE49-F238E27FC236}">
                <a16:creationId xmlns:a16="http://schemas.microsoft.com/office/drawing/2014/main" id="{421881C6-F159-9CC4-6CFE-CEB6838A9C15}"/>
              </a:ext>
            </a:extLst>
          </p:cNvPr>
          <p:cNvPicPr>
            <a:picLocks noChangeAspect="1"/>
          </p:cNvPicPr>
          <p:nvPr/>
        </p:nvPicPr>
        <p:blipFill>
          <a:blip r:embed="rId5"/>
          <a:stretch>
            <a:fillRect/>
          </a:stretch>
        </p:blipFill>
        <p:spPr>
          <a:xfrm>
            <a:off x="11065810" y="26722"/>
            <a:ext cx="945328" cy="1000130"/>
          </a:xfrm>
          <a:prstGeom prst="rect">
            <a:avLst/>
          </a:prstGeom>
        </p:spPr>
      </p:pic>
      <p:sp>
        <p:nvSpPr>
          <p:cNvPr id="4" name="TextBox 3">
            <a:hlinkClick r:id="" action="ppaction://noaction">
              <a:snd r:embed="rId6" name="60_advinalafrassedetucompanyero.wav"/>
            </a:hlinkClick>
            <a:extLst>
              <a:ext uri="{FF2B5EF4-FFF2-40B4-BE49-F238E27FC236}">
                <a16:creationId xmlns:a16="http://schemas.microsoft.com/office/drawing/2014/main" id="{A2BBD9C3-7773-48CF-5268-E5F68C6189D8}"/>
              </a:ext>
            </a:extLst>
          </p:cNvPr>
          <p:cNvSpPr txBox="1"/>
          <p:nvPr/>
        </p:nvSpPr>
        <p:spPr>
          <a:xfrm>
            <a:off x="1396624" y="289189"/>
            <a:ext cx="6133410" cy="523220"/>
          </a:xfrm>
          <a:prstGeom prst="rect">
            <a:avLst/>
          </a:prstGeom>
          <a:noFill/>
        </p:spPr>
        <p:txBody>
          <a:bodyPr wrap="none" rtlCol="0">
            <a:spAutoFit/>
          </a:bodyPr>
          <a:lstStyle/>
          <a:p>
            <a:r>
              <a:rPr lang="en-GB" sz="2800" b="1" dirty="0" err="1">
                <a:solidFill>
                  <a:schemeClr val="bg1"/>
                </a:solidFill>
                <a:latin typeface="Century Gothic" panose="020B0502020202020204" pitchFamily="34" charset="0"/>
              </a:rPr>
              <a:t>Adivina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de </a:t>
            </a:r>
            <a:r>
              <a:rPr lang="en-GB" sz="2800" b="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compañero</a:t>
            </a:r>
            <a:r>
              <a:rPr lang="en-GB" sz="2800" b="1" dirty="0">
                <a:solidFill>
                  <a:schemeClr val="bg1"/>
                </a:solidFill>
                <a:latin typeface="Century Gothic" panose="020B0502020202020204" pitchFamily="34" charset="0"/>
              </a:rPr>
              <a:t>.</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30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7"/>
                    </p:tgtEl>
                  </p:cond>
                </p:stCondLst>
                <p:endSync evt="end" delay="0">
                  <p:rtn val="all"/>
                </p:endSync>
                <p:childTnLst>
                  <p:par>
                    <p:cTn id="18" fill="hold">
                      <p:stCondLst>
                        <p:cond delay="0"/>
                      </p:stCondLst>
                      <p:childTnLst>
                        <p:par>
                          <p:cTn id="19" fill="hold">
                            <p:stCondLst>
                              <p:cond delay="0"/>
                            </p:stCondLst>
                            <p:childTnLst>
                              <p:par>
                                <p:cTn id="20" presetID="12" presetClass="exit" presetSubtype="4" fill="hold" nodeType="afterEffect">
                                  <p:stCondLst>
                                    <p:cond delay="0"/>
                                  </p:stCondLst>
                                  <p:childTnLst>
                                    <p:animEffect transition="out" filter="slide(fromBottom)">
                                      <p:cBhvr>
                                        <p:cTn id="21" dur="59000"/>
                                        <p:tgtEl>
                                          <p:spTgt spid="49"/>
                                        </p:tgtEl>
                                      </p:cBhvr>
                                    </p:animEffect>
                                    <p:set>
                                      <p:cBhvr>
                                        <p:cTn id="22" dur="1" fill="hold">
                                          <p:stCondLst>
                                            <p:cond delay="58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aphicFrame>
        <p:nvGraphicFramePr>
          <p:cNvPr id="7" name="Table 5">
            <a:extLst>
              <a:ext uri="{FF2B5EF4-FFF2-40B4-BE49-F238E27FC236}">
                <a16:creationId xmlns:a16="http://schemas.microsoft.com/office/drawing/2014/main" id="{83F25EF4-9A67-4CA1-8048-A6DFB02C8776}"/>
              </a:ext>
            </a:extLst>
          </p:cNvPr>
          <p:cNvGraphicFramePr>
            <a:graphicFrameLocks noGrp="1"/>
          </p:cNvGraphicFramePr>
          <p:nvPr>
            <p:extLst>
              <p:ext uri="{D42A27DB-BD31-4B8C-83A1-F6EECF244321}">
                <p14:modId xmlns:p14="http://schemas.microsoft.com/office/powerpoint/2010/main" val="3735583176"/>
              </p:ext>
            </p:extLst>
          </p:nvPr>
        </p:nvGraphicFramePr>
        <p:xfrm>
          <a:off x="101599" y="1855408"/>
          <a:ext cx="11993744" cy="2975384"/>
        </p:xfrm>
        <a:graphic>
          <a:graphicData uri="http://schemas.openxmlformats.org/drawingml/2006/table">
            <a:tbl>
              <a:tblPr firstRow="1" bandRow="1"/>
              <a:tblGrid>
                <a:gridCol w="1499218">
                  <a:extLst>
                    <a:ext uri="{9D8B030D-6E8A-4147-A177-3AD203B41FA5}">
                      <a16:colId xmlns:a16="http://schemas.microsoft.com/office/drawing/2014/main" val="708695226"/>
                    </a:ext>
                  </a:extLst>
                </a:gridCol>
                <a:gridCol w="1499218">
                  <a:extLst>
                    <a:ext uri="{9D8B030D-6E8A-4147-A177-3AD203B41FA5}">
                      <a16:colId xmlns:a16="http://schemas.microsoft.com/office/drawing/2014/main" val="44410006"/>
                    </a:ext>
                  </a:extLst>
                </a:gridCol>
                <a:gridCol w="1499218">
                  <a:extLst>
                    <a:ext uri="{9D8B030D-6E8A-4147-A177-3AD203B41FA5}">
                      <a16:colId xmlns:a16="http://schemas.microsoft.com/office/drawing/2014/main" val="438897240"/>
                    </a:ext>
                  </a:extLst>
                </a:gridCol>
                <a:gridCol w="1499218">
                  <a:extLst>
                    <a:ext uri="{9D8B030D-6E8A-4147-A177-3AD203B41FA5}">
                      <a16:colId xmlns:a16="http://schemas.microsoft.com/office/drawing/2014/main" val="2794303834"/>
                    </a:ext>
                  </a:extLst>
                </a:gridCol>
                <a:gridCol w="1499218">
                  <a:extLst>
                    <a:ext uri="{9D8B030D-6E8A-4147-A177-3AD203B41FA5}">
                      <a16:colId xmlns:a16="http://schemas.microsoft.com/office/drawing/2014/main" val="3094756364"/>
                    </a:ext>
                  </a:extLst>
                </a:gridCol>
                <a:gridCol w="1499218">
                  <a:extLst>
                    <a:ext uri="{9D8B030D-6E8A-4147-A177-3AD203B41FA5}">
                      <a16:colId xmlns:a16="http://schemas.microsoft.com/office/drawing/2014/main" val="1730436470"/>
                    </a:ext>
                  </a:extLst>
                </a:gridCol>
                <a:gridCol w="1499218">
                  <a:extLst>
                    <a:ext uri="{9D8B030D-6E8A-4147-A177-3AD203B41FA5}">
                      <a16:colId xmlns:a16="http://schemas.microsoft.com/office/drawing/2014/main" val="1406511556"/>
                    </a:ext>
                  </a:extLst>
                </a:gridCol>
                <a:gridCol w="1499218">
                  <a:extLst>
                    <a:ext uri="{9D8B030D-6E8A-4147-A177-3AD203B41FA5}">
                      <a16:colId xmlns:a16="http://schemas.microsoft.com/office/drawing/2014/main" val="4122352242"/>
                    </a:ext>
                  </a:extLst>
                </a:gridCol>
              </a:tblGrid>
              <a:tr h="1487692">
                <a:tc>
                  <a:txBody>
                    <a:bodyPr/>
                    <a:lstStyle/>
                    <a:p>
                      <a:pPr algn="ctr"/>
                      <a:r>
                        <a:rPr lang="en-GB" sz="2000" b="1" dirty="0">
                          <a:solidFill>
                            <a:srgbClr val="002060"/>
                          </a:solidFill>
                          <a:latin typeface="Century Gothic" panose="020B0502020202020204" pitchFamily="34" charset="0"/>
                        </a:rPr>
                        <a:t>¿</a:t>
                      </a:r>
                      <a:r>
                        <a:rPr lang="en-GB" sz="2000" b="1" dirty="0" err="1">
                          <a:solidFill>
                            <a:srgbClr val="002060"/>
                          </a:solidFill>
                          <a:latin typeface="Century Gothic" panose="020B0502020202020204" pitchFamily="34" charset="0"/>
                        </a:rPr>
                        <a:t>Qué</a:t>
                      </a:r>
                      <a:r>
                        <a:rPr lang="en-GB" sz="2000" b="1" dirty="0">
                          <a:solidFill>
                            <a:srgbClr val="002060"/>
                          </a:solidFill>
                          <a:latin typeface="Century Gothic" panose="020B0502020202020204" pitchFamily="34" charset="0"/>
                        </a:rPr>
                        <a:t> día es?</a:t>
                      </a:r>
                    </a:p>
                  </a:txBody>
                  <a:tcPr anchor="ctr"/>
                </a:tc>
                <a:tc>
                  <a:txBody>
                    <a:bodyPr/>
                    <a:lstStyle/>
                    <a:p>
                      <a:r>
                        <a:rPr lang="en-GB" sz="1600" dirty="0">
                          <a:solidFill>
                            <a:srgbClr val="002060"/>
                          </a:solidFill>
                          <a:latin typeface="Century Gothic" panose="020B0502020202020204" pitchFamily="34" charset="0"/>
                        </a:rPr>
                        <a:t>Today is… </a:t>
                      </a: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3204618098"/>
                  </a:ext>
                </a:extLst>
              </a:tr>
              <a:tr h="1487692">
                <a:tc>
                  <a:txBody>
                    <a:bodyPr/>
                    <a:lstStyle/>
                    <a:p>
                      <a:pPr algn="ctr"/>
                      <a:r>
                        <a:rPr lang="en-GB" sz="2000" b="1" dirty="0">
                          <a:solidFill>
                            <a:srgbClr val="002060"/>
                          </a:solidFill>
                          <a:latin typeface="Century Gothic" panose="020B0502020202020204" pitchFamily="34" charset="0"/>
                        </a:rPr>
                        <a:t>¿</a:t>
                      </a:r>
                      <a:r>
                        <a:rPr lang="en-GB" sz="2000" b="1" dirty="0" err="1">
                          <a:solidFill>
                            <a:srgbClr val="002060"/>
                          </a:solidFill>
                          <a:latin typeface="Century Gothic" panose="020B0502020202020204" pitchFamily="34" charset="0"/>
                        </a:rPr>
                        <a:t>Cómo</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estás</a:t>
                      </a:r>
                      <a:r>
                        <a:rPr lang="en-GB" sz="2000" b="1" dirty="0">
                          <a:solidFill>
                            <a:srgbClr val="002060"/>
                          </a:solidFill>
                          <a:latin typeface="Century Gothic" panose="020B0502020202020204" pitchFamily="34" charset="0"/>
                        </a:rPr>
                        <a:t>?</a:t>
                      </a:r>
                    </a:p>
                  </a:txBody>
                  <a:tcPr anchor="ctr"/>
                </a:tc>
                <a:tc>
                  <a:txBody>
                    <a:bodyPr/>
                    <a:lstStyle/>
                    <a:p>
                      <a:r>
                        <a:rPr lang="en-GB" sz="1600" dirty="0">
                          <a:solidFill>
                            <a:srgbClr val="002060"/>
                          </a:solidFill>
                          <a:latin typeface="Century Gothic" panose="020B0502020202020204" pitchFamily="34" charset="0"/>
                        </a:rPr>
                        <a:t>I am (feeling…)</a:t>
                      </a: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2815279467"/>
                  </a:ext>
                </a:extLst>
              </a:tr>
            </a:tbl>
          </a:graphicData>
        </a:graphic>
      </p:graphicFrame>
      <p:pic>
        <p:nvPicPr>
          <p:cNvPr id="8" name="Picture 2" descr="Calender, Icon, Pictogram, Web, Black, Number, Holiday">
            <a:extLst>
              <a:ext uri="{FF2B5EF4-FFF2-40B4-BE49-F238E27FC236}">
                <a16:creationId xmlns:a16="http://schemas.microsoft.com/office/drawing/2014/main" id="{84B0AEAE-ABFC-431F-A364-6CF0D13DD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5434" y="4893843"/>
            <a:ext cx="1926566" cy="1926566"/>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4101F76E-9CC2-D8E6-3AD3-DFA977B000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59" y="857410"/>
            <a:ext cx="914400" cy="914400"/>
          </a:xfrm>
          <a:prstGeom prst="rect">
            <a:avLst/>
          </a:prstGeom>
        </p:spPr>
      </p:pic>
      <p:sp>
        <p:nvSpPr>
          <p:cNvPr id="4" name="Speech Bubble: Rectangle with Corners Rounded 3">
            <a:extLst>
              <a:ext uri="{FF2B5EF4-FFF2-40B4-BE49-F238E27FC236}">
                <a16:creationId xmlns:a16="http://schemas.microsoft.com/office/drawing/2014/main" id="{AC445A6E-F5A1-CA6B-B873-7820FBB80B35}"/>
              </a:ext>
            </a:extLst>
          </p:cNvPr>
          <p:cNvSpPr/>
          <p:nvPr/>
        </p:nvSpPr>
        <p:spPr>
          <a:xfrm>
            <a:off x="1039943" y="980952"/>
            <a:ext cx="4308433" cy="584775"/>
          </a:xfrm>
          <a:prstGeom prst="wedgeRoundRectCallout">
            <a:avLst>
              <a:gd name="adj1" fmla="val -57283"/>
              <a:gd name="adj2" fmla="val 635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bg1"/>
              </a:solidFill>
              <a:latin typeface="Century Gothic" panose="020B0502020202020204" pitchFamily="34" charset="0"/>
            </a:endParaRPr>
          </a:p>
        </p:txBody>
      </p:sp>
      <p:sp>
        <p:nvSpPr>
          <p:cNvPr id="5" name="TextBox 4">
            <a:hlinkClick r:id="" action="ppaction://noaction">
              <a:snd r:embed="rId7" name="61_escribeenespanyol.wav"/>
            </a:hlinkClick>
            <a:extLst>
              <a:ext uri="{FF2B5EF4-FFF2-40B4-BE49-F238E27FC236}">
                <a16:creationId xmlns:a16="http://schemas.microsoft.com/office/drawing/2014/main" id="{3A494C11-2926-2FD7-8122-3B28EDABE21D}"/>
              </a:ext>
            </a:extLst>
          </p:cNvPr>
          <p:cNvSpPr txBox="1"/>
          <p:nvPr/>
        </p:nvSpPr>
        <p:spPr>
          <a:xfrm>
            <a:off x="1039943" y="1006111"/>
            <a:ext cx="4152099" cy="523220"/>
          </a:xfrm>
          <a:prstGeom prst="rect">
            <a:avLst/>
          </a:prstGeom>
          <a:noFill/>
        </p:spPr>
        <p:txBody>
          <a:bodyPr wrap="none" rtlCol="0">
            <a:spAutoFit/>
          </a:bodyPr>
          <a:lstStyle/>
          <a:p>
            <a:r>
              <a:rPr lang="en-GB" sz="2800" b="1" dirty="0">
                <a:solidFill>
                  <a:schemeClr val="bg1"/>
                </a:solidFill>
                <a:latin typeface="Century Gothic" panose="020B0502020202020204" pitchFamily="34" charset="0"/>
              </a:rPr>
              <a:t>Escribe en español 📝.</a:t>
            </a:r>
          </a:p>
        </p:txBody>
      </p:sp>
    </p:spTree>
    <p:extLst>
      <p:ext uri="{BB962C8B-B14F-4D97-AF65-F5344CB8AC3E}">
        <p14:creationId xmlns:p14="http://schemas.microsoft.com/office/powerpoint/2010/main" val="35592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2248</Words>
  <Application>Microsoft Office PowerPoint</Application>
  <PresentationFormat>Widescreen</PresentationFormat>
  <Paragraphs>430</Paragraphs>
  <Slides>10</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docs-Century Gothic</vt:lpstr>
      <vt:lpstr>Dreaming Outloud Pro</vt:lpstr>
      <vt:lpstr>Ink Free</vt:lpstr>
      <vt:lpstr>Modern Love</vt:lpstr>
      <vt:lpstr>Office Theme</vt:lpstr>
      <vt:lpstr>Describing me and others </vt:lpstr>
      <vt:lpstr>Follow up 1 </vt:lpstr>
      <vt:lpstr>Follow up 2: </vt:lpstr>
      <vt:lpstr>Follow up 3: </vt:lpstr>
      <vt:lpstr>Follow up 4:</vt:lpstr>
      <vt:lpstr>Follow up 4</vt:lpstr>
      <vt:lpstr>escribir</vt:lpstr>
      <vt:lpstr>hablar</vt:lpstr>
      <vt:lpstr>Follow up 5: </vt:lpstr>
      <vt:lpstr>Los días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Paula Vázquez-Valero</cp:lastModifiedBy>
  <cp:revision>20</cp:revision>
  <dcterms:created xsi:type="dcterms:W3CDTF">2021-07-19T18:50:08Z</dcterms:created>
  <dcterms:modified xsi:type="dcterms:W3CDTF">2023-07-01T19:32:14Z</dcterms:modified>
</cp:coreProperties>
</file>