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349" r:id="rId2"/>
    <p:sldId id="391" r:id="rId3"/>
    <p:sldId id="321" r:id="rId4"/>
    <p:sldId id="382" r:id="rId5"/>
    <p:sldId id="323" r:id="rId6"/>
    <p:sldId id="383" r:id="rId7"/>
    <p:sldId id="285" r:id="rId8"/>
    <p:sldId id="331" r:id="rId9"/>
    <p:sldId id="327" r:id="rId10"/>
    <p:sldId id="384" r:id="rId11"/>
    <p:sldId id="385" r:id="rId12"/>
    <p:sldId id="387" r:id="rId13"/>
    <p:sldId id="389"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
      <p:font typeface="Dreaming Outloud Pro" panose="03050502040302030504" pitchFamily="66" charset="0"/>
      <p:regular r:id="rId24"/>
      <p:italic r:id="rId25"/>
    </p:embeddedFont>
    <p:embeddedFont>
      <p:font typeface="Dreaming Outloud Script Pro" panose="03050502040304050704" pitchFamily="66" charset="0"/>
      <p:regular r:id="rId26"/>
      <p:italic r:id="rId27"/>
    </p:embeddedFont>
    <p:embeddedFont>
      <p:font typeface="Modern Love" panose="04090805081005020601" pitchFamily="82" charset="0"/>
      <p:regular r:id="rId28"/>
    </p:embeddedFont>
    <p:embeddedFont>
      <p:font typeface="Segoe Print" panose="02000600000000000000" pitchFamily="2"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fAoGAkQLPovnmz22uWfrGTLQuH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Vazquez-Valero" initials="PV" lastIdx="1" clrIdx="0">
    <p:extLst>
      <p:ext uri="{19B8F6BF-5375-455C-9EA6-DF929625EA0E}">
        <p15:presenceInfo xmlns:p15="http://schemas.microsoft.com/office/powerpoint/2012/main" userId="S::PVazquez-Valero@combertonvc.org::3a0e46d7-2099-40af-a155-aa45b68bff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93"/>
    <a:srgbClr val="FF9900"/>
    <a:srgbClr val="FF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F97AC7-43DB-44B7-9C7A-4E3044283202}" v="7" dt="2023-06-30T17:55:06.636"/>
  </p1510:revLst>
</p1510:revInfo>
</file>

<file path=ppt/tableStyles.xml><?xml version="1.0" encoding="utf-8"?>
<a:tblStyleLst xmlns:a="http://schemas.openxmlformats.org/drawingml/2006/main" def="{7FF5F828-6C90-4657-BD3A-750F5844F318}">
  <a:tblStyle styleId="{7FF5F828-6C90-4657-BD3A-750F5844F318}"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1" autoAdjust="0"/>
    <p:restoredTop sz="93878" autoAdjust="0"/>
  </p:normalViewPr>
  <p:slideViewPr>
    <p:cSldViewPr snapToGrid="0" showGuides="1">
      <p:cViewPr varScale="1">
        <p:scale>
          <a:sx n="103" d="100"/>
          <a:sy n="103" d="100"/>
        </p:scale>
        <p:origin x="114" y="22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1BF97AC7-43DB-44B7-9C7A-4E3044283202}"/>
    <pc:docChg chg="undo custSel modSld sldOrd">
      <pc:chgData name="Paula Vázquez-Valero" userId="3a0e46d7-2099-40af-a155-aa45b68bfff3" providerId="ADAL" clId="{1BF97AC7-43DB-44B7-9C7A-4E3044283202}" dt="2023-06-30T17:55:06.635" v="14" actId="1036"/>
      <pc:docMkLst>
        <pc:docMk/>
      </pc:docMkLst>
      <pc:sldChg chg="modSp mod ord">
        <pc:chgData name="Paula Vázquez-Valero" userId="3a0e46d7-2099-40af-a155-aa45b68bfff3" providerId="ADAL" clId="{1BF97AC7-43DB-44B7-9C7A-4E3044283202}" dt="2023-06-30T10:30:22.250" v="7" actId="1076"/>
        <pc:sldMkLst>
          <pc:docMk/>
          <pc:sldMk cId="0" sldId="285"/>
        </pc:sldMkLst>
        <pc:spChg chg="mod">
          <ac:chgData name="Paula Vázquez-Valero" userId="3a0e46d7-2099-40af-a155-aa45b68bfff3" providerId="ADAL" clId="{1BF97AC7-43DB-44B7-9C7A-4E3044283202}" dt="2023-06-30T10:30:21.692" v="6" actId="1076"/>
          <ac:spMkLst>
            <pc:docMk/>
            <pc:sldMk cId="0" sldId="285"/>
            <ac:spMk id="36" creationId="{065E872A-880F-405B-8113-FCF4DE1DFCD7}"/>
          </ac:spMkLst>
        </pc:spChg>
        <pc:spChg chg="mod">
          <ac:chgData name="Paula Vázquez-Valero" userId="3a0e46d7-2099-40af-a155-aa45b68bfff3" providerId="ADAL" clId="{1BF97AC7-43DB-44B7-9C7A-4E3044283202}" dt="2023-06-30T10:30:22.250" v="7" actId="1076"/>
          <ac:spMkLst>
            <pc:docMk/>
            <pc:sldMk cId="0" sldId="285"/>
            <ac:spMk id="37" creationId="{A9568333-9917-4AC1-B9B5-FA48A2BB7A1E}"/>
          </ac:spMkLst>
        </pc:spChg>
      </pc:sldChg>
      <pc:sldChg chg="addSp delSp modSp modAnim">
        <pc:chgData name="Paula Vázquez-Valero" userId="3a0e46d7-2099-40af-a155-aa45b68bfff3" providerId="ADAL" clId="{1BF97AC7-43DB-44B7-9C7A-4E3044283202}" dt="2023-06-30T17:55:06.635" v="14" actId="1036"/>
        <pc:sldMkLst>
          <pc:docMk/>
          <pc:sldMk cId="1005556332" sldId="331"/>
        </pc:sldMkLst>
        <pc:picChg chg="add del mod">
          <ac:chgData name="Paula Vázquez-Valero" userId="3a0e46d7-2099-40af-a155-aa45b68bfff3" providerId="ADAL" clId="{1BF97AC7-43DB-44B7-9C7A-4E3044283202}" dt="2023-06-30T11:00:27.208" v="9"/>
          <ac:picMkLst>
            <pc:docMk/>
            <pc:sldMk cId="1005556332" sldId="331"/>
            <ac:picMk id="7" creationId="{432058CB-7DC7-D748-75AD-496E1DBC9A45}"/>
          </ac:picMkLst>
        </pc:picChg>
        <pc:picChg chg="mod">
          <ac:chgData name="Paula Vázquez-Valero" userId="3a0e46d7-2099-40af-a155-aa45b68bfff3" providerId="ADAL" clId="{1BF97AC7-43DB-44B7-9C7A-4E3044283202}" dt="2023-06-30T17:55:06.635" v="14" actId="1036"/>
          <ac:picMkLst>
            <pc:docMk/>
            <pc:sldMk cId="1005556332" sldId="331"/>
            <ac:picMk id="14" creationId="{27669C76-A16C-BFE1-1914-5745B1DCEE65}"/>
          </ac:picMkLst>
        </pc:picChg>
        <pc:picChg chg="mod">
          <ac:chgData name="Paula Vázquez-Valero" userId="3a0e46d7-2099-40af-a155-aa45b68bfff3" providerId="ADAL" clId="{1BF97AC7-43DB-44B7-9C7A-4E3044283202}" dt="2023-06-30T11:00:36.989" v="11" actId="1035"/>
          <ac:picMkLst>
            <pc:docMk/>
            <pc:sldMk cId="1005556332" sldId="331"/>
            <ac:picMk id="73" creationId="{3062E1DD-6240-4E38-85F7-4C50E2BE47A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0" dirty="0">
              <a:solidFill>
                <a:srgbClr val="00206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dirty="0">
                <a:solidFill>
                  <a:srgbClr val="002060"/>
                </a:solidFill>
                <a:latin typeface="Arial"/>
                <a:ea typeface="Arial"/>
                <a:cs typeface="Arial"/>
                <a:sym typeface="Arial"/>
              </a:rPr>
              <a:t>- Phonics: </a:t>
            </a:r>
            <a:r>
              <a:rPr lang="en-GB" sz="1200" b="0" dirty="0">
                <a:solidFill>
                  <a:srgbClr val="002060"/>
                </a:solidFill>
                <a:latin typeface="Arial"/>
                <a:ea typeface="Arial"/>
                <a:cs typeface="Arial"/>
                <a:sym typeface="Arial"/>
              </a:rPr>
              <a:t>casa</a:t>
            </a:r>
            <a:r>
              <a:rPr lang="en-GB" sz="1200" b="0" i="0" dirty="0">
                <a:solidFill>
                  <a:srgbClr val="002060"/>
                </a:solidFill>
                <a:effectLst/>
                <a:latin typeface="docs-Century Gothic"/>
              </a:rPr>
              <a:t>[106] dos [64] </a:t>
            </a:r>
            <a:r>
              <a:rPr lang="en-GB" sz="1200" b="0" i="0" dirty="0" err="1">
                <a:solidFill>
                  <a:srgbClr val="002060"/>
                </a:solidFill>
                <a:effectLst/>
                <a:latin typeface="docs-Century Gothic"/>
              </a:rPr>
              <a:t>elefante</a:t>
            </a:r>
            <a:r>
              <a:rPr lang="en-GB" sz="1200" b="0" i="0" dirty="0">
                <a:solidFill>
                  <a:srgbClr val="002060"/>
                </a:solidFill>
                <a:effectLst/>
                <a:latin typeface="docs-Century Gothic"/>
              </a:rPr>
              <a:t> [&gt;5000] </a:t>
            </a:r>
            <a:r>
              <a:rPr lang="en-GB" sz="1800" b="0" i="0" u="none" strike="noStrike" dirty="0">
                <a:solidFill>
                  <a:srgbClr val="002060"/>
                </a:solidFill>
                <a:effectLst/>
                <a:latin typeface="docs-Century Gothic"/>
              </a:rPr>
              <a:t>idea</a:t>
            </a:r>
            <a:r>
              <a:rPr lang="en-GB" sz="1800" b="1" i="0" u="none" strike="noStrike" dirty="0">
                <a:solidFill>
                  <a:srgbClr val="002060"/>
                </a:solidFill>
                <a:effectLst/>
                <a:latin typeface="docs-Century Gothic"/>
              </a:rPr>
              <a:t> </a:t>
            </a:r>
            <a:r>
              <a:rPr lang="en-GB" sz="1800" b="0" i="0" u="none" strike="noStrike" dirty="0">
                <a:solidFill>
                  <a:srgbClr val="002060"/>
                </a:solidFill>
                <a:effectLst/>
                <a:latin typeface="docs-Century Gothic"/>
              </a:rPr>
              <a:t>[247]</a:t>
            </a:r>
            <a:r>
              <a:rPr lang="en-GB" sz="1200" b="0" i="0" u="none" strike="noStrike" dirty="0">
                <a:solidFill>
                  <a:srgbClr val="002060"/>
                </a:solidFill>
                <a:effectLst/>
                <a:latin typeface="docs-Century Gothic"/>
              </a:rPr>
              <a:t> </a:t>
            </a:r>
            <a:r>
              <a:rPr lang="en-GB" sz="1200" b="0" i="0" dirty="0" err="1">
                <a:solidFill>
                  <a:srgbClr val="002060"/>
                </a:solidFill>
                <a:effectLst/>
                <a:latin typeface="docs-Century Gothic"/>
              </a:rPr>
              <a:t>universo</a:t>
            </a:r>
            <a:r>
              <a:rPr lang="en-GB" sz="1200" b="0" i="0" dirty="0">
                <a:solidFill>
                  <a:srgbClr val="002060"/>
                </a:solidFill>
                <a:effectLst/>
                <a:latin typeface="docs-Century Gothic"/>
              </a:rPr>
              <a:t> [1603] + cluster: </a:t>
            </a:r>
            <a:r>
              <a:rPr lang="en-GB" sz="1200" b="1" i="0" u="none" strike="noStrike" dirty="0" err="1">
                <a:solidFill>
                  <a:srgbClr val="FF0000"/>
                </a:solidFill>
                <a:effectLst/>
                <a:latin typeface="docs-Century Gothic"/>
              </a:rPr>
              <a:t>bailar</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[1323] </a:t>
            </a:r>
            <a:r>
              <a:rPr lang="en-GB" sz="1200" b="1" dirty="0" err="1">
                <a:solidFill>
                  <a:srgbClr val="002060"/>
                </a:solidFill>
                <a:latin typeface="Century Gothic" panose="020B0502020202020204" pitchFamily="34" charset="0"/>
              </a:rPr>
              <a:t>beber</a:t>
            </a:r>
            <a:r>
              <a:rPr lang="en-GB" sz="1200" dirty="0">
                <a:solidFill>
                  <a:srgbClr val="002060"/>
                </a:solidFill>
                <a:latin typeface="Century Gothic" panose="020B0502020202020204" pitchFamily="34" charset="0"/>
              </a:rPr>
              <a:t> [1085]</a:t>
            </a:r>
            <a:r>
              <a:rPr lang="en-GB" sz="1200" b="0" i="0" u="none" strike="noStrike" dirty="0">
                <a:solidFill>
                  <a:srgbClr val="FF0000"/>
                </a:solidFill>
                <a:effectLst/>
                <a:latin typeface="docs-Century Gothic"/>
              </a:rPr>
              <a:t> </a:t>
            </a:r>
            <a:r>
              <a:rPr lang="en-GB" sz="1200" b="1" i="0" u="none" strike="noStrike" dirty="0" err="1">
                <a:solidFill>
                  <a:srgbClr val="FF0000"/>
                </a:solidFill>
                <a:effectLst/>
                <a:latin typeface="docs-Century Gothic"/>
              </a:rPr>
              <a:t>oso</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[4449] </a:t>
            </a:r>
            <a:r>
              <a:rPr lang="en-GB" sz="1200" b="1" i="0" u="none" strike="noStrike" dirty="0" err="1">
                <a:solidFill>
                  <a:srgbClr val="FF0000"/>
                </a:solidFill>
                <a:effectLst/>
                <a:latin typeface="docs-Century Gothic"/>
              </a:rPr>
              <a:t>té</a:t>
            </a:r>
            <a:r>
              <a:rPr lang="en-GB" sz="1200" b="0" i="0" u="none" strike="noStrike" dirty="0">
                <a:solidFill>
                  <a:srgbClr val="FF0000"/>
                </a:solidFill>
                <a:effectLst/>
                <a:latin typeface="docs-Century Gothic"/>
              </a:rPr>
              <a:t> [2552] </a:t>
            </a:r>
            <a:r>
              <a:rPr lang="en-GB" sz="1200" b="1" i="0" u="none" strike="noStrike" dirty="0" err="1">
                <a:solidFill>
                  <a:srgbClr val="FF0000"/>
                </a:solidFill>
                <a:effectLst/>
                <a:latin typeface="docs-Century Gothic"/>
              </a:rPr>
              <a:t>tú</a:t>
            </a:r>
            <a:r>
              <a:rPr lang="en-GB" sz="1200" b="1" i="0" u="none" strike="noStrike" dirty="0">
                <a:solidFill>
                  <a:srgbClr val="FF0000"/>
                </a:solidFill>
                <a:effectLst/>
                <a:latin typeface="docs-Century Gothic"/>
              </a:rPr>
              <a:t> </a:t>
            </a:r>
            <a:r>
              <a:rPr lang="en-GB" sz="1200" b="0" i="0" u="none" strike="noStrike" dirty="0">
                <a:solidFill>
                  <a:srgbClr val="FF0000"/>
                </a:solidFill>
                <a:effectLst/>
                <a:latin typeface="docs-Century Gothic"/>
              </a:rPr>
              <a:t>[184] </a:t>
            </a:r>
            <a:endParaRPr lang="en-GB" sz="1200" b="0" i="0" dirty="0">
              <a:solidFill>
                <a:srgbClr val="002060"/>
              </a:solidFill>
              <a:effectLst/>
              <a:latin typeface="docs-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dirty="0">
                <a:solidFill>
                  <a:srgbClr val="002060"/>
                </a:solidFill>
                <a:latin typeface="Arial"/>
                <a:ea typeface="Arial"/>
                <a:cs typeface="Arial"/>
                <a:sym typeface="Arial"/>
              </a:rPr>
              <a:t>- Vocabulary: </a:t>
            </a:r>
            <a:r>
              <a:rPr lang="en-GB" sz="1200" b="1" i="0" dirty="0" err="1">
                <a:solidFill>
                  <a:srgbClr val="002060"/>
                </a:solidFill>
                <a:effectLst/>
                <a:latin typeface="Century Gothic" panose="020B0502020202020204" pitchFamily="34" charset="0"/>
              </a:rPr>
              <a:t>eres</a:t>
            </a:r>
            <a:r>
              <a:rPr lang="en-GB" sz="1200" b="0" i="0" dirty="0">
                <a:solidFill>
                  <a:srgbClr val="002060"/>
                </a:solidFill>
                <a:effectLst/>
                <a:latin typeface="Century Gothic" panose="020B0502020202020204" pitchFamily="34" charset="0"/>
              </a:rPr>
              <a:t> [7] </a:t>
            </a:r>
            <a:r>
              <a:rPr lang="en-GB" sz="1200" b="1" i="0" dirty="0">
                <a:solidFill>
                  <a:srgbClr val="002060"/>
                </a:solidFill>
                <a:effectLst/>
                <a:latin typeface="Century Gothic" panose="020B0502020202020204" pitchFamily="34" charset="0"/>
              </a:rPr>
              <a:t>de</a:t>
            </a:r>
            <a:r>
              <a:rPr lang="en-GB" sz="1200" b="1" i="0" baseline="30000" dirty="0">
                <a:solidFill>
                  <a:srgbClr val="002060"/>
                </a:solidFill>
                <a:effectLst/>
                <a:latin typeface="Century Gothic" panose="020B0502020202020204" pitchFamily="34" charset="0"/>
              </a:rPr>
              <a:t>1</a:t>
            </a:r>
            <a:r>
              <a:rPr lang="en-GB" sz="1200" b="0" i="0" dirty="0">
                <a:solidFill>
                  <a:srgbClr val="002060"/>
                </a:solidFill>
                <a:effectLst/>
                <a:latin typeface="Century Gothic" panose="020B0502020202020204" pitchFamily="34" charset="0"/>
              </a:rPr>
              <a:t> [2] </a:t>
            </a:r>
            <a:r>
              <a:rPr lang="en-GB" sz="1200" b="1" i="0" dirty="0">
                <a:solidFill>
                  <a:srgbClr val="002060"/>
                </a:solidFill>
                <a:effectLst/>
                <a:latin typeface="Century Gothic" panose="020B0502020202020204" pitchFamily="34" charset="0"/>
              </a:rPr>
              <a:t>Inglaterra </a:t>
            </a:r>
            <a:r>
              <a:rPr lang="en-GB" sz="1200" b="0" i="0" dirty="0">
                <a:solidFill>
                  <a:srgbClr val="002060"/>
                </a:solidFill>
                <a:effectLst/>
                <a:latin typeface="Century Gothic" panose="020B0502020202020204" pitchFamily="34" charset="0"/>
              </a:rPr>
              <a:t>[n/a] </a:t>
            </a:r>
            <a:r>
              <a:rPr lang="en-GB" sz="1200" b="1" i="0" dirty="0">
                <a:solidFill>
                  <a:srgbClr val="002060"/>
                </a:solidFill>
                <a:effectLst/>
                <a:latin typeface="Century Gothic" panose="020B0502020202020204" pitchFamily="34" charset="0"/>
              </a:rPr>
              <a:t>España</a:t>
            </a:r>
            <a:r>
              <a:rPr lang="en-GB" sz="1200" b="0" i="0" dirty="0">
                <a:solidFill>
                  <a:srgbClr val="002060"/>
                </a:solidFill>
                <a:effectLst/>
                <a:latin typeface="Century Gothic" panose="020B0502020202020204" pitchFamily="34" charset="0"/>
              </a:rPr>
              <a:t> [n/a] </a:t>
            </a:r>
            <a:r>
              <a:rPr lang="en-GB" sz="1200" b="1" i="0" dirty="0">
                <a:solidFill>
                  <a:srgbClr val="002060"/>
                </a:solidFill>
                <a:effectLst/>
                <a:latin typeface="Century Gothic" panose="020B0502020202020204" pitchFamily="34" charset="0"/>
              </a:rPr>
              <a:t>Perú </a:t>
            </a:r>
            <a:r>
              <a:rPr lang="en-GB" sz="1200" b="0" i="0" dirty="0">
                <a:solidFill>
                  <a:srgbClr val="002060"/>
                </a:solidFill>
                <a:effectLst/>
                <a:latin typeface="Century Gothic" panose="020B0502020202020204" pitchFamily="34" charset="0"/>
              </a:rPr>
              <a:t>[n/a] </a:t>
            </a:r>
            <a:r>
              <a:rPr lang="en-GB" sz="1600" b="0" i="0" dirty="0">
                <a:solidFill>
                  <a:srgbClr val="002060"/>
                </a:solidFill>
                <a:effectLst/>
                <a:latin typeface="Century Gothic" panose="020B0502020202020204" pitchFamily="34" charset="0"/>
              </a:rPr>
              <a:t>(recycle adjectives) </a:t>
            </a:r>
            <a:endParaRPr lang="en-GB" sz="1600" b="0" dirty="0">
              <a:solidFill>
                <a:srgbClr val="002060"/>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effectLst/>
                <a:latin typeface="Calibri" panose="020F0502020204030204" pitchFamily="34" charset="0"/>
                <a:ea typeface="Calibri" panose="020F0502020204030204" pitchFamily="34" charset="0"/>
              </a:rPr>
              <a:t>- Revisit 1: </a:t>
            </a:r>
            <a:r>
              <a:rPr lang="en-GB" sz="800" b="1" dirty="0">
                <a:solidFill>
                  <a:srgbClr val="002060"/>
                </a:solidFill>
                <a:latin typeface="Century Gothic"/>
                <a:ea typeface="Century Gothic"/>
                <a:cs typeface="Century Gothic"/>
                <a:sym typeface="Century Gothic"/>
              </a:rPr>
              <a:t>Revisit: </a:t>
            </a:r>
            <a:r>
              <a:rPr lang="es-ES" sz="1200" b="0" i="0" u="none" strike="noStrike" dirty="0">
                <a:solidFill>
                  <a:srgbClr val="002060"/>
                </a:solidFill>
                <a:effectLst/>
                <a:latin typeface="Century Gothic" panose="020B0502020202020204" pitchFamily="34" charset="0"/>
              </a:rPr>
              <a:t>clase [320] [en clase] curioso [1811] lento [1569] rápido [870] hoy [167]</a:t>
            </a:r>
            <a:r>
              <a:rPr lang="es-ES" sz="1000" dirty="0"/>
              <a:t> </a:t>
            </a:r>
            <a:endParaRPr lang="en-GB" sz="800" b="1" dirty="0">
              <a:solidFill>
                <a:srgbClr val="002060"/>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traducir</a:t>
            </a:r>
            <a:r>
              <a:rPr lang="en-GB" sz="1800" b="0" dirty="0"/>
              <a:t> [2037] </a:t>
            </a:r>
            <a:r>
              <a:rPr lang="en-GB" sz="1800" b="1" i="0" u="none" strike="noStrike" dirty="0" err="1">
                <a:solidFill>
                  <a:srgbClr val="FF0000"/>
                </a:solidFill>
                <a:effectLst/>
                <a:latin typeface="docs-Century Gothic"/>
              </a:rPr>
              <a:t>poema</a:t>
            </a:r>
            <a:r>
              <a:rPr lang="en-GB" sz="1800" b="1" i="0" u="none" strike="noStrike" dirty="0">
                <a:solidFill>
                  <a:srgbClr val="FF0000"/>
                </a:solidFill>
                <a:effectLst/>
                <a:latin typeface="docs-Century Gothic"/>
              </a:rPr>
              <a:t> </a:t>
            </a:r>
            <a:r>
              <a:rPr lang="en-GB" sz="1800" b="0" i="0" u="none" strike="noStrike" dirty="0">
                <a:solidFill>
                  <a:srgbClr val="FF0000"/>
                </a:solidFill>
                <a:effectLst/>
                <a:latin typeface="docs-Century Gothic"/>
              </a:rPr>
              <a:t>[1430]</a:t>
            </a:r>
            <a:endParaRPr lang="en-GB" sz="1800" b="0" dirty="0"/>
          </a:p>
          <a:p>
            <a:pPr marL="0" marR="0" lvl="0" indent="0" algn="l" rtl="0">
              <a:lnSpc>
                <a:spcPct val="100000"/>
              </a:lnSpc>
              <a:spcBef>
                <a:spcPts val="0"/>
              </a:spcBef>
              <a:spcAft>
                <a:spcPts val="0"/>
              </a:spcAft>
              <a:buClr>
                <a:schemeClr val="dk1"/>
              </a:buClr>
              <a:buSzPts val="1200"/>
              <a:buFont typeface="Calibri"/>
              <a:buNone/>
            </a:pPr>
            <a:endParaRPr lang="en-GB" sz="1800" b="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use ‘soy de’ in oral production.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bring up speech bubble to introduce ‘ &amp; two possible answers (</a:t>
            </a:r>
            <a:r>
              <a:rPr lang="en-GB" dirty="0" err="1"/>
              <a:t>Inglaterra</a:t>
            </a:r>
            <a:r>
              <a:rPr lang="en-GB" dirty="0"/>
              <a:t> / </a:t>
            </a:r>
            <a:r>
              <a:rPr lang="en-GB" dirty="0" err="1"/>
              <a:t>España</a:t>
            </a:r>
            <a:r>
              <a:rPr lang="en-GB" dirty="0"/>
              <a:t>).</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bring up the support for the answer &amp; give pupils examples of full sentence (Soy de </a:t>
            </a:r>
            <a:r>
              <a:rPr lang="en-GB" dirty="0" err="1"/>
              <a:t>Inglaterra</a:t>
            </a:r>
            <a:r>
              <a:rPr lang="en-GB" dirty="0"/>
              <a:t> / Soy de </a:t>
            </a:r>
            <a:r>
              <a:rPr lang="en-GB" dirty="0" err="1"/>
              <a:t>España</a:t>
            </a:r>
            <a:r>
              <a:rPr lang="en-GB" dirty="0"/>
              <a:t>).</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Ask around in the classroom, eliciting answers from pupils. </a:t>
            </a:r>
            <a:br>
              <a:rPr lang="en-GB" dirty="0"/>
            </a:br>
            <a:r>
              <a:rPr lang="en-GB" dirty="0"/>
              <a:t>E.g. </a:t>
            </a:r>
            <a:r>
              <a:rPr lang="es-AR" sz="1200" b="1" i="0" u="none" strike="noStrike" cap="none" dirty="0">
                <a:solidFill>
                  <a:srgbClr val="FFFFFF"/>
                </a:solidFill>
                <a:latin typeface="Century Gothic"/>
                <a:ea typeface="Century Gothic"/>
                <a:cs typeface="Century Gothic"/>
                <a:sym typeface="Century Gothic"/>
              </a:rPr>
              <a:t>¿Eres de España? </a:t>
            </a:r>
            <a:r>
              <a:rPr lang="es-AR" sz="1200" b="1" i="0" u="none" strike="noStrike" cap="none" dirty="0">
                <a:solidFill>
                  <a:srgbClr val="FFFFFF"/>
                </a:solidFill>
                <a:latin typeface="Century Gothic"/>
                <a:ea typeface="Century Gothic"/>
                <a:cs typeface="Century Gothic"/>
                <a:sym typeface="Wingdings" panose="05000000000000000000" pitchFamily="2" charset="2"/>
              </a:rPr>
              <a:t></a:t>
            </a:r>
            <a:r>
              <a:rPr lang="es-AR" sz="1200" b="1" i="0" u="none" strike="noStrike" cap="none" dirty="0">
                <a:solidFill>
                  <a:srgbClr val="FFFFFF"/>
                </a:solidFill>
                <a:latin typeface="Century Gothic"/>
                <a:ea typeface="Century Gothic"/>
                <a:cs typeface="Century Gothic"/>
                <a:sym typeface="Century Gothic"/>
              </a:rPr>
              <a:t> No, soy de Inglaterra. </a:t>
            </a:r>
            <a:r>
              <a:rPr lang="es-AR" sz="1200" b="1" i="0" u="none" strike="noStrike" cap="none" dirty="0">
                <a:solidFill>
                  <a:srgbClr val="FFFFFF"/>
                </a:solidFill>
                <a:latin typeface="Century Gothic"/>
                <a:ea typeface="Century Gothic"/>
                <a:cs typeface="Century Gothic"/>
                <a:sym typeface="Wingdings" panose="05000000000000000000" pitchFamily="2" charset="2"/>
              </a:rPr>
              <a:t> Sí, soy de España.</a:t>
            </a:r>
            <a:br>
              <a:rPr lang="es-AR" sz="1200" b="1" i="0" u="none" strike="noStrike" cap="none" dirty="0">
                <a:solidFill>
                  <a:srgbClr val="FFFFFF"/>
                </a:solidFill>
                <a:latin typeface="Century Gothic"/>
                <a:ea typeface="Century Gothic"/>
                <a:cs typeface="Century Gothic"/>
                <a:sym typeface="Wingdings" panose="05000000000000000000" pitchFamily="2" charset="2"/>
              </a:rPr>
            </a:br>
            <a:r>
              <a:rPr lang="es-AR" sz="1200" b="1" i="0" u="none" strike="noStrike" cap="none" dirty="0">
                <a:solidFill>
                  <a:srgbClr val="FFFFFF"/>
                </a:solidFill>
                <a:latin typeface="Century Gothic"/>
                <a:ea typeface="Century Gothic"/>
                <a:cs typeface="Century Gothic"/>
                <a:sym typeface="Century Gothic"/>
              </a:rPr>
              <a:t>¿Eres de Inglaterra? </a:t>
            </a:r>
            <a:r>
              <a:rPr lang="es-AR" sz="1200" b="1" i="0" u="none" strike="noStrike" cap="none" dirty="0">
                <a:solidFill>
                  <a:srgbClr val="FFFFFF"/>
                </a:solidFill>
                <a:latin typeface="Century Gothic"/>
                <a:ea typeface="Century Gothic"/>
                <a:cs typeface="Century Gothic"/>
                <a:sym typeface="Wingdings" panose="05000000000000000000" pitchFamily="2" charset="2"/>
              </a:rPr>
              <a:t></a:t>
            </a:r>
            <a:r>
              <a:rPr lang="es-AR" sz="1200" b="1" i="0" u="none" strike="noStrike" cap="none" dirty="0">
                <a:solidFill>
                  <a:srgbClr val="FFFFFF"/>
                </a:solidFill>
                <a:latin typeface="Century Gothic"/>
                <a:ea typeface="Century Gothic"/>
                <a:cs typeface="Century Gothic"/>
                <a:sym typeface="Century Gothic"/>
              </a:rPr>
              <a:t> No, soy de España. </a:t>
            </a:r>
            <a:r>
              <a:rPr lang="es-AR" sz="1200" b="1" i="0" u="none" strike="noStrike" cap="none" dirty="0">
                <a:solidFill>
                  <a:srgbClr val="FFFFFF"/>
                </a:solidFill>
                <a:latin typeface="Century Gothic"/>
                <a:ea typeface="Century Gothic"/>
                <a:cs typeface="Century Gothic"/>
                <a:sym typeface="Wingdings" panose="05000000000000000000" pitchFamily="2" charset="2"/>
              </a:rPr>
              <a:t> Sí, soy de Inglaterra.</a:t>
            </a:r>
            <a:br>
              <a:rPr lang="es-AR" sz="1200" b="1" i="0" u="none" strike="noStrike" cap="none" dirty="0">
                <a:solidFill>
                  <a:srgbClr val="FFFFFF"/>
                </a:solidFill>
                <a:latin typeface="Century Gothic"/>
                <a:ea typeface="Century Gothic"/>
                <a:cs typeface="Century Gothic"/>
                <a:sym typeface="Wingdings" panose="05000000000000000000" pitchFamily="2" charset="2"/>
              </a:rPr>
            </a:b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lang="en-GB" dirty="0"/>
          </a:p>
          <a:p>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418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fld id="{6DE5E8F0-3074-4A24-9073-AEBB70944060}" type="slidenum">
              <a:rPr lang="en-US" smtClean="0"/>
              <a:t>12</a:t>
            </a:fld>
            <a:endParaRPr lang="en-US"/>
          </a:p>
        </p:txBody>
      </p:sp>
    </p:spTree>
    <p:extLst>
      <p:ext uri="{BB962C8B-B14F-4D97-AF65-F5344CB8AC3E}">
        <p14:creationId xmlns:p14="http://schemas.microsoft.com/office/powerpoint/2010/main" val="246454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t>Timing: </a:t>
            </a:r>
            <a:r>
              <a:rPr lang="en-GB" b="0" dirty="0"/>
              <a:t>2 minutes</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dirty="0"/>
              <a:t>to practise SSC </a:t>
            </a:r>
            <a:r>
              <a:rPr lang="en-GB" b="1" dirty="0"/>
              <a:t>[a] [e] [i] [o] [u]</a:t>
            </a: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Procedure:</a:t>
            </a:r>
          </a:p>
          <a:p>
            <a:pPr marL="0" lvl="0" indent="0" algn="l" rtl="0">
              <a:spcBef>
                <a:spcPts val="0"/>
              </a:spcBef>
              <a:spcAft>
                <a:spcPts val="0"/>
              </a:spcAft>
              <a:buClr>
                <a:schemeClr val="dk1"/>
              </a:buClr>
              <a:buSzPts val="1200"/>
              <a:buFont typeface="Calibri"/>
              <a:buNone/>
            </a:pPr>
            <a:r>
              <a:rPr lang="en-GB" b="0" dirty="0"/>
              <a:t>1. </a:t>
            </a:r>
            <a:r>
              <a:rPr lang="en-GB" dirty="0"/>
              <a:t>Click to trigger the SSC [a] and get pupils to repeat – this is also a great opportunity to check whether they remember the source words.</a:t>
            </a:r>
          </a:p>
          <a:p>
            <a:pPr marL="0" lvl="0" indent="0" algn="l" rtl="0">
              <a:spcBef>
                <a:spcPts val="0"/>
              </a:spcBef>
              <a:spcAft>
                <a:spcPts val="0"/>
              </a:spcAft>
              <a:buClr>
                <a:schemeClr val="dk1"/>
              </a:buClr>
              <a:buSzPts val="1200"/>
              <a:buFont typeface="Calibri"/>
              <a:buNone/>
            </a:pPr>
            <a:r>
              <a:rPr lang="en-GB" dirty="0"/>
              <a:t>2. Click to trigger the word [casa] and pupils repeat.</a:t>
            </a:r>
          </a:p>
          <a:p>
            <a:pPr marL="0" lvl="0" indent="0" algn="l" rtl="0">
              <a:spcBef>
                <a:spcPts val="0"/>
              </a:spcBef>
              <a:spcAft>
                <a:spcPts val="0"/>
              </a:spcAft>
              <a:buClr>
                <a:schemeClr val="dk1"/>
              </a:buClr>
              <a:buSzPts val="1200"/>
              <a:buFont typeface="Calibri"/>
              <a:buNone/>
            </a:pPr>
            <a:r>
              <a:rPr lang="en-GB" dirty="0"/>
              <a:t>3. Repeat the process with [e] [</a:t>
            </a:r>
            <a:r>
              <a:rPr lang="en-GB" dirty="0" err="1"/>
              <a:t>i</a:t>
            </a:r>
            <a:r>
              <a:rPr lang="en-GB" dirty="0"/>
              <a:t>] [o] [u]</a:t>
            </a:r>
          </a:p>
          <a:p>
            <a:pPr marL="0" lvl="0" indent="0" algn="l" rtl="0">
              <a:spcBef>
                <a:spcPts val="0"/>
              </a:spcBef>
              <a:spcAft>
                <a:spcPts val="0"/>
              </a:spcAft>
              <a:buClr>
                <a:schemeClr val="dk1"/>
              </a:buClr>
              <a:buSzPts val="1200"/>
              <a:buFont typeface="Calibri"/>
              <a:buNone/>
            </a:pPr>
            <a:r>
              <a:rPr lang="en-GB" dirty="0"/>
              <a:t>4. Once all the source words are on display, click to trigger first picture [</a:t>
            </a:r>
            <a:r>
              <a:rPr lang="en-GB" dirty="0" err="1"/>
              <a:t>universo</a:t>
            </a:r>
            <a:r>
              <a:rPr lang="en-GB" dirty="0"/>
              <a:t>] – ask pupils to pronounce the word that matches the picture. Repeat 4 more times to go through all the source words. </a:t>
            </a:r>
          </a:p>
          <a:p>
            <a:pPr marL="139700" lvl="0" indent="0" algn="l" rtl="0">
              <a:spcBef>
                <a:spcPts val="0"/>
              </a:spcBef>
              <a:spcAft>
                <a:spcPts val="0"/>
              </a:spcAft>
              <a:buClr>
                <a:schemeClr val="dk1"/>
              </a:buClr>
              <a:buSzPts val="1400"/>
              <a:buNone/>
            </a:pPr>
            <a:r>
              <a:rPr lang="en-GB" dirty="0"/>
              <a:t> </a:t>
            </a:r>
          </a:p>
          <a:p>
            <a:pPr marL="0" lvl="0" indent="0" algn="l" rtl="0">
              <a:spcBef>
                <a:spcPts val="0"/>
              </a:spcBef>
              <a:spcAft>
                <a:spcPts val="0"/>
              </a:spcAft>
              <a:buClr>
                <a:schemeClr val="dk1"/>
              </a:buClr>
              <a:buSzPts val="1100"/>
              <a:buFont typeface="Arial"/>
              <a:buNone/>
            </a:pPr>
            <a:r>
              <a:rPr lang="en-GB" dirty="0"/>
              <a:t>For further practice, pupils work in pairs. One pupil uses a gesture, the partners elicits the source word. </a:t>
            </a:r>
          </a:p>
          <a:p>
            <a:pPr marL="0" lvl="0" indent="0" algn="l" rtl="0">
              <a:spcBef>
                <a:spcPts val="0"/>
              </a:spcBef>
              <a:spcAft>
                <a:spcPts val="0"/>
              </a:spcAft>
              <a:buClr>
                <a:schemeClr val="dk1"/>
              </a:buClr>
              <a:buSzPts val="1100"/>
              <a:buFont typeface="Arial"/>
              <a:buNone/>
            </a:pP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6707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t>Timing: </a:t>
            </a:r>
            <a:r>
              <a:rPr lang="en-GB" b="0" dirty="0"/>
              <a:t>3 minutes</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dirty="0"/>
              <a:t>to apply pupils’ SSC  knowledge of </a:t>
            </a:r>
            <a:r>
              <a:rPr lang="en-GB" b="1" dirty="0"/>
              <a:t>[a] [e] [i] [o] [u]</a:t>
            </a: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Procedure:</a:t>
            </a:r>
            <a:endParaRPr lang="en-GB" dirty="0"/>
          </a:p>
          <a:p>
            <a:pPr marL="457200" lvl="0" indent="-317500" algn="l" rtl="0">
              <a:spcBef>
                <a:spcPts val="0"/>
              </a:spcBef>
              <a:spcAft>
                <a:spcPts val="0"/>
              </a:spcAft>
              <a:buClr>
                <a:schemeClr val="dk1"/>
              </a:buClr>
              <a:buSzPts val="1400"/>
              <a:buAutoNum type="arabicPeriod"/>
            </a:pPr>
            <a:r>
              <a:rPr lang="en-GB" dirty="0"/>
              <a:t>Click to bring up the first line of the poem and get pupils to repeat. </a:t>
            </a:r>
          </a:p>
          <a:p>
            <a:pPr marL="457200" lvl="0" indent="-317500" algn="l" rtl="0">
              <a:spcBef>
                <a:spcPts val="0"/>
              </a:spcBef>
              <a:spcAft>
                <a:spcPts val="0"/>
              </a:spcAft>
              <a:buClr>
                <a:schemeClr val="dk1"/>
              </a:buClr>
              <a:buSzPts val="1400"/>
              <a:buAutoNum type="arabicPeriod"/>
            </a:pPr>
            <a:r>
              <a:rPr lang="en-GB" dirty="0"/>
              <a:t>Repeat with the 5 lines of the poem. </a:t>
            </a:r>
          </a:p>
          <a:p>
            <a:pPr marL="457200" marR="0" lvl="0" indent="-317500" algn="l" defTabSz="914400" rtl="0" eaLnBrk="1" fontAlgn="auto" latinLnBrk="0" hangingPunct="1">
              <a:lnSpc>
                <a:spcPct val="100000"/>
              </a:lnSpc>
              <a:spcBef>
                <a:spcPts val="0"/>
              </a:spcBef>
              <a:spcAft>
                <a:spcPts val="0"/>
              </a:spcAft>
              <a:buClr>
                <a:schemeClr val="dk1"/>
              </a:buClr>
              <a:buSzPts val="1400"/>
              <a:buFont typeface="Arial"/>
              <a:buAutoNum type="arabicPeriod"/>
              <a:tabLst/>
              <a:defRPr/>
            </a:pPr>
            <a:r>
              <a:rPr lang="en-GB" dirty="0"/>
              <a:t>Click to bring individual SSC </a:t>
            </a:r>
            <a:r>
              <a:rPr lang="en-GB" b="1" dirty="0"/>
              <a:t>[a] [e] [i] [o] [u]</a:t>
            </a:r>
            <a:r>
              <a:rPr lang="en-GB" b="0" dirty="0"/>
              <a:t> and elicit pronunciation from pupils.</a:t>
            </a:r>
            <a:endParaRPr lang="en-GB" dirty="0"/>
          </a:p>
          <a:p>
            <a:pPr marL="457200" lvl="0" indent="-317500" algn="l" rtl="0">
              <a:spcBef>
                <a:spcPts val="0"/>
              </a:spcBef>
              <a:spcAft>
                <a:spcPts val="0"/>
              </a:spcAft>
              <a:buClr>
                <a:schemeClr val="dk1"/>
              </a:buClr>
              <a:buSzPts val="1400"/>
              <a:buAutoNum type="arabicPeriod"/>
            </a:pPr>
            <a:endParaRPr lang="en-GB" dirty="0"/>
          </a:p>
          <a:p>
            <a:pPr marL="0" lvl="0" indent="0" algn="l" rtl="0">
              <a:spcBef>
                <a:spcPts val="0"/>
              </a:spcBef>
              <a:spcAft>
                <a:spcPts val="0"/>
              </a:spcAft>
              <a:buClr>
                <a:schemeClr val="dk1"/>
              </a:buClr>
              <a:buSzPts val="1100"/>
              <a:buFont typeface="Arial"/>
              <a:buNone/>
            </a:pPr>
            <a:r>
              <a:rPr lang="en-GB" dirty="0"/>
              <a:t>For further practice, pupils work in pairs to recite the poem. </a:t>
            </a:r>
          </a:p>
          <a:p>
            <a:pPr marL="0" lvl="0" indent="0" algn="l" rtl="0">
              <a:spcBef>
                <a:spcPts val="0"/>
              </a:spcBef>
              <a:spcAft>
                <a:spcPts val="0"/>
              </a:spcAft>
              <a:buClr>
                <a:schemeClr val="dk1"/>
              </a:buClr>
              <a:buSzPts val="1100"/>
              <a:buFont typeface="Arial"/>
              <a:buNone/>
            </a:pPr>
            <a:br>
              <a:rPr lang="en-GB" b="1" i="0" u="none" strike="noStrike" dirty="0">
                <a:solidFill>
                  <a:srgbClr val="FF0000"/>
                </a:solidFill>
                <a:effectLst/>
                <a:latin typeface="docs-Century Gothic"/>
              </a:rPr>
            </a:br>
            <a:r>
              <a:rPr lang="en-GB" b="1" i="0" u="none" strike="noStrike" dirty="0">
                <a:solidFill>
                  <a:srgbClr val="FF0000"/>
                </a:solidFill>
                <a:effectLst/>
                <a:latin typeface="docs-Century Gothic"/>
              </a:rPr>
              <a:t>Frequency of unknown words:</a:t>
            </a:r>
          </a:p>
          <a:p>
            <a:pPr marL="0" lvl="0" indent="0" algn="l" rtl="0">
              <a:spcBef>
                <a:spcPts val="0"/>
              </a:spcBef>
              <a:spcAft>
                <a:spcPts val="0"/>
              </a:spcAft>
              <a:buClr>
                <a:schemeClr val="dk1"/>
              </a:buClr>
              <a:buSzPts val="1100"/>
              <a:buFont typeface="Arial"/>
              <a:buNone/>
            </a:pPr>
            <a:r>
              <a:rPr lang="en-GB" b="1" i="0" u="none" strike="noStrike" dirty="0" err="1">
                <a:solidFill>
                  <a:srgbClr val="FF0000"/>
                </a:solidFill>
                <a:effectLst/>
                <a:latin typeface="docs-Century Gothic"/>
              </a:rPr>
              <a:t>bailar</a:t>
            </a:r>
            <a:r>
              <a:rPr lang="en-GB" b="1" i="0" u="none" strike="noStrike" dirty="0">
                <a:solidFill>
                  <a:srgbClr val="FF0000"/>
                </a:solidFill>
                <a:effectLst/>
                <a:latin typeface="docs-Century Gothic"/>
              </a:rPr>
              <a:t> </a:t>
            </a:r>
            <a:r>
              <a:rPr lang="en-GB" b="0" i="0" u="none" strike="noStrike" dirty="0">
                <a:solidFill>
                  <a:srgbClr val="FF0000"/>
                </a:solidFill>
                <a:effectLst/>
                <a:latin typeface="docs-Century Gothic"/>
              </a:rPr>
              <a:t>[1323] </a:t>
            </a:r>
            <a:r>
              <a:rPr lang="en-GB" sz="1200" b="1" dirty="0" err="1">
                <a:solidFill>
                  <a:srgbClr val="002060"/>
                </a:solidFill>
                <a:latin typeface="Century Gothic" panose="020B0502020202020204" pitchFamily="34" charset="0"/>
              </a:rPr>
              <a:t>beber</a:t>
            </a:r>
            <a:r>
              <a:rPr lang="en-GB" sz="1200" dirty="0">
                <a:solidFill>
                  <a:srgbClr val="002060"/>
                </a:solidFill>
                <a:latin typeface="Century Gothic" panose="020B0502020202020204" pitchFamily="34" charset="0"/>
              </a:rPr>
              <a:t> [1085]</a:t>
            </a:r>
            <a:r>
              <a:rPr lang="en-GB" b="0" i="0" u="none" strike="noStrike" dirty="0">
                <a:solidFill>
                  <a:srgbClr val="FF0000"/>
                </a:solidFill>
                <a:effectLst/>
                <a:latin typeface="docs-Century Gothic"/>
              </a:rPr>
              <a:t> </a:t>
            </a:r>
            <a:r>
              <a:rPr lang="en-GB" b="1" i="0" u="none" strike="noStrike" dirty="0" err="1">
                <a:solidFill>
                  <a:srgbClr val="FF0000"/>
                </a:solidFill>
                <a:effectLst/>
                <a:latin typeface="docs-Century Gothic"/>
              </a:rPr>
              <a:t>oso</a:t>
            </a:r>
            <a:r>
              <a:rPr lang="en-GB" b="1" i="0" u="none" strike="noStrike" dirty="0">
                <a:solidFill>
                  <a:srgbClr val="FF0000"/>
                </a:solidFill>
                <a:effectLst/>
                <a:latin typeface="docs-Century Gothic"/>
              </a:rPr>
              <a:t> </a:t>
            </a:r>
            <a:r>
              <a:rPr lang="en-GB" b="0" i="0" u="none" strike="noStrike" dirty="0">
                <a:solidFill>
                  <a:srgbClr val="FF0000"/>
                </a:solidFill>
                <a:effectLst/>
                <a:latin typeface="docs-Century Gothic"/>
              </a:rPr>
              <a:t>[4449] </a:t>
            </a:r>
            <a:r>
              <a:rPr lang="en-GB" b="1" i="0" u="none" strike="noStrike" dirty="0" err="1">
                <a:solidFill>
                  <a:srgbClr val="FF0000"/>
                </a:solidFill>
                <a:effectLst/>
                <a:latin typeface="docs-Century Gothic"/>
              </a:rPr>
              <a:t>poema</a:t>
            </a:r>
            <a:r>
              <a:rPr lang="en-GB" b="1" i="0" u="none" strike="noStrike" dirty="0">
                <a:solidFill>
                  <a:srgbClr val="FF0000"/>
                </a:solidFill>
                <a:effectLst/>
                <a:latin typeface="docs-Century Gothic"/>
              </a:rPr>
              <a:t> </a:t>
            </a:r>
            <a:r>
              <a:rPr lang="en-GB" b="0" i="0" u="none" strike="noStrike" dirty="0">
                <a:solidFill>
                  <a:srgbClr val="FF0000"/>
                </a:solidFill>
                <a:effectLst/>
                <a:latin typeface="docs-Century Gothic"/>
              </a:rPr>
              <a:t>[1430] </a:t>
            </a:r>
            <a:r>
              <a:rPr lang="en-GB" b="1" i="0" u="none" strike="noStrike" dirty="0" err="1">
                <a:solidFill>
                  <a:srgbClr val="FF0000"/>
                </a:solidFill>
                <a:effectLst/>
                <a:latin typeface="docs-Century Gothic"/>
              </a:rPr>
              <a:t>té</a:t>
            </a:r>
            <a:r>
              <a:rPr lang="en-GB" b="0" i="0" u="none" strike="noStrike" dirty="0">
                <a:solidFill>
                  <a:srgbClr val="FF0000"/>
                </a:solidFill>
                <a:effectLst/>
                <a:latin typeface="docs-Century Gothic"/>
              </a:rPr>
              <a:t> [2552] </a:t>
            </a:r>
            <a:r>
              <a:rPr lang="en-GB" b="1" i="0" u="none" strike="noStrike" dirty="0" err="1">
                <a:solidFill>
                  <a:srgbClr val="FF0000"/>
                </a:solidFill>
                <a:effectLst/>
                <a:latin typeface="docs-Century Gothic"/>
              </a:rPr>
              <a:t>tú</a:t>
            </a:r>
            <a:r>
              <a:rPr lang="en-GB" b="1" i="0" u="none" strike="noStrike" dirty="0">
                <a:solidFill>
                  <a:srgbClr val="FF0000"/>
                </a:solidFill>
                <a:effectLst/>
                <a:latin typeface="docs-Century Gothic"/>
              </a:rPr>
              <a:t> </a:t>
            </a:r>
            <a:r>
              <a:rPr lang="en-GB" b="0" i="0" u="none" strike="noStrike" dirty="0">
                <a:solidFill>
                  <a:srgbClr val="FF0000"/>
                </a:solidFill>
                <a:effectLst/>
                <a:latin typeface="docs-Century Gothic"/>
              </a:rPr>
              <a:t>[184] </a:t>
            </a:r>
            <a:endParaRPr lang="en-GB" b="1"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530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t>Timing: </a:t>
            </a:r>
            <a:r>
              <a:rPr lang="en-GB" b="0" dirty="0"/>
              <a:t>4 minutes (two slides)</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b="0" dirty="0"/>
              <a:t>revisit vocabulary (adjectives + I am [trait]). Pupils translate the words orally to find their way out of the maze.</a:t>
            </a:r>
          </a:p>
          <a:p>
            <a:pPr marL="0" lvl="0" indent="0" algn="l" rtl="0">
              <a:spcBef>
                <a:spcPts val="0"/>
              </a:spcBef>
              <a:spcAft>
                <a:spcPts val="0"/>
              </a:spcAft>
              <a:buClr>
                <a:schemeClr val="dk1"/>
              </a:buClr>
              <a:buSzPts val="1200"/>
              <a:buFont typeface="Calibri"/>
              <a:buNone/>
            </a:pPr>
            <a:endParaRPr lang="en-GB" b="0" dirty="0"/>
          </a:p>
          <a:p>
            <a:pPr marL="0" lvl="0" indent="0" algn="l" rtl="0">
              <a:spcBef>
                <a:spcPts val="0"/>
              </a:spcBef>
              <a:spcAft>
                <a:spcPts val="0"/>
              </a:spcAft>
              <a:buClr>
                <a:schemeClr val="dk1"/>
              </a:buClr>
              <a:buSzPts val="1200"/>
              <a:buFont typeface="Calibri"/>
              <a:buNone/>
            </a:pPr>
            <a:r>
              <a:rPr lang="en-GB" b="0" dirty="0"/>
              <a:t>(2 slides – slide 1/2)</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Procedure:</a:t>
            </a:r>
          </a:p>
          <a:p>
            <a:pPr marL="228600" lvl="0" indent="-228600" algn="l" rtl="0">
              <a:spcBef>
                <a:spcPts val="0"/>
              </a:spcBef>
              <a:spcAft>
                <a:spcPts val="0"/>
              </a:spcAft>
              <a:buClr>
                <a:schemeClr val="dk1"/>
              </a:buClr>
              <a:buSzPts val="1200"/>
              <a:buFont typeface="Calibri"/>
              <a:buAutoNum type="arabicPeriod"/>
            </a:pPr>
            <a:r>
              <a:rPr lang="en-GB" b="0" dirty="0"/>
              <a:t>Read the instructions in Spanish. You can elicit English translation from pupils – ‘</a:t>
            </a:r>
            <a:r>
              <a:rPr lang="en-GB" b="0" dirty="0" err="1"/>
              <a:t>rápido</a:t>
            </a:r>
            <a:r>
              <a:rPr lang="en-GB" b="0" dirty="0"/>
              <a:t>’ is revisited; </a:t>
            </a:r>
            <a:r>
              <a:rPr lang="en-GB" b="1" dirty="0" err="1"/>
              <a:t>escapar</a:t>
            </a:r>
            <a:r>
              <a:rPr lang="en-GB" b="0" dirty="0"/>
              <a:t> [899] is used for the purpose of the activity. </a:t>
            </a:r>
          </a:p>
          <a:p>
            <a:pPr marL="228600" lvl="0" indent="-228600" algn="l" rtl="0">
              <a:spcBef>
                <a:spcPts val="0"/>
              </a:spcBef>
              <a:spcAft>
                <a:spcPts val="0"/>
              </a:spcAft>
              <a:buClr>
                <a:schemeClr val="dk1"/>
              </a:buClr>
              <a:buSzPts val="1200"/>
              <a:buFont typeface="Calibri"/>
              <a:buAutoNum type="arabicPeriod"/>
            </a:pPr>
            <a:r>
              <a:rPr lang="en-GB" b="0" dirty="0"/>
              <a:t>Click to bring up the Spanish instruction – clarify that pupils need to find their way out by translating the words into Spanish. </a:t>
            </a:r>
          </a:p>
          <a:p>
            <a:pPr marL="228600" lvl="0" indent="-228600" algn="l" rtl="0">
              <a:spcBef>
                <a:spcPts val="0"/>
              </a:spcBef>
              <a:spcAft>
                <a:spcPts val="0"/>
              </a:spcAft>
              <a:buClr>
                <a:schemeClr val="dk1"/>
              </a:buClr>
              <a:buSzPts val="1200"/>
              <a:buFont typeface="Calibri"/>
              <a:buAutoNum type="arabicPeriod"/>
            </a:pPr>
            <a:r>
              <a:rPr lang="en-GB" b="0" dirty="0"/>
              <a:t>If pupils need further support, click on ‘ayuda’ to bring up the hints and go through the list to prepare them for the activity. The ‘trait’ refers to specific use of ‘to be’ – ser (permanent traits).</a:t>
            </a:r>
          </a:p>
          <a:p>
            <a:pPr marL="228600" lvl="0" indent="-228600" algn="l" rtl="0">
              <a:spcBef>
                <a:spcPts val="0"/>
              </a:spcBef>
              <a:spcAft>
                <a:spcPts val="0"/>
              </a:spcAft>
              <a:buClr>
                <a:schemeClr val="dk1"/>
              </a:buClr>
              <a:buSzPts val="1200"/>
              <a:buFont typeface="Calibri"/>
              <a:buAutoNum type="arabicPeriod"/>
            </a:pPr>
            <a:r>
              <a:rPr lang="en-GB" b="0" dirty="0"/>
              <a:t>Click ‘</a:t>
            </a:r>
            <a:r>
              <a:rPr lang="en-GB" b="0" dirty="0" err="1"/>
              <a:t>inicio</a:t>
            </a:r>
            <a:r>
              <a:rPr lang="en-GB" b="0" dirty="0"/>
              <a:t>’ to start the timer. </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Repeat process with next slide. </a:t>
            </a:r>
          </a:p>
          <a:p>
            <a:pPr marL="0" lvl="0" indent="0" algn="l" rtl="0">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err="1"/>
              <a:t>traducir</a:t>
            </a:r>
            <a:r>
              <a:rPr lang="en-GB" sz="1800" b="0" dirty="0"/>
              <a:t> [2037]</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dirty="0"/>
          </a:p>
          <a:p>
            <a:pPr marL="0" lvl="0" indent="0" algn="l" rtl="0">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024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2/2)</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518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build on pupils’ understanding of using ‘ser’ for permanent attributes and introduce a new use (for origins) and a new person: 2</a:t>
            </a:r>
            <a:r>
              <a:rPr lang="en-GB" b="0" baseline="30000" dirty="0"/>
              <a:t>nd</a:t>
            </a:r>
            <a:r>
              <a:rPr lang="en-GB" b="0" dirty="0"/>
              <a:t> person singular (‘</a:t>
            </a:r>
            <a:r>
              <a:rPr lang="en-GB" b="0" dirty="0" err="1"/>
              <a:t>eres</a:t>
            </a:r>
            <a:r>
              <a:rPr lang="en-GB" b="0" dirty="0"/>
              <a: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Present the new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Use animations to pace the modelling of the new grammar, eliciting English translations for the Spanish examples provided. </a:t>
            </a:r>
            <a:br>
              <a:rPr lang="en-GB" dirty="0"/>
            </a:b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Time: </a:t>
            </a:r>
            <a:r>
              <a:rPr lang="en-GB" dirty="0"/>
              <a:t>5 minutes</a:t>
            </a:r>
          </a:p>
          <a:p>
            <a:pPr marL="0" indent="0">
              <a:buNone/>
            </a:pPr>
            <a:endParaRPr lang="en-GB" dirty="0"/>
          </a:p>
          <a:p>
            <a:pPr marL="0" indent="0">
              <a:buNone/>
            </a:pPr>
            <a:r>
              <a:rPr lang="en-GB" b="1" dirty="0"/>
              <a:t>Aim: </a:t>
            </a:r>
            <a:r>
              <a:rPr lang="en-GB" b="0" dirty="0"/>
              <a:t>aural comprehension of ‘</a:t>
            </a:r>
            <a:r>
              <a:rPr lang="en-GB" b="0" dirty="0" err="1"/>
              <a:t>eres</a:t>
            </a:r>
            <a:r>
              <a:rPr lang="en-GB" b="0" dirty="0"/>
              <a:t>’, ‘soy’ and ‘es’ and their connection to meaning.</a:t>
            </a:r>
          </a:p>
          <a:p>
            <a:pPr marL="0" indent="0">
              <a:buNone/>
            </a:pPr>
            <a:endParaRPr lang="en-GB" b="1" dirty="0"/>
          </a:p>
          <a:p>
            <a:pPr marL="0" indent="0">
              <a:buNone/>
            </a:pPr>
            <a:r>
              <a:rPr lang="en-GB" b="1" dirty="0"/>
              <a:t>Procedure: </a:t>
            </a:r>
          </a:p>
          <a:p>
            <a:pPr marL="0" indent="0">
              <a:buNone/>
            </a:pPr>
            <a:endParaRPr lang="en-GB" dirty="0"/>
          </a:p>
          <a:p>
            <a:pPr marL="0" indent="0">
              <a:buNone/>
            </a:pPr>
            <a:r>
              <a:rPr lang="en-GB" dirty="0"/>
              <a:t>1. Read the title and instructions.</a:t>
            </a:r>
          </a:p>
          <a:p>
            <a:pPr marL="0" indent="0">
              <a:buNone/>
            </a:pPr>
            <a:r>
              <a:rPr lang="en-GB" baseline="0" dirty="0"/>
              <a:t>2. Click to trigger the Spanish instructions.</a:t>
            </a:r>
          </a:p>
          <a:p>
            <a:pPr marL="0" indent="0">
              <a:buNone/>
            </a:pPr>
            <a:r>
              <a:rPr lang="en-GB" b="1" dirty="0"/>
              <a:t>! </a:t>
            </a:r>
            <a:r>
              <a:rPr lang="en-GB" dirty="0"/>
              <a:t>Remind pupils that when giving a statement,</a:t>
            </a:r>
            <a:r>
              <a:rPr lang="en-GB" baseline="0" dirty="0"/>
              <a:t> the intonation will be flat and when asking a question they will hear a raised intonation.</a:t>
            </a:r>
          </a:p>
          <a:p>
            <a:pPr marL="0" indent="0">
              <a:buNone/>
            </a:pPr>
            <a:r>
              <a:rPr lang="en-GB" baseline="0" dirty="0"/>
              <a:t>3. On second listening, pupils are asked to record additional details in English.</a:t>
            </a:r>
            <a:br>
              <a:rPr lang="en-GB" baseline="0" dirty="0"/>
            </a:br>
            <a:r>
              <a:rPr lang="en-GB" baseline="0" dirty="0"/>
              <a:t>4. Click to reveal answers. </a:t>
            </a:r>
          </a:p>
          <a:p>
            <a:pPr marL="0" indent="0">
              <a:buNone/>
            </a:pPr>
            <a:endParaRPr lang="en-GB" dirty="0"/>
          </a:p>
          <a:p>
            <a:pPr marL="0" indent="0">
              <a:buNone/>
            </a:pPr>
            <a:r>
              <a:rPr lang="en-GB" b="1" baseline="0" dirty="0"/>
              <a:t>Transcript</a:t>
            </a:r>
          </a:p>
          <a:p>
            <a:pPr marL="0" indent="0">
              <a:buNone/>
            </a:pPr>
            <a:r>
              <a:rPr lang="en-GB" b="1" baseline="0" dirty="0"/>
              <a:t>EJ </a:t>
            </a:r>
            <a:r>
              <a:rPr lang="en-GB" dirty="0"/>
              <a:t>Soy de </a:t>
            </a:r>
            <a:r>
              <a:rPr lang="en-GB" dirty="0" err="1"/>
              <a:t>España</a:t>
            </a:r>
            <a:endParaRPr lang="en-GB" dirty="0"/>
          </a:p>
          <a:p>
            <a:pPr marL="228600" indent="-228600">
              <a:buAutoNum type="arabicParenR"/>
            </a:pPr>
            <a:r>
              <a:rPr lang="en-GB" dirty="0"/>
              <a:t>Soy </a:t>
            </a:r>
            <a:r>
              <a:rPr lang="en-GB" dirty="0" err="1"/>
              <a:t>lenta</a:t>
            </a:r>
            <a:endParaRPr lang="en-GB" dirty="0"/>
          </a:p>
          <a:p>
            <a:pPr marL="228600" indent="-228600">
              <a:buAutoNum type="arabicParenR"/>
            </a:pPr>
            <a:r>
              <a:rPr lang="en-GB" dirty="0"/>
              <a:t>Eres </a:t>
            </a:r>
            <a:r>
              <a:rPr lang="en-GB" dirty="0" err="1"/>
              <a:t>rápida</a:t>
            </a:r>
            <a:endParaRPr lang="en-GB" dirty="0"/>
          </a:p>
          <a:p>
            <a:pPr marL="228600" indent="-228600">
              <a:buAutoNum type="arabicParenR"/>
            </a:pPr>
            <a:r>
              <a:rPr lang="en-GB" dirty="0"/>
              <a:t>Es </a:t>
            </a:r>
            <a:r>
              <a:rPr lang="en-GB" dirty="0" err="1"/>
              <a:t>nervioso</a:t>
            </a:r>
            <a:endParaRPr lang="en-GB" dirty="0"/>
          </a:p>
          <a:p>
            <a:pPr marL="228600" indent="-228600">
              <a:buAutoNum type="arabicParenR"/>
            </a:pPr>
            <a:r>
              <a:rPr lang="en-GB" dirty="0"/>
              <a:t>¿Eres de </a:t>
            </a:r>
            <a:r>
              <a:rPr lang="en-GB" dirty="0" err="1"/>
              <a:t>España</a:t>
            </a:r>
            <a:r>
              <a:rPr lang="en-GB" dirty="0"/>
              <a:t>?</a:t>
            </a:r>
          </a:p>
          <a:p>
            <a:pPr marL="228600" indent="-228600">
              <a:buAutoNum type="arabicParenR"/>
            </a:pPr>
            <a:r>
              <a:rPr lang="en-GB" dirty="0"/>
              <a:t>¡Eres de Perú!</a:t>
            </a:r>
          </a:p>
          <a:p>
            <a:pPr marL="228600" indent="-228600">
              <a:buAutoNum type="arabicParen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7083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‘soy’ &amp; ‘es’ for permanent attributes in the context of describing a person. </a:t>
            </a: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Sofía’s introduction.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a:t>
            </a:r>
            <a:r>
              <a:rPr lang="en-GB" dirty="0" err="1"/>
              <a:t>Quique’s</a:t>
            </a:r>
            <a:r>
              <a:rPr lang="en-GB" dirty="0"/>
              <a:t> picture and again to bring up </a:t>
            </a:r>
            <a:r>
              <a:rPr lang="en-GB" dirty="0" err="1"/>
              <a:t>Quique’s</a:t>
            </a:r>
            <a:r>
              <a:rPr lang="en-GB" dirty="0"/>
              <a:t> introduction.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Sofía’s description of herself.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teacher’s question.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Sofía’s answer: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dirty="0"/>
              <a:t>Ensure meaning is clear and practise pronunciation.</a:t>
            </a:r>
            <a:br>
              <a:rPr lang="en-GB" dirty="0"/>
            </a:br>
            <a:endParaRPr lang="en-GB" dirty="0"/>
          </a:p>
          <a:p>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1630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recognise the new grammar in context &amp; formally introduce ‘de’ meaning ‘from’.</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bring up speech bubble to introduce ‘de’ meaning ‘from’.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bring up question &amp; elicit English translation.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Sofía’s answer &amp; elicit English translation.</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4619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5133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19315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6" r:id="rId3"/>
    <p:sldLayoutId id="2147483657" r:id="rId4"/>
    <p:sldLayoutId id="2147483658" r:id="rId5"/>
    <p:sldLayoutId id="2147483659" r:id="rId6"/>
    <p:sldLayoutId id="2147483660" r:id="rId7"/>
    <p:sldLayoutId id="21474836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gif"/><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3.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gif"/><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7.wav"/><Relationship Id="rId18" Type="http://schemas.microsoft.com/office/2007/relationships/hdphoto" Target="../media/hdphoto1.wdp"/><Relationship Id="rId3" Type="http://schemas.openxmlformats.org/officeDocument/2006/relationships/image" Target="../media/image23.png"/><Relationship Id="rId7" Type="http://schemas.openxmlformats.org/officeDocument/2006/relationships/audio" Target="../media/audio4.wav"/><Relationship Id="rId12" Type="http://schemas.openxmlformats.org/officeDocument/2006/relationships/image" Target="../media/image24.png"/><Relationship Id="rId17"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18.svg"/><Relationship Id="rId1" Type="http://schemas.openxmlformats.org/officeDocument/2006/relationships/slideLayout" Target="../slideLayouts/slideLayout8.xml"/><Relationship Id="rId6" Type="http://schemas.openxmlformats.org/officeDocument/2006/relationships/audio" Target="../media/audio3.wav"/><Relationship Id="rId11" Type="http://schemas.openxmlformats.org/officeDocument/2006/relationships/image" Target="../media/image22.png"/><Relationship Id="rId5" Type="http://schemas.openxmlformats.org/officeDocument/2006/relationships/audio" Target="../media/audio2.wav"/><Relationship Id="rId15" Type="http://schemas.openxmlformats.org/officeDocument/2006/relationships/image" Target="../media/image17.png"/><Relationship Id="rId10" Type="http://schemas.openxmlformats.org/officeDocument/2006/relationships/image" Target="../media/image2.gif"/><Relationship Id="rId19" Type="http://schemas.openxmlformats.org/officeDocument/2006/relationships/image" Target="../media/image26.png"/><Relationship Id="rId4" Type="http://schemas.openxmlformats.org/officeDocument/2006/relationships/audio" Target="../media/audio1.wav"/><Relationship Id="rId9" Type="http://schemas.openxmlformats.org/officeDocument/2006/relationships/audio" Target="../media/audio6.wav"/><Relationship Id="rId14" Type="http://schemas.openxmlformats.org/officeDocument/2006/relationships/image" Target="../media/image4.gif"/></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8.gif"/><Relationship Id="rId5" Type="http://schemas.openxmlformats.org/officeDocument/2006/relationships/image" Target="../media/image2.gif"/><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Sofía</a:t>
            </a: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390308" y="696758"/>
            <a:ext cx="6621960" cy="5678129"/>
          </a:xfrm>
          <a:prstGeom prst="rect">
            <a:avLst/>
          </a:prstGeom>
        </p:spPr>
      </p:pic>
      <p:pic>
        <p:nvPicPr>
          <p:cNvPr id="6" name="Picture 5" descr="A picture containing text, toy, doll, vector graphics&#10;&#10;Description automatically generated">
            <a:extLst>
              <a:ext uri="{FF2B5EF4-FFF2-40B4-BE49-F238E27FC236}">
                <a16:creationId xmlns:a16="http://schemas.microsoft.com/office/drawing/2014/main" id="{594B333A-025F-4074-BB8E-3F4870FCC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852" y="2729068"/>
            <a:ext cx="2177196" cy="4135742"/>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3032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13" name="Picture 12" descr="A picture containing text, toy, doll&#10;&#10;Description automatically generated">
            <a:extLst>
              <a:ext uri="{FF2B5EF4-FFF2-40B4-BE49-F238E27FC236}">
                <a16:creationId xmlns:a16="http://schemas.microsoft.com/office/drawing/2014/main" id="{91C2B363-AF2B-4A50-9FA8-C2C9BC77F025}"/>
              </a:ext>
            </a:extLst>
          </p:cNvPr>
          <p:cNvPicPr>
            <a:picLocks noChangeAspect="1"/>
          </p:cNvPicPr>
          <p:nvPr/>
        </p:nvPicPr>
        <p:blipFill>
          <a:blip r:embed="rId5"/>
          <a:stretch>
            <a:fillRect/>
          </a:stretch>
        </p:blipFill>
        <p:spPr>
          <a:xfrm>
            <a:off x="436095" y="3040705"/>
            <a:ext cx="2019020" cy="3835280"/>
          </a:xfrm>
          <a:prstGeom prst="rect">
            <a:avLst/>
          </a:prstGeom>
        </p:spPr>
      </p:pic>
      <p:sp>
        <p:nvSpPr>
          <p:cNvPr id="18" name="Google Shape;155;p7">
            <a:extLst>
              <a:ext uri="{FF2B5EF4-FFF2-40B4-BE49-F238E27FC236}">
                <a16:creationId xmlns:a16="http://schemas.microsoft.com/office/drawing/2014/main" id="{BD1FAF38-6C85-41E9-8807-AD989268CE71}"/>
              </a:ext>
            </a:extLst>
          </p:cNvPr>
          <p:cNvSpPr/>
          <p:nvPr/>
        </p:nvSpPr>
        <p:spPr>
          <a:xfrm>
            <a:off x="2978008" y="2085936"/>
            <a:ext cx="4883800" cy="1228227"/>
          </a:xfrm>
          <a:prstGeom prst="wedgeRoundRectCallout">
            <a:avLst>
              <a:gd name="adj1" fmla="val -54109"/>
              <a:gd name="adj2" fmla="val 117895"/>
              <a:gd name="adj3" fmla="val 16667"/>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dirty="0">
                <a:solidFill>
                  <a:srgbClr val="FFFFFF"/>
                </a:solidFill>
                <a:latin typeface="Century Gothic"/>
                <a:ea typeface="Century Gothic"/>
                <a:cs typeface="Century Gothic"/>
                <a:sym typeface="Century Gothic"/>
              </a:rPr>
              <a:t>Sí, soy de Perú y soy de España.</a:t>
            </a:r>
            <a:endParaRPr lang="es-AR" sz="4400" b="1" u="none" strike="noStrike" cap="none" dirty="0">
              <a:solidFill>
                <a:srgbClr val="FFFFFF"/>
              </a:solidFill>
              <a:latin typeface="Century Gothic"/>
              <a:ea typeface="Century Gothic"/>
              <a:cs typeface="Century Gothic"/>
              <a:sym typeface="Century Gothic"/>
            </a:endParaRPr>
          </a:p>
        </p:txBody>
      </p:sp>
      <p:sp>
        <p:nvSpPr>
          <p:cNvPr id="19" name="Google Shape;155;p7">
            <a:extLst>
              <a:ext uri="{FF2B5EF4-FFF2-40B4-BE49-F238E27FC236}">
                <a16:creationId xmlns:a16="http://schemas.microsoft.com/office/drawing/2014/main" id="{FB8DD71F-07AC-46F3-8634-5D3A5E6B47B3}"/>
              </a:ext>
            </a:extLst>
          </p:cNvPr>
          <p:cNvSpPr/>
          <p:nvPr/>
        </p:nvSpPr>
        <p:spPr>
          <a:xfrm>
            <a:off x="1212200" y="347846"/>
            <a:ext cx="5744412" cy="1228227"/>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dirty="0">
                <a:solidFill>
                  <a:srgbClr val="FFFFFF"/>
                </a:solidFill>
                <a:latin typeface="Century Gothic"/>
                <a:ea typeface="Century Gothic"/>
                <a:cs typeface="Century Gothic"/>
                <a:sym typeface="Century Gothic"/>
              </a:rPr>
              <a:t>Sofía, ¿Eres de </a:t>
            </a:r>
            <a:r>
              <a:rPr lang="es-AR" sz="4400" b="1" i="0" u="none" strike="noStrike" cap="none" dirty="0">
                <a:solidFill>
                  <a:srgbClr val="FFFFFF"/>
                </a:solidFill>
                <a:latin typeface="Century Gothic"/>
                <a:ea typeface="Century Gothic"/>
                <a:cs typeface="Century Gothic"/>
                <a:sym typeface="Century Gothic"/>
              </a:rPr>
              <a:t>Perú?</a:t>
            </a:r>
          </a:p>
        </p:txBody>
      </p:sp>
      <p:sp>
        <p:nvSpPr>
          <p:cNvPr id="20" name="Speech Bubble: Rectangle with Corners Rounded 19">
            <a:extLst>
              <a:ext uri="{FF2B5EF4-FFF2-40B4-BE49-F238E27FC236}">
                <a16:creationId xmlns:a16="http://schemas.microsoft.com/office/drawing/2014/main" id="{0167F7B5-684D-4B53-B018-FD94E7D69F65}"/>
              </a:ext>
            </a:extLst>
          </p:cNvPr>
          <p:cNvSpPr/>
          <p:nvPr/>
        </p:nvSpPr>
        <p:spPr>
          <a:xfrm>
            <a:off x="8241689" y="4712159"/>
            <a:ext cx="3715849" cy="1741311"/>
          </a:xfrm>
          <a:prstGeom prst="wedgeRoundRectCallout">
            <a:avLst>
              <a:gd name="adj1" fmla="val -1297"/>
              <a:gd name="adj2" fmla="val -68365"/>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de</a:t>
            </a:r>
            <a:r>
              <a:rPr lang="en-GB" sz="2400" dirty="0">
                <a:solidFill>
                  <a:srgbClr val="002060"/>
                </a:solidFill>
                <a:latin typeface="Century Gothic" panose="020B0502020202020204" pitchFamily="34" charset="0"/>
              </a:rPr>
              <a:t>” means “from” when talking about your origin (where you are from).</a:t>
            </a:r>
          </a:p>
        </p:txBody>
      </p:sp>
    </p:spTree>
    <p:extLst>
      <p:ext uri="{BB962C8B-B14F-4D97-AF65-F5344CB8AC3E}">
        <p14:creationId xmlns:p14="http://schemas.microsoft.com/office/powerpoint/2010/main" val="7881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grpSp>
        <p:nvGrpSpPr>
          <p:cNvPr id="25" name="Group 24">
            <a:extLst>
              <a:ext uri="{FF2B5EF4-FFF2-40B4-BE49-F238E27FC236}">
                <a16:creationId xmlns:a16="http://schemas.microsoft.com/office/drawing/2014/main" id="{680D087E-F950-42AD-B99A-23AB7905E826}"/>
              </a:ext>
            </a:extLst>
          </p:cNvPr>
          <p:cNvGrpSpPr/>
          <p:nvPr/>
        </p:nvGrpSpPr>
        <p:grpSpPr>
          <a:xfrm>
            <a:off x="2916311" y="2069085"/>
            <a:ext cx="1501939" cy="2172292"/>
            <a:chOff x="10264329" y="1395151"/>
            <a:chExt cx="1171740" cy="1789850"/>
          </a:xfrm>
        </p:grpSpPr>
        <p:pic>
          <p:nvPicPr>
            <p:cNvPr id="26" name="Picture 25">
              <a:extLst>
                <a:ext uri="{FF2B5EF4-FFF2-40B4-BE49-F238E27FC236}">
                  <a16:creationId xmlns:a16="http://schemas.microsoft.com/office/drawing/2014/main" id="{0F067BD0-9B44-4BBC-A445-91358CE52B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4329" y="1395151"/>
              <a:ext cx="1077873" cy="1676400"/>
            </a:xfrm>
            <a:prstGeom prst="rect">
              <a:avLst/>
            </a:prstGeom>
          </p:spPr>
        </p:pic>
        <p:pic>
          <p:nvPicPr>
            <p:cNvPr id="27" name="Picture 26">
              <a:extLst>
                <a:ext uri="{FF2B5EF4-FFF2-40B4-BE49-F238E27FC236}">
                  <a16:creationId xmlns:a16="http://schemas.microsoft.com/office/drawing/2014/main" id="{967A61F0-5585-4975-AC65-03AAEE3FDD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259" t="52222"/>
            <a:stretch/>
          </p:blipFill>
          <p:spPr>
            <a:xfrm rot="705979">
              <a:off x="10394549" y="1963582"/>
              <a:ext cx="1041520" cy="1221419"/>
            </a:xfrm>
            <a:prstGeom prst="rect">
              <a:avLst/>
            </a:prstGeom>
          </p:spPr>
        </p:pic>
      </p:grpSp>
      <p:pic>
        <p:nvPicPr>
          <p:cNvPr id="28" name="Picture 2" descr="Spain, Country, Europe, Flag, Borders">
            <a:extLst>
              <a:ext uri="{FF2B5EF4-FFF2-40B4-BE49-F238E27FC236}">
                <a16:creationId xmlns:a16="http://schemas.microsoft.com/office/drawing/2014/main" id="{2BAF7FF5-210A-4319-8B1D-342FF8D0A2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8874" y="2874886"/>
            <a:ext cx="1644424" cy="1228800"/>
          </a:xfrm>
          <a:prstGeom prst="rect">
            <a:avLst/>
          </a:prstGeom>
          <a:noFill/>
          <a:extLst>
            <a:ext uri="{909E8E84-426E-40DD-AFC4-6F175D3DCCD1}">
              <a14:hiddenFill xmlns:a14="http://schemas.microsoft.com/office/drawing/2010/main">
                <a:solidFill>
                  <a:srgbClr val="FFFFFF"/>
                </a:solidFill>
              </a14:hiddenFill>
            </a:ext>
          </a:extLst>
        </p:spPr>
      </p:pic>
      <p:sp>
        <p:nvSpPr>
          <p:cNvPr id="50" name="Google Shape;155;p7">
            <a:extLst>
              <a:ext uri="{FF2B5EF4-FFF2-40B4-BE49-F238E27FC236}">
                <a16:creationId xmlns:a16="http://schemas.microsoft.com/office/drawing/2014/main" id="{95B220DA-99B9-4983-9003-DF58A0DD7355}"/>
              </a:ext>
            </a:extLst>
          </p:cNvPr>
          <p:cNvSpPr/>
          <p:nvPr/>
        </p:nvSpPr>
        <p:spPr>
          <a:xfrm>
            <a:off x="351588" y="393749"/>
            <a:ext cx="5744412" cy="1228227"/>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¿Eres de ______?</a:t>
            </a:r>
          </a:p>
        </p:txBody>
      </p:sp>
      <p:sp>
        <p:nvSpPr>
          <p:cNvPr id="51" name="TextBox 50">
            <a:extLst>
              <a:ext uri="{FF2B5EF4-FFF2-40B4-BE49-F238E27FC236}">
                <a16:creationId xmlns:a16="http://schemas.microsoft.com/office/drawing/2014/main" id="{16CB2EF1-7064-4B9A-807E-91AC81943045}"/>
              </a:ext>
            </a:extLst>
          </p:cNvPr>
          <p:cNvSpPr txBox="1"/>
          <p:nvPr/>
        </p:nvSpPr>
        <p:spPr>
          <a:xfrm>
            <a:off x="4555371" y="3543593"/>
            <a:ext cx="1976823" cy="553998"/>
          </a:xfrm>
          <a:prstGeom prst="rect">
            <a:avLst/>
          </a:prstGeom>
          <a:noFill/>
        </p:spPr>
        <p:txBody>
          <a:bodyPr wrap="none" rtlCol="0">
            <a:spAutoFit/>
          </a:bodyPr>
          <a:lstStyle/>
          <a:p>
            <a:r>
              <a:rPr lang="en-GB" sz="3000" b="1" dirty="0" err="1">
                <a:solidFill>
                  <a:srgbClr val="002060"/>
                </a:solidFill>
                <a:latin typeface="Century Gothic" panose="020B0502020202020204" pitchFamily="34" charset="0"/>
              </a:rPr>
              <a:t>Inglaterra</a:t>
            </a:r>
            <a:endParaRPr lang="en-GB" sz="3000" b="1" dirty="0">
              <a:solidFill>
                <a:srgbClr val="002060"/>
              </a:solidFill>
              <a:latin typeface="Century Gothic" panose="020B0502020202020204" pitchFamily="34" charset="0"/>
            </a:endParaRPr>
          </a:p>
        </p:txBody>
      </p:sp>
      <p:sp>
        <p:nvSpPr>
          <p:cNvPr id="52" name="TextBox 51">
            <a:extLst>
              <a:ext uri="{FF2B5EF4-FFF2-40B4-BE49-F238E27FC236}">
                <a16:creationId xmlns:a16="http://schemas.microsoft.com/office/drawing/2014/main" id="{44D2A753-49A1-4283-82C8-B86FF78CE71D}"/>
              </a:ext>
            </a:extLst>
          </p:cNvPr>
          <p:cNvSpPr txBox="1"/>
          <p:nvPr/>
        </p:nvSpPr>
        <p:spPr>
          <a:xfrm>
            <a:off x="8863298" y="3610351"/>
            <a:ext cx="1545616" cy="553998"/>
          </a:xfrm>
          <a:prstGeom prst="rect">
            <a:avLst/>
          </a:prstGeom>
          <a:noFill/>
        </p:spPr>
        <p:txBody>
          <a:bodyPr wrap="none" rtlCol="0">
            <a:spAutoFit/>
          </a:bodyPr>
          <a:lstStyle/>
          <a:p>
            <a:r>
              <a:rPr lang="en-GB" sz="3000" b="1" dirty="0" err="1">
                <a:solidFill>
                  <a:srgbClr val="002060"/>
                </a:solidFill>
                <a:latin typeface="Century Gothic" panose="020B0502020202020204" pitchFamily="34" charset="0"/>
              </a:rPr>
              <a:t>España</a:t>
            </a:r>
            <a:endParaRPr lang="en-GB" sz="3000" b="1" dirty="0">
              <a:solidFill>
                <a:srgbClr val="002060"/>
              </a:solidFill>
              <a:latin typeface="Century Gothic" panose="020B0502020202020204" pitchFamily="34" charset="0"/>
            </a:endParaRPr>
          </a:p>
        </p:txBody>
      </p:sp>
      <p:sp>
        <p:nvSpPr>
          <p:cNvPr id="53" name="Google Shape;155;p7">
            <a:extLst>
              <a:ext uri="{FF2B5EF4-FFF2-40B4-BE49-F238E27FC236}">
                <a16:creationId xmlns:a16="http://schemas.microsoft.com/office/drawing/2014/main" id="{CF61EEA4-EA0E-4655-BE2A-893F34D884AF}"/>
              </a:ext>
            </a:extLst>
          </p:cNvPr>
          <p:cNvSpPr/>
          <p:nvPr/>
        </p:nvSpPr>
        <p:spPr>
          <a:xfrm>
            <a:off x="3559363" y="5147159"/>
            <a:ext cx="5744412" cy="1228227"/>
          </a:xfrm>
          <a:prstGeom prst="wedgeRoundRectCallout">
            <a:avLst>
              <a:gd name="adj1" fmla="val 48318"/>
              <a:gd name="adj2" fmla="val -99612"/>
              <a:gd name="adj3" fmla="val 16667"/>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dirty="0">
                <a:solidFill>
                  <a:srgbClr val="FFFFFF"/>
                </a:solidFill>
                <a:latin typeface="Century Gothic"/>
                <a:ea typeface="Century Gothic"/>
                <a:cs typeface="Century Gothic"/>
                <a:sym typeface="Century Gothic"/>
              </a:rPr>
              <a:t>Soy de ___________.</a:t>
            </a:r>
            <a:endParaRPr lang="es-AR" sz="4400" b="1" i="0" u="none" strike="noStrike" cap="none" dirty="0">
              <a:solidFill>
                <a:srgbClr val="FFFFFF"/>
              </a:solidFill>
              <a:latin typeface="Century Gothic"/>
              <a:ea typeface="Century Gothic"/>
              <a:cs typeface="Century Gothic"/>
              <a:sym typeface="Century Gothic"/>
            </a:endParaRPr>
          </a:p>
        </p:txBody>
      </p:sp>
      <p:sp>
        <p:nvSpPr>
          <p:cNvPr id="54" name="Google Shape;155;p7">
            <a:extLst>
              <a:ext uri="{FF2B5EF4-FFF2-40B4-BE49-F238E27FC236}">
                <a16:creationId xmlns:a16="http://schemas.microsoft.com/office/drawing/2014/main" id="{91D799DE-2AFF-447D-AC40-1BA682FD1734}"/>
              </a:ext>
            </a:extLst>
          </p:cNvPr>
          <p:cNvSpPr/>
          <p:nvPr/>
        </p:nvSpPr>
        <p:spPr>
          <a:xfrm>
            <a:off x="725661" y="5623527"/>
            <a:ext cx="1257679" cy="917119"/>
          </a:xfrm>
          <a:prstGeom prst="wedgeRoundRectCallout">
            <a:avLst>
              <a:gd name="adj1" fmla="val 84670"/>
              <a:gd name="adj2" fmla="val -72420"/>
              <a:gd name="adj3" fmla="val 16667"/>
            </a:avLst>
          </a:prstGeom>
          <a:solidFill>
            <a:srgbClr val="FF3399"/>
          </a:solidFill>
          <a:ln w="12700" cap="flat" cmpd="sng">
            <a:solidFill>
              <a:srgbClr val="FF33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3600" b="1" dirty="0">
                <a:solidFill>
                  <a:srgbClr val="FFFFFF"/>
                </a:solidFill>
                <a:latin typeface="Century Gothic"/>
                <a:ea typeface="Century Gothic"/>
                <a:cs typeface="Century Gothic"/>
                <a:sym typeface="Century Gothic"/>
              </a:rPr>
              <a:t>No</a:t>
            </a:r>
            <a:endParaRPr lang="es-AR" sz="3600" b="1" i="0" u="none" strike="noStrike" cap="none" dirty="0">
              <a:solidFill>
                <a:srgbClr val="FFFFFF"/>
              </a:solidFill>
              <a:latin typeface="Century Gothic"/>
              <a:ea typeface="Century Gothic"/>
              <a:cs typeface="Century Gothic"/>
              <a:sym typeface="Century Gothic"/>
            </a:endParaRPr>
          </a:p>
        </p:txBody>
      </p:sp>
      <p:sp>
        <p:nvSpPr>
          <p:cNvPr id="55" name="Google Shape;155;p7">
            <a:extLst>
              <a:ext uri="{FF2B5EF4-FFF2-40B4-BE49-F238E27FC236}">
                <a16:creationId xmlns:a16="http://schemas.microsoft.com/office/drawing/2014/main" id="{DC6B7DEA-20EB-4DC3-BA25-5638C269E478}"/>
              </a:ext>
            </a:extLst>
          </p:cNvPr>
          <p:cNvSpPr/>
          <p:nvPr/>
        </p:nvSpPr>
        <p:spPr>
          <a:xfrm>
            <a:off x="661613" y="4204626"/>
            <a:ext cx="1257679" cy="917119"/>
          </a:xfrm>
          <a:prstGeom prst="wedgeRoundRectCallout">
            <a:avLst>
              <a:gd name="adj1" fmla="val 91280"/>
              <a:gd name="adj2" fmla="val 45411"/>
              <a:gd name="adj3" fmla="val 16667"/>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3600" b="1" dirty="0">
                <a:solidFill>
                  <a:srgbClr val="FFFFFF"/>
                </a:solidFill>
                <a:latin typeface="Century Gothic"/>
                <a:ea typeface="Century Gothic"/>
                <a:cs typeface="Century Gothic"/>
                <a:sym typeface="Century Gothic"/>
              </a:rPr>
              <a:t>Sí</a:t>
            </a:r>
            <a:endParaRPr lang="es-AR" sz="3600" b="1" i="0" u="none" strike="noStrike" cap="none" dirty="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71820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44058" y="704167"/>
            <a:ext cx="1698356" cy="403881"/>
          </a:xfrm>
          <a:solidFill>
            <a:schemeClr val="bg1"/>
          </a:solidFill>
        </p:spPr>
        <p:txBody>
          <a:bodyPr>
            <a:noAutofit/>
          </a:bodyPr>
          <a:lstStyle/>
          <a:p>
            <a:pPr algn="ctr"/>
            <a:r>
              <a:rPr lang="en-GB" sz="1000" b="1" dirty="0" err="1">
                <a:solidFill>
                  <a:schemeClr val="bg1"/>
                </a:solidFill>
                <a:latin typeface="Century Gothic" panose="020B0502020202020204" pitchFamily="34" charset="0"/>
              </a:rPr>
              <a:t>vocabulario</a:t>
            </a:r>
            <a:endParaRPr lang="en-GB" sz="1000" b="1" dirty="0">
              <a:solidFill>
                <a:schemeClr val="bg1"/>
              </a:solidFill>
              <a:latin typeface="Century Gothic" panose="020B0502020202020204" pitchFamily="34" charset="0"/>
            </a:endParaRPr>
          </a:p>
        </p:txBody>
      </p:sp>
      <p:graphicFrame>
        <p:nvGraphicFramePr>
          <p:cNvPr id="15" name="Table 4">
            <a:extLst>
              <a:ext uri="{FF2B5EF4-FFF2-40B4-BE49-F238E27FC236}">
                <a16:creationId xmlns:a16="http://schemas.microsoft.com/office/drawing/2014/main" id="{BB0ADCDC-8A90-4A15-96CB-0FFFA31DC487}"/>
              </a:ext>
            </a:extLst>
          </p:cNvPr>
          <p:cNvGraphicFramePr>
            <a:graphicFrameLocks noGrp="1"/>
          </p:cNvGraphicFramePr>
          <p:nvPr/>
        </p:nvGraphicFramePr>
        <p:xfrm>
          <a:off x="88474" y="1061448"/>
          <a:ext cx="10279385" cy="5651247"/>
        </p:xfrm>
        <a:graphic>
          <a:graphicData uri="http://schemas.openxmlformats.org/drawingml/2006/table">
            <a:tbl>
              <a:tblPr firstRow="1" bandRow="1">
                <a:tableStyleId>{5940675A-B579-460E-94D1-54222C63F5DA}</a:tableStyleId>
              </a:tblPr>
              <a:tblGrid>
                <a:gridCol w="1813101">
                  <a:extLst>
                    <a:ext uri="{9D8B030D-6E8A-4147-A177-3AD203B41FA5}">
                      <a16:colId xmlns:a16="http://schemas.microsoft.com/office/drawing/2014/main" val="1203737284"/>
                    </a:ext>
                  </a:extLst>
                </a:gridCol>
                <a:gridCol w="2513024">
                  <a:extLst>
                    <a:ext uri="{9D8B030D-6E8A-4147-A177-3AD203B41FA5}">
                      <a16:colId xmlns:a16="http://schemas.microsoft.com/office/drawing/2014/main" val="1810222861"/>
                    </a:ext>
                  </a:extLst>
                </a:gridCol>
                <a:gridCol w="3131165">
                  <a:extLst>
                    <a:ext uri="{9D8B030D-6E8A-4147-A177-3AD203B41FA5}">
                      <a16:colId xmlns:a16="http://schemas.microsoft.com/office/drawing/2014/main" val="274413866"/>
                    </a:ext>
                  </a:extLst>
                </a:gridCol>
                <a:gridCol w="2822095">
                  <a:extLst>
                    <a:ext uri="{9D8B030D-6E8A-4147-A177-3AD203B41FA5}">
                      <a16:colId xmlns:a16="http://schemas.microsoft.com/office/drawing/2014/main" val="2706468897"/>
                    </a:ext>
                  </a:extLst>
                </a:gridCol>
              </a:tblGrid>
              <a:tr h="807321">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estoy</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allí</a:t>
                      </a:r>
                      <a:endParaRPr lang="en-GB" sz="2400" b="1" dirty="0">
                        <a:solidFill>
                          <a:srgbClr val="00B0F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a:t>
                      </a:r>
                      <a:r>
                        <a:rPr lang="en-GB" sz="2400" b="1" dirty="0" err="1">
                          <a:solidFill>
                            <a:srgbClr val="00B0F0"/>
                          </a:solidFill>
                          <a:latin typeface="Century Gothic" panose="020B0502020202020204" pitchFamily="34" charset="0"/>
                        </a:rPr>
                        <a:t>dónde</a:t>
                      </a:r>
                      <a:r>
                        <a:rPr lang="en-GB" sz="2400" b="1" dirty="0">
                          <a:solidFill>
                            <a:srgbClr val="00B0F0"/>
                          </a:solidFill>
                          <a:latin typeface="Century Gothic" panose="020B0502020202020204" pitchFamily="34" charset="0"/>
                        </a:rPr>
                        <a:t>?</a:t>
                      </a:r>
                    </a:p>
                  </a:txBody>
                  <a:tcPr/>
                </a:tc>
                <a:extLst>
                  <a:ext uri="{0D108BD9-81ED-4DB2-BD59-A6C34878D82A}">
                    <a16:rowId xmlns:a16="http://schemas.microsoft.com/office/drawing/2014/main" val="1256656619"/>
                  </a:ext>
                </a:extLst>
              </a:tr>
              <a:tr h="80732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ausente</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está</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aquí</a:t>
                      </a:r>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07321">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en </a:t>
                      </a:r>
                      <a:r>
                        <a:rPr lang="en-GB" sz="2400" b="1" dirty="0" err="1">
                          <a:solidFill>
                            <a:srgbClr val="92D050"/>
                          </a:solidFill>
                          <a:latin typeface="Century Gothic" panose="020B0502020202020204" pitchFamily="34" charset="0"/>
                        </a:rPr>
                        <a:t>clase</a:t>
                      </a:r>
                      <a:endParaRPr lang="en-GB" sz="2400" b="1" dirty="0">
                        <a:solidFill>
                          <a:srgbClr val="92D05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ahora</a:t>
                      </a:r>
                      <a:endParaRPr lang="en-GB" sz="2400" b="1" dirty="0">
                        <a:solidFill>
                          <a:srgbClr val="92D05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curioso</a:t>
                      </a:r>
                    </a:p>
                  </a:txBody>
                  <a:tcPr/>
                </a:tc>
                <a:extLst>
                  <a:ext uri="{0D108BD9-81ED-4DB2-BD59-A6C34878D82A}">
                    <a16:rowId xmlns:a16="http://schemas.microsoft.com/office/drawing/2014/main" val="760878619"/>
                  </a:ext>
                </a:extLst>
              </a:tr>
              <a:tr h="80732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a:t>
                      </a:r>
                      <a:r>
                        <a:rPr lang="en-GB" sz="2400" b="1" dirty="0" err="1">
                          <a:solidFill>
                            <a:srgbClr val="92D050"/>
                          </a:solidFill>
                          <a:latin typeface="Century Gothic" panose="020B0502020202020204" pitchFamily="34" charset="0"/>
                        </a:rPr>
                        <a:t>cómo</a:t>
                      </a:r>
                      <a:r>
                        <a:rPr lang="en-GB" sz="2400" b="1" dirty="0">
                          <a:solidFill>
                            <a:srgbClr val="92D050"/>
                          </a:solidFill>
                          <a:latin typeface="Century Gothic" panose="020B0502020202020204" pitchFamily="34" charset="0"/>
                        </a:rPr>
                        <a:t>?</a:t>
                      </a:r>
                    </a:p>
                  </a:txBody>
                  <a:tcPr/>
                </a:tc>
                <a:tc>
                  <a:txBody>
                    <a:bodyPr/>
                    <a:lstStyle/>
                    <a:p>
                      <a:r>
                        <a:rPr lang="en-GB" sz="2400" b="1" dirty="0">
                          <a:solidFill>
                            <a:srgbClr val="92D050"/>
                          </a:solidFill>
                          <a:latin typeface="Century Gothic" panose="020B0502020202020204" pitchFamily="34" charset="0"/>
                        </a:rPr>
                        <a:t>hoy</a:t>
                      </a:r>
                    </a:p>
                  </a:txBody>
                  <a:tcPr/>
                </a:tc>
                <a:tc>
                  <a:txBody>
                    <a:bodyPr/>
                    <a:lstStyle/>
                    <a:p>
                      <a:r>
                        <a:rPr lang="en-GB" sz="2400" b="1" dirty="0">
                          <a:solidFill>
                            <a:srgbClr val="92D050"/>
                          </a:solidFill>
                          <a:latin typeface="Century Gothic" panose="020B0502020202020204" pitchFamily="34" charset="0"/>
                        </a:rPr>
                        <a:t>triste</a:t>
                      </a:r>
                    </a:p>
                  </a:txBody>
                  <a:tcPr/>
                </a:tc>
                <a:extLst>
                  <a:ext uri="{0D108BD9-81ED-4DB2-BD59-A6C34878D82A}">
                    <a16:rowId xmlns:a16="http://schemas.microsoft.com/office/drawing/2014/main" val="1047692962"/>
                  </a:ext>
                </a:extLst>
              </a:tr>
              <a:tr h="807321">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es</a:t>
                      </a:r>
                    </a:p>
                  </a:txBody>
                  <a:tcPr/>
                </a:tc>
                <a:tc>
                  <a:txBody>
                    <a:bodyPr/>
                    <a:lstStyle/>
                    <a:p>
                      <a:r>
                        <a:rPr lang="en-GB" sz="2400" b="1" dirty="0" err="1">
                          <a:solidFill>
                            <a:srgbClr val="FF3399"/>
                          </a:solidFill>
                          <a:latin typeface="Century Gothic" panose="020B0502020202020204" pitchFamily="34" charset="0"/>
                        </a:rPr>
                        <a:t>normalmente</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nerviosa</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903794855"/>
                  </a:ext>
                </a:extLst>
              </a:tr>
              <a:tr h="807321">
                <a:tc vMerge="1">
                  <a:txBody>
                    <a:bodyPr/>
                    <a:lstStyle/>
                    <a:p>
                      <a:endParaRPr lang="en-GB"/>
                    </a:p>
                  </a:txBody>
                  <a:tcPr/>
                </a:tc>
                <a:tc>
                  <a:txBody>
                    <a:bodyPr/>
                    <a:lstStyle/>
                    <a:p>
                      <a:r>
                        <a:rPr lang="en-GB" sz="2400" b="1" dirty="0">
                          <a:solidFill>
                            <a:srgbClr val="FF3399"/>
                          </a:solidFill>
                          <a:latin typeface="Century Gothic" panose="020B0502020202020204" pitchFamily="34" charset="0"/>
                        </a:rPr>
                        <a:t>soy</a:t>
                      </a:r>
                    </a:p>
                  </a:txBody>
                  <a:tcPr/>
                </a:tc>
                <a:tc>
                  <a:txBody>
                    <a:bodyPr/>
                    <a:lstStyle/>
                    <a:p>
                      <a:r>
                        <a:rPr lang="en-GB" sz="2400" b="1" dirty="0" err="1">
                          <a:solidFill>
                            <a:srgbClr val="FF3399"/>
                          </a:solidFill>
                          <a:latin typeface="Century Gothic" panose="020B0502020202020204" pitchFamily="34" charset="0"/>
                        </a:rPr>
                        <a:t>feliz</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eres</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807321">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tranquilo</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siempre</a:t>
                      </a:r>
                      <a:endParaRPr lang="en-GB" sz="24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de</a:t>
                      </a:r>
                    </a:p>
                  </a:txBody>
                  <a:tcPr/>
                </a:tc>
                <a:extLst>
                  <a:ext uri="{0D108BD9-81ED-4DB2-BD59-A6C34878D82A}">
                    <a16:rowId xmlns:a16="http://schemas.microsoft.com/office/drawing/2014/main" val="3232139915"/>
                  </a:ext>
                </a:extLst>
              </a:tr>
            </a:tbl>
          </a:graphicData>
        </a:graphic>
      </p:graphicFrame>
      <p:pic>
        <p:nvPicPr>
          <p:cNvPr id="16" name="Picture 15">
            <a:extLst>
              <a:ext uri="{FF2B5EF4-FFF2-40B4-BE49-F238E27FC236}">
                <a16:creationId xmlns:a16="http://schemas.microsoft.com/office/drawing/2014/main" id="{78256151-E18B-4CAC-81D3-91C8C178824C}"/>
              </a:ext>
            </a:extLst>
          </p:cNvPr>
          <p:cNvPicPr>
            <a:picLocks noChangeAspect="1"/>
          </p:cNvPicPr>
          <p:nvPr/>
        </p:nvPicPr>
        <p:blipFill>
          <a:blip r:embed="rId3"/>
          <a:stretch>
            <a:fillRect/>
          </a:stretch>
        </p:blipFill>
        <p:spPr>
          <a:xfrm>
            <a:off x="228503" y="3157517"/>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398902F5-C20D-418C-ABFD-D7A5B53FD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310" y="1469863"/>
            <a:ext cx="1186070" cy="1186070"/>
          </a:xfrm>
          <a:prstGeom prst="rect">
            <a:avLst/>
          </a:prstGeom>
        </p:spPr>
      </p:pic>
      <p:pic>
        <p:nvPicPr>
          <p:cNvPr id="19" name="Picture 18">
            <a:extLst>
              <a:ext uri="{FF2B5EF4-FFF2-40B4-BE49-F238E27FC236}">
                <a16:creationId xmlns:a16="http://schemas.microsoft.com/office/drawing/2014/main" id="{EA87CE28-6B2C-4B39-9968-051F7571290B}"/>
              </a:ext>
            </a:extLst>
          </p:cNvPr>
          <p:cNvPicPr>
            <a:picLocks noChangeAspect="1"/>
          </p:cNvPicPr>
          <p:nvPr/>
        </p:nvPicPr>
        <p:blipFill>
          <a:blip r:embed="rId5"/>
          <a:stretch>
            <a:fillRect/>
          </a:stretch>
        </p:blipFill>
        <p:spPr>
          <a:xfrm>
            <a:off x="318448" y="5562222"/>
            <a:ext cx="1162417" cy="1101237"/>
          </a:xfrm>
          <a:prstGeom prst="rect">
            <a:avLst/>
          </a:prstGeom>
        </p:spPr>
      </p:pic>
      <p:sp>
        <p:nvSpPr>
          <p:cNvPr id="20" name="TextBox 19">
            <a:extLst>
              <a:ext uri="{FF2B5EF4-FFF2-40B4-BE49-F238E27FC236}">
                <a16:creationId xmlns:a16="http://schemas.microsoft.com/office/drawing/2014/main" id="{12285761-A3DE-4911-BCE1-F9813348294B}"/>
              </a:ext>
            </a:extLst>
          </p:cNvPr>
          <p:cNvSpPr txBox="1"/>
          <p:nvPr/>
        </p:nvSpPr>
        <p:spPr>
          <a:xfrm>
            <a:off x="1406500" y="6163251"/>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AFC3D3EB-F7F3-414E-BA85-89472C2B0C3A}"/>
              </a:ext>
            </a:extLst>
          </p:cNvPr>
          <p:cNvSpPr txBox="1"/>
          <p:nvPr/>
        </p:nvSpPr>
        <p:spPr>
          <a:xfrm>
            <a:off x="1258218" y="3743371"/>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4920F2F4-1463-4D0E-9F02-6A6A12402653}"/>
              </a:ext>
            </a:extLst>
          </p:cNvPr>
          <p:cNvSpPr txBox="1"/>
          <p:nvPr/>
        </p:nvSpPr>
        <p:spPr>
          <a:xfrm>
            <a:off x="1323329" y="2116577"/>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extBox 24">
            <a:extLst>
              <a:ext uri="{FF2B5EF4-FFF2-40B4-BE49-F238E27FC236}">
                <a16:creationId xmlns:a16="http://schemas.microsoft.com/office/drawing/2014/main" id="{7E9DE464-E22C-45FA-AB3F-5094B2233662}"/>
              </a:ext>
            </a:extLst>
          </p:cNvPr>
          <p:cNvSpPr txBox="1"/>
          <p:nvPr/>
        </p:nvSpPr>
        <p:spPr>
          <a:xfrm>
            <a:off x="2305023" y="6263627"/>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calm (m)</a:t>
            </a:r>
          </a:p>
        </p:txBody>
      </p:sp>
      <p:sp>
        <p:nvSpPr>
          <p:cNvPr id="26" name="TextBox 25">
            <a:extLst>
              <a:ext uri="{FF2B5EF4-FFF2-40B4-BE49-F238E27FC236}">
                <a16:creationId xmlns:a16="http://schemas.microsoft.com/office/drawing/2014/main" id="{F38FFE75-9E8F-48CC-8FF3-CC0BDF86ADB0}"/>
              </a:ext>
            </a:extLst>
          </p:cNvPr>
          <p:cNvSpPr txBox="1"/>
          <p:nvPr/>
        </p:nvSpPr>
        <p:spPr>
          <a:xfrm>
            <a:off x="4719488" y="6263627"/>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always</a:t>
            </a:r>
          </a:p>
        </p:txBody>
      </p:sp>
      <p:sp>
        <p:nvSpPr>
          <p:cNvPr id="27" name="TextBox 26">
            <a:extLst>
              <a:ext uri="{FF2B5EF4-FFF2-40B4-BE49-F238E27FC236}">
                <a16:creationId xmlns:a16="http://schemas.microsoft.com/office/drawing/2014/main" id="{09A7430F-8F69-4ADA-9812-8FC93E391C1A}"/>
              </a:ext>
            </a:extLst>
          </p:cNvPr>
          <p:cNvSpPr txBox="1"/>
          <p:nvPr/>
        </p:nvSpPr>
        <p:spPr>
          <a:xfrm>
            <a:off x="7663338" y="6268351"/>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from</a:t>
            </a:r>
          </a:p>
        </p:txBody>
      </p:sp>
      <p:sp>
        <p:nvSpPr>
          <p:cNvPr id="28" name="TextBox 27">
            <a:extLst>
              <a:ext uri="{FF2B5EF4-FFF2-40B4-BE49-F238E27FC236}">
                <a16:creationId xmlns:a16="http://schemas.microsoft.com/office/drawing/2014/main" id="{4BA88217-20CF-45B0-BB5F-520116EB1747}"/>
              </a:ext>
            </a:extLst>
          </p:cNvPr>
          <p:cNvSpPr txBox="1"/>
          <p:nvPr/>
        </p:nvSpPr>
        <p:spPr>
          <a:xfrm>
            <a:off x="2280996" y="5485932"/>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 am (trait)</a:t>
            </a:r>
          </a:p>
        </p:txBody>
      </p:sp>
      <p:sp>
        <p:nvSpPr>
          <p:cNvPr id="29" name="TextBox 28">
            <a:extLst>
              <a:ext uri="{FF2B5EF4-FFF2-40B4-BE49-F238E27FC236}">
                <a16:creationId xmlns:a16="http://schemas.microsoft.com/office/drawing/2014/main" id="{162847A5-C17B-4298-AB37-BAC888E294ED}"/>
              </a:ext>
            </a:extLst>
          </p:cNvPr>
          <p:cNvSpPr txBox="1"/>
          <p:nvPr/>
        </p:nvSpPr>
        <p:spPr>
          <a:xfrm>
            <a:off x="4719488" y="5485932"/>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happy</a:t>
            </a:r>
          </a:p>
        </p:txBody>
      </p:sp>
      <p:sp>
        <p:nvSpPr>
          <p:cNvPr id="30" name="TextBox 29">
            <a:extLst>
              <a:ext uri="{FF2B5EF4-FFF2-40B4-BE49-F238E27FC236}">
                <a16:creationId xmlns:a16="http://schemas.microsoft.com/office/drawing/2014/main" id="{E74905DC-4572-41C0-A267-1F8DE4D8A11E}"/>
              </a:ext>
            </a:extLst>
          </p:cNvPr>
          <p:cNvSpPr txBox="1"/>
          <p:nvPr/>
        </p:nvSpPr>
        <p:spPr>
          <a:xfrm>
            <a:off x="7663338" y="5485932"/>
            <a:ext cx="271555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You are (trait)</a:t>
            </a:r>
          </a:p>
        </p:txBody>
      </p:sp>
      <p:sp>
        <p:nvSpPr>
          <p:cNvPr id="31" name="TextBox 30">
            <a:extLst>
              <a:ext uri="{FF2B5EF4-FFF2-40B4-BE49-F238E27FC236}">
                <a16:creationId xmlns:a16="http://schemas.microsoft.com/office/drawing/2014/main" id="{FE8E7E4A-75EB-4C74-80AD-2F9888B92200}"/>
              </a:ext>
            </a:extLst>
          </p:cNvPr>
          <p:cNvSpPr txBox="1"/>
          <p:nvPr/>
        </p:nvSpPr>
        <p:spPr>
          <a:xfrm>
            <a:off x="2280996" y="4693193"/>
            <a:ext cx="258339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s/he, it is (trait)</a:t>
            </a:r>
          </a:p>
        </p:txBody>
      </p:sp>
      <p:sp>
        <p:nvSpPr>
          <p:cNvPr id="32" name="TextBox 31">
            <a:extLst>
              <a:ext uri="{FF2B5EF4-FFF2-40B4-BE49-F238E27FC236}">
                <a16:creationId xmlns:a16="http://schemas.microsoft.com/office/drawing/2014/main" id="{99C3794F-DA1A-465A-9A27-95E09D0B9886}"/>
              </a:ext>
            </a:extLst>
          </p:cNvPr>
          <p:cNvSpPr txBox="1"/>
          <p:nvPr/>
        </p:nvSpPr>
        <p:spPr>
          <a:xfrm>
            <a:off x="4719488" y="4707356"/>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normally</a:t>
            </a:r>
          </a:p>
        </p:txBody>
      </p:sp>
      <p:sp>
        <p:nvSpPr>
          <p:cNvPr id="33" name="TextBox 32">
            <a:extLst>
              <a:ext uri="{FF2B5EF4-FFF2-40B4-BE49-F238E27FC236}">
                <a16:creationId xmlns:a16="http://schemas.microsoft.com/office/drawing/2014/main" id="{BB40FABA-1199-49FD-A32B-6F85B424594E}"/>
              </a:ext>
            </a:extLst>
          </p:cNvPr>
          <p:cNvSpPr txBox="1"/>
          <p:nvPr/>
        </p:nvSpPr>
        <p:spPr>
          <a:xfrm>
            <a:off x="7663338" y="4670544"/>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nervous (f)</a:t>
            </a:r>
          </a:p>
        </p:txBody>
      </p:sp>
      <p:sp>
        <p:nvSpPr>
          <p:cNvPr id="34" name="TextBox 33">
            <a:extLst>
              <a:ext uri="{FF2B5EF4-FFF2-40B4-BE49-F238E27FC236}">
                <a16:creationId xmlns:a16="http://schemas.microsoft.com/office/drawing/2014/main" id="{53D73463-CCAB-40E4-971F-81E67DB15C6A}"/>
              </a:ext>
            </a:extLst>
          </p:cNvPr>
          <p:cNvSpPr txBox="1"/>
          <p:nvPr/>
        </p:nvSpPr>
        <p:spPr>
          <a:xfrm>
            <a:off x="2280996" y="3850206"/>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How?</a:t>
            </a:r>
          </a:p>
        </p:txBody>
      </p:sp>
      <p:sp>
        <p:nvSpPr>
          <p:cNvPr id="35" name="TextBox 34">
            <a:extLst>
              <a:ext uri="{FF2B5EF4-FFF2-40B4-BE49-F238E27FC236}">
                <a16:creationId xmlns:a16="http://schemas.microsoft.com/office/drawing/2014/main" id="{F2A6352A-3C53-483A-8804-D30347FB5438}"/>
              </a:ext>
            </a:extLst>
          </p:cNvPr>
          <p:cNvSpPr txBox="1"/>
          <p:nvPr/>
        </p:nvSpPr>
        <p:spPr>
          <a:xfrm>
            <a:off x="4631563" y="3827620"/>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today</a:t>
            </a:r>
          </a:p>
        </p:txBody>
      </p:sp>
      <p:sp>
        <p:nvSpPr>
          <p:cNvPr id="36" name="TextBox 35">
            <a:extLst>
              <a:ext uri="{FF2B5EF4-FFF2-40B4-BE49-F238E27FC236}">
                <a16:creationId xmlns:a16="http://schemas.microsoft.com/office/drawing/2014/main" id="{A291F2C3-41DC-4AFD-B79C-F04D670EE7D4}"/>
              </a:ext>
            </a:extLst>
          </p:cNvPr>
          <p:cNvSpPr txBox="1"/>
          <p:nvPr/>
        </p:nvSpPr>
        <p:spPr>
          <a:xfrm>
            <a:off x="7663338" y="3827620"/>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sad</a:t>
            </a:r>
          </a:p>
        </p:txBody>
      </p:sp>
      <p:sp>
        <p:nvSpPr>
          <p:cNvPr id="37" name="TextBox 36">
            <a:extLst>
              <a:ext uri="{FF2B5EF4-FFF2-40B4-BE49-F238E27FC236}">
                <a16:creationId xmlns:a16="http://schemas.microsoft.com/office/drawing/2014/main" id="{387C43F5-ED7B-46FC-8955-DB568CEC80A8}"/>
              </a:ext>
            </a:extLst>
          </p:cNvPr>
          <p:cNvSpPr txBox="1"/>
          <p:nvPr/>
        </p:nvSpPr>
        <p:spPr>
          <a:xfrm>
            <a:off x="2305023" y="3139253"/>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in class</a:t>
            </a:r>
          </a:p>
        </p:txBody>
      </p:sp>
      <p:sp>
        <p:nvSpPr>
          <p:cNvPr id="38" name="TextBox 37">
            <a:extLst>
              <a:ext uri="{FF2B5EF4-FFF2-40B4-BE49-F238E27FC236}">
                <a16:creationId xmlns:a16="http://schemas.microsoft.com/office/drawing/2014/main" id="{E9D6CF0E-A8B8-41CD-808A-AE1568F7CE77}"/>
              </a:ext>
            </a:extLst>
          </p:cNvPr>
          <p:cNvSpPr txBox="1"/>
          <p:nvPr/>
        </p:nvSpPr>
        <p:spPr>
          <a:xfrm>
            <a:off x="4675372" y="3109325"/>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now</a:t>
            </a:r>
          </a:p>
        </p:txBody>
      </p:sp>
      <p:sp>
        <p:nvSpPr>
          <p:cNvPr id="39" name="TextBox 38">
            <a:extLst>
              <a:ext uri="{FF2B5EF4-FFF2-40B4-BE49-F238E27FC236}">
                <a16:creationId xmlns:a16="http://schemas.microsoft.com/office/drawing/2014/main" id="{8F213D9E-F497-4337-8BA5-4561C169B0B1}"/>
              </a:ext>
            </a:extLst>
          </p:cNvPr>
          <p:cNvSpPr txBox="1"/>
          <p:nvPr/>
        </p:nvSpPr>
        <p:spPr>
          <a:xfrm>
            <a:off x="7663338" y="3109325"/>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curious (m)</a:t>
            </a:r>
          </a:p>
        </p:txBody>
      </p:sp>
      <p:sp>
        <p:nvSpPr>
          <p:cNvPr id="40" name="TextBox 39">
            <a:extLst>
              <a:ext uri="{FF2B5EF4-FFF2-40B4-BE49-F238E27FC236}">
                <a16:creationId xmlns:a16="http://schemas.microsoft.com/office/drawing/2014/main" id="{C60B4B8A-803E-4122-AE47-DAF994319C94}"/>
              </a:ext>
            </a:extLst>
          </p:cNvPr>
          <p:cNvSpPr txBox="1"/>
          <p:nvPr/>
        </p:nvSpPr>
        <p:spPr>
          <a:xfrm>
            <a:off x="2272356" y="2265444"/>
            <a:ext cx="244713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absent</a:t>
            </a:r>
          </a:p>
        </p:txBody>
      </p:sp>
      <p:sp>
        <p:nvSpPr>
          <p:cNvPr id="41" name="TextBox 40">
            <a:extLst>
              <a:ext uri="{FF2B5EF4-FFF2-40B4-BE49-F238E27FC236}">
                <a16:creationId xmlns:a16="http://schemas.microsoft.com/office/drawing/2014/main" id="{AD64D412-B7A5-41D2-80CE-F1BF1A50C5B5}"/>
              </a:ext>
            </a:extLst>
          </p:cNvPr>
          <p:cNvSpPr txBox="1"/>
          <p:nvPr/>
        </p:nvSpPr>
        <p:spPr>
          <a:xfrm>
            <a:off x="4719488" y="2244179"/>
            <a:ext cx="294384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s/he, it is (state)</a:t>
            </a:r>
          </a:p>
        </p:txBody>
      </p:sp>
      <p:sp>
        <p:nvSpPr>
          <p:cNvPr id="42" name="TextBox 41">
            <a:extLst>
              <a:ext uri="{FF2B5EF4-FFF2-40B4-BE49-F238E27FC236}">
                <a16:creationId xmlns:a16="http://schemas.microsoft.com/office/drawing/2014/main" id="{CE092927-9346-412B-A3C7-11A80DB1677F}"/>
              </a:ext>
            </a:extLst>
          </p:cNvPr>
          <p:cNvSpPr txBox="1"/>
          <p:nvPr/>
        </p:nvSpPr>
        <p:spPr>
          <a:xfrm>
            <a:off x="7663337" y="2265444"/>
            <a:ext cx="271555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here</a:t>
            </a:r>
          </a:p>
        </p:txBody>
      </p:sp>
      <p:sp>
        <p:nvSpPr>
          <p:cNvPr id="43" name="TextBox 42">
            <a:extLst>
              <a:ext uri="{FF2B5EF4-FFF2-40B4-BE49-F238E27FC236}">
                <a16:creationId xmlns:a16="http://schemas.microsoft.com/office/drawing/2014/main" id="{ABF1A8AE-38CA-4F9B-BAE8-D4945EC2251C}"/>
              </a:ext>
            </a:extLst>
          </p:cNvPr>
          <p:cNvSpPr txBox="1"/>
          <p:nvPr/>
        </p:nvSpPr>
        <p:spPr>
          <a:xfrm>
            <a:off x="2305023" y="1420701"/>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 am (state)</a:t>
            </a:r>
          </a:p>
        </p:txBody>
      </p:sp>
      <p:sp>
        <p:nvSpPr>
          <p:cNvPr id="44" name="TextBox 43">
            <a:extLst>
              <a:ext uri="{FF2B5EF4-FFF2-40B4-BE49-F238E27FC236}">
                <a16:creationId xmlns:a16="http://schemas.microsoft.com/office/drawing/2014/main" id="{AB6DB654-8863-4049-90D2-02A49567A359}"/>
              </a:ext>
            </a:extLst>
          </p:cNvPr>
          <p:cNvSpPr txBox="1"/>
          <p:nvPr/>
        </p:nvSpPr>
        <p:spPr>
          <a:xfrm>
            <a:off x="4675372" y="1420701"/>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there</a:t>
            </a:r>
          </a:p>
        </p:txBody>
      </p:sp>
      <p:sp>
        <p:nvSpPr>
          <p:cNvPr id="45" name="TextBox 44">
            <a:extLst>
              <a:ext uri="{FF2B5EF4-FFF2-40B4-BE49-F238E27FC236}">
                <a16:creationId xmlns:a16="http://schemas.microsoft.com/office/drawing/2014/main" id="{C1E0214A-8640-40FE-995E-5741EC25D905}"/>
              </a:ext>
            </a:extLst>
          </p:cNvPr>
          <p:cNvSpPr txBox="1"/>
          <p:nvPr/>
        </p:nvSpPr>
        <p:spPr>
          <a:xfrm>
            <a:off x="7663338" y="1406291"/>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Where?</a:t>
            </a:r>
          </a:p>
        </p:txBody>
      </p:sp>
      <p:sp>
        <p:nvSpPr>
          <p:cNvPr id="4" name="Title 1">
            <a:extLst>
              <a:ext uri="{FF2B5EF4-FFF2-40B4-BE49-F238E27FC236}">
                <a16:creationId xmlns:a16="http://schemas.microsoft.com/office/drawing/2014/main" id="{72EFD2E5-E776-ADC8-6EFF-0C1F7A1D2ADB}"/>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800">
                <a:solidFill>
                  <a:schemeClr val="bg1"/>
                </a:solidFill>
                <a:latin typeface="Century Gothic" panose="020B0502020202020204" pitchFamily="34" charset="0"/>
              </a:rPr>
              <a:t>vocabulario</a:t>
            </a:r>
            <a:endParaRPr lang="en-GB" sz="800" dirty="0">
              <a:solidFill>
                <a:schemeClr val="bg1"/>
              </a:solidFill>
              <a:latin typeface="Century Gothic" panose="020B0502020202020204" pitchFamily="34" charset="0"/>
            </a:endParaRPr>
          </a:p>
        </p:txBody>
      </p:sp>
      <p:sp>
        <p:nvSpPr>
          <p:cNvPr id="5" name="Title 1">
            <a:extLst>
              <a:ext uri="{FF2B5EF4-FFF2-40B4-BE49-F238E27FC236}">
                <a16:creationId xmlns:a16="http://schemas.microsoft.com/office/drawing/2014/main" id="{67392FD4-48C6-EC1E-66B0-47BA0AAE5ED7}"/>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6" name="Title 1">
            <a:extLst>
              <a:ext uri="{FF2B5EF4-FFF2-40B4-BE49-F238E27FC236}">
                <a16:creationId xmlns:a16="http://schemas.microsoft.com/office/drawing/2014/main" id="{A84F2E52-FB80-9A7A-F762-068A1A41AE48}"/>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7" name="Title 1">
            <a:extLst>
              <a:ext uri="{FF2B5EF4-FFF2-40B4-BE49-F238E27FC236}">
                <a16:creationId xmlns:a16="http://schemas.microsoft.com/office/drawing/2014/main" id="{2C4B396C-3675-CBE9-8199-9B46CD86F2FE}"/>
              </a:ext>
            </a:extLst>
          </p:cNvPr>
          <p:cNvSpPr txBox="1">
            <a:spLocks/>
          </p:cNvSpPr>
          <p:nvPr/>
        </p:nvSpPr>
        <p:spPr>
          <a:xfrm>
            <a:off x="103696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8" name="Picture 2" descr="Brain, Idea, Think, Creativity">
            <a:extLst>
              <a:ext uri="{FF2B5EF4-FFF2-40B4-BE49-F238E27FC236}">
                <a16:creationId xmlns:a16="http://schemas.microsoft.com/office/drawing/2014/main" id="{16231AF6-EFB1-088C-2286-6D26302FCFE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0974723"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BDC7A000-6C93-0F92-02A8-4F97119C84FB}"/>
              </a:ext>
            </a:extLst>
          </p:cNvPr>
          <p:cNvGrpSpPr/>
          <p:nvPr/>
        </p:nvGrpSpPr>
        <p:grpSpPr>
          <a:xfrm>
            <a:off x="11527676" y="122597"/>
            <a:ext cx="558874" cy="400110"/>
            <a:chOff x="9220105" y="1815321"/>
            <a:chExt cx="751629" cy="522707"/>
          </a:xfrm>
        </p:grpSpPr>
        <p:pic>
          <p:nvPicPr>
            <p:cNvPr id="10" name="Picture 22" descr="Free Bubble Speech vector and picture">
              <a:extLst>
                <a:ext uri="{FF2B5EF4-FFF2-40B4-BE49-F238E27FC236}">
                  <a16:creationId xmlns:a16="http://schemas.microsoft.com/office/drawing/2014/main" id="{4BB0685B-0453-0FF1-DB90-92E1792088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A3940E1-5654-7E51-9FC2-6E70F3440E18}"/>
                </a:ext>
              </a:extLst>
            </p:cNvPr>
            <p:cNvSpPr txBox="1"/>
            <p:nvPr/>
          </p:nvSpPr>
          <p:spPr>
            <a:xfrm>
              <a:off x="9230353" y="1855140"/>
              <a:ext cx="609462" cy="307777"/>
            </a:xfrm>
            <a:prstGeom prst="rect">
              <a:avLst/>
            </a:prstGeom>
            <a:noFill/>
          </p:spPr>
          <p:txBody>
            <a:bodyPr wrap="none" rtlCol="0">
              <a:spAutoFit/>
            </a:bodyPr>
            <a:lstStyle/>
            <a:p>
              <a:r>
                <a:rPr lang="en-GB" dirty="0">
                  <a:latin typeface="Dreaming Outloud Script Pro" panose="03050502040304050704" pitchFamily="66" charset="0"/>
                  <a:cs typeface="Dreaming Outloud Script Pro" panose="03050502040304050704" pitchFamily="66" charset="0"/>
                </a:rPr>
                <a:t>a </a:t>
              </a:r>
              <a:r>
                <a:rPr lang="en-GB" dirty="0">
                  <a:latin typeface="Dreaming Outloud Pro" panose="03050502040302030504" pitchFamily="66" charset="0"/>
                  <a:cs typeface="Dreaming Outloud Pro" panose="03050502040302030504" pitchFamily="66" charset="0"/>
                </a:rPr>
                <a:t>b</a:t>
              </a:r>
              <a:r>
                <a:rPr lang="en-GB" dirty="0">
                  <a:latin typeface="Dreaming Outloud Script Pro" panose="03050502040304050704" pitchFamily="66" charset="0"/>
                  <a:cs typeface="Dreaming Outloud Script Pro" panose="03050502040304050704" pitchFamily="66" charset="0"/>
                </a:rPr>
                <a:t> ñ</a:t>
              </a:r>
            </a:p>
          </p:txBody>
        </p:sp>
      </p:grpSp>
      <p:sp>
        <p:nvSpPr>
          <p:cNvPr id="14" name="Title 11">
            <a:extLst>
              <a:ext uri="{FF2B5EF4-FFF2-40B4-BE49-F238E27FC236}">
                <a16:creationId xmlns:a16="http://schemas.microsoft.com/office/drawing/2014/main" id="{C965A956-09D9-BE23-0EAA-F66E1A76EC42}"/>
              </a:ext>
            </a:extLst>
          </p:cNvPr>
          <p:cNvSpPr txBox="1">
            <a:spLocks/>
          </p:cNvSpPr>
          <p:nvPr/>
        </p:nvSpPr>
        <p:spPr>
          <a:xfrm>
            <a:off x="102216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pic>
        <p:nvPicPr>
          <p:cNvPr id="21" name="Graphic 20" descr="Teacher">
            <a:extLst>
              <a:ext uri="{FF2B5EF4-FFF2-40B4-BE49-F238E27FC236}">
                <a16:creationId xmlns:a16="http://schemas.microsoft.com/office/drawing/2014/main" id="{874A7B86-ADC4-407E-0E62-0BF8EB37301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942" y="37709"/>
            <a:ext cx="914400" cy="914400"/>
          </a:xfrm>
          <a:prstGeom prst="rect">
            <a:avLst/>
          </a:prstGeom>
        </p:spPr>
      </p:pic>
      <p:sp>
        <p:nvSpPr>
          <p:cNvPr id="22" name="Speech Bubble: Rectangle with Corners Rounded 21">
            <a:extLst>
              <a:ext uri="{FF2B5EF4-FFF2-40B4-BE49-F238E27FC236}">
                <a16:creationId xmlns:a16="http://schemas.microsoft.com/office/drawing/2014/main" id="{146590A5-B404-3970-B3FF-633D69ED9875}"/>
              </a:ext>
            </a:extLst>
          </p:cNvPr>
          <p:cNvSpPr/>
          <p:nvPr/>
        </p:nvSpPr>
        <p:spPr>
          <a:xfrm>
            <a:off x="1084267" y="178478"/>
            <a:ext cx="4041104" cy="533859"/>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Escribe en inglés 📝.</a:t>
            </a:r>
          </a:p>
        </p:txBody>
      </p:sp>
      <p:sp>
        <p:nvSpPr>
          <p:cNvPr id="46" name="TextBox 45">
            <a:extLst>
              <a:ext uri="{FF2B5EF4-FFF2-40B4-BE49-F238E27FC236}">
                <a16:creationId xmlns:a16="http://schemas.microsoft.com/office/drawing/2014/main" id="{5FCE46C5-A1C8-5538-BA20-838D99782216}"/>
              </a:ext>
            </a:extLst>
          </p:cNvPr>
          <p:cNvSpPr txBox="1"/>
          <p:nvPr/>
        </p:nvSpPr>
        <p:spPr>
          <a:xfrm>
            <a:off x="5050409" y="196438"/>
            <a:ext cx="55924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least15 points?</a:t>
            </a:r>
          </a:p>
        </p:txBody>
      </p:sp>
    </p:spTree>
    <p:extLst>
      <p:ext uri="{BB962C8B-B14F-4D97-AF65-F5344CB8AC3E}">
        <p14:creationId xmlns:p14="http://schemas.microsoft.com/office/powerpoint/2010/main" val="141926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101" name="Google Shape;101;p2"/>
          <p:cNvSpPr txBox="1"/>
          <p:nvPr/>
        </p:nvSpPr>
        <p:spPr>
          <a:xfrm>
            <a:off x="0" y="5168246"/>
            <a:ext cx="4350984" cy="1569620"/>
          </a:xfrm>
          <a:prstGeom prst="rect">
            <a:avLst/>
          </a:prstGeom>
          <a:noFill/>
          <a:ln>
            <a:noFill/>
          </a:ln>
        </p:spPr>
        <p:txBody>
          <a:bodyPr spcFirstLastPara="1" wrap="square" lIns="91425" tIns="45700" rIns="91425" bIns="45700" anchor="t" anchorCtr="0">
            <a:spAutoFit/>
          </a:bodyPr>
          <a:lstStyle/>
          <a:p>
            <a:pPr marL="457200" lvl="0" indent="-457200">
              <a:buClr>
                <a:srgbClr val="FFFFFF"/>
              </a:buClr>
              <a:buSzPts val="2800"/>
              <a:buFont typeface="Wingdings" panose="05000000000000000000" pitchFamily="2" charset="2"/>
              <a:buChar char="§"/>
            </a:pPr>
            <a:r>
              <a:rPr lang="en-GB" sz="2400" b="1" dirty="0">
                <a:solidFill>
                  <a:schemeClr val="bg1"/>
                </a:solidFill>
                <a:latin typeface="Century Gothic"/>
                <a:ea typeface="Century Gothic"/>
                <a:cs typeface="Century Gothic"/>
                <a:sym typeface="Century Gothic"/>
              </a:rPr>
              <a:t>SER - ‘to be’ for traits &amp; origin: soy &amp; </a:t>
            </a:r>
            <a:r>
              <a:rPr lang="en-GB" sz="2400" b="1" dirty="0" err="1">
                <a:solidFill>
                  <a:schemeClr val="bg1"/>
                </a:solidFill>
                <a:latin typeface="Century Gothic"/>
                <a:ea typeface="Century Gothic"/>
                <a:cs typeface="Century Gothic"/>
                <a:sym typeface="Century Gothic"/>
              </a:rPr>
              <a:t>eres</a:t>
            </a:r>
            <a:r>
              <a:rPr lang="en-GB" sz="2400" b="1" dirty="0">
                <a:solidFill>
                  <a:schemeClr val="bg1"/>
                </a:solidFill>
                <a:latin typeface="Century Gothic"/>
                <a:ea typeface="Century Gothic"/>
                <a:cs typeface="Century Gothic"/>
                <a:sym typeface="Century Gothic"/>
              </a:rPr>
              <a:t> </a:t>
            </a:r>
          </a:p>
          <a:p>
            <a:pPr marL="457200" lvl="0" indent="-457200">
              <a:buClr>
                <a:srgbClr val="FFFFFF"/>
              </a:buClr>
              <a:buSzPts val="2800"/>
              <a:buFont typeface="Wingdings" panose="05000000000000000000" pitchFamily="2" charset="2"/>
              <a:buChar char="§"/>
            </a:pPr>
            <a:endParaRPr lang="en-GB" sz="2400" dirty="0">
              <a:solidFill>
                <a:schemeClr val="bg1"/>
              </a:solidFill>
            </a:endParaRPr>
          </a:p>
          <a:p>
            <a:pPr marL="457200" lvl="0" indent="-457200">
              <a:buClr>
                <a:srgbClr val="FFFFFF"/>
              </a:buClr>
              <a:buSzPts val="2800"/>
              <a:buFont typeface="Wingdings" panose="05000000000000000000" pitchFamily="2" charset="2"/>
              <a:buChar char="§"/>
            </a:pPr>
            <a:r>
              <a:rPr lang="en-GB" sz="2400" b="1" dirty="0">
                <a:solidFill>
                  <a:schemeClr val="bg1"/>
                </a:solidFill>
                <a:latin typeface="Century Gothic"/>
                <a:ea typeface="Century Gothic"/>
                <a:cs typeface="Century Gothic"/>
                <a:sym typeface="Century Gothic"/>
              </a:rPr>
              <a:t>SSC [a] [e] [i] [o] [u]  </a:t>
            </a:r>
            <a:endParaRPr lang="en-GB" sz="2400" dirty="0">
              <a:solidFill>
                <a:schemeClr val="bg1"/>
              </a:solidFill>
              <a:latin typeface="Calibri"/>
              <a:ea typeface="Calibri"/>
              <a:cs typeface="Calibri"/>
              <a:sym typeface="Calibri"/>
            </a:endParaRPr>
          </a:p>
        </p:txBody>
      </p:sp>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304800"/>
            <a:ext cx="4350984" cy="1325563"/>
          </a:xfrm>
        </p:spPr>
        <p:txBody>
          <a:bodyPr>
            <a:normAutofit/>
          </a:bodyPr>
          <a:lstStyle/>
          <a:p>
            <a:pPr algn="ctr"/>
            <a:r>
              <a:rPr lang="en-GB" sz="4000" b="1" dirty="0">
                <a:solidFill>
                  <a:schemeClr val="bg1"/>
                </a:solidFill>
                <a:latin typeface="Century Gothic" panose="020B0502020202020204" pitchFamily="34" charset="0"/>
              </a:rPr>
              <a:t>Describing me and others</a:t>
            </a:r>
            <a:endParaRPr lang="en-GB" sz="4000" dirty="0">
              <a:solidFill>
                <a:schemeClr val="bg1"/>
              </a:solidFill>
            </a:endParaRPr>
          </a:p>
        </p:txBody>
      </p:sp>
      <p:pic>
        <p:nvPicPr>
          <p:cNvPr id="7" name="Picture 6" descr="A picture containing text, toy, doll&#10;&#10;Description automatically generated">
            <a:extLst>
              <a:ext uri="{FF2B5EF4-FFF2-40B4-BE49-F238E27FC236}">
                <a16:creationId xmlns:a16="http://schemas.microsoft.com/office/drawing/2014/main" id="{5D94142F-F1AE-B320-225B-002C4FE7173E}"/>
              </a:ext>
            </a:extLst>
          </p:cNvPr>
          <p:cNvPicPr>
            <a:picLocks noChangeAspect="1"/>
          </p:cNvPicPr>
          <p:nvPr/>
        </p:nvPicPr>
        <p:blipFill>
          <a:blip r:embed="rId4"/>
          <a:stretch>
            <a:fillRect/>
          </a:stretch>
        </p:blipFill>
        <p:spPr>
          <a:xfrm>
            <a:off x="2525512" y="3199749"/>
            <a:ext cx="888578" cy="1687920"/>
          </a:xfrm>
          <a:prstGeom prst="rect">
            <a:avLst/>
          </a:prstGeom>
        </p:spPr>
      </p:pic>
      <p:pic>
        <p:nvPicPr>
          <p:cNvPr id="8" name="Picture 7">
            <a:extLst>
              <a:ext uri="{FF2B5EF4-FFF2-40B4-BE49-F238E27FC236}">
                <a16:creationId xmlns:a16="http://schemas.microsoft.com/office/drawing/2014/main" id="{B3FDAB38-D775-5376-3D69-68EB89A7D00C}"/>
              </a:ext>
            </a:extLst>
          </p:cNvPr>
          <p:cNvPicPr>
            <a:picLocks noChangeAspect="1"/>
          </p:cNvPicPr>
          <p:nvPr/>
        </p:nvPicPr>
        <p:blipFill>
          <a:blip r:embed="rId5"/>
          <a:stretch>
            <a:fillRect/>
          </a:stretch>
        </p:blipFill>
        <p:spPr>
          <a:xfrm>
            <a:off x="595346" y="3179493"/>
            <a:ext cx="1407137" cy="1687920"/>
          </a:xfrm>
          <a:prstGeom prst="rect">
            <a:avLst/>
          </a:prstGeom>
        </p:spPr>
      </p:pic>
      <p:grpSp>
        <p:nvGrpSpPr>
          <p:cNvPr id="11" name="Group 10">
            <a:extLst>
              <a:ext uri="{FF2B5EF4-FFF2-40B4-BE49-F238E27FC236}">
                <a16:creationId xmlns:a16="http://schemas.microsoft.com/office/drawing/2014/main" id="{35F27397-78A6-71CE-DA9A-B7C041398169}"/>
              </a:ext>
            </a:extLst>
          </p:cNvPr>
          <p:cNvGrpSpPr/>
          <p:nvPr/>
        </p:nvGrpSpPr>
        <p:grpSpPr>
          <a:xfrm>
            <a:off x="99928" y="2043829"/>
            <a:ext cx="1802628" cy="1372022"/>
            <a:chOff x="71087" y="1941384"/>
            <a:chExt cx="2449051" cy="1372022"/>
          </a:xfrm>
        </p:grpSpPr>
        <p:pic>
          <p:nvPicPr>
            <p:cNvPr id="9" name="Picture 8" descr="Free Bubble Speech vector and picture">
              <a:extLst>
                <a:ext uri="{FF2B5EF4-FFF2-40B4-BE49-F238E27FC236}">
                  <a16:creationId xmlns:a16="http://schemas.microsoft.com/office/drawing/2014/main" id="{DD121C7F-468B-EB04-2177-B53296E6CB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87" y="1941384"/>
              <a:ext cx="2449051" cy="13720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a:extLst>
                <a:ext uri="{FF2B5EF4-FFF2-40B4-BE49-F238E27FC236}">
                  <a16:creationId xmlns:a16="http://schemas.microsoft.com/office/drawing/2014/main" id="{C860B1BF-A3FF-F437-BE46-98841EA1AB72}"/>
                </a:ext>
              </a:extLst>
            </p:cNvPr>
            <p:cNvSpPr txBox="1"/>
            <p:nvPr/>
          </p:nvSpPr>
          <p:spPr>
            <a:xfrm>
              <a:off x="71087" y="2020086"/>
              <a:ext cx="2449051" cy="107721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3200" b="1" dirty="0">
                  <a:ln w="19050" cmpd="sng">
                    <a:solidFill>
                      <a:srgbClr val="7030A0"/>
                    </a:solidFill>
                    <a:prstDash val="solid"/>
                  </a:ln>
                  <a:solidFill>
                    <a:srgbClr val="E392FE"/>
                  </a:solidFill>
                  <a:effectLst/>
                  <a:latin typeface="Dreaming Outloud Pro" panose="03050502040302030504" pitchFamily="66" charset="0"/>
                  <a:cs typeface="Dreaming Outloud Pro" panose="03050502040302030504" pitchFamily="66" charset="0"/>
                </a:rPr>
                <a:t>Soy de </a:t>
              </a:r>
              <a:r>
                <a:rPr lang="en-GB" sz="2800" b="1" dirty="0">
                  <a:ln w="19050" cmpd="sng">
                    <a:solidFill>
                      <a:srgbClr val="7030A0"/>
                    </a:solidFill>
                    <a:prstDash val="solid"/>
                  </a:ln>
                  <a:solidFill>
                    <a:srgbClr val="E392FE"/>
                  </a:solidFill>
                  <a:effectLst/>
                  <a:latin typeface="Dreaming Outloud Pro" panose="03050502040302030504" pitchFamily="66" charset="0"/>
                  <a:cs typeface="Dreaming Outloud Pro" panose="03050502040302030504" pitchFamily="66" charset="0"/>
                </a:rPr>
                <a:t>Perú</a:t>
              </a:r>
              <a:r>
                <a:rPr lang="en-GB" sz="3200" b="1" dirty="0">
                  <a:ln w="19050" cmpd="sng">
                    <a:solidFill>
                      <a:srgbClr val="7030A0"/>
                    </a:solidFill>
                    <a:prstDash val="solid"/>
                  </a:ln>
                  <a:solidFill>
                    <a:srgbClr val="E392FE"/>
                  </a:solidFill>
                  <a:effectLst/>
                  <a:latin typeface="Dreaming Outloud Pro" panose="03050502040302030504" pitchFamily="66" charset="0"/>
                  <a:cs typeface="Dreaming Outloud Pro" panose="03050502040302030504" pitchFamily="66" charset="0"/>
                </a:rPr>
                <a:t>.</a:t>
              </a:r>
            </a:p>
          </p:txBody>
        </p:sp>
      </p:grpSp>
      <p:grpSp>
        <p:nvGrpSpPr>
          <p:cNvPr id="12" name="Group 11">
            <a:extLst>
              <a:ext uri="{FF2B5EF4-FFF2-40B4-BE49-F238E27FC236}">
                <a16:creationId xmlns:a16="http://schemas.microsoft.com/office/drawing/2014/main" id="{EEE50A73-3E78-283E-E356-52135C97B55E}"/>
              </a:ext>
            </a:extLst>
          </p:cNvPr>
          <p:cNvGrpSpPr/>
          <p:nvPr/>
        </p:nvGrpSpPr>
        <p:grpSpPr>
          <a:xfrm flipH="1">
            <a:off x="2189564" y="2023727"/>
            <a:ext cx="2397648" cy="1372022"/>
            <a:chOff x="781757" y="1579452"/>
            <a:chExt cx="2397648" cy="1372022"/>
          </a:xfrm>
        </p:grpSpPr>
        <p:pic>
          <p:nvPicPr>
            <p:cNvPr id="13" name="Picture 12" descr="Free Bubble Speech vector and picture">
              <a:extLst>
                <a:ext uri="{FF2B5EF4-FFF2-40B4-BE49-F238E27FC236}">
                  <a16:creationId xmlns:a16="http://schemas.microsoft.com/office/drawing/2014/main" id="{10C7D514-392A-B6EB-E604-923E66F8C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057" y="1579452"/>
              <a:ext cx="2261348" cy="137202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4">
              <a:extLst>
                <a:ext uri="{FF2B5EF4-FFF2-40B4-BE49-F238E27FC236}">
                  <a16:creationId xmlns:a16="http://schemas.microsoft.com/office/drawing/2014/main" id="{204B14A5-9575-646B-4655-87FE219E6400}"/>
                </a:ext>
              </a:extLst>
            </p:cNvPr>
            <p:cNvSpPr txBox="1"/>
            <p:nvPr/>
          </p:nvSpPr>
          <p:spPr>
            <a:xfrm>
              <a:off x="781757" y="1793110"/>
              <a:ext cx="2346244" cy="83099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400" b="1" dirty="0">
                  <a:ln w="19050" cmpd="sng">
                    <a:solidFill>
                      <a:srgbClr val="FF9900"/>
                    </a:solidFill>
                    <a:prstDash val="solid"/>
                  </a:ln>
                  <a:solidFill>
                    <a:srgbClr val="FFE593"/>
                  </a:solidFill>
                  <a:effectLst/>
                  <a:latin typeface="Dreaming Outloud Pro" panose="03050502040302030504" pitchFamily="66" charset="0"/>
                  <a:cs typeface="Dreaming Outloud Pro" panose="03050502040302030504" pitchFamily="66" charset="0"/>
                </a:rPr>
                <a:t>Soy de Perú y España.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30" name="Google Shape;138;p6">
            <a:extLst>
              <a:ext uri="{FF2B5EF4-FFF2-40B4-BE49-F238E27FC236}">
                <a16:creationId xmlns:a16="http://schemas.microsoft.com/office/drawing/2014/main" id="{BCE7F408-83BB-489A-8807-84BD5D90F394}"/>
              </a:ext>
            </a:extLst>
          </p:cNvPr>
          <p:cNvSpPr txBox="1"/>
          <p:nvPr/>
        </p:nvSpPr>
        <p:spPr>
          <a:xfrm>
            <a:off x="215846" y="1166038"/>
            <a:ext cx="45720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i="0" u="none" strike="noStrike" cap="none" dirty="0">
                <a:solidFill>
                  <a:srgbClr val="002060"/>
                </a:solidFill>
                <a:latin typeface="Century Gothic"/>
                <a:ea typeface="Century Gothic"/>
                <a:cs typeface="Century Gothic"/>
                <a:sym typeface="Century Gothic"/>
              </a:rPr>
              <a:t>[e]</a:t>
            </a:r>
            <a:endParaRPr sz="8800" b="1" i="0" u="none" strike="noStrike" cap="none" dirty="0">
              <a:solidFill>
                <a:srgbClr val="000000"/>
              </a:solidFill>
              <a:latin typeface="Calibri"/>
              <a:ea typeface="Calibri"/>
              <a:cs typeface="Calibri"/>
              <a:sym typeface="Calibri"/>
            </a:endParaRPr>
          </a:p>
        </p:txBody>
      </p:sp>
      <p:sp>
        <p:nvSpPr>
          <p:cNvPr id="31" name="Google Shape;139;p6">
            <a:extLst>
              <a:ext uri="{FF2B5EF4-FFF2-40B4-BE49-F238E27FC236}">
                <a16:creationId xmlns:a16="http://schemas.microsoft.com/office/drawing/2014/main" id="{B808705D-55DD-4C59-8885-DFDAC5DB476D}"/>
              </a:ext>
            </a:extLst>
          </p:cNvPr>
          <p:cNvSpPr txBox="1"/>
          <p:nvPr/>
        </p:nvSpPr>
        <p:spPr>
          <a:xfrm>
            <a:off x="2134696" y="1187519"/>
            <a:ext cx="7219315" cy="1446509"/>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8800" b="1" dirty="0" err="1">
                <a:solidFill>
                  <a:srgbClr val="FF0066"/>
                </a:solidFill>
                <a:latin typeface="Century Gothic"/>
                <a:ea typeface="Century Gothic"/>
                <a:cs typeface="Century Gothic"/>
                <a:sym typeface="Century Gothic"/>
              </a:rPr>
              <a:t>e</a:t>
            </a:r>
            <a:r>
              <a:rPr lang="en-GB" sz="8800" dirty="0" err="1">
                <a:solidFill>
                  <a:srgbClr val="002060"/>
                </a:solidFill>
                <a:latin typeface="Century Gothic"/>
                <a:ea typeface="Century Gothic"/>
                <a:cs typeface="Century Gothic"/>
                <a:sym typeface="Century Gothic"/>
              </a:rPr>
              <a:t>l</a:t>
            </a:r>
            <a:r>
              <a:rPr lang="en-GB" sz="8800" b="1" dirty="0" err="1">
                <a:solidFill>
                  <a:srgbClr val="FF0066"/>
                </a:solidFill>
                <a:latin typeface="Century Gothic"/>
                <a:ea typeface="Century Gothic"/>
                <a:cs typeface="Century Gothic"/>
                <a:sym typeface="Century Gothic"/>
              </a:rPr>
              <a:t>e</a:t>
            </a:r>
            <a:r>
              <a:rPr lang="en-GB" sz="8800" dirty="0" err="1">
                <a:solidFill>
                  <a:srgbClr val="002060"/>
                </a:solidFill>
                <a:latin typeface="Century Gothic"/>
                <a:ea typeface="Century Gothic"/>
                <a:cs typeface="Century Gothic"/>
                <a:sym typeface="Century Gothic"/>
              </a:rPr>
              <a:t>fant</a:t>
            </a:r>
            <a:r>
              <a:rPr lang="en-GB" sz="8800" b="1" dirty="0" err="1">
                <a:solidFill>
                  <a:srgbClr val="FF0066"/>
                </a:solidFill>
                <a:latin typeface="Century Gothic"/>
                <a:ea typeface="Century Gothic"/>
                <a:cs typeface="Century Gothic"/>
                <a:sym typeface="Century Gothic"/>
              </a:rPr>
              <a:t>e</a:t>
            </a:r>
            <a:endParaRPr sz="8800" b="1" i="0" u="none" strike="noStrike" cap="none" dirty="0">
              <a:solidFill>
                <a:srgbClr val="FF0066"/>
              </a:solidFill>
              <a:latin typeface="Calibri"/>
              <a:ea typeface="Calibri"/>
              <a:cs typeface="Calibri"/>
              <a:sym typeface="Calibri"/>
            </a:endParaRPr>
          </a:p>
        </p:txBody>
      </p:sp>
      <p:sp>
        <p:nvSpPr>
          <p:cNvPr id="32" name="Google Shape;140;p6">
            <a:extLst>
              <a:ext uri="{FF2B5EF4-FFF2-40B4-BE49-F238E27FC236}">
                <a16:creationId xmlns:a16="http://schemas.microsoft.com/office/drawing/2014/main" id="{8251C13D-E2A3-47EA-896F-21AD84C00A47}"/>
              </a:ext>
            </a:extLst>
          </p:cNvPr>
          <p:cNvSpPr txBox="1"/>
          <p:nvPr/>
        </p:nvSpPr>
        <p:spPr>
          <a:xfrm>
            <a:off x="271829" y="2668570"/>
            <a:ext cx="45720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i="0" u="none" strike="noStrike" cap="none" dirty="0">
                <a:solidFill>
                  <a:srgbClr val="002060"/>
                </a:solidFill>
                <a:latin typeface="Century Gothic"/>
                <a:ea typeface="Century Gothic"/>
                <a:cs typeface="Century Gothic"/>
                <a:sym typeface="Century Gothic"/>
              </a:rPr>
              <a:t>[i]</a:t>
            </a:r>
            <a:endParaRPr sz="8800" b="1" i="0" u="none" strike="noStrike" cap="none" dirty="0">
              <a:solidFill>
                <a:srgbClr val="000000"/>
              </a:solidFill>
              <a:latin typeface="Calibri"/>
              <a:ea typeface="Calibri"/>
              <a:cs typeface="Calibri"/>
              <a:sym typeface="Calibri"/>
            </a:endParaRPr>
          </a:p>
        </p:txBody>
      </p:sp>
      <p:sp>
        <p:nvSpPr>
          <p:cNvPr id="33" name="Google Shape;141;p6">
            <a:extLst>
              <a:ext uri="{FF2B5EF4-FFF2-40B4-BE49-F238E27FC236}">
                <a16:creationId xmlns:a16="http://schemas.microsoft.com/office/drawing/2014/main" id="{2199E5B4-5261-447E-9883-6673B0B82EA3}"/>
              </a:ext>
            </a:extLst>
          </p:cNvPr>
          <p:cNvSpPr txBox="1"/>
          <p:nvPr/>
        </p:nvSpPr>
        <p:spPr>
          <a:xfrm>
            <a:off x="2242737" y="2836519"/>
            <a:ext cx="45720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dirty="0">
                <a:solidFill>
                  <a:srgbClr val="FF0066"/>
                </a:solidFill>
                <a:latin typeface="Century Gothic"/>
                <a:ea typeface="Century Gothic"/>
                <a:cs typeface="Century Gothic"/>
                <a:sym typeface="Century Gothic"/>
              </a:rPr>
              <a:t>i</a:t>
            </a:r>
            <a:r>
              <a:rPr lang="en-GB" sz="8800" dirty="0">
                <a:solidFill>
                  <a:srgbClr val="002060"/>
                </a:solidFill>
                <a:latin typeface="Century Gothic"/>
                <a:ea typeface="Century Gothic"/>
                <a:cs typeface="Century Gothic"/>
                <a:sym typeface="Century Gothic"/>
              </a:rPr>
              <a:t>dea</a:t>
            </a:r>
            <a:endParaRPr sz="8800" b="1" i="0" u="none" strike="noStrike" cap="none" dirty="0">
              <a:solidFill>
                <a:srgbClr val="FF0066"/>
              </a:solidFill>
              <a:latin typeface="Calibri"/>
              <a:ea typeface="Calibri"/>
              <a:cs typeface="Calibri"/>
              <a:sym typeface="Calibri"/>
            </a:endParaRPr>
          </a:p>
        </p:txBody>
      </p:sp>
      <p:pic>
        <p:nvPicPr>
          <p:cNvPr id="34" name="Picture 2" descr="Light, Bulb, Box, Outside The Box, Think, Breakthrough">
            <a:extLst>
              <a:ext uri="{FF2B5EF4-FFF2-40B4-BE49-F238E27FC236}">
                <a16:creationId xmlns:a16="http://schemas.microsoft.com/office/drawing/2014/main" id="{790850FE-1C9D-441C-AB7C-32D93A926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4714" y="4538899"/>
            <a:ext cx="1563758" cy="19962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5" name="Picture 2" descr="Elephant, Animal, Jungle, Savannah, Nature, Africa">
            <a:extLst>
              <a:ext uri="{FF2B5EF4-FFF2-40B4-BE49-F238E27FC236}">
                <a16:creationId xmlns:a16="http://schemas.microsoft.com/office/drawing/2014/main" id="{16CF6485-61A7-4C2B-B9A2-FFE5DFCC71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1610" y="498726"/>
            <a:ext cx="2082545" cy="1596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6" name="Google Shape;138;p6">
            <a:extLst>
              <a:ext uri="{FF2B5EF4-FFF2-40B4-BE49-F238E27FC236}">
                <a16:creationId xmlns:a16="http://schemas.microsoft.com/office/drawing/2014/main" id="{0E4990E8-52CC-47CE-A0CD-45CF3A49EAFA}"/>
              </a:ext>
            </a:extLst>
          </p:cNvPr>
          <p:cNvSpPr txBox="1"/>
          <p:nvPr/>
        </p:nvSpPr>
        <p:spPr>
          <a:xfrm>
            <a:off x="271829" y="4056217"/>
            <a:ext cx="45720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i="0" u="none" strike="noStrike" cap="none" dirty="0">
                <a:solidFill>
                  <a:srgbClr val="002060"/>
                </a:solidFill>
                <a:latin typeface="Century Gothic"/>
                <a:ea typeface="Century Gothic"/>
                <a:cs typeface="Century Gothic"/>
                <a:sym typeface="Century Gothic"/>
              </a:rPr>
              <a:t>[o]</a:t>
            </a:r>
            <a:endParaRPr sz="8800" b="1" i="0" u="none" strike="noStrike" cap="none" dirty="0">
              <a:solidFill>
                <a:srgbClr val="000000"/>
              </a:solidFill>
              <a:latin typeface="Calibri"/>
              <a:ea typeface="Calibri"/>
              <a:cs typeface="Calibri"/>
              <a:sym typeface="Calibri"/>
            </a:endParaRPr>
          </a:p>
        </p:txBody>
      </p:sp>
      <p:sp>
        <p:nvSpPr>
          <p:cNvPr id="37" name="Google Shape;139;p6">
            <a:extLst>
              <a:ext uri="{FF2B5EF4-FFF2-40B4-BE49-F238E27FC236}">
                <a16:creationId xmlns:a16="http://schemas.microsoft.com/office/drawing/2014/main" id="{EC12D0B9-CAC5-4A5B-A591-51AC3B9918A5}"/>
              </a:ext>
            </a:extLst>
          </p:cNvPr>
          <p:cNvSpPr txBox="1"/>
          <p:nvPr/>
        </p:nvSpPr>
        <p:spPr>
          <a:xfrm>
            <a:off x="2298720" y="4056217"/>
            <a:ext cx="45720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0" i="0" u="none" strike="noStrike" cap="none" dirty="0">
                <a:solidFill>
                  <a:srgbClr val="002060"/>
                </a:solidFill>
                <a:latin typeface="Century Gothic"/>
                <a:ea typeface="Century Gothic"/>
                <a:cs typeface="Century Gothic"/>
                <a:sym typeface="Century Gothic"/>
              </a:rPr>
              <a:t>d</a:t>
            </a:r>
            <a:r>
              <a:rPr lang="en-GB" sz="8800" b="1" i="0" u="none" strike="noStrike" cap="none" dirty="0">
                <a:solidFill>
                  <a:srgbClr val="FF0066"/>
                </a:solidFill>
                <a:latin typeface="Century Gothic"/>
                <a:ea typeface="Century Gothic"/>
                <a:cs typeface="Century Gothic"/>
                <a:sym typeface="Century Gothic"/>
              </a:rPr>
              <a:t>o</a:t>
            </a:r>
            <a:r>
              <a:rPr lang="en-GB" sz="8800" b="0" i="0" u="none" strike="noStrike" cap="none" dirty="0">
                <a:solidFill>
                  <a:srgbClr val="002060"/>
                </a:solidFill>
                <a:latin typeface="Century Gothic"/>
                <a:ea typeface="Century Gothic"/>
                <a:cs typeface="Century Gothic"/>
                <a:sym typeface="Century Gothic"/>
              </a:rPr>
              <a:t>s</a:t>
            </a:r>
            <a:endParaRPr sz="8800" b="1" i="0" u="none" strike="noStrike" cap="none" dirty="0">
              <a:solidFill>
                <a:srgbClr val="FF0066"/>
              </a:solidFill>
              <a:latin typeface="Calibri"/>
              <a:ea typeface="Calibri"/>
              <a:cs typeface="Calibri"/>
              <a:sym typeface="Calibri"/>
            </a:endParaRPr>
          </a:p>
        </p:txBody>
      </p:sp>
      <p:pic>
        <p:nvPicPr>
          <p:cNvPr id="38" name="Google Shape;109;p3">
            <a:extLst>
              <a:ext uri="{FF2B5EF4-FFF2-40B4-BE49-F238E27FC236}">
                <a16:creationId xmlns:a16="http://schemas.microsoft.com/office/drawing/2014/main" id="{063E6EDC-5C57-447B-A287-55F5F2CF0864}"/>
              </a:ext>
            </a:extLst>
          </p:cNvPr>
          <p:cNvPicPr preferRelativeResize="0"/>
          <p:nvPr/>
        </p:nvPicPr>
        <p:blipFill rotWithShape="1">
          <a:blip r:embed="rId6">
            <a:alphaModFix/>
          </a:blip>
          <a:srcRect t="6995" r="482" b="12550"/>
          <a:stretch/>
        </p:blipFill>
        <p:spPr>
          <a:xfrm>
            <a:off x="10263484" y="4859647"/>
            <a:ext cx="1544012" cy="1476163"/>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39" name="Google Shape;132;p5">
            <a:extLst>
              <a:ext uri="{FF2B5EF4-FFF2-40B4-BE49-F238E27FC236}">
                <a16:creationId xmlns:a16="http://schemas.microsoft.com/office/drawing/2014/main" id="{BE56957B-6BAD-4872-A60E-E5457EA8C416}"/>
              </a:ext>
            </a:extLst>
          </p:cNvPr>
          <p:cNvPicPr preferRelativeResize="0"/>
          <p:nvPr/>
        </p:nvPicPr>
        <p:blipFill rotWithShape="1">
          <a:blip r:embed="rId7">
            <a:alphaModFix/>
          </a:blip>
          <a:srcRect/>
          <a:stretch/>
        </p:blipFill>
        <p:spPr>
          <a:xfrm>
            <a:off x="5383098" y="3020581"/>
            <a:ext cx="1563758" cy="158327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40" name="Google Shape;118;p4">
            <a:extLst>
              <a:ext uri="{FF2B5EF4-FFF2-40B4-BE49-F238E27FC236}">
                <a16:creationId xmlns:a16="http://schemas.microsoft.com/office/drawing/2014/main" id="{D28807AF-E82D-4A55-8FAB-3E0F2214C4A2}"/>
              </a:ext>
            </a:extLst>
          </p:cNvPr>
          <p:cNvPicPr preferRelativeResize="0"/>
          <p:nvPr/>
        </p:nvPicPr>
        <p:blipFill rotWithShape="1">
          <a:blip r:embed="rId8">
            <a:alphaModFix/>
          </a:blip>
          <a:srcRect/>
          <a:stretch/>
        </p:blipFill>
        <p:spPr>
          <a:xfrm>
            <a:off x="9519555" y="2637365"/>
            <a:ext cx="1799767" cy="158327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41" name="Google Shape;138;p6">
            <a:extLst>
              <a:ext uri="{FF2B5EF4-FFF2-40B4-BE49-F238E27FC236}">
                <a16:creationId xmlns:a16="http://schemas.microsoft.com/office/drawing/2014/main" id="{BC89C913-BBF5-4D6C-9AC3-43839069B897}"/>
              </a:ext>
            </a:extLst>
          </p:cNvPr>
          <p:cNvSpPr txBox="1"/>
          <p:nvPr/>
        </p:nvSpPr>
        <p:spPr>
          <a:xfrm>
            <a:off x="211496" y="-224528"/>
            <a:ext cx="45720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i="0" u="none" strike="noStrike" cap="none" dirty="0">
                <a:solidFill>
                  <a:srgbClr val="002060"/>
                </a:solidFill>
                <a:latin typeface="Century Gothic"/>
                <a:ea typeface="Century Gothic"/>
                <a:cs typeface="Century Gothic"/>
                <a:sym typeface="Century Gothic"/>
              </a:rPr>
              <a:t>[</a:t>
            </a:r>
            <a:r>
              <a:rPr lang="en-GB" sz="8800" b="1" dirty="0">
                <a:solidFill>
                  <a:srgbClr val="002060"/>
                </a:solidFill>
                <a:latin typeface="Century Gothic"/>
                <a:ea typeface="Century Gothic"/>
                <a:cs typeface="Century Gothic"/>
                <a:sym typeface="Century Gothic"/>
              </a:rPr>
              <a:t>a</a:t>
            </a:r>
            <a:r>
              <a:rPr lang="en-GB" sz="8800" b="1" i="0" u="none" strike="noStrike" cap="none" dirty="0">
                <a:solidFill>
                  <a:srgbClr val="002060"/>
                </a:solidFill>
                <a:latin typeface="Century Gothic"/>
                <a:ea typeface="Century Gothic"/>
                <a:cs typeface="Century Gothic"/>
                <a:sym typeface="Century Gothic"/>
              </a:rPr>
              <a:t>]</a:t>
            </a:r>
            <a:endParaRPr sz="8800" b="1" i="0" u="none" strike="noStrike" cap="none" dirty="0">
              <a:solidFill>
                <a:srgbClr val="000000"/>
              </a:solidFill>
              <a:latin typeface="Calibri"/>
              <a:ea typeface="Calibri"/>
              <a:cs typeface="Calibri"/>
              <a:sym typeface="Calibri"/>
            </a:endParaRPr>
          </a:p>
        </p:txBody>
      </p:sp>
      <p:sp>
        <p:nvSpPr>
          <p:cNvPr id="42" name="Google Shape;139;p6">
            <a:extLst>
              <a:ext uri="{FF2B5EF4-FFF2-40B4-BE49-F238E27FC236}">
                <a16:creationId xmlns:a16="http://schemas.microsoft.com/office/drawing/2014/main" id="{E2D0D25F-1C45-4379-9D64-198A32486DC4}"/>
              </a:ext>
            </a:extLst>
          </p:cNvPr>
          <p:cNvSpPr txBox="1"/>
          <p:nvPr/>
        </p:nvSpPr>
        <p:spPr>
          <a:xfrm>
            <a:off x="2130346" y="-203047"/>
            <a:ext cx="7219315" cy="1446509"/>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8800" dirty="0">
                <a:solidFill>
                  <a:srgbClr val="002060"/>
                </a:solidFill>
                <a:latin typeface="Century Gothic"/>
                <a:ea typeface="Century Gothic"/>
                <a:cs typeface="Century Gothic"/>
                <a:sym typeface="Century Gothic"/>
              </a:rPr>
              <a:t>c</a:t>
            </a:r>
            <a:r>
              <a:rPr lang="en-GB" sz="8800" b="1" dirty="0">
                <a:solidFill>
                  <a:srgbClr val="FF0066"/>
                </a:solidFill>
                <a:latin typeface="Century Gothic"/>
                <a:ea typeface="Century Gothic"/>
                <a:cs typeface="Century Gothic"/>
                <a:sym typeface="Century Gothic"/>
              </a:rPr>
              <a:t>a</a:t>
            </a:r>
            <a:r>
              <a:rPr lang="en-GB" sz="8800" dirty="0">
                <a:solidFill>
                  <a:srgbClr val="002060"/>
                </a:solidFill>
                <a:latin typeface="Century Gothic"/>
                <a:ea typeface="Century Gothic"/>
                <a:cs typeface="Century Gothic"/>
                <a:sym typeface="Century Gothic"/>
              </a:rPr>
              <a:t>s</a:t>
            </a:r>
            <a:r>
              <a:rPr lang="en-GB" sz="8800" b="1" dirty="0">
                <a:solidFill>
                  <a:srgbClr val="FF0066"/>
                </a:solidFill>
                <a:latin typeface="Century Gothic"/>
                <a:ea typeface="Century Gothic"/>
                <a:cs typeface="Century Gothic"/>
                <a:sym typeface="Century Gothic"/>
              </a:rPr>
              <a:t>a</a:t>
            </a:r>
            <a:endParaRPr sz="8800" b="1" i="0" u="none" strike="noStrike" cap="none" dirty="0">
              <a:solidFill>
                <a:srgbClr val="FF0066"/>
              </a:solidFill>
              <a:latin typeface="Calibri"/>
              <a:ea typeface="Calibri"/>
              <a:cs typeface="Calibri"/>
              <a:sym typeface="Calibri"/>
            </a:endParaRPr>
          </a:p>
        </p:txBody>
      </p:sp>
      <p:sp>
        <p:nvSpPr>
          <p:cNvPr id="43" name="Google Shape;138;p6">
            <a:extLst>
              <a:ext uri="{FF2B5EF4-FFF2-40B4-BE49-F238E27FC236}">
                <a16:creationId xmlns:a16="http://schemas.microsoft.com/office/drawing/2014/main" id="{E6465E19-85F2-4E28-B12A-91BB4D81CAD5}"/>
              </a:ext>
            </a:extLst>
          </p:cNvPr>
          <p:cNvSpPr txBox="1"/>
          <p:nvPr/>
        </p:nvSpPr>
        <p:spPr>
          <a:xfrm>
            <a:off x="271829" y="5513662"/>
            <a:ext cx="45720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i="0" u="none" strike="noStrike" cap="none" dirty="0">
                <a:solidFill>
                  <a:srgbClr val="002060"/>
                </a:solidFill>
                <a:latin typeface="Century Gothic"/>
                <a:ea typeface="Century Gothic"/>
                <a:cs typeface="Century Gothic"/>
                <a:sym typeface="Century Gothic"/>
              </a:rPr>
              <a:t>[u]</a:t>
            </a:r>
            <a:endParaRPr sz="8800" b="1" i="0" u="none" strike="noStrike" cap="none" dirty="0">
              <a:solidFill>
                <a:srgbClr val="000000"/>
              </a:solidFill>
              <a:latin typeface="Calibri"/>
              <a:ea typeface="Calibri"/>
              <a:cs typeface="Calibri"/>
              <a:sym typeface="Calibri"/>
            </a:endParaRPr>
          </a:p>
        </p:txBody>
      </p:sp>
      <p:sp>
        <p:nvSpPr>
          <p:cNvPr id="44" name="Google Shape;139;p6">
            <a:extLst>
              <a:ext uri="{FF2B5EF4-FFF2-40B4-BE49-F238E27FC236}">
                <a16:creationId xmlns:a16="http://schemas.microsoft.com/office/drawing/2014/main" id="{D76B47F5-92CD-4083-90F0-D61A6B151CFC}"/>
              </a:ext>
            </a:extLst>
          </p:cNvPr>
          <p:cNvSpPr txBox="1"/>
          <p:nvPr/>
        </p:nvSpPr>
        <p:spPr>
          <a:xfrm>
            <a:off x="2298719" y="5513662"/>
            <a:ext cx="6140341"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dirty="0" err="1">
                <a:solidFill>
                  <a:srgbClr val="FF0066"/>
                </a:solidFill>
                <a:latin typeface="Century Gothic"/>
                <a:ea typeface="Century Gothic"/>
                <a:cs typeface="Century Gothic"/>
                <a:sym typeface="Century Gothic"/>
              </a:rPr>
              <a:t>u</a:t>
            </a:r>
            <a:r>
              <a:rPr lang="en-GB" sz="8800" dirty="0" err="1">
                <a:solidFill>
                  <a:srgbClr val="002060"/>
                </a:solidFill>
                <a:latin typeface="Century Gothic"/>
                <a:ea typeface="Century Gothic"/>
                <a:cs typeface="Century Gothic"/>
                <a:sym typeface="Century Gothic"/>
              </a:rPr>
              <a:t>niverso</a:t>
            </a:r>
            <a:endParaRPr sz="8800" b="1" i="0" u="none" strike="noStrike" cap="none" dirty="0">
              <a:solidFill>
                <a:srgbClr val="FF0066"/>
              </a:solidFill>
              <a:latin typeface="Calibri"/>
              <a:ea typeface="Calibri"/>
              <a:cs typeface="Calibri"/>
              <a:sym typeface="Calibri"/>
            </a:endParaRPr>
          </a:p>
        </p:txBody>
      </p:sp>
    </p:spTree>
    <p:extLst>
      <p:ext uri="{BB962C8B-B14F-4D97-AF65-F5344CB8AC3E}">
        <p14:creationId xmlns:p14="http://schemas.microsoft.com/office/powerpoint/2010/main" val="296644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ppt_x"/>
                                          </p:val>
                                        </p:tav>
                                        <p:tav tm="100000">
                                          <p:val>
                                            <p:strVal val="#ppt_x"/>
                                          </p:val>
                                        </p:tav>
                                      </p:tavLst>
                                    </p:anim>
                                    <p:anim calcmode="lin" valueType="num">
                                      <p:cBhvr additive="base">
                                        <p:cTn id="5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ppt_x"/>
                                          </p:val>
                                        </p:tav>
                                        <p:tav tm="100000">
                                          <p:val>
                                            <p:strVal val="#ppt_x"/>
                                          </p:val>
                                        </p:tav>
                                      </p:tavLst>
                                    </p:anim>
                                    <p:anim calcmode="lin" valueType="num">
                                      <p:cBhvr additive="base">
                                        <p:cTn id="6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577866" y="917134"/>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940713" y="63534"/>
            <a:ext cx="776168" cy="776168"/>
          </a:xfrm>
          <a:prstGeom prst="rect">
            <a:avLst/>
          </a:prstGeom>
          <a:noFill/>
          <a:ln>
            <a:noFill/>
          </a:ln>
        </p:spPr>
      </p:pic>
      <p:sp>
        <p:nvSpPr>
          <p:cNvPr id="19" name="TextBox 18">
            <a:extLst>
              <a:ext uri="{FF2B5EF4-FFF2-40B4-BE49-F238E27FC236}">
                <a16:creationId xmlns:a16="http://schemas.microsoft.com/office/drawing/2014/main" id="{6E3F5404-03C5-4AA0-89FF-3F2383DEC639}"/>
              </a:ext>
            </a:extLst>
          </p:cNvPr>
          <p:cNvSpPr txBox="1"/>
          <p:nvPr/>
        </p:nvSpPr>
        <p:spPr>
          <a:xfrm>
            <a:off x="549482" y="1292858"/>
            <a:ext cx="4362092" cy="4861524"/>
          </a:xfrm>
          <a:prstGeom prst="rect">
            <a:avLst/>
          </a:prstGeom>
          <a:noFill/>
        </p:spPr>
        <p:txBody>
          <a:bodyPr wrap="none" rtlCol="0">
            <a:spAutoFit/>
          </a:bodyPr>
          <a:lstStyle/>
          <a:p>
            <a:pPr>
              <a:lnSpc>
                <a:spcPct val="200000"/>
              </a:lnSpc>
            </a:pPr>
            <a:r>
              <a:rPr lang="en-GB" sz="3200" dirty="0">
                <a:solidFill>
                  <a:srgbClr val="002060"/>
                </a:solidFill>
                <a:latin typeface="Century Gothic" panose="020B0502020202020204" pitchFamily="34" charset="0"/>
              </a:rPr>
              <a:t>Con </a:t>
            </a:r>
            <a:r>
              <a:rPr lang="en-GB" sz="3200" b="1" dirty="0">
                <a:solidFill>
                  <a:srgbClr val="002060"/>
                </a:solidFill>
                <a:latin typeface="Century Gothic" panose="020B0502020202020204" pitchFamily="34" charset="0"/>
              </a:rPr>
              <a:t>a</a:t>
            </a:r>
            <a:r>
              <a:rPr lang="en-GB" sz="3200" dirty="0">
                <a:solidFill>
                  <a:srgbClr val="002060"/>
                </a:solidFill>
                <a:latin typeface="Century Gothic" panose="020B0502020202020204" pitchFamily="34" charset="0"/>
              </a:rPr>
              <a:t>, </a:t>
            </a:r>
            <a:r>
              <a:rPr lang="en-GB" sz="3200" b="1" dirty="0">
                <a:solidFill>
                  <a:srgbClr val="002060"/>
                </a:solidFill>
                <a:latin typeface="Century Gothic" panose="020B0502020202020204" pitchFamily="34" charset="0"/>
              </a:rPr>
              <a:t>a</a:t>
            </a:r>
            <a:r>
              <a:rPr lang="en-GB" sz="3200" dirty="0">
                <a:solidFill>
                  <a:srgbClr val="002060"/>
                </a:solidFill>
                <a:latin typeface="Century Gothic" panose="020B0502020202020204" pitchFamily="34" charset="0"/>
              </a:rPr>
              <a:t>lp</a:t>
            </a:r>
            <a:r>
              <a:rPr lang="en-GB" sz="3200" b="1" dirty="0">
                <a:solidFill>
                  <a:srgbClr val="002060"/>
                </a:solidFill>
                <a:latin typeface="Century Gothic" panose="020B0502020202020204" pitchFamily="34" charset="0"/>
              </a:rPr>
              <a:t>a</a:t>
            </a:r>
            <a:r>
              <a:rPr lang="en-GB" sz="3200" dirty="0">
                <a:solidFill>
                  <a:srgbClr val="002060"/>
                </a:solidFill>
                <a:latin typeface="Century Gothic" panose="020B0502020202020204" pitchFamily="34" charset="0"/>
              </a:rPr>
              <a:t>c</a:t>
            </a:r>
            <a:r>
              <a:rPr lang="en-GB" sz="3200" b="1" dirty="0">
                <a:solidFill>
                  <a:srgbClr val="002060"/>
                </a:solidFill>
                <a:latin typeface="Century Gothic" panose="020B0502020202020204" pitchFamily="34" charset="0"/>
              </a:rPr>
              <a:t>a</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b</a:t>
            </a:r>
            <a:r>
              <a:rPr lang="en-GB" sz="3200" b="1" dirty="0" err="1">
                <a:solidFill>
                  <a:srgbClr val="002060"/>
                </a:solidFill>
                <a:latin typeface="Century Gothic" panose="020B0502020202020204" pitchFamily="34" charset="0"/>
              </a:rPr>
              <a:t>a</a:t>
            </a:r>
            <a:r>
              <a:rPr lang="en-GB" sz="3200" dirty="0" err="1">
                <a:solidFill>
                  <a:srgbClr val="002060"/>
                </a:solidFill>
                <a:latin typeface="Century Gothic" panose="020B0502020202020204" pitchFamily="34" charset="0"/>
              </a:rPr>
              <a:t>il</a:t>
            </a:r>
            <a:r>
              <a:rPr lang="en-GB" sz="3200" b="1" dirty="0" err="1">
                <a:solidFill>
                  <a:srgbClr val="002060"/>
                </a:solidFill>
                <a:latin typeface="Century Gothic" panose="020B0502020202020204" pitchFamily="34" charset="0"/>
              </a:rPr>
              <a:t>a</a:t>
            </a:r>
            <a:r>
              <a:rPr lang="en-GB" sz="3200" dirty="0">
                <a:solidFill>
                  <a:srgbClr val="002060"/>
                </a:solidFill>
                <a:latin typeface="Century Gothic" panose="020B0502020202020204" pitchFamily="34" charset="0"/>
              </a:rPr>
              <a:t> </a:t>
            </a:r>
          </a:p>
          <a:p>
            <a:pPr>
              <a:lnSpc>
                <a:spcPct val="200000"/>
              </a:lnSpc>
            </a:pPr>
            <a:r>
              <a:rPr lang="en-GB" sz="3200" dirty="0">
                <a:solidFill>
                  <a:srgbClr val="002060"/>
                </a:solidFill>
                <a:latin typeface="Century Gothic" panose="020B0502020202020204" pitchFamily="34" charset="0"/>
              </a:rPr>
              <a:t>con </a:t>
            </a:r>
            <a:r>
              <a:rPr lang="en-GB" sz="3200" b="1" dirty="0">
                <a:solidFill>
                  <a:srgbClr val="002060"/>
                </a:solidFill>
                <a:latin typeface="Century Gothic" panose="020B0502020202020204" pitchFamily="34" charset="0"/>
              </a:rPr>
              <a:t>e</a:t>
            </a:r>
            <a:r>
              <a:rPr lang="en-GB" sz="3200" dirty="0">
                <a:solidFill>
                  <a:srgbClr val="002060"/>
                </a:solidFill>
                <a:latin typeface="Century Gothic" panose="020B0502020202020204" pitchFamily="34" charset="0"/>
              </a:rPr>
              <a:t>, P</a:t>
            </a:r>
            <a:r>
              <a:rPr lang="en-GB" sz="3200" b="1" dirty="0">
                <a:solidFill>
                  <a:srgbClr val="002060"/>
                </a:solidFill>
                <a:latin typeface="Century Gothic" panose="020B0502020202020204" pitchFamily="34" charset="0"/>
              </a:rPr>
              <a:t>e</a:t>
            </a:r>
            <a:r>
              <a:rPr lang="en-GB" sz="3200" dirty="0">
                <a:solidFill>
                  <a:srgbClr val="002060"/>
                </a:solidFill>
                <a:latin typeface="Century Gothic" panose="020B0502020202020204" pitchFamily="34" charset="0"/>
              </a:rPr>
              <a:t>p</a:t>
            </a:r>
            <a:r>
              <a:rPr lang="en-GB" sz="3200" b="1" dirty="0">
                <a:solidFill>
                  <a:srgbClr val="002060"/>
                </a:solidFill>
                <a:latin typeface="Century Gothic" panose="020B0502020202020204" pitchFamily="34" charset="0"/>
              </a:rPr>
              <a:t>e</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b</a:t>
            </a:r>
            <a:r>
              <a:rPr lang="en-GB" sz="3200" b="1" dirty="0" err="1">
                <a:solidFill>
                  <a:srgbClr val="002060"/>
                </a:solidFill>
                <a:latin typeface="Century Gothic" panose="020B0502020202020204" pitchFamily="34" charset="0"/>
              </a:rPr>
              <a:t>e</a:t>
            </a:r>
            <a:r>
              <a:rPr lang="en-GB" sz="3200" dirty="0" err="1">
                <a:solidFill>
                  <a:srgbClr val="002060"/>
                </a:solidFill>
                <a:latin typeface="Century Gothic" panose="020B0502020202020204" pitchFamily="34" charset="0"/>
              </a:rPr>
              <a:t>b</a:t>
            </a:r>
            <a:r>
              <a:rPr lang="en-GB" sz="3200" b="1" dirty="0" err="1">
                <a:solidFill>
                  <a:srgbClr val="002060"/>
                </a:solidFill>
                <a:latin typeface="Century Gothic" panose="020B0502020202020204" pitchFamily="34" charset="0"/>
              </a:rPr>
              <a:t>e</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t</a:t>
            </a:r>
            <a:r>
              <a:rPr lang="en-GB" sz="3200" b="1" dirty="0" err="1">
                <a:solidFill>
                  <a:srgbClr val="002060"/>
                </a:solidFill>
                <a:latin typeface="Century Gothic" panose="020B0502020202020204" pitchFamily="34" charset="0"/>
              </a:rPr>
              <a:t>é</a:t>
            </a:r>
            <a:endParaRPr lang="en-GB" sz="3200" b="1" dirty="0">
              <a:solidFill>
                <a:srgbClr val="002060"/>
              </a:solidFill>
              <a:latin typeface="Century Gothic" panose="020B0502020202020204" pitchFamily="34" charset="0"/>
            </a:endParaRPr>
          </a:p>
          <a:p>
            <a:pPr>
              <a:lnSpc>
                <a:spcPct val="200000"/>
              </a:lnSpc>
            </a:pPr>
            <a:r>
              <a:rPr lang="en-GB" sz="3200" dirty="0">
                <a:solidFill>
                  <a:srgbClr val="002060"/>
                </a:solidFill>
                <a:latin typeface="Century Gothic" panose="020B0502020202020204" pitchFamily="34" charset="0"/>
              </a:rPr>
              <a:t>con </a:t>
            </a:r>
            <a:r>
              <a:rPr lang="en-GB" sz="3200" b="1" dirty="0">
                <a:solidFill>
                  <a:srgbClr val="002060"/>
                </a:solidFill>
                <a:latin typeface="Century Gothic" panose="020B0502020202020204" pitchFamily="34" charset="0"/>
              </a:rPr>
              <a:t>i</a:t>
            </a:r>
            <a:r>
              <a:rPr lang="en-GB" sz="3200" dirty="0">
                <a:solidFill>
                  <a:srgbClr val="002060"/>
                </a:solidFill>
                <a:latin typeface="Century Gothic" panose="020B0502020202020204" pitchFamily="34" charset="0"/>
              </a:rPr>
              <a:t>, </a:t>
            </a:r>
            <a:r>
              <a:rPr lang="en-GB" sz="3200" b="1" dirty="0">
                <a:solidFill>
                  <a:srgbClr val="002060"/>
                </a:solidFill>
                <a:latin typeface="Century Gothic" panose="020B0502020202020204" pitchFamily="34" charset="0"/>
              </a:rPr>
              <a:t>I</a:t>
            </a:r>
            <a:r>
              <a:rPr lang="en-GB" sz="3200" dirty="0">
                <a:solidFill>
                  <a:srgbClr val="002060"/>
                </a:solidFill>
                <a:latin typeface="Century Gothic" panose="020B0502020202020204" pitchFamily="34" charset="0"/>
              </a:rPr>
              <a:t>r</a:t>
            </a:r>
            <a:r>
              <a:rPr lang="en-GB" sz="3200" b="1" dirty="0">
                <a:solidFill>
                  <a:srgbClr val="002060"/>
                </a:solidFill>
                <a:latin typeface="Century Gothic" panose="020B0502020202020204" pitchFamily="34" charset="0"/>
              </a:rPr>
              <a:t>i</a:t>
            </a:r>
            <a:r>
              <a:rPr lang="en-GB" sz="3200" dirty="0">
                <a:solidFill>
                  <a:srgbClr val="002060"/>
                </a:solidFill>
                <a:latin typeface="Century Gothic" panose="020B0502020202020204" pitchFamily="34" charset="0"/>
              </a:rPr>
              <a:t>s </a:t>
            </a:r>
            <a:r>
              <a:rPr lang="en-GB" sz="3200" dirty="0" err="1">
                <a:solidFill>
                  <a:srgbClr val="002060"/>
                </a:solidFill>
                <a:latin typeface="Century Gothic" panose="020B0502020202020204" pitchFamily="34" charset="0"/>
              </a:rPr>
              <a:t>está</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aqu</a:t>
            </a:r>
            <a:r>
              <a:rPr lang="en-GB" sz="3200" b="1" dirty="0" err="1">
                <a:solidFill>
                  <a:srgbClr val="002060"/>
                </a:solidFill>
                <a:latin typeface="Century Gothic" panose="020B0502020202020204" pitchFamily="34" charset="0"/>
              </a:rPr>
              <a:t>í</a:t>
            </a:r>
            <a:endParaRPr lang="en-GB" sz="3200" b="1" dirty="0">
              <a:solidFill>
                <a:srgbClr val="002060"/>
              </a:solidFill>
              <a:latin typeface="Century Gothic" panose="020B0502020202020204" pitchFamily="34" charset="0"/>
            </a:endParaRPr>
          </a:p>
          <a:p>
            <a:pPr>
              <a:lnSpc>
                <a:spcPct val="200000"/>
              </a:lnSpc>
            </a:pPr>
            <a:r>
              <a:rPr lang="en-GB" sz="3200" dirty="0">
                <a:solidFill>
                  <a:srgbClr val="002060"/>
                </a:solidFill>
                <a:latin typeface="Century Gothic" panose="020B0502020202020204" pitchFamily="34" charset="0"/>
              </a:rPr>
              <a:t>con </a:t>
            </a:r>
            <a:r>
              <a:rPr lang="en-GB" sz="3200" b="1" dirty="0">
                <a:solidFill>
                  <a:srgbClr val="002060"/>
                </a:solidFill>
                <a:latin typeface="Century Gothic" panose="020B0502020202020204" pitchFamily="34" charset="0"/>
              </a:rPr>
              <a:t>o</a:t>
            </a:r>
            <a:r>
              <a:rPr lang="en-GB" sz="3200"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o</a:t>
            </a:r>
            <a:r>
              <a:rPr lang="en-GB" sz="3200" dirty="0" err="1">
                <a:solidFill>
                  <a:srgbClr val="002060"/>
                </a:solidFill>
                <a:latin typeface="Century Gothic" panose="020B0502020202020204" pitchFamily="34" charset="0"/>
              </a:rPr>
              <a:t>s</a:t>
            </a:r>
            <a:r>
              <a:rPr lang="en-GB" sz="3200" b="1" dirty="0" err="1">
                <a:solidFill>
                  <a:srgbClr val="002060"/>
                </a:solidFill>
                <a:latin typeface="Century Gothic" panose="020B0502020202020204" pitchFamily="34" charset="0"/>
              </a:rPr>
              <a:t>o</a:t>
            </a:r>
            <a:r>
              <a:rPr lang="en-GB" sz="3200" dirty="0">
                <a:solidFill>
                  <a:srgbClr val="002060"/>
                </a:solidFill>
                <a:latin typeface="Century Gothic" panose="020B0502020202020204" pitchFamily="34" charset="0"/>
              </a:rPr>
              <a:t> Ram</a:t>
            </a:r>
            <a:r>
              <a:rPr lang="en-GB" sz="3200" b="1" dirty="0">
                <a:solidFill>
                  <a:srgbClr val="002060"/>
                </a:solidFill>
                <a:latin typeface="Century Gothic" panose="020B0502020202020204" pitchFamily="34" charset="0"/>
              </a:rPr>
              <a:t>ó</a:t>
            </a:r>
            <a:r>
              <a:rPr lang="en-GB" sz="3200" dirty="0">
                <a:solidFill>
                  <a:srgbClr val="002060"/>
                </a:solidFill>
                <a:latin typeface="Century Gothic" panose="020B0502020202020204" pitchFamily="34" charset="0"/>
              </a:rPr>
              <a:t>n</a:t>
            </a:r>
          </a:p>
          <a:p>
            <a:pPr>
              <a:lnSpc>
                <a:spcPct val="200000"/>
              </a:lnSpc>
            </a:pPr>
            <a:r>
              <a:rPr lang="en-GB" sz="3200" dirty="0">
                <a:solidFill>
                  <a:srgbClr val="002060"/>
                </a:solidFill>
                <a:latin typeface="Century Gothic" panose="020B0502020202020204" pitchFamily="34" charset="0"/>
              </a:rPr>
              <a:t>con </a:t>
            </a:r>
            <a:r>
              <a:rPr lang="en-GB" sz="3200" b="1" dirty="0">
                <a:solidFill>
                  <a:srgbClr val="002060"/>
                </a:solidFill>
                <a:latin typeface="Century Gothic" panose="020B0502020202020204" pitchFamily="34" charset="0"/>
              </a:rPr>
              <a:t>u</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estás</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t</a:t>
            </a:r>
            <a:r>
              <a:rPr lang="en-GB" sz="3200" b="1" dirty="0" err="1">
                <a:solidFill>
                  <a:srgbClr val="002060"/>
                </a:solidFill>
                <a:latin typeface="Century Gothic" panose="020B0502020202020204" pitchFamily="34" charset="0"/>
              </a:rPr>
              <a:t>ú</a:t>
            </a:r>
            <a:r>
              <a:rPr lang="en-GB" sz="3200" dirty="0">
                <a:solidFill>
                  <a:srgbClr val="002060"/>
                </a:solidFill>
                <a:latin typeface="Century Gothic" panose="020B0502020202020204" pitchFamily="34" charset="0"/>
              </a:rPr>
              <a:t>.</a:t>
            </a:r>
          </a:p>
        </p:txBody>
      </p:sp>
      <p:pic>
        <p:nvPicPr>
          <p:cNvPr id="20" name="Picture 19">
            <a:extLst>
              <a:ext uri="{FF2B5EF4-FFF2-40B4-BE49-F238E27FC236}">
                <a16:creationId xmlns:a16="http://schemas.microsoft.com/office/drawing/2014/main" id="{0DB780FA-9910-48EC-906A-337B6A71DE2E}"/>
              </a:ext>
            </a:extLst>
          </p:cNvPr>
          <p:cNvPicPr>
            <a:picLocks noChangeAspect="1"/>
          </p:cNvPicPr>
          <p:nvPr/>
        </p:nvPicPr>
        <p:blipFill>
          <a:blip r:embed="rId4"/>
          <a:stretch>
            <a:fillRect/>
          </a:stretch>
        </p:blipFill>
        <p:spPr>
          <a:xfrm>
            <a:off x="5256398" y="943215"/>
            <a:ext cx="939972" cy="1248512"/>
          </a:xfrm>
          <a:prstGeom prst="rect">
            <a:avLst/>
          </a:prstGeom>
        </p:spPr>
      </p:pic>
      <p:pic>
        <p:nvPicPr>
          <p:cNvPr id="21" name="Picture 12" descr="Cup, Icon, Glass, Symbol, Design, Flat, Drink, Sign">
            <a:extLst>
              <a:ext uri="{FF2B5EF4-FFF2-40B4-BE49-F238E27FC236}">
                <a16:creationId xmlns:a16="http://schemas.microsoft.com/office/drawing/2014/main" id="{B91F3B2D-5CF4-416C-B1F3-46258A9FDF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582" t="15383" r="16013" b="18432"/>
          <a:stretch/>
        </p:blipFill>
        <p:spPr bwMode="auto">
          <a:xfrm>
            <a:off x="5387666" y="2319470"/>
            <a:ext cx="1051375" cy="89403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Location, Position, You Are Here, Icon">
            <a:extLst>
              <a:ext uri="{FF2B5EF4-FFF2-40B4-BE49-F238E27FC236}">
                <a16:creationId xmlns:a16="http://schemas.microsoft.com/office/drawing/2014/main" id="{5F2C10B1-DDC2-4567-A2B6-B0853F10BB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4588" y="3413870"/>
            <a:ext cx="458601" cy="6194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Animal, Bear, Cartoon, Children, Kids, Toys">
            <a:extLst>
              <a:ext uri="{FF2B5EF4-FFF2-40B4-BE49-F238E27FC236}">
                <a16:creationId xmlns:a16="http://schemas.microsoft.com/office/drawing/2014/main" id="{8B95D828-DE2E-4585-9DDA-7329D1234D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6264" y="4152581"/>
            <a:ext cx="796300" cy="104242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Index Finger, Pointer, Click, Hand">
            <a:extLst>
              <a:ext uri="{FF2B5EF4-FFF2-40B4-BE49-F238E27FC236}">
                <a16:creationId xmlns:a16="http://schemas.microsoft.com/office/drawing/2014/main" id="{AE6019A1-9660-4EA7-B3AA-35FF5FDED2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4634326" y="5334172"/>
            <a:ext cx="619499" cy="96619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D05F21-D7A3-4AD3-89E3-F3D89C844791}"/>
              </a:ext>
            </a:extLst>
          </p:cNvPr>
          <p:cNvSpPr txBox="1"/>
          <p:nvPr/>
        </p:nvSpPr>
        <p:spPr>
          <a:xfrm>
            <a:off x="8055489" y="3329241"/>
            <a:ext cx="809837" cy="2246769"/>
          </a:xfrm>
          <a:prstGeom prst="rect">
            <a:avLst/>
          </a:prstGeom>
          <a:noFill/>
        </p:spPr>
        <p:txBody>
          <a:bodyPr wrap="none" rtlCol="0">
            <a:spAutoFit/>
          </a:bodyPr>
          <a:lstStyle/>
          <a:p>
            <a:pPr>
              <a:lnSpc>
                <a:spcPct val="200000"/>
              </a:lnSpc>
            </a:pPr>
            <a:r>
              <a:rPr lang="en-GB" sz="8000" dirty="0">
                <a:solidFill>
                  <a:srgbClr val="7030A0"/>
                </a:solidFill>
                <a:latin typeface="Modern Love" panose="04090805081005020601" pitchFamily="82" charset="0"/>
              </a:rPr>
              <a:t>a</a:t>
            </a:r>
          </a:p>
        </p:txBody>
      </p:sp>
      <p:sp>
        <p:nvSpPr>
          <p:cNvPr id="26" name="TextBox 25">
            <a:extLst>
              <a:ext uri="{FF2B5EF4-FFF2-40B4-BE49-F238E27FC236}">
                <a16:creationId xmlns:a16="http://schemas.microsoft.com/office/drawing/2014/main" id="{CEEB769A-6F11-4A3F-9F33-5F3FDC284973}"/>
              </a:ext>
            </a:extLst>
          </p:cNvPr>
          <p:cNvSpPr txBox="1"/>
          <p:nvPr/>
        </p:nvSpPr>
        <p:spPr>
          <a:xfrm>
            <a:off x="8996783" y="3329241"/>
            <a:ext cx="667170" cy="2246769"/>
          </a:xfrm>
          <a:prstGeom prst="rect">
            <a:avLst/>
          </a:prstGeom>
          <a:noFill/>
        </p:spPr>
        <p:txBody>
          <a:bodyPr wrap="none" rtlCol="0">
            <a:spAutoFit/>
          </a:bodyPr>
          <a:lstStyle/>
          <a:p>
            <a:pPr>
              <a:lnSpc>
                <a:spcPct val="200000"/>
              </a:lnSpc>
            </a:pPr>
            <a:r>
              <a:rPr lang="en-GB" sz="8000" dirty="0">
                <a:solidFill>
                  <a:srgbClr val="FF0000"/>
                </a:solidFill>
                <a:latin typeface="Modern Love" panose="04090805081005020601" pitchFamily="82" charset="0"/>
              </a:rPr>
              <a:t>e</a:t>
            </a:r>
          </a:p>
        </p:txBody>
      </p:sp>
      <p:sp>
        <p:nvSpPr>
          <p:cNvPr id="27" name="TextBox 26">
            <a:extLst>
              <a:ext uri="{FF2B5EF4-FFF2-40B4-BE49-F238E27FC236}">
                <a16:creationId xmlns:a16="http://schemas.microsoft.com/office/drawing/2014/main" id="{C36D4404-CFBB-44CD-8EEB-BF1B41DD75A2}"/>
              </a:ext>
            </a:extLst>
          </p:cNvPr>
          <p:cNvSpPr txBox="1"/>
          <p:nvPr/>
        </p:nvSpPr>
        <p:spPr>
          <a:xfrm>
            <a:off x="9823952" y="3329240"/>
            <a:ext cx="519694" cy="2246769"/>
          </a:xfrm>
          <a:prstGeom prst="rect">
            <a:avLst/>
          </a:prstGeom>
          <a:noFill/>
        </p:spPr>
        <p:txBody>
          <a:bodyPr wrap="none" rtlCol="0">
            <a:spAutoFit/>
          </a:bodyPr>
          <a:lstStyle/>
          <a:p>
            <a:pPr>
              <a:lnSpc>
                <a:spcPct val="200000"/>
              </a:lnSpc>
            </a:pPr>
            <a:r>
              <a:rPr lang="en-GB" sz="8000" dirty="0">
                <a:solidFill>
                  <a:srgbClr val="FFC000"/>
                </a:solidFill>
                <a:latin typeface="Modern Love" panose="04090805081005020601" pitchFamily="82" charset="0"/>
              </a:rPr>
              <a:t>i</a:t>
            </a:r>
          </a:p>
        </p:txBody>
      </p:sp>
      <p:sp>
        <p:nvSpPr>
          <p:cNvPr id="28" name="TextBox 27">
            <a:extLst>
              <a:ext uri="{FF2B5EF4-FFF2-40B4-BE49-F238E27FC236}">
                <a16:creationId xmlns:a16="http://schemas.microsoft.com/office/drawing/2014/main" id="{EEA29FF5-6317-4035-84E3-937CF28A058D}"/>
              </a:ext>
            </a:extLst>
          </p:cNvPr>
          <p:cNvSpPr txBox="1"/>
          <p:nvPr/>
        </p:nvSpPr>
        <p:spPr>
          <a:xfrm>
            <a:off x="10596646" y="3329240"/>
            <a:ext cx="654346" cy="2246769"/>
          </a:xfrm>
          <a:prstGeom prst="rect">
            <a:avLst/>
          </a:prstGeom>
          <a:noFill/>
        </p:spPr>
        <p:txBody>
          <a:bodyPr wrap="none" rtlCol="0">
            <a:spAutoFit/>
          </a:bodyPr>
          <a:lstStyle/>
          <a:p>
            <a:pPr>
              <a:lnSpc>
                <a:spcPct val="200000"/>
              </a:lnSpc>
            </a:pPr>
            <a:r>
              <a:rPr lang="en-GB" sz="8000" dirty="0">
                <a:solidFill>
                  <a:srgbClr val="00B050"/>
                </a:solidFill>
                <a:latin typeface="Modern Love" panose="04090805081005020601" pitchFamily="82" charset="0"/>
              </a:rPr>
              <a:t>o</a:t>
            </a:r>
          </a:p>
        </p:txBody>
      </p:sp>
      <p:sp>
        <p:nvSpPr>
          <p:cNvPr id="29" name="TextBox 28">
            <a:extLst>
              <a:ext uri="{FF2B5EF4-FFF2-40B4-BE49-F238E27FC236}">
                <a16:creationId xmlns:a16="http://schemas.microsoft.com/office/drawing/2014/main" id="{CBED9AF6-78BF-4364-8C72-1301BE76AA6F}"/>
              </a:ext>
            </a:extLst>
          </p:cNvPr>
          <p:cNvSpPr txBox="1"/>
          <p:nvPr/>
        </p:nvSpPr>
        <p:spPr>
          <a:xfrm>
            <a:off x="11315697" y="3329239"/>
            <a:ext cx="830677" cy="2246769"/>
          </a:xfrm>
          <a:prstGeom prst="rect">
            <a:avLst/>
          </a:prstGeom>
          <a:noFill/>
        </p:spPr>
        <p:txBody>
          <a:bodyPr wrap="none" rtlCol="0">
            <a:spAutoFit/>
          </a:bodyPr>
          <a:lstStyle/>
          <a:p>
            <a:pPr>
              <a:lnSpc>
                <a:spcPct val="200000"/>
              </a:lnSpc>
            </a:pPr>
            <a:r>
              <a:rPr lang="en-GB" sz="8000" dirty="0">
                <a:solidFill>
                  <a:srgbClr val="0070C0"/>
                </a:solidFill>
                <a:latin typeface="Modern Love" panose="04090805081005020601" pitchFamily="82" charset="0"/>
              </a:rPr>
              <a:t>u</a:t>
            </a:r>
          </a:p>
        </p:txBody>
      </p:sp>
      <p:pic>
        <p:nvPicPr>
          <p:cNvPr id="4" name="Graphic 3" descr="Teacher">
            <a:extLst>
              <a:ext uri="{FF2B5EF4-FFF2-40B4-BE49-F238E27FC236}">
                <a16:creationId xmlns:a16="http://schemas.microsoft.com/office/drawing/2014/main" id="{872B6599-CAEA-BB4B-A805-9D628B900FF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0829" y="249451"/>
            <a:ext cx="914400" cy="914400"/>
          </a:xfrm>
          <a:prstGeom prst="rect">
            <a:avLst/>
          </a:prstGeom>
        </p:spPr>
      </p:pic>
      <p:sp>
        <p:nvSpPr>
          <p:cNvPr id="5" name="Speech Bubble: Rectangle with Corners Rounded 4">
            <a:extLst>
              <a:ext uri="{FF2B5EF4-FFF2-40B4-BE49-F238E27FC236}">
                <a16:creationId xmlns:a16="http://schemas.microsoft.com/office/drawing/2014/main" id="{38BFC592-9B8E-FC6F-76A8-22D7BBFC197C}"/>
              </a:ext>
            </a:extLst>
          </p:cNvPr>
          <p:cNvSpPr/>
          <p:nvPr/>
        </p:nvSpPr>
        <p:spPr>
          <a:xfrm>
            <a:off x="1233923" y="415555"/>
            <a:ext cx="3028361" cy="634311"/>
          </a:xfrm>
          <a:prstGeom prst="wedgeRoundRectCallout">
            <a:avLst>
              <a:gd name="adj1" fmla="val -60729"/>
              <a:gd name="adj2" fmla="val 284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Lee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poema</a:t>
            </a:r>
            <a:r>
              <a:rPr lang="en-GB" sz="2800" b="1" dirty="0">
                <a:solidFill>
                  <a:schemeClr val="bg1"/>
                </a:solidFill>
                <a:latin typeface="Century Gothic" panose="020B0502020202020204" pitchFamily="34" charset="0"/>
              </a:rPr>
              <a:t>*.</a:t>
            </a:r>
            <a:endParaRPr lang="en-GB" sz="2800" dirty="0">
              <a:solidFill>
                <a:schemeClr val="bg1"/>
              </a:solidFill>
            </a:endParaRPr>
          </a:p>
        </p:txBody>
      </p:sp>
      <p:sp>
        <p:nvSpPr>
          <p:cNvPr id="6" name="TextBox 5">
            <a:extLst>
              <a:ext uri="{FF2B5EF4-FFF2-40B4-BE49-F238E27FC236}">
                <a16:creationId xmlns:a16="http://schemas.microsoft.com/office/drawing/2014/main" id="{D8C58F53-A6AF-9D3C-9AC0-2D740D6452EB}"/>
              </a:ext>
            </a:extLst>
          </p:cNvPr>
          <p:cNvSpPr txBox="1"/>
          <p:nvPr/>
        </p:nvSpPr>
        <p:spPr>
          <a:xfrm>
            <a:off x="8357616" y="6209168"/>
            <a:ext cx="3834384" cy="461665"/>
          </a:xfrm>
          <a:prstGeom prst="rect">
            <a:avLst/>
          </a:prstGeom>
          <a:solidFill>
            <a:srgbClr val="C0E399"/>
          </a:solidFill>
        </p:spPr>
        <p:txBody>
          <a:bodyPr wrap="square" rtlCol="0">
            <a:spAutoFit/>
          </a:bodyPr>
          <a:lstStyle/>
          <a:p>
            <a:pPr algn="ctr"/>
            <a:r>
              <a:rPr lang="en-GB" sz="2400" b="1" dirty="0" err="1">
                <a:solidFill>
                  <a:srgbClr val="002060"/>
                </a:solidFill>
                <a:latin typeface="Century Gothic" panose="020B0502020202020204" pitchFamily="34" charset="0"/>
              </a:rPr>
              <a:t>el</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poema</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 poem</a:t>
            </a:r>
            <a:endParaRPr lang="en-GB" sz="2400" dirty="0">
              <a:solidFill>
                <a:srgbClr val="002060"/>
              </a:solidFill>
            </a:endParaRPr>
          </a:p>
        </p:txBody>
      </p:sp>
    </p:spTree>
    <p:extLst>
      <p:ext uri="{BB962C8B-B14F-4D97-AF65-F5344CB8AC3E}">
        <p14:creationId xmlns:p14="http://schemas.microsoft.com/office/powerpoint/2010/main" val="182421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anim calcmode="lin" valueType="num">
                                      <p:cBhvr additive="base">
                                        <p:cTn id="27"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6" presetClass="entr" presetSubtype="21"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xEl>
                                              <p:pRg st="3" end="3"/>
                                            </p:txEl>
                                          </p:spTgt>
                                        </p:tgtEl>
                                        <p:attrNameLst>
                                          <p:attrName>style.visibility</p:attrName>
                                        </p:attrNameLst>
                                      </p:cBhvr>
                                      <p:to>
                                        <p:strVal val="visible"/>
                                      </p:to>
                                    </p:set>
                                    <p:anim calcmode="lin" valueType="num">
                                      <p:cBhvr additive="base">
                                        <p:cTn id="37"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16" presetClass="entr" presetSubtype="21"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
                                            <p:txEl>
                                              <p:pRg st="4" end="4"/>
                                            </p:txEl>
                                          </p:spTgt>
                                        </p:tgtEl>
                                        <p:attrNameLst>
                                          <p:attrName>style.visibility</p:attrName>
                                        </p:attrNameLst>
                                      </p:cBhvr>
                                      <p:to>
                                        <p:strVal val="visible"/>
                                      </p:to>
                                    </p:set>
                                    <p:anim calcmode="lin" valueType="num">
                                      <p:cBhvr additive="base">
                                        <p:cTn id="47"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16" presetClass="entr" presetSubtype="21"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xEl>
                                              <p:pRg st="0" end="0"/>
                                            </p:txEl>
                                          </p:spTgt>
                                        </p:tgtEl>
                                        <p:attrNameLst>
                                          <p:attrName>style.visibility</p:attrName>
                                        </p:attrNameLst>
                                      </p:cBhvr>
                                      <p:to>
                                        <p:strVal val="visible"/>
                                      </p:to>
                                    </p:set>
                                    <p:anim calcmode="lin" valueType="num">
                                      <p:cBhvr additive="base">
                                        <p:cTn id="5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6">
                                            <p:txEl>
                                              <p:pRg st="0" end="0"/>
                                            </p:txEl>
                                          </p:spTgt>
                                        </p:tgtEl>
                                        <p:attrNameLst>
                                          <p:attrName>style.visibility</p:attrName>
                                        </p:attrNameLst>
                                      </p:cBhvr>
                                      <p:to>
                                        <p:strVal val="visible"/>
                                      </p:to>
                                    </p:set>
                                    <p:anim calcmode="lin" valueType="num">
                                      <p:cBhvr additive="base">
                                        <p:cTn id="6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7">
                                            <p:txEl>
                                              <p:pRg st="0" end="0"/>
                                            </p:txEl>
                                          </p:spTgt>
                                        </p:tgtEl>
                                        <p:attrNameLst>
                                          <p:attrName>style.visibility</p:attrName>
                                        </p:attrNameLst>
                                      </p:cBhvr>
                                      <p:to>
                                        <p:strVal val="visible"/>
                                      </p:to>
                                    </p:set>
                                    <p:anim calcmode="lin" valueType="num">
                                      <p:cBhvr additive="base">
                                        <p:cTn id="6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8">
                                            <p:txEl>
                                              <p:pRg st="0" end="0"/>
                                            </p:txEl>
                                          </p:spTgt>
                                        </p:tgtEl>
                                        <p:attrNameLst>
                                          <p:attrName>style.visibility</p:attrName>
                                        </p:attrNameLst>
                                      </p:cBhvr>
                                      <p:to>
                                        <p:strVal val="visible"/>
                                      </p:to>
                                    </p:set>
                                    <p:anim calcmode="lin" valueType="num">
                                      <p:cBhvr additive="base">
                                        <p:cTn id="75"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9">
                                            <p:txEl>
                                              <p:pRg st="0" end="0"/>
                                            </p:txEl>
                                          </p:spTgt>
                                        </p:tgtEl>
                                        <p:attrNameLst>
                                          <p:attrName>style.visibility</p:attrName>
                                        </p:attrNameLst>
                                      </p:cBhvr>
                                      <p:to>
                                        <p:strVal val="visible"/>
                                      </p:to>
                                    </p:set>
                                    <p:anim calcmode="lin" valueType="num">
                                      <p:cBhvr additive="base">
                                        <p:cTn id="8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6" name="Picture 4" descr="Downloads">
            <a:extLst>
              <a:ext uri="{FF2B5EF4-FFF2-40B4-BE49-F238E27FC236}">
                <a16:creationId xmlns:a16="http://schemas.microsoft.com/office/drawing/2014/main" id="{45F3A948-807B-49D0-AEAF-FEB97AD370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40" r="10098"/>
          <a:stretch/>
        </p:blipFill>
        <p:spPr bwMode="auto">
          <a:xfrm>
            <a:off x="251013" y="896471"/>
            <a:ext cx="6138032" cy="58080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87B6847-05E4-4F04-8E25-518A04EDE52F}"/>
              </a:ext>
            </a:extLst>
          </p:cNvPr>
          <p:cNvSpPr txBox="1"/>
          <p:nvPr/>
        </p:nvSpPr>
        <p:spPr>
          <a:xfrm>
            <a:off x="2449755" y="1283260"/>
            <a:ext cx="1721218"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I am </a:t>
            </a:r>
            <a:r>
              <a:rPr lang="en-GB" sz="2000" b="1" dirty="0">
                <a:solidFill>
                  <a:srgbClr val="002060"/>
                </a:solidFill>
                <a:latin typeface="Century Gothic" panose="020B0502020202020204" pitchFamily="34" charset="0"/>
              </a:rPr>
              <a:t>(trait)</a:t>
            </a:r>
          </a:p>
        </p:txBody>
      </p:sp>
      <p:sp>
        <p:nvSpPr>
          <p:cNvPr id="8" name="TextBox 7">
            <a:extLst>
              <a:ext uri="{FF2B5EF4-FFF2-40B4-BE49-F238E27FC236}">
                <a16:creationId xmlns:a16="http://schemas.microsoft.com/office/drawing/2014/main" id="{AF764DA2-D94F-4F5C-8C36-D5B9343E9043}"/>
              </a:ext>
            </a:extLst>
          </p:cNvPr>
          <p:cNvSpPr txBox="1"/>
          <p:nvPr/>
        </p:nvSpPr>
        <p:spPr>
          <a:xfrm>
            <a:off x="2500227" y="2109582"/>
            <a:ext cx="218463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serious</a:t>
            </a:r>
          </a:p>
        </p:txBody>
      </p:sp>
      <p:sp>
        <p:nvSpPr>
          <p:cNvPr id="9" name="TextBox 8">
            <a:extLst>
              <a:ext uri="{FF2B5EF4-FFF2-40B4-BE49-F238E27FC236}">
                <a16:creationId xmlns:a16="http://schemas.microsoft.com/office/drawing/2014/main" id="{4F1FB964-81F1-41F5-82B1-0BE02E0F6829}"/>
              </a:ext>
            </a:extLst>
          </p:cNvPr>
          <p:cNvSpPr txBox="1"/>
          <p:nvPr/>
        </p:nvSpPr>
        <p:spPr>
          <a:xfrm>
            <a:off x="1449889" y="2121126"/>
            <a:ext cx="1518660"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slow</a:t>
            </a:r>
          </a:p>
        </p:txBody>
      </p:sp>
      <p:sp>
        <p:nvSpPr>
          <p:cNvPr id="10" name="TextBox 9">
            <a:extLst>
              <a:ext uri="{FF2B5EF4-FFF2-40B4-BE49-F238E27FC236}">
                <a16:creationId xmlns:a16="http://schemas.microsoft.com/office/drawing/2014/main" id="{1496F240-3A2D-4715-ADCE-9FF27F00A93A}"/>
              </a:ext>
            </a:extLst>
          </p:cNvPr>
          <p:cNvSpPr txBox="1"/>
          <p:nvPr/>
        </p:nvSpPr>
        <p:spPr>
          <a:xfrm>
            <a:off x="4170973" y="2922523"/>
            <a:ext cx="1274370"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fast</a:t>
            </a:r>
          </a:p>
        </p:txBody>
      </p:sp>
      <p:sp>
        <p:nvSpPr>
          <p:cNvPr id="11" name="TextBox 10">
            <a:extLst>
              <a:ext uri="{FF2B5EF4-FFF2-40B4-BE49-F238E27FC236}">
                <a16:creationId xmlns:a16="http://schemas.microsoft.com/office/drawing/2014/main" id="{C2174B9B-644E-40F3-8C03-57CA781516A7}"/>
              </a:ext>
            </a:extLst>
          </p:cNvPr>
          <p:cNvSpPr txBox="1"/>
          <p:nvPr/>
        </p:nvSpPr>
        <p:spPr>
          <a:xfrm>
            <a:off x="1896184" y="3735233"/>
            <a:ext cx="227478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curious</a:t>
            </a:r>
          </a:p>
        </p:txBody>
      </p:sp>
      <p:sp>
        <p:nvSpPr>
          <p:cNvPr id="12" name="TextBox 11">
            <a:extLst>
              <a:ext uri="{FF2B5EF4-FFF2-40B4-BE49-F238E27FC236}">
                <a16:creationId xmlns:a16="http://schemas.microsoft.com/office/drawing/2014/main" id="{4A981713-52F5-4BC7-BC63-02D4C896F12F}"/>
              </a:ext>
            </a:extLst>
          </p:cNvPr>
          <p:cNvSpPr txBox="1"/>
          <p:nvPr/>
        </p:nvSpPr>
        <p:spPr>
          <a:xfrm>
            <a:off x="1176864" y="6209914"/>
            <a:ext cx="1719323"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calm</a:t>
            </a:r>
          </a:p>
        </p:txBody>
      </p:sp>
      <p:sp>
        <p:nvSpPr>
          <p:cNvPr id="15" name="TextBox 14">
            <a:extLst>
              <a:ext uri="{FF2B5EF4-FFF2-40B4-BE49-F238E27FC236}">
                <a16:creationId xmlns:a16="http://schemas.microsoft.com/office/drawing/2014/main" id="{420F9CED-ACB3-4214-82C1-4DB4FDBE1813}"/>
              </a:ext>
            </a:extLst>
          </p:cNvPr>
          <p:cNvSpPr txBox="1"/>
          <p:nvPr/>
        </p:nvSpPr>
        <p:spPr>
          <a:xfrm>
            <a:off x="933281" y="4548174"/>
            <a:ext cx="2100298"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happy</a:t>
            </a:r>
          </a:p>
        </p:txBody>
      </p:sp>
      <p:sp>
        <p:nvSpPr>
          <p:cNvPr id="16" name="TextBox 15">
            <a:extLst>
              <a:ext uri="{FF2B5EF4-FFF2-40B4-BE49-F238E27FC236}">
                <a16:creationId xmlns:a16="http://schemas.microsoft.com/office/drawing/2014/main" id="{121F338A-4470-4591-853B-6416F7B8DBCB}"/>
              </a:ext>
            </a:extLst>
          </p:cNvPr>
          <p:cNvSpPr txBox="1"/>
          <p:nvPr/>
        </p:nvSpPr>
        <p:spPr>
          <a:xfrm>
            <a:off x="1485502" y="5396973"/>
            <a:ext cx="245509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nervous</a:t>
            </a:r>
          </a:p>
        </p:txBody>
      </p:sp>
      <p:sp>
        <p:nvSpPr>
          <p:cNvPr id="17" name="TextBox 16">
            <a:extLst>
              <a:ext uri="{FF2B5EF4-FFF2-40B4-BE49-F238E27FC236}">
                <a16:creationId xmlns:a16="http://schemas.microsoft.com/office/drawing/2014/main" id="{D8AC7B22-F5C4-4F7D-BFD0-5945ADE0B58B}"/>
              </a:ext>
            </a:extLst>
          </p:cNvPr>
          <p:cNvSpPr txBox="1"/>
          <p:nvPr/>
        </p:nvSpPr>
        <p:spPr>
          <a:xfrm>
            <a:off x="3869742" y="5396973"/>
            <a:ext cx="2426018"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elegant</a:t>
            </a:r>
          </a:p>
        </p:txBody>
      </p:sp>
      <p:sp>
        <p:nvSpPr>
          <p:cNvPr id="18" name="TextBox 17">
            <a:extLst>
              <a:ext uri="{FF2B5EF4-FFF2-40B4-BE49-F238E27FC236}">
                <a16:creationId xmlns:a16="http://schemas.microsoft.com/office/drawing/2014/main" id="{A66E5D6D-4A14-4907-AC17-C76A5D4F8689}"/>
              </a:ext>
            </a:extLst>
          </p:cNvPr>
          <p:cNvSpPr txBox="1"/>
          <p:nvPr/>
        </p:nvSpPr>
        <p:spPr>
          <a:xfrm>
            <a:off x="6617215" y="2261806"/>
            <a:ext cx="2947435" cy="3970318"/>
          </a:xfrm>
          <a:prstGeom prst="rect">
            <a:avLst/>
          </a:prstGeom>
          <a:solidFill>
            <a:schemeClr val="accent3">
              <a:lumMod val="20000"/>
              <a:lumOff val="80000"/>
            </a:schemeClr>
          </a:solidFill>
        </p:spPr>
        <p:txBody>
          <a:bodyPr wrap="square" rtlCol="0">
            <a:spAutoFit/>
          </a:bodyPr>
          <a:lstStyle/>
          <a:p>
            <a:r>
              <a:rPr lang="en-GB" sz="2800" dirty="0">
                <a:solidFill>
                  <a:srgbClr val="002060"/>
                </a:solidFill>
                <a:latin typeface="Century Gothic" panose="020B0502020202020204" pitchFamily="34" charset="0"/>
              </a:rPr>
              <a:t>t r _ _ q _ _ l _</a:t>
            </a:r>
          </a:p>
          <a:p>
            <a:r>
              <a:rPr lang="en-GB" sz="2800" dirty="0">
                <a:solidFill>
                  <a:srgbClr val="002060"/>
                </a:solidFill>
                <a:latin typeface="Century Gothic" panose="020B0502020202020204" pitchFamily="34" charset="0"/>
              </a:rPr>
              <a:t>n _ _ v_ _ s _</a:t>
            </a:r>
          </a:p>
          <a:p>
            <a:r>
              <a:rPr lang="en-GB" sz="2800" dirty="0">
                <a:solidFill>
                  <a:srgbClr val="002060"/>
                </a:solidFill>
                <a:latin typeface="Century Gothic" panose="020B0502020202020204" pitchFamily="34" charset="0"/>
              </a:rPr>
              <a:t>f _ l _ _</a:t>
            </a:r>
          </a:p>
          <a:p>
            <a:r>
              <a:rPr lang="en-GB" sz="2800" dirty="0">
                <a:solidFill>
                  <a:srgbClr val="002060"/>
                </a:solidFill>
                <a:latin typeface="Century Gothic" panose="020B0502020202020204" pitchFamily="34" charset="0"/>
              </a:rPr>
              <a:t>c _ r _ _ s _</a:t>
            </a:r>
          </a:p>
          <a:p>
            <a:r>
              <a:rPr lang="en-GB" sz="2800" dirty="0">
                <a:solidFill>
                  <a:srgbClr val="002060"/>
                </a:solidFill>
                <a:latin typeface="Century Gothic" panose="020B0502020202020204" pitchFamily="34" charset="0"/>
              </a:rPr>
              <a:t>r _ p _ d _</a:t>
            </a:r>
          </a:p>
          <a:p>
            <a:r>
              <a:rPr lang="en-GB" sz="2800" dirty="0">
                <a:solidFill>
                  <a:srgbClr val="002060"/>
                </a:solidFill>
                <a:latin typeface="Century Gothic" panose="020B0502020202020204" pitchFamily="34" charset="0"/>
              </a:rPr>
              <a:t>e l _ g _ _ t _</a:t>
            </a:r>
          </a:p>
          <a:p>
            <a:r>
              <a:rPr lang="en-GB" sz="2800" dirty="0">
                <a:solidFill>
                  <a:srgbClr val="002060"/>
                </a:solidFill>
                <a:latin typeface="Century Gothic" panose="020B0502020202020204" pitchFamily="34" charset="0"/>
              </a:rPr>
              <a:t>s _ r _ _</a:t>
            </a:r>
          </a:p>
          <a:p>
            <a:r>
              <a:rPr lang="en-GB" sz="2800" dirty="0">
                <a:solidFill>
                  <a:srgbClr val="002060"/>
                </a:solidFill>
                <a:latin typeface="Century Gothic" panose="020B0502020202020204" pitchFamily="34" charset="0"/>
              </a:rPr>
              <a:t>s _ _</a:t>
            </a:r>
          </a:p>
          <a:p>
            <a:r>
              <a:rPr lang="en-GB" sz="2800" dirty="0">
                <a:solidFill>
                  <a:srgbClr val="002060"/>
                </a:solidFill>
                <a:latin typeface="Century Gothic" panose="020B0502020202020204" pitchFamily="34" charset="0"/>
              </a:rPr>
              <a:t>l _ n _ _ </a:t>
            </a:r>
          </a:p>
        </p:txBody>
      </p:sp>
      <p:sp>
        <p:nvSpPr>
          <p:cNvPr id="19" name="TextBox 18">
            <a:extLst>
              <a:ext uri="{FF2B5EF4-FFF2-40B4-BE49-F238E27FC236}">
                <a16:creationId xmlns:a16="http://schemas.microsoft.com/office/drawing/2014/main" id="{441203E0-33B1-4F40-9D70-15ACF3BD0280}"/>
              </a:ext>
            </a:extLst>
          </p:cNvPr>
          <p:cNvSpPr txBox="1"/>
          <p:nvPr/>
        </p:nvSpPr>
        <p:spPr>
          <a:xfrm>
            <a:off x="251013" y="116492"/>
            <a:ext cx="3712876"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Rápido</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Escapa</a:t>
            </a:r>
            <a:r>
              <a:rPr lang="en-GB" sz="3200" b="1" dirty="0">
                <a:solidFill>
                  <a:srgbClr val="002060"/>
                </a:solidFill>
                <a:latin typeface="Century Gothic" panose="020B0502020202020204" pitchFamily="34" charset="0"/>
              </a:rPr>
              <a:t>!</a:t>
            </a:r>
          </a:p>
        </p:txBody>
      </p:sp>
      <p:pic>
        <p:nvPicPr>
          <p:cNvPr id="20" name="Picture 6" descr="Fire, Safety, Signs, Symbols, Exit, Running, Logo">
            <a:extLst>
              <a:ext uri="{FF2B5EF4-FFF2-40B4-BE49-F238E27FC236}">
                <a16:creationId xmlns:a16="http://schemas.microsoft.com/office/drawing/2014/main" id="{2E3B101E-4BF9-4C0B-B328-FADF5AE74B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4042368" y="91521"/>
            <a:ext cx="699392" cy="69939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B1AD6CD-7065-4A2A-B473-8955463AFF4F}"/>
              </a:ext>
            </a:extLst>
          </p:cNvPr>
          <p:cNvSpPr txBox="1"/>
          <p:nvPr/>
        </p:nvSpPr>
        <p:spPr>
          <a:xfrm>
            <a:off x="6473684" y="1853567"/>
            <a:ext cx="3889206"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Use the hints to help you.</a:t>
            </a:r>
          </a:p>
        </p:txBody>
      </p:sp>
      <p:sp>
        <p:nvSpPr>
          <p:cNvPr id="23" name="Google Shape;387;p19">
            <a:extLst>
              <a:ext uri="{FF2B5EF4-FFF2-40B4-BE49-F238E27FC236}">
                <a16:creationId xmlns:a16="http://schemas.microsoft.com/office/drawing/2014/main" id="{DF009D4F-7298-41AE-9BF7-3A9977CFF2CA}"/>
              </a:ext>
            </a:extLst>
          </p:cNvPr>
          <p:cNvSpPr/>
          <p:nvPr/>
        </p:nvSpPr>
        <p:spPr>
          <a:xfrm>
            <a:off x="11134062" y="273027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24" name="Google Shape;389;p19">
            <a:extLst>
              <a:ext uri="{FF2B5EF4-FFF2-40B4-BE49-F238E27FC236}">
                <a16:creationId xmlns:a16="http://schemas.microsoft.com/office/drawing/2014/main" id="{AAECAE7B-C6BA-45CE-99C7-AB626A99C8DA}"/>
              </a:ext>
            </a:extLst>
          </p:cNvPr>
          <p:cNvCxnSpPr>
            <a:cxnSpLocks/>
          </p:cNvCxnSpPr>
          <p:nvPr/>
        </p:nvCxnSpPr>
        <p:spPr>
          <a:xfrm>
            <a:off x="11832254" y="271884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25" name="Google Shape;390;p19">
            <a:extLst>
              <a:ext uri="{FF2B5EF4-FFF2-40B4-BE49-F238E27FC236}">
                <a16:creationId xmlns:a16="http://schemas.microsoft.com/office/drawing/2014/main" id="{26A5A2AA-5452-4C36-8D3B-7FDDA843C2F8}"/>
              </a:ext>
            </a:extLst>
          </p:cNvPr>
          <p:cNvCxnSpPr>
            <a:cxnSpLocks/>
          </p:cNvCxnSpPr>
          <p:nvPr/>
        </p:nvCxnSpPr>
        <p:spPr>
          <a:xfrm>
            <a:off x="11824390" y="270293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26" name="Google Shape;391;p19">
            <a:extLst>
              <a:ext uri="{FF2B5EF4-FFF2-40B4-BE49-F238E27FC236}">
                <a16:creationId xmlns:a16="http://schemas.microsoft.com/office/drawing/2014/main" id="{B1CED313-8515-450B-80F7-E76ECB78410B}"/>
              </a:ext>
            </a:extLst>
          </p:cNvPr>
          <p:cNvCxnSpPr>
            <a:cxnSpLocks/>
          </p:cNvCxnSpPr>
          <p:nvPr/>
        </p:nvCxnSpPr>
        <p:spPr>
          <a:xfrm>
            <a:off x="11825857" y="6097892"/>
            <a:ext cx="223189" cy="0"/>
          </a:xfrm>
          <a:prstGeom prst="straightConnector1">
            <a:avLst/>
          </a:prstGeom>
          <a:noFill/>
          <a:ln w="28575" cap="flat" cmpd="sng">
            <a:solidFill>
              <a:srgbClr val="1E4E79"/>
            </a:solidFill>
            <a:prstDash val="solid"/>
            <a:round/>
            <a:headEnd type="none" w="med" len="med"/>
            <a:tailEnd type="none" w="med" len="med"/>
          </a:ln>
        </p:spPr>
      </p:cxnSp>
      <p:sp>
        <p:nvSpPr>
          <p:cNvPr id="27" name="Google Shape;395;p19">
            <a:extLst>
              <a:ext uri="{FF2B5EF4-FFF2-40B4-BE49-F238E27FC236}">
                <a16:creationId xmlns:a16="http://schemas.microsoft.com/office/drawing/2014/main" id="{9F520146-D0CC-4699-BCB9-827348CBED6A}"/>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28" name="Google Shape;388;p19">
            <a:extLst>
              <a:ext uri="{FF2B5EF4-FFF2-40B4-BE49-F238E27FC236}">
                <a16:creationId xmlns:a16="http://schemas.microsoft.com/office/drawing/2014/main" id="{1CC2DFF5-7AA8-4121-8C4F-4EC27921E296}"/>
              </a:ext>
            </a:extLst>
          </p:cNvPr>
          <p:cNvSpPr/>
          <p:nvPr/>
        </p:nvSpPr>
        <p:spPr>
          <a:xfrm>
            <a:off x="11131654" y="2730275"/>
            <a:ext cx="518389" cy="3379044"/>
          </a:xfrm>
          <a:prstGeom prst="rect">
            <a:avLst/>
          </a:prstGeom>
          <a:solidFill>
            <a:schemeClr val="accent3">
              <a:lumMod val="60000"/>
              <a:lumOff val="40000"/>
            </a:schemeClr>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4AA2EC76-308F-4FE6-91C9-4131411EE4A1}"/>
              </a:ext>
            </a:extLst>
          </p:cNvPr>
          <p:cNvSpPr txBox="1"/>
          <p:nvPr/>
        </p:nvSpPr>
        <p:spPr>
          <a:xfrm>
            <a:off x="11650043" y="2310782"/>
            <a:ext cx="648093"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30s</a:t>
            </a:r>
          </a:p>
        </p:txBody>
      </p:sp>
      <p:pic>
        <p:nvPicPr>
          <p:cNvPr id="4" name="Graphic 3" descr="Teacher">
            <a:extLst>
              <a:ext uri="{FF2B5EF4-FFF2-40B4-BE49-F238E27FC236}">
                <a16:creationId xmlns:a16="http://schemas.microsoft.com/office/drawing/2014/main" id="{473F4877-7D77-B253-374A-8C1E2AE2E4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52666" y="153522"/>
            <a:ext cx="914400" cy="914400"/>
          </a:xfrm>
          <a:prstGeom prst="rect">
            <a:avLst/>
          </a:prstGeom>
        </p:spPr>
      </p:pic>
      <p:sp>
        <p:nvSpPr>
          <p:cNvPr id="13" name="Speech Bubble: Rectangle with Corners Rounded 12">
            <a:extLst>
              <a:ext uri="{FF2B5EF4-FFF2-40B4-BE49-F238E27FC236}">
                <a16:creationId xmlns:a16="http://schemas.microsoft.com/office/drawing/2014/main" id="{68D50F7D-4C8E-6F88-5BAF-A682ABF8637D}"/>
              </a:ext>
            </a:extLst>
          </p:cNvPr>
          <p:cNvSpPr/>
          <p:nvPr/>
        </p:nvSpPr>
        <p:spPr>
          <a:xfrm>
            <a:off x="6252218" y="261570"/>
            <a:ext cx="2166069" cy="634311"/>
          </a:xfrm>
          <a:prstGeom prst="wedgeRoundRectCallout">
            <a:avLst>
              <a:gd name="adj1" fmla="val -60729"/>
              <a:gd name="adj2" fmla="val 284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Traduce*.</a:t>
            </a:r>
            <a:endParaRPr lang="en-GB" sz="2800" dirty="0">
              <a:solidFill>
                <a:schemeClr val="bg1"/>
              </a:solidFill>
            </a:endParaRPr>
          </a:p>
        </p:txBody>
      </p:sp>
      <p:sp>
        <p:nvSpPr>
          <p:cNvPr id="14" name="TextBox 13">
            <a:extLst>
              <a:ext uri="{FF2B5EF4-FFF2-40B4-BE49-F238E27FC236}">
                <a16:creationId xmlns:a16="http://schemas.microsoft.com/office/drawing/2014/main" id="{4786EB41-9FE0-3490-EBEA-84E37EFD909A}"/>
              </a:ext>
            </a:extLst>
          </p:cNvPr>
          <p:cNvSpPr txBox="1"/>
          <p:nvPr/>
        </p:nvSpPr>
        <p:spPr>
          <a:xfrm>
            <a:off x="6617215" y="6309282"/>
            <a:ext cx="3092842" cy="461665"/>
          </a:xfrm>
          <a:prstGeom prst="rect">
            <a:avLst/>
          </a:prstGeom>
          <a:solidFill>
            <a:srgbClr val="C0E399"/>
          </a:solidFill>
        </p:spPr>
        <p:txBody>
          <a:bodyPr wrap="square" rtlCol="0">
            <a:spAutoFit/>
          </a:bodyPr>
          <a:lstStyle/>
          <a:p>
            <a:pPr algn="ctr"/>
            <a:r>
              <a:rPr lang="en-GB" sz="2400" b="1" dirty="0">
                <a:solidFill>
                  <a:srgbClr val="002060"/>
                </a:solidFill>
                <a:latin typeface="Century Gothic" panose="020B0502020202020204" pitchFamily="34" charset="0"/>
              </a:rPr>
              <a:t>traduce </a:t>
            </a:r>
            <a:r>
              <a:rPr lang="en-GB" sz="2400" dirty="0">
                <a:solidFill>
                  <a:srgbClr val="002060"/>
                </a:solidFill>
                <a:latin typeface="Century Gothic" panose="020B0502020202020204" pitchFamily="34" charset="0"/>
              </a:rPr>
              <a:t>= translate</a:t>
            </a:r>
            <a:endParaRPr lang="en-GB" sz="2400" dirty="0">
              <a:solidFill>
                <a:srgbClr val="002060"/>
              </a:solidFill>
            </a:endParaRPr>
          </a:p>
        </p:txBody>
      </p:sp>
      <p:sp>
        <p:nvSpPr>
          <p:cNvPr id="29" name="TextBox 28">
            <a:extLst>
              <a:ext uri="{FF2B5EF4-FFF2-40B4-BE49-F238E27FC236}">
                <a16:creationId xmlns:a16="http://schemas.microsoft.com/office/drawing/2014/main" id="{55C52A17-FFD6-3A27-E76F-6B3A248F7CA4}"/>
              </a:ext>
            </a:extLst>
          </p:cNvPr>
          <p:cNvSpPr txBox="1"/>
          <p:nvPr/>
        </p:nvSpPr>
        <p:spPr>
          <a:xfrm>
            <a:off x="6621144" y="1017983"/>
            <a:ext cx="1529873" cy="830997"/>
          </a:xfrm>
          <a:prstGeom prst="rect">
            <a:avLst/>
          </a:prstGeom>
          <a:solidFill>
            <a:srgbClr val="FFE593"/>
          </a:solidFill>
        </p:spPr>
        <p:txBody>
          <a:bodyPr wrap="square" rtlCol="0">
            <a:spAutoFit/>
          </a:bodyPr>
          <a:lstStyle/>
          <a:p>
            <a:pPr algn="ctr"/>
            <a:r>
              <a:rPr lang="en-GB" sz="2400" b="1" dirty="0">
                <a:solidFill>
                  <a:srgbClr val="002060"/>
                </a:solidFill>
                <a:latin typeface="Century Gothic" panose="020B0502020202020204" pitchFamily="34" charset="0"/>
              </a:rPr>
              <a:t>¿ayuda? 🆘</a:t>
            </a:r>
          </a:p>
        </p:txBody>
      </p:sp>
    </p:spTree>
    <p:extLst>
      <p:ext uri="{BB962C8B-B14F-4D97-AF65-F5344CB8AC3E}">
        <p14:creationId xmlns:p14="http://schemas.microsoft.com/office/powerpoint/2010/main" val="5482328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30000"/>
                                        <p:tgtEl>
                                          <p:spTgt spid="28"/>
                                        </p:tgtEl>
                                      </p:cBhvr>
                                    </p:animEffect>
                                    <p:anim calcmode="lin" valueType="num">
                                      <p:cBhvr>
                                        <p:cTn id="7" dur="30000"/>
                                        <p:tgtEl>
                                          <p:spTgt spid="28"/>
                                        </p:tgtEl>
                                        <p:attrNameLst>
                                          <p:attrName>ppt_x</p:attrName>
                                        </p:attrNameLst>
                                      </p:cBhvr>
                                      <p:tavLst>
                                        <p:tav tm="0">
                                          <p:val>
                                            <p:strVal val="ppt_x"/>
                                          </p:val>
                                        </p:tav>
                                        <p:tav tm="100000">
                                          <p:val>
                                            <p:strVal val="ppt_x"/>
                                          </p:val>
                                        </p:tav>
                                      </p:tavLst>
                                    </p:anim>
                                    <p:anim calcmode="lin" valueType="num">
                                      <p:cBhvr>
                                        <p:cTn id="8" dur="30000"/>
                                        <p:tgtEl>
                                          <p:spTgt spid="28"/>
                                        </p:tgtEl>
                                        <p:attrNameLst>
                                          <p:attrName>ppt_y</p:attrName>
                                        </p:attrNameLst>
                                      </p:cBhvr>
                                      <p:tavLst>
                                        <p:tav tm="0">
                                          <p:val>
                                            <p:strVal val="ppt_y"/>
                                          </p:val>
                                        </p:tav>
                                        <p:tav tm="100000">
                                          <p:val>
                                            <p:strVal val="ppt_y+.1"/>
                                          </p:val>
                                        </p:tav>
                                      </p:tavLst>
                                    </p:anim>
                                    <p:set>
                                      <p:cBhvr>
                                        <p:cTn id="9" dur="1" fill="hold">
                                          <p:stCondLst>
                                            <p:cond delay="29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0" restart="whenNotActive" fill="hold" evtFilter="cancelBubble" nodeType="interactiveSeq">
                <p:stCondLst>
                  <p:cond evt="onClick" delay="0">
                    <p:tgtEl>
                      <p:spTgt spid="29"/>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nextCondLst>
                <p:cond evt="onClick" delay="0">
                  <p:tgtEl>
                    <p:spTgt spid="29"/>
                  </p:tgtEl>
                </p:cond>
              </p:nextCondLst>
            </p:seq>
          </p:childTnLst>
        </p:cTn>
      </p:par>
    </p:tnLst>
    <p:bldLst>
      <p:bldP spid="18" grpId="0" animBg="1"/>
      <p:bldP spid="22"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461665"/>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29" name="Picture 4" descr="Downloads">
            <a:extLst>
              <a:ext uri="{FF2B5EF4-FFF2-40B4-BE49-F238E27FC236}">
                <a16:creationId xmlns:a16="http://schemas.microsoft.com/office/drawing/2014/main" id="{0C2ED440-203E-44BE-B8E7-CD60616331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40" r="10098"/>
          <a:stretch/>
        </p:blipFill>
        <p:spPr bwMode="auto">
          <a:xfrm rot="16200000">
            <a:off x="251013" y="896471"/>
            <a:ext cx="6138032" cy="580800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81F50DC0-963D-4F7B-8AD1-301E67E8E639}"/>
              </a:ext>
            </a:extLst>
          </p:cNvPr>
          <p:cNvSpPr txBox="1"/>
          <p:nvPr/>
        </p:nvSpPr>
        <p:spPr>
          <a:xfrm>
            <a:off x="3721748" y="5894496"/>
            <a:ext cx="1004610" cy="738664"/>
          </a:xfrm>
          <a:prstGeom prst="rect">
            <a:avLst/>
          </a:prstGeom>
          <a:noFill/>
        </p:spPr>
        <p:txBody>
          <a:bodyPr wrap="square" rtlCol="0">
            <a:spAutoFit/>
          </a:bodyPr>
          <a:lstStyle/>
          <a:p>
            <a:r>
              <a:rPr lang="en-GB" sz="2200" b="1" dirty="0">
                <a:solidFill>
                  <a:srgbClr val="002060"/>
                </a:solidFill>
                <a:latin typeface="Century Gothic" panose="020B0502020202020204" pitchFamily="34" charset="0"/>
              </a:rPr>
              <a:t>I am </a:t>
            </a:r>
            <a:r>
              <a:rPr lang="en-GB" sz="2000" b="1" dirty="0">
                <a:solidFill>
                  <a:srgbClr val="002060"/>
                </a:solidFill>
                <a:latin typeface="Century Gothic" panose="020B0502020202020204" pitchFamily="34" charset="0"/>
              </a:rPr>
              <a:t>(p)</a:t>
            </a:r>
            <a:endParaRPr lang="en-GB" sz="2200" b="1" dirty="0">
              <a:solidFill>
                <a:srgbClr val="002060"/>
              </a:solidFill>
              <a:latin typeface="Century Gothic" panose="020B0502020202020204" pitchFamily="34" charset="0"/>
            </a:endParaRPr>
          </a:p>
        </p:txBody>
      </p:sp>
      <p:sp>
        <p:nvSpPr>
          <p:cNvPr id="31" name="TextBox 30">
            <a:extLst>
              <a:ext uri="{FF2B5EF4-FFF2-40B4-BE49-F238E27FC236}">
                <a16:creationId xmlns:a16="http://schemas.microsoft.com/office/drawing/2014/main" id="{771B43B2-A548-4EF7-A518-2F1AC05550C1}"/>
              </a:ext>
            </a:extLst>
          </p:cNvPr>
          <p:cNvSpPr txBox="1"/>
          <p:nvPr/>
        </p:nvSpPr>
        <p:spPr>
          <a:xfrm>
            <a:off x="4974200" y="1729715"/>
            <a:ext cx="218463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serious</a:t>
            </a:r>
          </a:p>
        </p:txBody>
      </p:sp>
      <p:sp>
        <p:nvSpPr>
          <p:cNvPr id="32" name="TextBox 31">
            <a:extLst>
              <a:ext uri="{FF2B5EF4-FFF2-40B4-BE49-F238E27FC236}">
                <a16:creationId xmlns:a16="http://schemas.microsoft.com/office/drawing/2014/main" id="{BCB48DC9-5D34-4BF4-AEB4-E6C990286142}"/>
              </a:ext>
            </a:extLst>
          </p:cNvPr>
          <p:cNvSpPr txBox="1"/>
          <p:nvPr/>
        </p:nvSpPr>
        <p:spPr>
          <a:xfrm>
            <a:off x="3333855" y="2105128"/>
            <a:ext cx="1518660"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slow</a:t>
            </a:r>
          </a:p>
        </p:txBody>
      </p:sp>
      <p:sp>
        <p:nvSpPr>
          <p:cNvPr id="33" name="TextBox 32">
            <a:extLst>
              <a:ext uri="{FF2B5EF4-FFF2-40B4-BE49-F238E27FC236}">
                <a16:creationId xmlns:a16="http://schemas.microsoft.com/office/drawing/2014/main" id="{D8D48DB6-3B52-4CCF-A783-32D5E2DBF5D8}"/>
              </a:ext>
            </a:extLst>
          </p:cNvPr>
          <p:cNvSpPr txBox="1"/>
          <p:nvPr/>
        </p:nvSpPr>
        <p:spPr>
          <a:xfrm>
            <a:off x="5417064" y="4182983"/>
            <a:ext cx="1274370"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fast</a:t>
            </a:r>
          </a:p>
        </p:txBody>
      </p:sp>
      <p:sp>
        <p:nvSpPr>
          <p:cNvPr id="34" name="TextBox 33">
            <a:extLst>
              <a:ext uri="{FF2B5EF4-FFF2-40B4-BE49-F238E27FC236}">
                <a16:creationId xmlns:a16="http://schemas.microsoft.com/office/drawing/2014/main" id="{F0D9D497-01C9-44AD-A61A-506221C5DEE8}"/>
              </a:ext>
            </a:extLst>
          </p:cNvPr>
          <p:cNvSpPr txBox="1"/>
          <p:nvPr/>
        </p:nvSpPr>
        <p:spPr>
          <a:xfrm>
            <a:off x="1889344" y="4182984"/>
            <a:ext cx="227478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sad</a:t>
            </a:r>
          </a:p>
        </p:txBody>
      </p:sp>
      <p:sp>
        <p:nvSpPr>
          <p:cNvPr id="35" name="TextBox 34">
            <a:extLst>
              <a:ext uri="{FF2B5EF4-FFF2-40B4-BE49-F238E27FC236}">
                <a16:creationId xmlns:a16="http://schemas.microsoft.com/office/drawing/2014/main" id="{D23285F2-D3F2-4DFC-AAF7-F8B6DF9D11D6}"/>
              </a:ext>
            </a:extLst>
          </p:cNvPr>
          <p:cNvSpPr txBox="1"/>
          <p:nvPr/>
        </p:nvSpPr>
        <p:spPr>
          <a:xfrm>
            <a:off x="960907" y="2105129"/>
            <a:ext cx="1719323"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calm</a:t>
            </a:r>
          </a:p>
        </p:txBody>
      </p:sp>
      <p:sp>
        <p:nvSpPr>
          <p:cNvPr id="36" name="TextBox 35">
            <a:extLst>
              <a:ext uri="{FF2B5EF4-FFF2-40B4-BE49-F238E27FC236}">
                <a16:creationId xmlns:a16="http://schemas.microsoft.com/office/drawing/2014/main" id="{363B6A2A-BC91-46FD-AEDC-DB0C2C3ED0B5}"/>
              </a:ext>
            </a:extLst>
          </p:cNvPr>
          <p:cNvSpPr txBox="1"/>
          <p:nvPr/>
        </p:nvSpPr>
        <p:spPr>
          <a:xfrm rot="16200000">
            <a:off x="2829366" y="3333624"/>
            <a:ext cx="2100298"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happy</a:t>
            </a:r>
          </a:p>
        </p:txBody>
      </p:sp>
      <p:sp>
        <p:nvSpPr>
          <p:cNvPr id="37" name="TextBox 36">
            <a:extLst>
              <a:ext uri="{FF2B5EF4-FFF2-40B4-BE49-F238E27FC236}">
                <a16:creationId xmlns:a16="http://schemas.microsoft.com/office/drawing/2014/main" id="{067B8C81-6DA6-46A6-838E-5BC1BD2FE49B}"/>
              </a:ext>
            </a:extLst>
          </p:cNvPr>
          <p:cNvSpPr txBox="1"/>
          <p:nvPr/>
        </p:nvSpPr>
        <p:spPr>
          <a:xfrm>
            <a:off x="1623127" y="2530151"/>
            <a:ext cx="2455099"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nervous</a:t>
            </a:r>
          </a:p>
        </p:txBody>
      </p:sp>
      <p:sp>
        <p:nvSpPr>
          <p:cNvPr id="38" name="TextBox 37">
            <a:extLst>
              <a:ext uri="{FF2B5EF4-FFF2-40B4-BE49-F238E27FC236}">
                <a16:creationId xmlns:a16="http://schemas.microsoft.com/office/drawing/2014/main" id="{B2E9F7C3-C80F-435E-9901-95ABA7CFDCAD}"/>
              </a:ext>
            </a:extLst>
          </p:cNvPr>
          <p:cNvSpPr txBox="1"/>
          <p:nvPr/>
        </p:nvSpPr>
        <p:spPr>
          <a:xfrm>
            <a:off x="607560" y="3361458"/>
            <a:ext cx="2426018"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elegant</a:t>
            </a:r>
          </a:p>
        </p:txBody>
      </p:sp>
      <p:sp>
        <p:nvSpPr>
          <p:cNvPr id="39" name="TextBox 38">
            <a:extLst>
              <a:ext uri="{FF2B5EF4-FFF2-40B4-BE49-F238E27FC236}">
                <a16:creationId xmlns:a16="http://schemas.microsoft.com/office/drawing/2014/main" id="{5FE22B1B-1C50-411E-A268-57C8F009B1A5}"/>
              </a:ext>
            </a:extLst>
          </p:cNvPr>
          <p:cNvSpPr txBox="1"/>
          <p:nvPr/>
        </p:nvSpPr>
        <p:spPr>
          <a:xfrm>
            <a:off x="251013" y="116492"/>
            <a:ext cx="3712876"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Rápido</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Escapa</a:t>
            </a:r>
            <a:r>
              <a:rPr lang="en-GB" sz="3200" b="1" dirty="0">
                <a:solidFill>
                  <a:srgbClr val="002060"/>
                </a:solidFill>
                <a:latin typeface="Century Gothic" panose="020B0502020202020204" pitchFamily="34" charset="0"/>
              </a:rPr>
              <a:t>!</a:t>
            </a:r>
          </a:p>
        </p:txBody>
      </p:sp>
      <p:pic>
        <p:nvPicPr>
          <p:cNvPr id="40" name="Picture 6" descr="Fire, Safety, Signs, Symbols, Exit, Running, Logo">
            <a:extLst>
              <a:ext uri="{FF2B5EF4-FFF2-40B4-BE49-F238E27FC236}">
                <a16:creationId xmlns:a16="http://schemas.microsoft.com/office/drawing/2014/main" id="{CB8C9799-1AC4-477C-93D4-1414A9F117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4042368" y="91521"/>
            <a:ext cx="699392" cy="699392"/>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21872BC9-9CB2-4A23-BDFE-9DEAF7257571}"/>
              </a:ext>
            </a:extLst>
          </p:cNvPr>
          <p:cNvSpPr txBox="1"/>
          <p:nvPr/>
        </p:nvSpPr>
        <p:spPr>
          <a:xfrm>
            <a:off x="6611853" y="2287910"/>
            <a:ext cx="2947435" cy="3970318"/>
          </a:xfrm>
          <a:prstGeom prst="rect">
            <a:avLst/>
          </a:prstGeom>
          <a:solidFill>
            <a:schemeClr val="accent3">
              <a:lumMod val="20000"/>
              <a:lumOff val="80000"/>
            </a:schemeClr>
          </a:solidFill>
        </p:spPr>
        <p:txBody>
          <a:bodyPr wrap="square" rtlCol="0">
            <a:spAutoFit/>
          </a:bodyPr>
          <a:lstStyle/>
          <a:p>
            <a:r>
              <a:rPr lang="en-GB" sz="2800" dirty="0">
                <a:solidFill>
                  <a:srgbClr val="002060"/>
                </a:solidFill>
                <a:latin typeface="Century Gothic" panose="020B0502020202020204" pitchFamily="34" charset="0"/>
              </a:rPr>
              <a:t>e l _ g _ _ t _</a:t>
            </a:r>
          </a:p>
          <a:p>
            <a:r>
              <a:rPr lang="en-GB" sz="2800" dirty="0">
                <a:solidFill>
                  <a:srgbClr val="002060"/>
                </a:solidFill>
                <a:latin typeface="Century Gothic" panose="020B0502020202020204" pitchFamily="34" charset="0"/>
              </a:rPr>
              <a:t>r _ p _ d _</a:t>
            </a:r>
          </a:p>
          <a:p>
            <a:r>
              <a:rPr lang="en-GB" sz="2800" dirty="0">
                <a:solidFill>
                  <a:srgbClr val="002060"/>
                </a:solidFill>
                <a:latin typeface="Century Gothic" panose="020B0502020202020204" pitchFamily="34" charset="0"/>
              </a:rPr>
              <a:t>l _ n _ _ </a:t>
            </a:r>
          </a:p>
          <a:p>
            <a:r>
              <a:rPr lang="en-GB" sz="2800" dirty="0">
                <a:solidFill>
                  <a:srgbClr val="002060"/>
                </a:solidFill>
                <a:latin typeface="Century Gothic" panose="020B0502020202020204" pitchFamily="34" charset="0"/>
              </a:rPr>
              <a:t>s _ _</a:t>
            </a:r>
          </a:p>
          <a:p>
            <a:r>
              <a:rPr lang="en-GB" sz="2800" dirty="0">
                <a:solidFill>
                  <a:srgbClr val="002060"/>
                </a:solidFill>
                <a:latin typeface="Century Gothic" panose="020B0502020202020204" pitchFamily="34" charset="0"/>
              </a:rPr>
              <a:t>t _ is _ e</a:t>
            </a:r>
          </a:p>
          <a:p>
            <a:r>
              <a:rPr lang="en-GB" sz="2800" dirty="0">
                <a:solidFill>
                  <a:srgbClr val="002060"/>
                </a:solidFill>
                <a:latin typeface="Century Gothic" panose="020B0502020202020204" pitchFamily="34" charset="0"/>
              </a:rPr>
              <a:t>f _ l _ _</a:t>
            </a:r>
          </a:p>
          <a:p>
            <a:r>
              <a:rPr lang="en-GB" sz="2800" dirty="0">
                <a:solidFill>
                  <a:srgbClr val="002060"/>
                </a:solidFill>
                <a:latin typeface="Century Gothic" panose="020B0502020202020204" pitchFamily="34" charset="0"/>
              </a:rPr>
              <a:t>n _ _ v_ _ s _</a:t>
            </a:r>
          </a:p>
          <a:p>
            <a:r>
              <a:rPr lang="en-GB" sz="2800" dirty="0">
                <a:solidFill>
                  <a:srgbClr val="002060"/>
                </a:solidFill>
                <a:latin typeface="Century Gothic" panose="020B0502020202020204" pitchFamily="34" charset="0"/>
              </a:rPr>
              <a:t>t r _ _ q _ _ l _</a:t>
            </a:r>
          </a:p>
          <a:p>
            <a:r>
              <a:rPr lang="en-GB" sz="2800" dirty="0">
                <a:solidFill>
                  <a:srgbClr val="002060"/>
                </a:solidFill>
                <a:latin typeface="Century Gothic" panose="020B0502020202020204" pitchFamily="34" charset="0"/>
              </a:rPr>
              <a:t>s _ r _ _</a:t>
            </a:r>
          </a:p>
        </p:txBody>
      </p:sp>
      <p:sp>
        <p:nvSpPr>
          <p:cNvPr id="43" name="TextBox 42">
            <a:extLst>
              <a:ext uri="{FF2B5EF4-FFF2-40B4-BE49-F238E27FC236}">
                <a16:creationId xmlns:a16="http://schemas.microsoft.com/office/drawing/2014/main" id="{03076421-3107-4F21-A1E3-F09DD252EEB6}"/>
              </a:ext>
            </a:extLst>
          </p:cNvPr>
          <p:cNvSpPr txBox="1"/>
          <p:nvPr/>
        </p:nvSpPr>
        <p:spPr>
          <a:xfrm>
            <a:off x="6521690" y="1848980"/>
            <a:ext cx="3889206"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Use the hints to help you.</a:t>
            </a:r>
          </a:p>
        </p:txBody>
      </p:sp>
      <p:sp>
        <p:nvSpPr>
          <p:cNvPr id="44" name="Google Shape;387;p19">
            <a:extLst>
              <a:ext uri="{FF2B5EF4-FFF2-40B4-BE49-F238E27FC236}">
                <a16:creationId xmlns:a16="http://schemas.microsoft.com/office/drawing/2014/main" id="{9DEF810C-FDB6-460C-B957-3F2348B4D509}"/>
              </a:ext>
            </a:extLst>
          </p:cNvPr>
          <p:cNvSpPr/>
          <p:nvPr/>
        </p:nvSpPr>
        <p:spPr>
          <a:xfrm>
            <a:off x="11134062" y="273027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45" name="Google Shape;389;p19">
            <a:extLst>
              <a:ext uri="{FF2B5EF4-FFF2-40B4-BE49-F238E27FC236}">
                <a16:creationId xmlns:a16="http://schemas.microsoft.com/office/drawing/2014/main" id="{2D4EF4C3-398B-4387-B54F-397A45E10A1D}"/>
              </a:ext>
            </a:extLst>
          </p:cNvPr>
          <p:cNvCxnSpPr>
            <a:cxnSpLocks/>
          </p:cNvCxnSpPr>
          <p:nvPr/>
        </p:nvCxnSpPr>
        <p:spPr>
          <a:xfrm>
            <a:off x="11832254" y="271884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46" name="Google Shape;390;p19">
            <a:extLst>
              <a:ext uri="{FF2B5EF4-FFF2-40B4-BE49-F238E27FC236}">
                <a16:creationId xmlns:a16="http://schemas.microsoft.com/office/drawing/2014/main" id="{9944F56B-1012-4803-8730-3330F4F83780}"/>
              </a:ext>
            </a:extLst>
          </p:cNvPr>
          <p:cNvCxnSpPr>
            <a:cxnSpLocks/>
          </p:cNvCxnSpPr>
          <p:nvPr/>
        </p:nvCxnSpPr>
        <p:spPr>
          <a:xfrm>
            <a:off x="11824390" y="270293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47" name="Google Shape;391;p19">
            <a:extLst>
              <a:ext uri="{FF2B5EF4-FFF2-40B4-BE49-F238E27FC236}">
                <a16:creationId xmlns:a16="http://schemas.microsoft.com/office/drawing/2014/main" id="{40A17C77-9D86-4C47-963B-F1EDC493A2DF}"/>
              </a:ext>
            </a:extLst>
          </p:cNvPr>
          <p:cNvCxnSpPr>
            <a:cxnSpLocks/>
          </p:cNvCxnSpPr>
          <p:nvPr/>
        </p:nvCxnSpPr>
        <p:spPr>
          <a:xfrm>
            <a:off x="11825857" y="6097892"/>
            <a:ext cx="223189" cy="0"/>
          </a:xfrm>
          <a:prstGeom prst="straightConnector1">
            <a:avLst/>
          </a:prstGeom>
          <a:noFill/>
          <a:ln w="28575" cap="flat" cmpd="sng">
            <a:solidFill>
              <a:srgbClr val="1E4E79"/>
            </a:solidFill>
            <a:prstDash val="solid"/>
            <a:round/>
            <a:headEnd type="none" w="med" len="med"/>
            <a:tailEnd type="none" w="med" len="med"/>
          </a:ln>
        </p:spPr>
      </p:cxnSp>
      <p:sp>
        <p:nvSpPr>
          <p:cNvPr id="48" name="Google Shape;395;p19">
            <a:extLst>
              <a:ext uri="{FF2B5EF4-FFF2-40B4-BE49-F238E27FC236}">
                <a16:creationId xmlns:a16="http://schemas.microsoft.com/office/drawing/2014/main" id="{67A1616D-5D9B-45B8-AF28-C3922A8A90C9}"/>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49" name="Google Shape;388;p19">
            <a:extLst>
              <a:ext uri="{FF2B5EF4-FFF2-40B4-BE49-F238E27FC236}">
                <a16:creationId xmlns:a16="http://schemas.microsoft.com/office/drawing/2014/main" id="{64C27912-5475-444B-965D-1C086F89AFDC}"/>
              </a:ext>
            </a:extLst>
          </p:cNvPr>
          <p:cNvSpPr/>
          <p:nvPr/>
        </p:nvSpPr>
        <p:spPr>
          <a:xfrm>
            <a:off x="11131654" y="2730275"/>
            <a:ext cx="518389" cy="3379044"/>
          </a:xfrm>
          <a:prstGeom prst="rect">
            <a:avLst/>
          </a:prstGeom>
          <a:solidFill>
            <a:schemeClr val="accent3">
              <a:lumMod val="60000"/>
              <a:lumOff val="40000"/>
            </a:schemeClr>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25" name="TextBox 24">
            <a:extLst>
              <a:ext uri="{FF2B5EF4-FFF2-40B4-BE49-F238E27FC236}">
                <a16:creationId xmlns:a16="http://schemas.microsoft.com/office/drawing/2014/main" id="{391D2A18-468B-4165-8393-FC8B37614F49}"/>
              </a:ext>
            </a:extLst>
          </p:cNvPr>
          <p:cNvSpPr txBox="1"/>
          <p:nvPr/>
        </p:nvSpPr>
        <p:spPr>
          <a:xfrm>
            <a:off x="11650043" y="2310782"/>
            <a:ext cx="648093" cy="400110"/>
          </a:xfrm>
          <a:prstGeom prst="rect">
            <a:avLst/>
          </a:prstGeom>
          <a:noFill/>
        </p:spPr>
        <p:txBody>
          <a:bodyPr wrap="square" rtlCol="0">
            <a:spAutoFit/>
          </a:bodyPr>
          <a:lstStyle/>
          <a:p>
            <a:r>
              <a:rPr lang="en-GB" sz="2000" b="1" dirty="0">
                <a:latin typeface="Century Gothic" panose="020B0502020202020204" pitchFamily="34" charset="0"/>
              </a:rPr>
              <a:t>30s</a:t>
            </a:r>
          </a:p>
        </p:txBody>
      </p:sp>
      <p:pic>
        <p:nvPicPr>
          <p:cNvPr id="3" name="Graphic 2" descr="Teacher">
            <a:extLst>
              <a:ext uri="{FF2B5EF4-FFF2-40B4-BE49-F238E27FC236}">
                <a16:creationId xmlns:a16="http://schemas.microsoft.com/office/drawing/2014/main" id="{C0CD27BA-109E-B080-0E05-0C34ABCD02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52666" y="153522"/>
            <a:ext cx="914400" cy="914400"/>
          </a:xfrm>
          <a:prstGeom prst="rect">
            <a:avLst/>
          </a:prstGeom>
        </p:spPr>
      </p:pic>
      <p:sp>
        <p:nvSpPr>
          <p:cNvPr id="4" name="Speech Bubble: Rectangle with Corners Rounded 3">
            <a:extLst>
              <a:ext uri="{FF2B5EF4-FFF2-40B4-BE49-F238E27FC236}">
                <a16:creationId xmlns:a16="http://schemas.microsoft.com/office/drawing/2014/main" id="{76A49EE1-EBB6-F4F1-0C4D-41C9004C8EC7}"/>
              </a:ext>
            </a:extLst>
          </p:cNvPr>
          <p:cNvSpPr/>
          <p:nvPr/>
        </p:nvSpPr>
        <p:spPr>
          <a:xfrm>
            <a:off x="6252218" y="261570"/>
            <a:ext cx="2166069" cy="634311"/>
          </a:xfrm>
          <a:prstGeom prst="wedgeRoundRectCallout">
            <a:avLst>
              <a:gd name="adj1" fmla="val -60729"/>
              <a:gd name="adj2" fmla="val 284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Traduce*.</a:t>
            </a:r>
            <a:endParaRPr lang="en-GB" sz="2800" dirty="0">
              <a:solidFill>
                <a:schemeClr val="bg1"/>
              </a:solidFill>
            </a:endParaRPr>
          </a:p>
        </p:txBody>
      </p:sp>
      <p:sp>
        <p:nvSpPr>
          <p:cNvPr id="6" name="TextBox 5">
            <a:extLst>
              <a:ext uri="{FF2B5EF4-FFF2-40B4-BE49-F238E27FC236}">
                <a16:creationId xmlns:a16="http://schemas.microsoft.com/office/drawing/2014/main" id="{77D1EC2B-3E96-80D4-A355-115D185184FC}"/>
              </a:ext>
            </a:extLst>
          </p:cNvPr>
          <p:cNvSpPr txBox="1"/>
          <p:nvPr/>
        </p:nvSpPr>
        <p:spPr>
          <a:xfrm>
            <a:off x="6621144" y="1017983"/>
            <a:ext cx="1529873" cy="830997"/>
          </a:xfrm>
          <a:prstGeom prst="rect">
            <a:avLst/>
          </a:prstGeom>
          <a:solidFill>
            <a:srgbClr val="FFE593"/>
          </a:solidFill>
        </p:spPr>
        <p:txBody>
          <a:bodyPr wrap="square" rtlCol="0">
            <a:spAutoFit/>
          </a:bodyPr>
          <a:lstStyle/>
          <a:p>
            <a:pPr algn="ctr"/>
            <a:r>
              <a:rPr lang="en-GB" sz="2400" b="1" dirty="0">
                <a:solidFill>
                  <a:srgbClr val="002060"/>
                </a:solidFill>
                <a:latin typeface="Century Gothic" panose="020B0502020202020204" pitchFamily="34" charset="0"/>
              </a:rPr>
              <a:t>¿ayuda? 🆘</a:t>
            </a:r>
          </a:p>
        </p:txBody>
      </p:sp>
      <p:sp>
        <p:nvSpPr>
          <p:cNvPr id="7" name="TextBox 6">
            <a:extLst>
              <a:ext uri="{FF2B5EF4-FFF2-40B4-BE49-F238E27FC236}">
                <a16:creationId xmlns:a16="http://schemas.microsoft.com/office/drawing/2014/main" id="{B18E997B-D618-3C13-FB3B-D639C73A95FC}"/>
              </a:ext>
            </a:extLst>
          </p:cNvPr>
          <p:cNvSpPr txBox="1"/>
          <p:nvPr/>
        </p:nvSpPr>
        <p:spPr>
          <a:xfrm>
            <a:off x="6617215" y="6309282"/>
            <a:ext cx="3092842" cy="461665"/>
          </a:xfrm>
          <a:prstGeom prst="rect">
            <a:avLst/>
          </a:prstGeom>
          <a:solidFill>
            <a:srgbClr val="C0E399"/>
          </a:solidFill>
        </p:spPr>
        <p:txBody>
          <a:bodyPr wrap="square" rtlCol="0">
            <a:spAutoFit/>
          </a:bodyPr>
          <a:lstStyle/>
          <a:p>
            <a:pPr algn="ctr"/>
            <a:r>
              <a:rPr lang="en-GB" sz="2400" b="1" dirty="0">
                <a:solidFill>
                  <a:srgbClr val="002060"/>
                </a:solidFill>
                <a:latin typeface="Century Gothic" panose="020B0502020202020204" pitchFamily="34" charset="0"/>
              </a:rPr>
              <a:t>traduce </a:t>
            </a:r>
            <a:r>
              <a:rPr lang="en-GB" sz="2400" dirty="0">
                <a:solidFill>
                  <a:srgbClr val="002060"/>
                </a:solidFill>
                <a:latin typeface="Century Gothic" panose="020B0502020202020204" pitchFamily="34" charset="0"/>
              </a:rPr>
              <a:t>= translate</a:t>
            </a:r>
            <a:endParaRPr lang="en-GB" sz="2400" dirty="0">
              <a:solidFill>
                <a:srgbClr val="002060"/>
              </a:solidFill>
            </a:endParaRPr>
          </a:p>
        </p:txBody>
      </p:sp>
    </p:spTree>
    <p:extLst>
      <p:ext uri="{BB962C8B-B14F-4D97-AF65-F5344CB8AC3E}">
        <p14:creationId xmlns:p14="http://schemas.microsoft.com/office/powerpoint/2010/main" val="446797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30000"/>
                                        <p:tgtEl>
                                          <p:spTgt spid="49"/>
                                        </p:tgtEl>
                                      </p:cBhvr>
                                    </p:animEffect>
                                    <p:anim calcmode="lin" valueType="num">
                                      <p:cBhvr>
                                        <p:cTn id="7" dur="30000"/>
                                        <p:tgtEl>
                                          <p:spTgt spid="49"/>
                                        </p:tgtEl>
                                        <p:attrNameLst>
                                          <p:attrName>ppt_x</p:attrName>
                                        </p:attrNameLst>
                                      </p:cBhvr>
                                      <p:tavLst>
                                        <p:tav tm="0">
                                          <p:val>
                                            <p:strVal val="ppt_x"/>
                                          </p:val>
                                        </p:tav>
                                        <p:tav tm="100000">
                                          <p:val>
                                            <p:strVal val="ppt_x"/>
                                          </p:val>
                                        </p:tav>
                                      </p:tavLst>
                                    </p:anim>
                                    <p:anim calcmode="lin" valueType="num">
                                      <p:cBhvr>
                                        <p:cTn id="8" dur="30000"/>
                                        <p:tgtEl>
                                          <p:spTgt spid="49"/>
                                        </p:tgtEl>
                                        <p:attrNameLst>
                                          <p:attrName>ppt_y</p:attrName>
                                        </p:attrNameLst>
                                      </p:cBhvr>
                                      <p:tavLst>
                                        <p:tav tm="0">
                                          <p:val>
                                            <p:strVal val="ppt_y"/>
                                          </p:val>
                                        </p:tav>
                                        <p:tav tm="100000">
                                          <p:val>
                                            <p:strVal val="ppt_y+.1"/>
                                          </p:val>
                                        </p:tav>
                                      </p:tavLst>
                                    </p:anim>
                                    <p:set>
                                      <p:cBhvr>
                                        <p:cTn id="9" dur="1" fill="hold">
                                          <p:stCondLst>
                                            <p:cond delay="299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childTnLst>
              </p:cTn>
              <p:nextCondLst>
                <p:cond evt="onClick" delay="0">
                  <p:tgtEl>
                    <p:spTgt spid="6"/>
                  </p:tgtEl>
                </p:cond>
              </p:nextCondLst>
            </p:seq>
          </p:childTnLst>
        </p:cTn>
      </p:par>
    </p:tnLst>
    <p:bldLst>
      <p:bldP spid="42" grpId="0" animBg="1"/>
      <p:bldP spid="43" grpId="0"/>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0" name="Google Shape;170;p8" descr="Jigsaw, Puzzle, Piece, Game, Concept, Solution"/>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270528"/>
            <a:ext cx="10515600" cy="770175"/>
          </a:xfrm>
        </p:spPr>
        <p:txBody>
          <a:bodyPr>
            <a:normAutofit/>
          </a:bodyPr>
          <a:lstStyle/>
          <a:p>
            <a:pPr marL="0" marR="0" lvl="0" indent="0" algn="l" rtl="0">
              <a:lnSpc>
                <a:spcPct val="100000"/>
              </a:lnSpc>
              <a:spcBef>
                <a:spcPts val="0"/>
              </a:spcBef>
              <a:spcAft>
                <a:spcPts val="0"/>
              </a:spcAft>
              <a:buClr>
                <a:srgbClr val="1E4E79"/>
              </a:buClr>
              <a:buSzPts val="8625"/>
              <a:buFont typeface="Century Gothic"/>
              <a:buNone/>
            </a:pPr>
            <a:r>
              <a:rPr lang="en-GB" sz="3600" b="1" i="0" u="none" strike="noStrike" cap="none" dirty="0">
                <a:solidFill>
                  <a:srgbClr val="1E4E79"/>
                </a:solidFill>
                <a:latin typeface="Century Gothic"/>
                <a:ea typeface="Century Gothic"/>
                <a:cs typeface="Century Gothic"/>
                <a:sym typeface="Century Gothic"/>
              </a:rPr>
              <a:t>Ser</a:t>
            </a:r>
            <a:r>
              <a:rPr lang="en-GB" sz="3600" i="0" u="none" strike="noStrike" cap="none" dirty="0">
                <a:solidFill>
                  <a:srgbClr val="1E4E79"/>
                </a:solidFill>
                <a:latin typeface="Century Gothic"/>
                <a:ea typeface="Century Gothic"/>
                <a:cs typeface="Century Gothic"/>
                <a:sym typeface="Century Gothic"/>
              </a:rPr>
              <a:t>: </a:t>
            </a:r>
            <a:r>
              <a:rPr lang="en-GB" sz="3600" i="0" u="none" strike="noStrike" cap="none" dirty="0" err="1">
                <a:solidFill>
                  <a:srgbClr val="1E4E79"/>
                </a:solidFill>
                <a:latin typeface="Century Gothic"/>
                <a:ea typeface="Century Gothic"/>
                <a:cs typeface="Century Gothic"/>
                <a:sym typeface="Century Gothic"/>
              </a:rPr>
              <a:t>eres</a:t>
            </a:r>
            <a:endParaRPr lang="en-GB" sz="3600" i="0" u="none" strike="noStrike" cap="none" dirty="0">
              <a:solidFill>
                <a:srgbClr val="1E4E79"/>
              </a:solidFill>
              <a:latin typeface="Century Gothic"/>
              <a:ea typeface="Century Gothic"/>
              <a:cs typeface="Century Gothic"/>
              <a:sym typeface="Century Gothic"/>
            </a:endParaRPr>
          </a:p>
        </p:txBody>
      </p:sp>
      <p:sp>
        <p:nvSpPr>
          <p:cNvPr id="12" name="TextBox 11">
            <a:extLst>
              <a:ext uri="{FF2B5EF4-FFF2-40B4-BE49-F238E27FC236}">
                <a16:creationId xmlns:a16="http://schemas.microsoft.com/office/drawing/2014/main" id="{09EE1C2C-464E-48B0-8CD5-55A7E877440B}"/>
              </a:ext>
            </a:extLst>
          </p:cNvPr>
          <p:cNvSpPr txBox="1"/>
          <p:nvPr/>
        </p:nvSpPr>
        <p:spPr>
          <a:xfrm>
            <a:off x="443082" y="1592235"/>
            <a:ext cx="5807075" cy="1815882"/>
          </a:xfrm>
          <a:prstGeom prst="rect">
            <a:avLst/>
          </a:prstGeom>
          <a:noFill/>
        </p:spPr>
        <p:txBody>
          <a:bodyPr wrap="square" rtlCol="0">
            <a:spAutoFit/>
          </a:bodyPr>
          <a:lstStyle/>
          <a:p>
            <a:pPr lvl="0">
              <a:buClr>
                <a:srgbClr val="002060"/>
              </a:buClr>
              <a:buSzPts val="2800"/>
            </a:pPr>
            <a:r>
              <a:rPr lang="en-GB" sz="2800" dirty="0">
                <a:solidFill>
                  <a:srgbClr val="002060"/>
                </a:solidFill>
                <a:latin typeface="Century Gothic"/>
                <a:ea typeface="Century Gothic"/>
                <a:cs typeface="Century Gothic"/>
                <a:sym typeface="Century Gothic"/>
              </a:rPr>
              <a:t>In Spanish, the verb </a:t>
            </a:r>
            <a:r>
              <a:rPr lang="en-GB" sz="2800" b="1" dirty="0">
                <a:solidFill>
                  <a:srgbClr val="002060"/>
                </a:solidFill>
                <a:latin typeface="Century Gothic"/>
                <a:ea typeface="Century Gothic"/>
                <a:cs typeface="Century Gothic"/>
                <a:sym typeface="Century Gothic"/>
              </a:rPr>
              <a:t>ser </a:t>
            </a:r>
            <a:r>
              <a:rPr lang="en-GB" sz="2800" dirty="0">
                <a:solidFill>
                  <a:srgbClr val="002060"/>
                </a:solidFill>
                <a:latin typeface="Century Gothic"/>
                <a:ea typeface="Century Gothic"/>
                <a:cs typeface="Century Gothic"/>
                <a:sym typeface="Century Gothic"/>
              </a:rPr>
              <a:t>means ‘</a:t>
            </a:r>
            <a:r>
              <a:rPr lang="en-GB" sz="2800" b="1" i="1" dirty="0">
                <a:solidFill>
                  <a:srgbClr val="002060"/>
                </a:solidFill>
                <a:latin typeface="Century Gothic"/>
                <a:ea typeface="Century Gothic"/>
                <a:cs typeface="Century Gothic"/>
                <a:sym typeface="Century Gothic"/>
              </a:rPr>
              <a:t>to be’ </a:t>
            </a:r>
            <a:r>
              <a:rPr lang="en-GB" sz="2800" dirty="0">
                <a:solidFill>
                  <a:srgbClr val="002060"/>
                </a:solidFill>
                <a:latin typeface="Century Gothic"/>
                <a:ea typeface="Century Gothic"/>
                <a:cs typeface="Century Gothic"/>
                <a:sym typeface="Century Gothic"/>
              </a:rPr>
              <a:t>for </a:t>
            </a:r>
            <a:r>
              <a:rPr lang="en-GB" sz="2800" b="1" dirty="0">
                <a:solidFill>
                  <a:srgbClr val="92D050"/>
                </a:solidFill>
                <a:latin typeface="Century Gothic"/>
                <a:ea typeface="Century Gothic"/>
                <a:cs typeface="Century Gothic"/>
                <a:sym typeface="Century Gothic"/>
              </a:rPr>
              <a:t>permanent traits</a:t>
            </a:r>
            <a:br>
              <a:rPr lang="en-GB" sz="2800" b="1" dirty="0">
                <a:solidFill>
                  <a:srgbClr val="92D050"/>
                </a:solidFill>
                <a:latin typeface="Century Gothic"/>
                <a:ea typeface="Century Gothic"/>
                <a:cs typeface="Century Gothic"/>
                <a:sym typeface="Century Gothic"/>
              </a:rPr>
            </a:br>
            <a:r>
              <a:rPr lang="en-GB" sz="2800" dirty="0">
                <a:solidFill>
                  <a:srgbClr val="002060"/>
                </a:solidFill>
                <a:latin typeface="Century Gothic"/>
                <a:ea typeface="Century Gothic"/>
                <a:cs typeface="Century Gothic"/>
                <a:sym typeface="Century Gothic"/>
              </a:rPr>
              <a:t> </a:t>
            </a:r>
            <a:r>
              <a:rPr lang="en-GB" sz="2800" b="1" u="sng" dirty="0">
                <a:solidFill>
                  <a:srgbClr val="002060"/>
                </a:solidFill>
                <a:latin typeface="Century Gothic"/>
                <a:ea typeface="Century Gothic"/>
                <a:cs typeface="Century Gothic"/>
                <a:sym typeface="Century Gothic"/>
              </a:rPr>
              <a:t>and</a:t>
            </a:r>
            <a:r>
              <a:rPr lang="en-GB" sz="2800" b="1" dirty="0">
                <a:solidFill>
                  <a:srgbClr val="002060"/>
                </a:solidFill>
                <a:latin typeface="Century Gothic"/>
                <a:ea typeface="Century Gothic"/>
                <a:cs typeface="Century Gothic"/>
                <a:sym typeface="Century Gothic"/>
              </a:rPr>
              <a:t> </a:t>
            </a:r>
            <a:r>
              <a:rPr lang="en-GB" sz="2800" dirty="0">
                <a:solidFill>
                  <a:srgbClr val="002060"/>
                </a:solidFill>
                <a:latin typeface="Century Gothic"/>
                <a:ea typeface="Century Gothic"/>
                <a:cs typeface="Century Gothic"/>
                <a:sym typeface="Century Gothic"/>
              </a:rPr>
              <a:t>when talking about your </a:t>
            </a:r>
            <a:r>
              <a:rPr lang="en-GB" sz="2800" b="1" dirty="0">
                <a:solidFill>
                  <a:srgbClr val="92D050"/>
                </a:solidFill>
                <a:latin typeface="Century Gothic"/>
                <a:ea typeface="Century Gothic"/>
                <a:cs typeface="Century Gothic"/>
                <a:sym typeface="Century Gothic"/>
              </a:rPr>
              <a:t>origin.</a:t>
            </a:r>
            <a:endParaRPr lang="en-GB" sz="2800" dirty="0"/>
          </a:p>
        </p:txBody>
      </p:sp>
      <p:pic>
        <p:nvPicPr>
          <p:cNvPr id="13" name="Google Shape;183;p8">
            <a:extLst>
              <a:ext uri="{FF2B5EF4-FFF2-40B4-BE49-F238E27FC236}">
                <a16:creationId xmlns:a16="http://schemas.microsoft.com/office/drawing/2014/main" id="{EBE528A0-E518-45DC-8FCD-1B17492BCF5D}"/>
              </a:ext>
            </a:extLst>
          </p:cNvPr>
          <p:cNvPicPr preferRelativeResize="0"/>
          <p:nvPr/>
        </p:nvPicPr>
        <p:blipFill rotWithShape="1">
          <a:blip r:embed="rId4">
            <a:alphaModFix/>
          </a:blip>
          <a:srcRect/>
          <a:stretch/>
        </p:blipFill>
        <p:spPr>
          <a:xfrm>
            <a:off x="6156407" y="2254337"/>
            <a:ext cx="634523" cy="671647"/>
          </a:xfrm>
          <a:prstGeom prst="rect">
            <a:avLst/>
          </a:prstGeom>
          <a:noFill/>
          <a:ln>
            <a:noFill/>
          </a:ln>
        </p:spPr>
      </p:pic>
      <p:sp>
        <p:nvSpPr>
          <p:cNvPr id="14" name="Google Shape;172;p8">
            <a:extLst>
              <a:ext uri="{FF2B5EF4-FFF2-40B4-BE49-F238E27FC236}">
                <a16:creationId xmlns:a16="http://schemas.microsoft.com/office/drawing/2014/main" id="{0239BD32-DD54-46C8-B8CF-578AA7A7FEE3}"/>
              </a:ext>
            </a:extLst>
          </p:cNvPr>
          <p:cNvSpPr txBox="1"/>
          <p:nvPr/>
        </p:nvSpPr>
        <p:spPr>
          <a:xfrm>
            <a:off x="6928466" y="2328571"/>
            <a:ext cx="4458206"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dirty="0">
                <a:solidFill>
                  <a:srgbClr val="002060"/>
                </a:solidFill>
                <a:latin typeface="Century Gothic"/>
                <a:sym typeface="Century Gothic"/>
              </a:rPr>
              <a:t>I am happy. </a:t>
            </a:r>
            <a:endParaRPr lang="en-GB" sz="2800" dirty="0">
              <a:solidFill>
                <a:srgbClr val="002060"/>
              </a:solidFill>
            </a:endParaRPr>
          </a:p>
        </p:txBody>
      </p:sp>
      <p:pic>
        <p:nvPicPr>
          <p:cNvPr id="16" name="Google Shape;183;p8">
            <a:extLst>
              <a:ext uri="{FF2B5EF4-FFF2-40B4-BE49-F238E27FC236}">
                <a16:creationId xmlns:a16="http://schemas.microsoft.com/office/drawing/2014/main" id="{23CC731D-FA34-4530-9483-790C98328B6F}"/>
              </a:ext>
            </a:extLst>
          </p:cNvPr>
          <p:cNvPicPr preferRelativeResize="0"/>
          <p:nvPr/>
        </p:nvPicPr>
        <p:blipFill rotWithShape="1">
          <a:blip r:embed="rId4">
            <a:alphaModFix/>
          </a:blip>
          <a:srcRect/>
          <a:stretch/>
        </p:blipFill>
        <p:spPr>
          <a:xfrm>
            <a:off x="6968105" y="6036102"/>
            <a:ext cx="634523" cy="671647"/>
          </a:xfrm>
          <a:prstGeom prst="rect">
            <a:avLst/>
          </a:prstGeom>
          <a:noFill/>
          <a:ln>
            <a:noFill/>
          </a:ln>
        </p:spPr>
      </p:pic>
      <p:pic>
        <p:nvPicPr>
          <p:cNvPr id="17" name="Picture 16" descr="A picture containing text, toy, doll&#10;&#10;Description automatically generated">
            <a:extLst>
              <a:ext uri="{FF2B5EF4-FFF2-40B4-BE49-F238E27FC236}">
                <a16:creationId xmlns:a16="http://schemas.microsoft.com/office/drawing/2014/main" id="{ED52E54F-ADBE-4326-98AC-CFCBF434ED2F}"/>
              </a:ext>
            </a:extLst>
          </p:cNvPr>
          <p:cNvPicPr>
            <a:picLocks noChangeAspect="1"/>
          </p:cNvPicPr>
          <p:nvPr/>
        </p:nvPicPr>
        <p:blipFill>
          <a:blip r:embed="rId5"/>
          <a:stretch>
            <a:fillRect/>
          </a:stretch>
        </p:blipFill>
        <p:spPr>
          <a:xfrm>
            <a:off x="6985865" y="1095890"/>
            <a:ext cx="652606" cy="1239674"/>
          </a:xfrm>
          <a:prstGeom prst="rect">
            <a:avLst/>
          </a:prstGeom>
        </p:spPr>
      </p:pic>
      <p:sp>
        <p:nvSpPr>
          <p:cNvPr id="18" name="Google Shape;168;p8">
            <a:extLst>
              <a:ext uri="{FF2B5EF4-FFF2-40B4-BE49-F238E27FC236}">
                <a16:creationId xmlns:a16="http://schemas.microsoft.com/office/drawing/2014/main" id="{EA46C330-0400-4892-9304-A4BF82D8EFDC}"/>
              </a:ext>
            </a:extLst>
          </p:cNvPr>
          <p:cNvSpPr txBox="1"/>
          <p:nvPr/>
        </p:nvSpPr>
        <p:spPr>
          <a:xfrm>
            <a:off x="123919" y="863494"/>
            <a:ext cx="528284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8625"/>
              <a:buFont typeface="Century Gothic"/>
              <a:buNone/>
            </a:pPr>
            <a:r>
              <a:rPr lang="en-GB" sz="2800" i="0" u="none" strike="noStrike" cap="none" dirty="0">
                <a:solidFill>
                  <a:srgbClr val="1E4E79"/>
                </a:solidFill>
                <a:latin typeface="Century Gothic"/>
                <a:ea typeface="Century Gothic"/>
                <a:cs typeface="Century Gothic"/>
                <a:sym typeface="Century Gothic"/>
              </a:rPr>
              <a:t>[to be, being: you are] </a:t>
            </a:r>
            <a:endParaRPr sz="2800" i="0" u="none" strike="noStrike" cap="none" dirty="0">
              <a:solidFill>
                <a:srgbClr val="1E4E79"/>
              </a:solidFill>
              <a:latin typeface="Century Gothic"/>
              <a:ea typeface="Century Gothic"/>
              <a:cs typeface="Century Gothic"/>
              <a:sym typeface="Century Gothic"/>
            </a:endParaRPr>
          </a:p>
        </p:txBody>
      </p:sp>
      <p:sp>
        <p:nvSpPr>
          <p:cNvPr id="19" name="Speech Bubble: Oval 18">
            <a:extLst>
              <a:ext uri="{FF2B5EF4-FFF2-40B4-BE49-F238E27FC236}">
                <a16:creationId xmlns:a16="http://schemas.microsoft.com/office/drawing/2014/main" id="{C0A21678-623E-4529-A89D-FF5C9029031F}"/>
              </a:ext>
            </a:extLst>
          </p:cNvPr>
          <p:cNvSpPr/>
          <p:nvPr/>
        </p:nvSpPr>
        <p:spPr>
          <a:xfrm>
            <a:off x="7927679" y="916150"/>
            <a:ext cx="1600712" cy="1108374"/>
          </a:xfrm>
          <a:prstGeom prst="wedgeEllipseCallout">
            <a:avLst>
              <a:gd name="adj1" fmla="val -57535"/>
              <a:gd name="adj2" fmla="val 73261"/>
            </a:avLst>
          </a:prstGeom>
          <a:solidFill>
            <a:srgbClr val="FF0066"/>
          </a:solidFill>
          <a:ln>
            <a:solidFill>
              <a:srgbClr val="FF006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Google Shape;172;p8">
            <a:extLst>
              <a:ext uri="{FF2B5EF4-FFF2-40B4-BE49-F238E27FC236}">
                <a16:creationId xmlns:a16="http://schemas.microsoft.com/office/drawing/2014/main" id="{3F1E013D-1F00-4C35-91B7-1195AE07D7AE}"/>
              </a:ext>
            </a:extLst>
          </p:cNvPr>
          <p:cNvSpPr txBox="1"/>
          <p:nvPr/>
        </p:nvSpPr>
        <p:spPr>
          <a:xfrm>
            <a:off x="7927679" y="1179980"/>
            <a:ext cx="455241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dirty="0">
                <a:solidFill>
                  <a:schemeClr val="bg1"/>
                </a:solidFill>
                <a:latin typeface="Century Gothic"/>
                <a:ea typeface="Century Gothic"/>
                <a:cs typeface="Century Gothic"/>
                <a:sym typeface="Century Gothic"/>
              </a:rPr>
              <a:t>Soy </a:t>
            </a:r>
            <a:r>
              <a:rPr lang="en-GB" sz="2800" b="1" dirty="0" err="1">
                <a:solidFill>
                  <a:schemeClr val="bg1"/>
                </a:solidFill>
                <a:latin typeface="Century Gothic"/>
                <a:ea typeface="Century Gothic"/>
                <a:cs typeface="Century Gothic"/>
                <a:sym typeface="Century Gothic"/>
              </a:rPr>
              <a:t>feliz</a:t>
            </a:r>
            <a:r>
              <a:rPr lang="en-GB" sz="2800" b="1" dirty="0">
                <a:solidFill>
                  <a:schemeClr val="bg1"/>
                </a:solidFill>
                <a:latin typeface="Century Gothic"/>
                <a:ea typeface="Century Gothic"/>
                <a:cs typeface="Century Gothic"/>
                <a:sym typeface="Century Gothic"/>
              </a:rPr>
              <a:t>.</a:t>
            </a:r>
            <a:endParaRPr sz="2800" b="1" dirty="0">
              <a:solidFill>
                <a:schemeClr val="bg1"/>
              </a:solidFill>
            </a:endParaRPr>
          </a:p>
        </p:txBody>
      </p:sp>
      <p:sp>
        <p:nvSpPr>
          <p:cNvPr id="21" name="TextBox 20">
            <a:extLst>
              <a:ext uri="{FF2B5EF4-FFF2-40B4-BE49-F238E27FC236}">
                <a16:creationId xmlns:a16="http://schemas.microsoft.com/office/drawing/2014/main" id="{78ABC7E4-6B38-42C0-8072-EAC396CFD87E}"/>
              </a:ext>
            </a:extLst>
          </p:cNvPr>
          <p:cNvSpPr txBox="1"/>
          <p:nvPr/>
        </p:nvSpPr>
        <p:spPr>
          <a:xfrm>
            <a:off x="379983" y="3890250"/>
            <a:ext cx="11812017" cy="523220"/>
          </a:xfrm>
          <a:prstGeom prst="rect">
            <a:avLst/>
          </a:prstGeom>
          <a:noFill/>
        </p:spPr>
        <p:txBody>
          <a:bodyPr wrap="square">
            <a:spAutoFit/>
          </a:bodyPr>
          <a:lstStyle/>
          <a:p>
            <a:pPr lvl="0">
              <a:buClrTx/>
              <a:defRPr/>
            </a:pPr>
            <a:r>
              <a:rPr lang="en-GB" sz="2800" kern="1200" dirty="0">
                <a:solidFill>
                  <a:srgbClr val="002060"/>
                </a:solidFill>
                <a:latin typeface="Century Gothic" panose="020B0502020202020204" pitchFamily="34" charset="0"/>
              </a:rPr>
              <a:t>To say </a:t>
            </a:r>
            <a:r>
              <a:rPr lang="en-GB" sz="2800" b="1" kern="1200" dirty="0">
                <a:solidFill>
                  <a:srgbClr val="002060"/>
                </a:solidFill>
                <a:latin typeface="Century Gothic" panose="020B0502020202020204" pitchFamily="34" charset="0"/>
              </a:rPr>
              <a:t>you are </a:t>
            </a:r>
            <a:r>
              <a:rPr lang="en-GB" sz="2800" kern="1200" dirty="0">
                <a:solidFill>
                  <a:srgbClr val="002060"/>
                </a:solidFill>
                <a:latin typeface="Century Gothic" panose="020B0502020202020204" pitchFamily="34" charset="0"/>
              </a:rPr>
              <a:t>for </a:t>
            </a:r>
            <a:r>
              <a:rPr lang="en-GB" sz="2800" b="1" kern="1200" dirty="0">
                <a:solidFill>
                  <a:srgbClr val="002060"/>
                </a:solidFill>
                <a:latin typeface="Century Gothic" panose="020B0502020202020204" pitchFamily="34" charset="0"/>
              </a:rPr>
              <a:t>permanent traits</a:t>
            </a:r>
            <a:r>
              <a:rPr lang="en-GB" sz="2800" kern="1200" dirty="0">
                <a:solidFill>
                  <a:srgbClr val="002060"/>
                </a:solidFill>
                <a:latin typeface="Century Gothic" panose="020B0502020202020204" pitchFamily="34" charset="0"/>
              </a:rPr>
              <a:t> or </a:t>
            </a:r>
            <a:r>
              <a:rPr lang="en-GB" sz="2800" b="1" kern="1200" dirty="0">
                <a:solidFill>
                  <a:srgbClr val="002060"/>
                </a:solidFill>
                <a:latin typeface="Century Gothic" panose="020B0502020202020204" pitchFamily="34" charset="0"/>
              </a:rPr>
              <a:t>origin</a:t>
            </a:r>
            <a:r>
              <a:rPr lang="en-GB" sz="2800" kern="1200" dirty="0">
                <a:solidFill>
                  <a:srgbClr val="002060"/>
                </a:solidFill>
                <a:latin typeface="Century Gothic" panose="020B0502020202020204" pitchFamily="34" charset="0"/>
              </a:rPr>
              <a:t>,</a:t>
            </a:r>
            <a:r>
              <a:rPr lang="en-GB" sz="2800" b="1" kern="1200" dirty="0">
                <a:solidFill>
                  <a:srgbClr val="002060"/>
                </a:solidFill>
                <a:latin typeface="Century Gothic" panose="020B0502020202020204" pitchFamily="34" charset="0"/>
              </a:rPr>
              <a:t> </a:t>
            </a:r>
            <a:r>
              <a:rPr lang="en-GB" sz="2800" kern="1200" dirty="0">
                <a:solidFill>
                  <a:srgbClr val="002060"/>
                </a:solidFill>
                <a:latin typeface="Century Gothic" panose="020B0502020202020204" pitchFamily="34" charset="0"/>
              </a:rPr>
              <a:t>use _______.</a:t>
            </a:r>
            <a:endParaRPr lang="en-GB" sz="2800" i="1" kern="1200" dirty="0">
              <a:solidFill>
                <a:srgbClr val="002060"/>
              </a:solidFill>
              <a:latin typeface="Century Gothic" panose="020B0502020202020204" pitchFamily="34" charset="0"/>
            </a:endParaRPr>
          </a:p>
        </p:txBody>
      </p:sp>
      <p:sp>
        <p:nvSpPr>
          <p:cNvPr id="23" name="TextBox 22">
            <a:extLst>
              <a:ext uri="{FF2B5EF4-FFF2-40B4-BE49-F238E27FC236}">
                <a16:creationId xmlns:a16="http://schemas.microsoft.com/office/drawing/2014/main" id="{0418CBA5-1ED5-4E61-A778-4005B6B345BB}"/>
              </a:ext>
            </a:extLst>
          </p:cNvPr>
          <p:cNvSpPr txBox="1"/>
          <p:nvPr/>
        </p:nvSpPr>
        <p:spPr>
          <a:xfrm>
            <a:off x="8932406" y="3786123"/>
            <a:ext cx="917239"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eres</a:t>
            </a:r>
            <a:endParaRPr lang="en-GB" sz="2800" b="1" dirty="0">
              <a:solidFill>
                <a:srgbClr val="92D050"/>
              </a:solidFill>
              <a:latin typeface="Century Gothic" panose="020B0502020202020204" pitchFamily="34" charset="0"/>
            </a:endParaRPr>
          </a:p>
        </p:txBody>
      </p:sp>
      <p:sp>
        <p:nvSpPr>
          <p:cNvPr id="24" name="Google Shape;172;p8">
            <a:extLst>
              <a:ext uri="{FF2B5EF4-FFF2-40B4-BE49-F238E27FC236}">
                <a16:creationId xmlns:a16="http://schemas.microsoft.com/office/drawing/2014/main" id="{FB23EB6F-7AE4-45F9-9117-FD7844ADF48F}"/>
              </a:ext>
            </a:extLst>
          </p:cNvPr>
          <p:cNvSpPr txBox="1"/>
          <p:nvPr/>
        </p:nvSpPr>
        <p:spPr>
          <a:xfrm>
            <a:off x="7733794" y="6182051"/>
            <a:ext cx="4458206"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b="1" dirty="0">
                <a:solidFill>
                  <a:srgbClr val="002060"/>
                </a:solidFill>
                <a:latin typeface="Century Gothic"/>
                <a:sym typeface="Century Gothic"/>
              </a:rPr>
              <a:t>Are you </a:t>
            </a:r>
            <a:r>
              <a:rPr lang="en-GB" sz="2800" dirty="0">
                <a:solidFill>
                  <a:srgbClr val="002060"/>
                </a:solidFill>
                <a:latin typeface="Century Gothic"/>
                <a:sym typeface="Century Gothic"/>
              </a:rPr>
              <a:t>from Spain?</a:t>
            </a:r>
            <a:endParaRPr lang="en-GB" sz="2800" dirty="0">
              <a:solidFill>
                <a:srgbClr val="002060"/>
              </a:solidFill>
            </a:endParaRPr>
          </a:p>
        </p:txBody>
      </p:sp>
      <p:sp>
        <p:nvSpPr>
          <p:cNvPr id="25" name="Speech Bubble: Oval 24">
            <a:extLst>
              <a:ext uri="{FF2B5EF4-FFF2-40B4-BE49-F238E27FC236}">
                <a16:creationId xmlns:a16="http://schemas.microsoft.com/office/drawing/2014/main" id="{057C2C68-AB1B-4532-8054-C236F2AC9EDC}"/>
              </a:ext>
            </a:extLst>
          </p:cNvPr>
          <p:cNvSpPr/>
          <p:nvPr/>
        </p:nvSpPr>
        <p:spPr>
          <a:xfrm>
            <a:off x="7927679" y="924588"/>
            <a:ext cx="1600712" cy="1108374"/>
          </a:xfrm>
          <a:prstGeom prst="wedgeEllipseCallout">
            <a:avLst>
              <a:gd name="adj1" fmla="val -57535"/>
              <a:gd name="adj2" fmla="val 73261"/>
            </a:avLst>
          </a:prstGeom>
          <a:solidFill>
            <a:srgbClr val="FF0066"/>
          </a:solidFill>
          <a:ln>
            <a:solidFill>
              <a:srgbClr val="FF006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b="1" dirty="0">
                <a:solidFill>
                  <a:schemeClr val="bg1"/>
                </a:solidFill>
                <a:latin typeface="Century Gothic" panose="020B0502020202020204" pitchFamily="34" charset="0"/>
              </a:rPr>
              <a:t>Soy de </a:t>
            </a:r>
            <a:r>
              <a:rPr lang="en-GB" sz="2000" b="1" dirty="0" err="1">
                <a:solidFill>
                  <a:schemeClr val="bg1"/>
                </a:solidFill>
                <a:latin typeface="Century Gothic" panose="020B0502020202020204" pitchFamily="34" charset="0"/>
              </a:rPr>
              <a:t>España</a:t>
            </a:r>
            <a:r>
              <a:rPr lang="en-GB" sz="2000" b="1" dirty="0">
                <a:solidFill>
                  <a:schemeClr val="bg1"/>
                </a:solidFill>
                <a:latin typeface="Century Gothic" panose="020B0502020202020204" pitchFamily="34" charset="0"/>
              </a:rPr>
              <a:t> y Perú.</a:t>
            </a:r>
          </a:p>
        </p:txBody>
      </p:sp>
      <p:sp>
        <p:nvSpPr>
          <p:cNvPr id="26" name="Google Shape;172;p8">
            <a:extLst>
              <a:ext uri="{FF2B5EF4-FFF2-40B4-BE49-F238E27FC236}">
                <a16:creationId xmlns:a16="http://schemas.microsoft.com/office/drawing/2014/main" id="{E88CD883-EFBB-4796-A438-F8A4E983C815}"/>
              </a:ext>
            </a:extLst>
          </p:cNvPr>
          <p:cNvSpPr txBox="1"/>
          <p:nvPr/>
        </p:nvSpPr>
        <p:spPr>
          <a:xfrm>
            <a:off x="6943029" y="3078349"/>
            <a:ext cx="4864363"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dirty="0">
                <a:solidFill>
                  <a:srgbClr val="002060"/>
                </a:solidFill>
                <a:latin typeface="Century Gothic"/>
                <a:sym typeface="Century Gothic"/>
              </a:rPr>
              <a:t>I am from Spain and Peru. </a:t>
            </a:r>
            <a:endParaRPr lang="en-GB" sz="2800" dirty="0">
              <a:solidFill>
                <a:srgbClr val="002060"/>
              </a:solidFill>
            </a:endParaRPr>
          </a:p>
        </p:txBody>
      </p:sp>
      <p:pic>
        <p:nvPicPr>
          <p:cNvPr id="27" name="Google Shape;183;p8">
            <a:extLst>
              <a:ext uri="{FF2B5EF4-FFF2-40B4-BE49-F238E27FC236}">
                <a16:creationId xmlns:a16="http://schemas.microsoft.com/office/drawing/2014/main" id="{D17746B6-550B-48F1-9A64-80D51EE94741}"/>
              </a:ext>
            </a:extLst>
          </p:cNvPr>
          <p:cNvPicPr preferRelativeResize="0"/>
          <p:nvPr/>
        </p:nvPicPr>
        <p:blipFill rotWithShape="1">
          <a:blip r:embed="rId4">
            <a:alphaModFix/>
          </a:blip>
          <a:srcRect/>
          <a:stretch/>
        </p:blipFill>
        <p:spPr>
          <a:xfrm>
            <a:off x="6156407" y="2925984"/>
            <a:ext cx="634523" cy="671647"/>
          </a:xfrm>
          <a:prstGeom prst="rect">
            <a:avLst/>
          </a:prstGeom>
          <a:noFill/>
          <a:ln>
            <a:noFill/>
          </a:ln>
        </p:spPr>
      </p:pic>
      <p:sp>
        <p:nvSpPr>
          <p:cNvPr id="28" name="Speech Bubble: Oval 27">
            <a:extLst>
              <a:ext uri="{FF2B5EF4-FFF2-40B4-BE49-F238E27FC236}">
                <a16:creationId xmlns:a16="http://schemas.microsoft.com/office/drawing/2014/main" id="{6A176581-B813-459D-8F02-A5D8715B39C4}"/>
              </a:ext>
            </a:extLst>
          </p:cNvPr>
          <p:cNvSpPr/>
          <p:nvPr/>
        </p:nvSpPr>
        <p:spPr>
          <a:xfrm>
            <a:off x="6721910" y="4762475"/>
            <a:ext cx="2305819" cy="1089802"/>
          </a:xfrm>
          <a:prstGeom prst="wedgeEllipseCallout">
            <a:avLst>
              <a:gd name="adj1" fmla="val 55053"/>
              <a:gd name="adj2" fmla="val 67810"/>
            </a:avLst>
          </a:prstGeom>
          <a:solidFill>
            <a:srgbClr val="FF0066"/>
          </a:solidFill>
          <a:ln>
            <a:solidFill>
              <a:srgbClr val="FF006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¿Eres de </a:t>
            </a:r>
            <a:r>
              <a:rPr lang="en-GB" sz="2400" b="1" dirty="0" err="1">
                <a:solidFill>
                  <a:schemeClr val="bg1"/>
                </a:solidFill>
                <a:latin typeface="Century Gothic" panose="020B0502020202020204" pitchFamily="34" charset="0"/>
              </a:rPr>
              <a:t>España</a:t>
            </a:r>
            <a:r>
              <a:rPr lang="en-GB" sz="2400" b="1" dirty="0">
                <a:solidFill>
                  <a:schemeClr val="bg1"/>
                </a:solidFill>
                <a:latin typeface="Century Gothic" panose="020B0502020202020204" pitchFamily="34" charset="0"/>
              </a:rPr>
              <a:t>?</a:t>
            </a:r>
          </a:p>
        </p:txBody>
      </p:sp>
      <p:pic>
        <p:nvPicPr>
          <p:cNvPr id="33" name="Google Shape;183;p8">
            <a:extLst>
              <a:ext uri="{FF2B5EF4-FFF2-40B4-BE49-F238E27FC236}">
                <a16:creationId xmlns:a16="http://schemas.microsoft.com/office/drawing/2014/main" id="{9838CDC5-B0CB-4464-9F04-A67E015A204A}"/>
              </a:ext>
            </a:extLst>
          </p:cNvPr>
          <p:cNvPicPr preferRelativeResize="0"/>
          <p:nvPr/>
        </p:nvPicPr>
        <p:blipFill rotWithShape="1">
          <a:blip r:embed="rId4">
            <a:alphaModFix/>
          </a:blip>
          <a:srcRect/>
          <a:stretch/>
        </p:blipFill>
        <p:spPr>
          <a:xfrm>
            <a:off x="1200501" y="6033584"/>
            <a:ext cx="634523" cy="671647"/>
          </a:xfrm>
          <a:prstGeom prst="rect">
            <a:avLst/>
          </a:prstGeom>
          <a:noFill/>
          <a:ln>
            <a:noFill/>
          </a:ln>
        </p:spPr>
      </p:pic>
      <p:sp>
        <p:nvSpPr>
          <p:cNvPr id="34" name="Google Shape;172;p8">
            <a:extLst>
              <a:ext uri="{FF2B5EF4-FFF2-40B4-BE49-F238E27FC236}">
                <a16:creationId xmlns:a16="http://schemas.microsoft.com/office/drawing/2014/main" id="{D94B22FE-E94F-4D46-B1C7-BB6BDBC9B989}"/>
              </a:ext>
            </a:extLst>
          </p:cNvPr>
          <p:cNvSpPr txBox="1"/>
          <p:nvPr/>
        </p:nvSpPr>
        <p:spPr>
          <a:xfrm>
            <a:off x="1966190" y="6179533"/>
            <a:ext cx="4458206"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b="1" dirty="0">
                <a:solidFill>
                  <a:srgbClr val="002060"/>
                </a:solidFill>
                <a:latin typeface="Century Gothic"/>
                <a:sym typeface="Century Gothic"/>
              </a:rPr>
              <a:t>You are </a:t>
            </a:r>
            <a:r>
              <a:rPr lang="en-GB" sz="2800" dirty="0">
                <a:solidFill>
                  <a:srgbClr val="002060"/>
                </a:solidFill>
                <a:latin typeface="Century Gothic"/>
                <a:sym typeface="Century Gothic"/>
              </a:rPr>
              <a:t>from Spain!</a:t>
            </a:r>
            <a:endParaRPr lang="en-GB" sz="2800" dirty="0">
              <a:solidFill>
                <a:srgbClr val="002060"/>
              </a:solidFill>
            </a:endParaRPr>
          </a:p>
        </p:txBody>
      </p:sp>
      <p:sp>
        <p:nvSpPr>
          <p:cNvPr id="35" name="Speech Bubble: Oval 34">
            <a:extLst>
              <a:ext uri="{FF2B5EF4-FFF2-40B4-BE49-F238E27FC236}">
                <a16:creationId xmlns:a16="http://schemas.microsoft.com/office/drawing/2014/main" id="{9612EE35-BDA9-48C4-AEA1-C871D0AFC0D6}"/>
              </a:ext>
            </a:extLst>
          </p:cNvPr>
          <p:cNvSpPr/>
          <p:nvPr/>
        </p:nvSpPr>
        <p:spPr>
          <a:xfrm>
            <a:off x="954306" y="4759957"/>
            <a:ext cx="2305819" cy="1089802"/>
          </a:xfrm>
          <a:prstGeom prst="wedgeEllipseCallout">
            <a:avLst>
              <a:gd name="adj1" fmla="val 55053"/>
              <a:gd name="adj2" fmla="val 67810"/>
            </a:avLst>
          </a:prstGeom>
          <a:solidFill>
            <a:srgbClr val="FF0066"/>
          </a:solidFill>
          <a:ln>
            <a:solidFill>
              <a:srgbClr val="FF006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¡Eres de </a:t>
            </a:r>
            <a:r>
              <a:rPr lang="en-GB" sz="2400" b="1" dirty="0" err="1">
                <a:solidFill>
                  <a:schemeClr val="bg1"/>
                </a:solidFill>
                <a:latin typeface="Century Gothic" panose="020B0502020202020204" pitchFamily="34" charset="0"/>
              </a:rPr>
              <a:t>España</a:t>
            </a:r>
            <a:r>
              <a:rPr lang="en-GB" sz="2400" b="1" dirty="0">
                <a:solidFill>
                  <a:schemeClr val="bg1"/>
                </a:solidFill>
                <a:latin typeface="Century Gothic" panose="020B0502020202020204" pitchFamily="34" charset="0"/>
              </a:rPr>
              <a:t>!</a:t>
            </a:r>
          </a:p>
        </p:txBody>
      </p:sp>
      <p:sp>
        <p:nvSpPr>
          <p:cNvPr id="36" name="Speech Bubble: Rectangle with Corners Rounded 35">
            <a:extLst>
              <a:ext uri="{FF2B5EF4-FFF2-40B4-BE49-F238E27FC236}">
                <a16:creationId xmlns:a16="http://schemas.microsoft.com/office/drawing/2014/main" id="{065E872A-880F-405B-8113-FCF4DE1DFCD7}"/>
              </a:ext>
            </a:extLst>
          </p:cNvPr>
          <p:cNvSpPr/>
          <p:nvPr/>
        </p:nvSpPr>
        <p:spPr>
          <a:xfrm>
            <a:off x="274299" y="1625205"/>
            <a:ext cx="5708048" cy="2112686"/>
          </a:xfrm>
          <a:prstGeom prst="wedgeRoundRectCallout">
            <a:avLst>
              <a:gd name="adj1" fmla="val 31778"/>
              <a:gd name="adj2" fmla="val 57426"/>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800" dirty="0">
                <a:solidFill>
                  <a:srgbClr val="4472C4">
                    <a:lumMod val="50000"/>
                  </a:srgbClr>
                </a:solidFill>
                <a:latin typeface="Century Gothic" panose="020B0502020202020204" pitchFamily="34" charset="0"/>
              </a:rPr>
              <a:t>In Spanish, change a statement into a question by </a:t>
            </a:r>
            <a:r>
              <a:rPr lang="en-GB" sz="2800" b="1" dirty="0">
                <a:solidFill>
                  <a:srgbClr val="4472C4">
                    <a:lumMod val="50000"/>
                  </a:srgbClr>
                </a:solidFill>
                <a:latin typeface="Century Gothic" panose="020B0502020202020204" pitchFamily="34" charset="0"/>
              </a:rPr>
              <a:t>raising your voice at the end.</a:t>
            </a:r>
          </a:p>
        </p:txBody>
      </p:sp>
      <p:sp>
        <p:nvSpPr>
          <p:cNvPr id="37" name="Speech Bubble: Rectangle with Corners Rounded 36">
            <a:extLst>
              <a:ext uri="{FF2B5EF4-FFF2-40B4-BE49-F238E27FC236}">
                <a16:creationId xmlns:a16="http://schemas.microsoft.com/office/drawing/2014/main" id="{A9568333-9917-4AC1-B9B5-FA48A2BB7A1E}"/>
              </a:ext>
            </a:extLst>
          </p:cNvPr>
          <p:cNvSpPr/>
          <p:nvPr/>
        </p:nvSpPr>
        <p:spPr>
          <a:xfrm>
            <a:off x="344383" y="1633669"/>
            <a:ext cx="5637964" cy="2112686"/>
          </a:xfrm>
          <a:prstGeom prst="wedgeRoundRectCallout">
            <a:avLst>
              <a:gd name="adj1" fmla="val 32274"/>
              <a:gd name="adj2" fmla="val 59123"/>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Spanish uses two question marks – the one at the front is </a:t>
            </a:r>
            <a:r>
              <a:rPr lang="en-GB" sz="2800" b="1" dirty="0">
                <a:solidFill>
                  <a:srgbClr val="002060"/>
                </a:solidFill>
                <a:latin typeface="Century Gothic" panose="020B0502020202020204" pitchFamily="34" charset="0"/>
              </a:rPr>
              <a:t>upside down</a:t>
            </a:r>
            <a:r>
              <a:rPr lang="en-GB" sz="2800" dirty="0">
                <a:solidFill>
                  <a:srgbClr val="002060"/>
                </a:solidFill>
                <a:latin typeface="Century Gothic" panose="020B0502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additive="base">
                                        <p:cTn id="69" dur="500" fill="hold"/>
                                        <p:tgtEl>
                                          <p:spTgt spid="35"/>
                                        </p:tgtEl>
                                        <p:attrNameLst>
                                          <p:attrName>ppt_x</p:attrName>
                                        </p:attrNameLst>
                                      </p:cBhvr>
                                      <p:tavLst>
                                        <p:tav tm="0">
                                          <p:val>
                                            <p:strVal val="#ppt_x"/>
                                          </p:val>
                                        </p:tav>
                                        <p:tav tm="100000">
                                          <p:val>
                                            <p:strVal val="#ppt_x"/>
                                          </p:val>
                                        </p:tav>
                                      </p:tavLst>
                                    </p:anim>
                                    <p:anim calcmode="lin" valueType="num">
                                      <p:cBhvr additive="base">
                                        <p:cTn id="7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additive="base">
                                        <p:cTn id="93" dur="500" fill="hold"/>
                                        <p:tgtEl>
                                          <p:spTgt spid="16"/>
                                        </p:tgtEl>
                                        <p:attrNameLst>
                                          <p:attrName>ppt_x</p:attrName>
                                        </p:attrNameLst>
                                      </p:cBhvr>
                                      <p:tavLst>
                                        <p:tav tm="0">
                                          <p:val>
                                            <p:strVal val="#ppt_x"/>
                                          </p:val>
                                        </p:tav>
                                        <p:tav tm="100000">
                                          <p:val>
                                            <p:strVal val="#ppt_x"/>
                                          </p:val>
                                        </p:tav>
                                      </p:tavLst>
                                    </p:anim>
                                    <p:anim calcmode="lin" valueType="num">
                                      <p:cBhvr additive="base">
                                        <p:cTn id="9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500" fill="hold"/>
                                        <p:tgtEl>
                                          <p:spTgt spid="24"/>
                                        </p:tgtEl>
                                        <p:attrNameLst>
                                          <p:attrName>ppt_x</p:attrName>
                                        </p:attrNameLst>
                                      </p:cBhvr>
                                      <p:tavLst>
                                        <p:tav tm="0">
                                          <p:val>
                                            <p:strVal val="#ppt_x"/>
                                          </p:val>
                                        </p:tav>
                                        <p:tav tm="100000">
                                          <p:val>
                                            <p:strVal val="#ppt_x"/>
                                          </p:val>
                                        </p:tav>
                                      </p:tavLst>
                                    </p:anim>
                                    <p:anim calcmode="lin" valueType="num">
                                      <p:cBhvr additive="base">
                                        <p:cTn id="10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additive="base">
                                        <p:cTn id="105" dur="500" fill="hold"/>
                                        <p:tgtEl>
                                          <p:spTgt spid="36"/>
                                        </p:tgtEl>
                                        <p:attrNameLst>
                                          <p:attrName>ppt_x</p:attrName>
                                        </p:attrNameLst>
                                      </p:cBhvr>
                                      <p:tavLst>
                                        <p:tav tm="0">
                                          <p:val>
                                            <p:strVal val="#ppt_x"/>
                                          </p:val>
                                        </p:tav>
                                        <p:tav tm="100000">
                                          <p:val>
                                            <p:strVal val="#ppt_x"/>
                                          </p:val>
                                        </p:tav>
                                      </p:tavLst>
                                    </p:anim>
                                    <p:anim calcmode="lin" valueType="num">
                                      <p:cBhvr additive="base">
                                        <p:cTn id="10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500" fill="hold"/>
                                        <p:tgtEl>
                                          <p:spTgt spid="37"/>
                                        </p:tgtEl>
                                        <p:attrNameLst>
                                          <p:attrName>ppt_x</p:attrName>
                                        </p:attrNameLst>
                                      </p:cBhvr>
                                      <p:tavLst>
                                        <p:tav tm="0">
                                          <p:val>
                                            <p:strVal val="#ppt_x"/>
                                          </p:val>
                                        </p:tav>
                                        <p:tav tm="100000">
                                          <p:val>
                                            <p:strVal val="#ppt_x"/>
                                          </p:val>
                                        </p:tav>
                                      </p:tavLst>
                                    </p:anim>
                                    <p:anim calcmode="lin" valueType="num">
                                      <p:cBhvr additive="base">
                                        <p:cTn id="11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9" grpId="0" animBg="1"/>
      <p:bldP spid="20" grpId="0"/>
      <p:bldP spid="21" grpId="0"/>
      <p:bldP spid="23" grpId="0"/>
      <p:bldP spid="24" grpId="0"/>
      <p:bldP spid="25" grpId="0" animBg="1"/>
      <p:bldP spid="26" grpId="0"/>
      <p:bldP spid="28" grpId="0" animBg="1"/>
      <p:bldP spid="34" grpId="0"/>
      <p:bldP spid="35"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noFill/>
        </p:spPr>
        <p:txBody>
          <a:bodyPr>
            <a:normAutofit/>
          </a:bodyPr>
          <a:lstStyle/>
          <a:p>
            <a:pPr algn="ctr"/>
            <a:r>
              <a:rPr lang="en-GB" sz="900" b="1" dirty="0" err="1">
                <a:solidFill>
                  <a:schemeClr val="bg1"/>
                </a:solidFill>
                <a:latin typeface="Century Gothic" panose="020B0502020202020204" pitchFamily="34" charset="0"/>
              </a:rPr>
              <a:t>escuchar</a:t>
            </a:r>
            <a:endParaRPr lang="en-GB" sz="900" b="1" dirty="0">
              <a:solidFill>
                <a:schemeClr val="bg1"/>
              </a:solidFill>
              <a:latin typeface="Century Gothic" panose="020B0502020202020204" pitchFamily="34" charset="0"/>
            </a:endParaRPr>
          </a:p>
        </p:txBody>
      </p:sp>
      <p:graphicFrame>
        <p:nvGraphicFramePr>
          <p:cNvPr id="37" name="Table 36">
            <a:extLst>
              <a:ext uri="{FF2B5EF4-FFF2-40B4-BE49-F238E27FC236}">
                <a16:creationId xmlns:a16="http://schemas.microsoft.com/office/drawing/2014/main" id="{01C5C9B1-1ACE-4B8F-8DAA-F47C4C0AC00D}"/>
              </a:ext>
            </a:extLst>
          </p:cNvPr>
          <p:cNvGraphicFramePr>
            <a:graphicFrameLocks noGrp="1"/>
          </p:cNvGraphicFramePr>
          <p:nvPr/>
        </p:nvGraphicFramePr>
        <p:xfrm>
          <a:off x="661439" y="1922776"/>
          <a:ext cx="5621891" cy="4460017"/>
        </p:xfrm>
        <a:graphic>
          <a:graphicData uri="http://schemas.openxmlformats.org/drawingml/2006/table">
            <a:tbl>
              <a:tblPr firstRow="1" bandRow="1">
                <a:tableStyleId>{5940675A-B579-460E-94D1-54222C63F5DA}</a:tableStyleId>
              </a:tblPr>
              <a:tblGrid>
                <a:gridCol w="1133361">
                  <a:extLst>
                    <a:ext uri="{9D8B030D-6E8A-4147-A177-3AD203B41FA5}">
                      <a16:colId xmlns:a16="http://schemas.microsoft.com/office/drawing/2014/main" val="1850966184"/>
                    </a:ext>
                  </a:extLst>
                </a:gridCol>
                <a:gridCol w="1388015">
                  <a:extLst>
                    <a:ext uri="{9D8B030D-6E8A-4147-A177-3AD203B41FA5}">
                      <a16:colId xmlns:a16="http://schemas.microsoft.com/office/drawing/2014/main" val="1107475559"/>
                    </a:ext>
                  </a:extLst>
                </a:gridCol>
                <a:gridCol w="1798309">
                  <a:extLst>
                    <a:ext uri="{9D8B030D-6E8A-4147-A177-3AD203B41FA5}">
                      <a16:colId xmlns:a16="http://schemas.microsoft.com/office/drawing/2014/main" val="568154920"/>
                    </a:ext>
                  </a:extLst>
                </a:gridCol>
                <a:gridCol w="1302206">
                  <a:extLst>
                    <a:ext uri="{9D8B030D-6E8A-4147-A177-3AD203B41FA5}">
                      <a16:colId xmlns:a16="http://schemas.microsoft.com/office/drawing/2014/main" val="3536601016"/>
                    </a:ext>
                  </a:extLst>
                </a:gridCol>
              </a:tblGrid>
              <a:tr h="1114765">
                <a:tc>
                  <a:txBody>
                    <a:bodyPr/>
                    <a:lstStyle/>
                    <a:p>
                      <a:endParaRPr lang="en-GB" sz="2500" dirty="0">
                        <a:solidFill>
                          <a:srgbClr val="002060"/>
                        </a:solidFill>
                      </a:endParaRPr>
                    </a:p>
                    <a:p>
                      <a:endParaRPr lang="en-GB" sz="25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Sofía </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(I)</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baseline="0" dirty="0" err="1">
                          <a:solidFill>
                            <a:srgbClr val="002060"/>
                          </a:solidFill>
                          <a:latin typeface="Century Gothic" panose="020B0502020202020204" pitchFamily="34" charset="0"/>
                        </a:rPr>
                        <a:t>Mamá</a:t>
                      </a:r>
                      <a:r>
                        <a:rPr lang="en-GB" sz="2400" b="1" baseline="0" dirty="0">
                          <a:solidFill>
                            <a:srgbClr val="002060"/>
                          </a:solidFill>
                          <a:latin typeface="Century Gothic" panose="020B0502020202020204" pitchFamily="34" charset="0"/>
                        </a:rPr>
                        <a:t> Elena</a:t>
                      </a:r>
                      <a:r>
                        <a:rPr lang="en-GB" sz="1600" b="0" baseline="0" dirty="0">
                          <a:solidFill>
                            <a:srgbClr val="002060"/>
                          </a:solidFill>
                          <a:latin typeface="Century Gothic" panose="020B0502020202020204" pitchFamily="34" charset="0"/>
                        </a:rPr>
                        <a:t> (you)</a:t>
                      </a:r>
                      <a:endParaRPr lang="en-GB" sz="2400" b="0" baseline="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400" b="1" baseline="0" dirty="0">
                          <a:solidFill>
                            <a:srgbClr val="002060"/>
                          </a:solidFill>
                          <a:latin typeface="Century Gothic" panose="020B0502020202020204" pitchFamily="34" charset="0"/>
                        </a:rPr>
                        <a:t>Quique</a:t>
                      </a:r>
                      <a:br>
                        <a:rPr lang="en-GB" sz="2400" b="1" baseline="0" dirty="0">
                          <a:solidFill>
                            <a:srgbClr val="002060"/>
                          </a:solidFill>
                          <a:latin typeface="Century Gothic" panose="020B0502020202020204" pitchFamily="34" charset="0"/>
                        </a:rPr>
                      </a:br>
                      <a:r>
                        <a:rPr kumimoji="0" lang="en-GB" sz="1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(he)</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3598749083"/>
                  </a:ext>
                </a:extLst>
              </a:tr>
              <a:tr h="557542">
                <a:tc>
                  <a:txBody>
                    <a:bodyPr/>
                    <a:lstStyle/>
                    <a:p>
                      <a:endParaRPr lang="en-GB" sz="28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453837329"/>
                  </a:ext>
                </a:extLst>
              </a:tr>
              <a:tr h="557542">
                <a:tc>
                  <a:txBody>
                    <a:bodyPr/>
                    <a:lstStyle/>
                    <a:p>
                      <a:endParaRPr lang="en-GB" sz="28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2314679948"/>
                  </a:ext>
                </a:extLst>
              </a:tr>
              <a:tr h="557542">
                <a:tc>
                  <a:txBody>
                    <a:bodyPr/>
                    <a:lstStyle/>
                    <a:p>
                      <a:endParaRPr lang="en-GB" sz="28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751074005"/>
                  </a:ext>
                </a:extLst>
              </a:tr>
              <a:tr h="557542">
                <a:tc>
                  <a:txBody>
                    <a:bodyPr/>
                    <a:lstStyle/>
                    <a:p>
                      <a:endParaRPr lang="en-GB" sz="28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2063471968"/>
                  </a:ext>
                </a:extLst>
              </a:tr>
              <a:tr h="557542">
                <a:tc>
                  <a:txBody>
                    <a:bodyPr/>
                    <a:lstStyle/>
                    <a:p>
                      <a:endParaRPr lang="en-GB" sz="28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147530781"/>
                  </a:ext>
                </a:extLst>
              </a:tr>
              <a:tr h="557542">
                <a:tc>
                  <a:txBody>
                    <a:bodyPr/>
                    <a:lstStyle/>
                    <a:p>
                      <a:endParaRPr lang="en-GB" sz="28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90512164"/>
                  </a:ext>
                </a:extLst>
              </a:tr>
            </a:tbl>
          </a:graphicData>
        </a:graphic>
      </p:graphicFrame>
      <p:pic>
        <p:nvPicPr>
          <p:cNvPr id="39" name="Picture 38">
            <a:extLst>
              <a:ext uri="{FF2B5EF4-FFF2-40B4-BE49-F238E27FC236}">
                <a16:creationId xmlns:a16="http://schemas.microsoft.com/office/drawing/2014/main" id="{991830B6-74EE-4C01-82D4-97529B3FB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7369" y="3154494"/>
            <a:ext cx="348418" cy="362935"/>
          </a:xfrm>
          <a:prstGeom prst="rect">
            <a:avLst/>
          </a:prstGeom>
        </p:spPr>
      </p:pic>
      <p:pic>
        <p:nvPicPr>
          <p:cNvPr id="40" name="Picture 39">
            <a:extLst>
              <a:ext uri="{FF2B5EF4-FFF2-40B4-BE49-F238E27FC236}">
                <a16:creationId xmlns:a16="http://schemas.microsoft.com/office/drawing/2014/main" id="{BBF599CF-3636-4BE8-8D26-AEF8124FC2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364" y="3689076"/>
            <a:ext cx="348418" cy="362935"/>
          </a:xfrm>
          <a:prstGeom prst="rect">
            <a:avLst/>
          </a:prstGeom>
        </p:spPr>
      </p:pic>
      <p:pic>
        <p:nvPicPr>
          <p:cNvPr id="41" name="Picture 40">
            <a:extLst>
              <a:ext uri="{FF2B5EF4-FFF2-40B4-BE49-F238E27FC236}">
                <a16:creationId xmlns:a16="http://schemas.microsoft.com/office/drawing/2014/main" id="{5CC17BD1-7E38-437E-A739-847E35556E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9571" y="4250115"/>
            <a:ext cx="348418" cy="362935"/>
          </a:xfrm>
          <a:prstGeom prst="rect">
            <a:avLst/>
          </a:prstGeom>
        </p:spPr>
      </p:pic>
      <p:pic>
        <p:nvPicPr>
          <p:cNvPr id="42" name="Picture 41">
            <a:extLst>
              <a:ext uri="{FF2B5EF4-FFF2-40B4-BE49-F238E27FC236}">
                <a16:creationId xmlns:a16="http://schemas.microsoft.com/office/drawing/2014/main" id="{52F0F68B-93F2-4147-B956-34743B88A4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2039" y="4798565"/>
            <a:ext cx="348418" cy="362935"/>
          </a:xfrm>
          <a:prstGeom prst="rect">
            <a:avLst/>
          </a:prstGeom>
        </p:spPr>
      </p:pic>
      <p:pic>
        <p:nvPicPr>
          <p:cNvPr id="43" name="Picture 42">
            <a:extLst>
              <a:ext uri="{FF2B5EF4-FFF2-40B4-BE49-F238E27FC236}">
                <a16:creationId xmlns:a16="http://schemas.microsoft.com/office/drawing/2014/main" id="{E3D3A9EB-CB4B-465F-AB8C-EE5D2EB066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7800" y="5376936"/>
            <a:ext cx="348418" cy="362935"/>
          </a:xfrm>
          <a:prstGeom prst="rect">
            <a:avLst/>
          </a:prstGeom>
        </p:spPr>
      </p:pic>
      <p:sp>
        <p:nvSpPr>
          <p:cNvPr id="44" name="TextBox 43">
            <a:extLst>
              <a:ext uri="{FF2B5EF4-FFF2-40B4-BE49-F238E27FC236}">
                <a16:creationId xmlns:a16="http://schemas.microsoft.com/office/drawing/2014/main" id="{609389F7-FA83-44FA-8A66-286A2BD4BBF9}"/>
              </a:ext>
            </a:extLst>
          </p:cNvPr>
          <p:cNvSpPr txBox="1"/>
          <p:nvPr/>
        </p:nvSpPr>
        <p:spPr>
          <a:xfrm>
            <a:off x="795958" y="3031620"/>
            <a:ext cx="1071489"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soy</a:t>
            </a:r>
          </a:p>
        </p:txBody>
      </p:sp>
      <p:sp>
        <p:nvSpPr>
          <p:cNvPr id="45" name="TextBox 44">
            <a:extLst>
              <a:ext uri="{FF2B5EF4-FFF2-40B4-BE49-F238E27FC236}">
                <a16:creationId xmlns:a16="http://schemas.microsoft.com/office/drawing/2014/main" id="{652959D3-DA2B-4E9B-BE59-C4EE546D47F0}"/>
              </a:ext>
            </a:extLst>
          </p:cNvPr>
          <p:cNvSpPr txBox="1"/>
          <p:nvPr/>
        </p:nvSpPr>
        <p:spPr>
          <a:xfrm>
            <a:off x="948045" y="4732320"/>
            <a:ext cx="1033453"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es</a:t>
            </a:r>
          </a:p>
        </p:txBody>
      </p:sp>
      <p:sp>
        <p:nvSpPr>
          <p:cNvPr id="46" name="TextBox 45">
            <a:extLst>
              <a:ext uri="{FF2B5EF4-FFF2-40B4-BE49-F238E27FC236}">
                <a16:creationId xmlns:a16="http://schemas.microsoft.com/office/drawing/2014/main" id="{410E2114-4C2A-4F71-B3DD-F8A8F44EF176}"/>
              </a:ext>
            </a:extLst>
          </p:cNvPr>
          <p:cNvSpPr txBox="1"/>
          <p:nvPr/>
        </p:nvSpPr>
        <p:spPr>
          <a:xfrm>
            <a:off x="725973" y="5827612"/>
            <a:ext cx="3270093" cy="523220"/>
          </a:xfrm>
          <a:prstGeom prst="rect">
            <a:avLst/>
          </a:prstGeom>
          <a:noFill/>
        </p:spPr>
        <p:txBody>
          <a:bodyPr wrap="square" rtlCol="0">
            <a:spAutoFit/>
          </a:bodyPr>
          <a:lstStyle/>
          <a:p>
            <a:r>
              <a:rPr lang="en-GB" sz="2800" b="1" dirty="0" err="1">
                <a:solidFill>
                  <a:srgbClr val="92D050"/>
                </a:solidFill>
                <a:latin typeface="Century Gothic" panose="020B0502020202020204" pitchFamily="34" charset="0"/>
              </a:rPr>
              <a:t>eres</a:t>
            </a:r>
            <a:endParaRPr lang="en-GB" sz="2800" b="1" dirty="0">
              <a:solidFill>
                <a:srgbClr val="92D050"/>
              </a:solidFill>
              <a:latin typeface="Century Gothic" panose="020B0502020202020204" pitchFamily="34" charset="0"/>
            </a:endParaRPr>
          </a:p>
        </p:txBody>
      </p:sp>
      <p:sp>
        <p:nvSpPr>
          <p:cNvPr id="47" name="TextBox 46">
            <a:extLst>
              <a:ext uri="{FF2B5EF4-FFF2-40B4-BE49-F238E27FC236}">
                <a16:creationId xmlns:a16="http://schemas.microsoft.com/office/drawing/2014/main" id="{D939CA71-6AC0-43D7-84EF-231B01EE23D0}"/>
              </a:ext>
            </a:extLst>
          </p:cNvPr>
          <p:cNvSpPr txBox="1"/>
          <p:nvPr/>
        </p:nvSpPr>
        <p:spPr>
          <a:xfrm>
            <a:off x="816091" y="3627332"/>
            <a:ext cx="3089859"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soy  </a:t>
            </a:r>
          </a:p>
        </p:txBody>
      </p:sp>
      <p:sp>
        <p:nvSpPr>
          <p:cNvPr id="48" name="TextBox 47">
            <a:extLst>
              <a:ext uri="{FF2B5EF4-FFF2-40B4-BE49-F238E27FC236}">
                <a16:creationId xmlns:a16="http://schemas.microsoft.com/office/drawing/2014/main" id="{F07889AE-078C-4C9E-9D65-51063285E4B2}"/>
              </a:ext>
            </a:extLst>
          </p:cNvPr>
          <p:cNvSpPr txBox="1"/>
          <p:nvPr/>
        </p:nvSpPr>
        <p:spPr>
          <a:xfrm>
            <a:off x="789976" y="4164565"/>
            <a:ext cx="2512050" cy="523220"/>
          </a:xfrm>
          <a:prstGeom prst="rect">
            <a:avLst/>
          </a:prstGeom>
          <a:noFill/>
        </p:spPr>
        <p:txBody>
          <a:bodyPr wrap="square" rtlCol="0">
            <a:spAutoFit/>
          </a:bodyPr>
          <a:lstStyle/>
          <a:p>
            <a:r>
              <a:rPr lang="en-GB" sz="2800" b="1" dirty="0" err="1">
                <a:solidFill>
                  <a:srgbClr val="92D050"/>
                </a:solidFill>
                <a:latin typeface="Century Gothic" panose="020B0502020202020204" pitchFamily="34" charset="0"/>
              </a:rPr>
              <a:t>eres</a:t>
            </a:r>
            <a:endParaRPr lang="en-GB" sz="2800" b="1" dirty="0">
              <a:solidFill>
                <a:srgbClr val="92D050"/>
              </a:solidFill>
              <a:latin typeface="Century Gothic" panose="020B0502020202020204" pitchFamily="34" charset="0"/>
            </a:endParaRPr>
          </a:p>
        </p:txBody>
      </p:sp>
      <p:sp>
        <p:nvSpPr>
          <p:cNvPr id="49" name="TextBox 48">
            <a:extLst>
              <a:ext uri="{FF2B5EF4-FFF2-40B4-BE49-F238E27FC236}">
                <a16:creationId xmlns:a16="http://schemas.microsoft.com/office/drawing/2014/main" id="{3A731CB4-F91A-41FE-B18F-5FF0BD79503B}"/>
              </a:ext>
            </a:extLst>
          </p:cNvPr>
          <p:cNvSpPr txBox="1"/>
          <p:nvPr/>
        </p:nvSpPr>
        <p:spPr>
          <a:xfrm>
            <a:off x="807561" y="5274918"/>
            <a:ext cx="987328" cy="523220"/>
          </a:xfrm>
          <a:prstGeom prst="rect">
            <a:avLst/>
          </a:prstGeom>
          <a:noFill/>
        </p:spPr>
        <p:txBody>
          <a:bodyPr wrap="square" rtlCol="0">
            <a:spAutoFit/>
          </a:bodyPr>
          <a:lstStyle/>
          <a:p>
            <a:r>
              <a:rPr lang="en-GB" sz="2800" b="1" dirty="0" err="1">
                <a:solidFill>
                  <a:srgbClr val="92D050"/>
                </a:solidFill>
                <a:latin typeface="Century Gothic" panose="020B0502020202020204" pitchFamily="34" charset="0"/>
              </a:rPr>
              <a:t>eres</a:t>
            </a:r>
            <a:endParaRPr lang="en-GB" sz="2800" b="1" dirty="0">
              <a:solidFill>
                <a:srgbClr val="92D050"/>
              </a:solidFill>
              <a:latin typeface="Century Gothic" panose="020B0502020202020204" pitchFamily="34" charset="0"/>
            </a:endParaRPr>
          </a:p>
        </p:txBody>
      </p:sp>
      <p:pic>
        <p:nvPicPr>
          <p:cNvPr id="50" name="Picture 49">
            <a:extLst>
              <a:ext uri="{FF2B5EF4-FFF2-40B4-BE49-F238E27FC236}">
                <a16:creationId xmlns:a16="http://schemas.microsoft.com/office/drawing/2014/main" id="{FA39A203-697C-4B78-B537-3040D22E86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9749" y="5961333"/>
            <a:ext cx="348418" cy="362935"/>
          </a:xfrm>
          <a:prstGeom prst="rect">
            <a:avLst/>
          </a:prstGeom>
        </p:spPr>
      </p:pic>
      <p:sp>
        <p:nvSpPr>
          <p:cNvPr id="51" name="Rectangle: Rounded Corners 50">
            <a:hlinkClick r:id="" action="ppaction://noaction">
              <a:snd r:embed="rId4" name="18_1soylenta.wav"/>
            </a:hlinkClick>
            <a:extLst>
              <a:ext uri="{FF2B5EF4-FFF2-40B4-BE49-F238E27FC236}">
                <a16:creationId xmlns:a16="http://schemas.microsoft.com/office/drawing/2014/main" id="{A1340246-3708-477E-B437-7CA0B0B4F190}"/>
              </a:ext>
            </a:extLst>
          </p:cNvPr>
          <p:cNvSpPr/>
          <p:nvPr/>
        </p:nvSpPr>
        <p:spPr>
          <a:xfrm>
            <a:off x="94720" y="3743309"/>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1</a:t>
            </a:r>
          </a:p>
        </p:txBody>
      </p:sp>
      <p:sp>
        <p:nvSpPr>
          <p:cNvPr id="52" name="Rectangle: Rounded Corners 51">
            <a:hlinkClick r:id="" action="ppaction://noaction">
              <a:snd r:embed="rId5" name="17_Esoydeespanya.wav"/>
            </a:hlinkClick>
            <a:extLst>
              <a:ext uri="{FF2B5EF4-FFF2-40B4-BE49-F238E27FC236}">
                <a16:creationId xmlns:a16="http://schemas.microsoft.com/office/drawing/2014/main" id="{87EF90CF-3838-4E9E-82C7-1FCE8589B919}"/>
              </a:ext>
            </a:extLst>
          </p:cNvPr>
          <p:cNvSpPr/>
          <p:nvPr/>
        </p:nvSpPr>
        <p:spPr>
          <a:xfrm>
            <a:off x="111491" y="3196330"/>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0066"/>
                </a:solidFill>
                <a:latin typeface="Century Gothic" panose="020B0502020202020204" pitchFamily="34" charset="0"/>
              </a:rPr>
              <a:t>E</a:t>
            </a:r>
          </a:p>
        </p:txBody>
      </p:sp>
      <p:sp>
        <p:nvSpPr>
          <p:cNvPr id="53" name="Rectangle: Rounded Corners 52">
            <a:hlinkClick r:id="" action="ppaction://noaction">
              <a:snd r:embed="rId6" name="20_3esnervioso.wav"/>
            </a:hlinkClick>
            <a:extLst>
              <a:ext uri="{FF2B5EF4-FFF2-40B4-BE49-F238E27FC236}">
                <a16:creationId xmlns:a16="http://schemas.microsoft.com/office/drawing/2014/main" id="{C8D808B3-A01C-446A-A7F3-B26984DD232F}"/>
              </a:ext>
            </a:extLst>
          </p:cNvPr>
          <p:cNvSpPr/>
          <p:nvPr/>
        </p:nvSpPr>
        <p:spPr>
          <a:xfrm>
            <a:off x="128400" y="4854314"/>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3</a:t>
            </a:r>
          </a:p>
        </p:txBody>
      </p:sp>
      <p:sp>
        <p:nvSpPr>
          <p:cNvPr id="54" name="Rectangle: Rounded Corners 53">
            <a:hlinkClick r:id="" action="ppaction://noaction">
              <a:snd r:embed="rId7" name="19_2eresrapida.wav"/>
            </a:hlinkClick>
            <a:extLst>
              <a:ext uri="{FF2B5EF4-FFF2-40B4-BE49-F238E27FC236}">
                <a16:creationId xmlns:a16="http://schemas.microsoft.com/office/drawing/2014/main" id="{61DA1467-4875-47FF-8A6D-966873DE2770}"/>
              </a:ext>
            </a:extLst>
          </p:cNvPr>
          <p:cNvSpPr/>
          <p:nvPr/>
        </p:nvSpPr>
        <p:spPr>
          <a:xfrm>
            <a:off x="100881" y="4285202"/>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2</a:t>
            </a:r>
          </a:p>
        </p:txBody>
      </p:sp>
      <p:sp>
        <p:nvSpPr>
          <p:cNvPr id="55" name="Rectangle: Rounded Corners 54">
            <a:hlinkClick r:id="" action="ppaction://noaction">
              <a:snd r:embed="rId8" name="20_4eresdeespanya.wav"/>
            </a:hlinkClick>
            <a:extLst>
              <a:ext uri="{FF2B5EF4-FFF2-40B4-BE49-F238E27FC236}">
                <a16:creationId xmlns:a16="http://schemas.microsoft.com/office/drawing/2014/main" id="{671F4F86-2994-47A0-B051-C4B90F8646B5}"/>
              </a:ext>
            </a:extLst>
          </p:cNvPr>
          <p:cNvSpPr/>
          <p:nvPr/>
        </p:nvSpPr>
        <p:spPr>
          <a:xfrm>
            <a:off x="128447" y="5388761"/>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4</a:t>
            </a:r>
          </a:p>
        </p:txBody>
      </p:sp>
      <p:sp>
        <p:nvSpPr>
          <p:cNvPr id="56" name="Rectangle: Rounded Corners 55">
            <a:hlinkClick r:id="" action="ppaction://noaction">
              <a:snd r:embed="rId9" name="21_5eresdeperu.wav"/>
            </a:hlinkClick>
            <a:extLst>
              <a:ext uri="{FF2B5EF4-FFF2-40B4-BE49-F238E27FC236}">
                <a16:creationId xmlns:a16="http://schemas.microsoft.com/office/drawing/2014/main" id="{7297030B-5DA6-4583-BA4D-DA58A9FEEB7E}"/>
              </a:ext>
            </a:extLst>
          </p:cNvPr>
          <p:cNvSpPr/>
          <p:nvPr/>
        </p:nvSpPr>
        <p:spPr>
          <a:xfrm>
            <a:off x="139145" y="5957873"/>
            <a:ext cx="424070" cy="321099"/>
          </a:xfrm>
          <a:prstGeom prst="roundRect">
            <a:avLst/>
          </a:prstGeom>
          <a:solidFill>
            <a:schemeClr val="bg1">
              <a:lumMod val="95000"/>
            </a:schemeClr>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5</a:t>
            </a:r>
          </a:p>
        </p:txBody>
      </p:sp>
      <p:pic>
        <p:nvPicPr>
          <p:cNvPr id="61" name="Picture 60" descr="A picture containing text, toy, doll&#10;&#10;Description automatically generated">
            <a:extLst>
              <a:ext uri="{FF2B5EF4-FFF2-40B4-BE49-F238E27FC236}">
                <a16:creationId xmlns:a16="http://schemas.microsoft.com/office/drawing/2014/main" id="{C869AF83-BBDC-4B80-9E6D-3330641ACE56}"/>
              </a:ext>
            </a:extLst>
          </p:cNvPr>
          <p:cNvPicPr>
            <a:picLocks noChangeAspect="1"/>
          </p:cNvPicPr>
          <p:nvPr/>
        </p:nvPicPr>
        <p:blipFill>
          <a:blip r:embed="rId10"/>
          <a:stretch>
            <a:fillRect/>
          </a:stretch>
        </p:blipFill>
        <p:spPr>
          <a:xfrm>
            <a:off x="10910218" y="4613050"/>
            <a:ext cx="1186746" cy="2254312"/>
          </a:xfrm>
          <a:prstGeom prst="rect">
            <a:avLst/>
          </a:prstGeom>
        </p:spPr>
      </p:pic>
      <p:sp>
        <p:nvSpPr>
          <p:cNvPr id="62" name="TextBox 61">
            <a:extLst>
              <a:ext uri="{FF2B5EF4-FFF2-40B4-BE49-F238E27FC236}">
                <a16:creationId xmlns:a16="http://schemas.microsoft.com/office/drawing/2014/main" id="{20328BD7-78CC-43AC-A686-AC25D9086E41}"/>
              </a:ext>
            </a:extLst>
          </p:cNvPr>
          <p:cNvSpPr txBox="1"/>
          <p:nvPr/>
        </p:nvSpPr>
        <p:spPr>
          <a:xfrm>
            <a:off x="1386859" y="6382793"/>
            <a:ext cx="4794902"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 Can you spot the question?</a:t>
            </a:r>
          </a:p>
        </p:txBody>
      </p:sp>
      <p:graphicFrame>
        <p:nvGraphicFramePr>
          <p:cNvPr id="64" name="Table 63">
            <a:extLst>
              <a:ext uri="{FF2B5EF4-FFF2-40B4-BE49-F238E27FC236}">
                <a16:creationId xmlns:a16="http://schemas.microsoft.com/office/drawing/2014/main" id="{7BB86E03-592A-4EAC-9EA9-6394D7DB3320}"/>
              </a:ext>
            </a:extLst>
          </p:cNvPr>
          <p:cNvGraphicFramePr>
            <a:graphicFrameLocks noGrp="1"/>
          </p:cNvGraphicFramePr>
          <p:nvPr/>
        </p:nvGraphicFramePr>
        <p:xfrm>
          <a:off x="7117701" y="3037541"/>
          <a:ext cx="2282683" cy="3345252"/>
        </p:xfrm>
        <a:graphic>
          <a:graphicData uri="http://schemas.openxmlformats.org/drawingml/2006/table">
            <a:tbl>
              <a:tblPr firstRow="1" bandRow="1">
                <a:tableStyleId>{5940675A-B579-460E-94D1-54222C63F5DA}</a:tableStyleId>
              </a:tblPr>
              <a:tblGrid>
                <a:gridCol w="2282683">
                  <a:extLst>
                    <a:ext uri="{9D8B030D-6E8A-4147-A177-3AD203B41FA5}">
                      <a16:colId xmlns:a16="http://schemas.microsoft.com/office/drawing/2014/main" val="3533287409"/>
                    </a:ext>
                  </a:extLst>
                </a:gridCol>
              </a:tblGrid>
              <a:tr h="557542">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3300897342"/>
                  </a:ext>
                </a:extLst>
              </a:tr>
              <a:tr h="557542">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021956761"/>
                  </a:ext>
                </a:extLst>
              </a:tr>
              <a:tr h="557542">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404524982"/>
                  </a:ext>
                </a:extLst>
              </a:tr>
              <a:tr h="557542">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071818692"/>
                  </a:ext>
                </a:extLst>
              </a:tr>
              <a:tr h="557542">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2822271316"/>
                  </a:ext>
                </a:extLst>
              </a:tr>
              <a:tr h="557542">
                <a:tc>
                  <a:txBody>
                    <a:bodyPr/>
                    <a:lstStyle/>
                    <a:p>
                      <a:endParaRPr lang="en-GB" sz="2400" dirty="0">
                        <a:solidFill>
                          <a:schemeClr val="accent5">
                            <a:lumMod val="50000"/>
                          </a:schemeClr>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3133439724"/>
                  </a:ext>
                </a:extLst>
              </a:tr>
            </a:tbl>
          </a:graphicData>
        </a:graphic>
      </p:graphicFrame>
      <p:sp>
        <p:nvSpPr>
          <p:cNvPr id="65" name="TextBox 64">
            <a:extLst>
              <a:ext uri="{FF2B5EF4-FFF2-40B4-BE49-F238E27FC236}">
                <a16:creationId xmlns:a16="http://schemas.microsoft.com/office/drawing/2014/main" id="{100C9E22-29FB-47C5-8736-415D3C0F4C01}"/>
              </a:ext>
            </a:extLst>
          </p:cNvPr>
          <p:cNvSpPr txBox="1"/>
          <p:nvPr/>
        </p:nvSpPr>
        <p:spPr>
          <a:xfrm>
            <a:off x="7173165" y="3022195"/>
            <a:ext cx="2282682"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from Spain</a:t>
            </a:r>
          </a:p>
        </p:txBody>
      </p:sp>
      <p:sp>
        <p:nvSpPr>
          <p:cNvPr id="66" name="TextBox 65">
            <a:extLst>
              <a:ext uri="{FF2B5EF4-FFF2-40B4-BE49-F238E27FC236}">
                <a16:creationId xmlns:a16="http://schemas.microsoft.com/office/drawing/2014/main" id="{5E01BA58-D987-4F4B-9DFF-E8117DB4F742}"/>
              </a:ext>
            </a:extLst>
          </p:cNvPr>
          <p:cNvSpPr txBox="1"/>
          <p:nvPr/>
        </p:nvSpPr>
        <p:spPr>
          <a:xfrm>
            <a:off x="7160770" y="4707643"/>
            <a:ext cx="1893261"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nervous</a:t>
            </a:r>
          </a:p>
        </p:txBody>
      </p:sp>
      <p:sp>
        <p:nvSpPr>
          <p:cNvPr id="67" name="TextBox 66">
            <a:extLst>
              <a:ext uri="{FF2B5EF4-FFF2-40B4-BE49-F238E27FC236}">
                <a16:creationId xmlns:a16="http://schemas.microsoft.com/office/drawing/2014/main" id="{B1CF899C-A00D-4069-A0AA-927F952FCCA7}"/>
              </a:ext>
            </a:extLst>
          </p:cNvPr>
          <p:cNvSpPr txBox="1"/>
          <p:nvPr/>
        </p:nvSpPr>
        <p:spPr>
          <a:xfrm>
            <a:off x="7162630" y="5856812"/>
            <a:ext cx="2047601"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from Peru</a:t>
            </a:r>
          </a:p>
        </p:txBody>
      </p:sp>
      <p:sp>
        <p:nvSpPr>
          <p:cNvPr id="68" name="TextBox 67">
            <a:extLst>
              <a:ext uri="{FF2B5EF4-FFF2-40B4-BE49-F238E27FC236}">
                <a16:creationId xmlns:a16="http://schemas.microsoft.com/office/drawing/2014/main" id="{24D106EE-67D9-45F6-918B-F8F38FCF64C1}"/>
              </a:ext>
            </a:extLst>
          </p:cNvPr>
          <p:cNvSpPr txBox="1"/>
          <p:nvPr/>
        </p:nvSpPr>
        <p:spPr>
          <a:xfrm>
            <a:off x="7173165" y="3617831"/>
            <a:ext cx="1712877"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slow  </a:t>
            </a:r>
          </a:p>
        </p:txBody>
      </p:sp>
      <p:sp>
        <p:nvSpPr>
          <p:cNvPr id="69" name="TextBox 68">
            <a:extLst>
              <a:ext uri="{FF2B5EF4-FFF2-40B4-BE49-F238E27FC236}">
                <a16:creationId xmlns:a16="http://schemas.microsoft.com/office/drawing/2014/main" id="{BA29AFFE-BE5D-4826-88A4-28A24CC2B40E}"/>
              </a:ext>
            </a:extLst>
          </p:cNvPr>
          <p:cNvSpPr txBox="1"/>
          <p:nvPr/>
        </p:nvSpPr>
        <p:spPr>
          <a:xfrm>
            <a:off x="7144758" y="4143812"/>
            <a:ext cx="1641727"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fast</a:t>
            </a:r>
          </a:p>
        </p:txBody>
      </p:sp>
      <p:sp>
        <p:nvSpPr>
          <p:cNvPr id="70" name="TextBox 69">
            <a:extLst>
              <a:ext uri="{FF2B5EF4-FFF2-40B4-BE49-F238E27FC236}">
                <a16:creationId xmlns:a16="http://schemas.microsoft.com/office/drawing/2014/main" id="{5D5E1541-94FA-48DD-BBD0-F65931A7F438}"/>
              </a:ext>
            </a:extLst>
          </p:cNvPr>
          <p:cNvSpPr txBox="1"/>
          <p:nvPr/>
        </p:nvSpPr>
        <p:spPr>
          <a:xfrm>
            <a:off x="7174120" y="5284694"/>
            <a:ext cx="2226263" cy="523220"/>
          </a:xfrm>
          <a:prstGeom prst="rect">
            <a:avLst/>
          </a:prstGeom>
          <a:noFill/>
        </p:spPr>
        <p:txBody>
          <a:bodyPr wrap="square" rtlCol="0">
            <a:spAutoFit/>
          </a:bodyPr>
          <a:lstStyle/>
          <a:p>
            <a:r>
              <a:rPr lang="en-GB" sz="2800" b="1" dirty="0">
                <a:solidFill>
                  <a:srgbClr val="92D050"/>
                </a:solidFill>
                <a:latin typeface="Century Gothic" panose="020B0502020202020204" pitchFamily="34" charset="0"/>
              </a:rPr>
              <a:t>from Spain</a:t>
            </a:r>
          </a:p>
        </p:txBody>
      </p:sp>
      <p:pic>
        <p:nvPicPr>
          <p:cNvPr id="71" name="Google Shape;183;p8">
            <a:extLst>
              <a:ext uri="{FF2B5EF4-FFF2-40B4-BE49-F238E27FC236}">
                <a16:creationId xmlns:a16="http://schemas.microsoft.com/office/drawing/2014/main" id="{7B481FEE-9510-4F8D-95B1-A0229A85C0A0}"/>
              </a:ext>
            </a:extLst>
          </p:cNvPr>
          <p:cNvPicPr preferRelativeResize="0"/>
          <p:nvPr/>
        </p:nvPicPr>
        <p:blipFill rotWithShape="1">
          <a:blip r:embed="rId11">
            <a:alphaModFix/>
          </a:blip>
          <a:srcRect/>
          <a:stretch/>
        </p:blipFill>
        <p:spPr>
          <a:xfrm>
            <a:off x="6359631" y="5194804"/>
            <a:ext cx="634523" cy="671647"/>
          </a:xfrm>
          <a:prstGeom prst="rect">
            <a:avLst/>
          </a:prstGeom>
          <a:noFill/>
          <a:ln>
            <a:noFill/>
          </a:ln>
        </p:spPr>
      </p:pic>
      <p:sp>
        <p:nvSpPr>
          <p:cNvPr id="72" name="TextBox 71">
            <a:extLst>
              <a:ext uri="{FF2B5EF4-FFF2-40B4-BE49-F238E27FC236}">
                <a16:creationId xmlns:a16="http://schemas.microsoft.com/office/drawing/2014/main" id="{4727B032-632C-427C-84BB-DE2ADDA45E85}"/>
              </a:ext>
            </a:extLst>
          </p:cNvPr>
          <p:cNvSpPr txBox="1"/>
          <p:nvPr/>
        </p:nvSpPr>
        <p:spPr>
          <a:xfrm>
            <a:off x="7117701" y="2403872"/>
            <a:ext cx="1122423" cy="461665"/>
          </a:xfrm>
          <a:prstGeom prst="rect">
            <a:avLst/>
          </a:prstGeom>
          <a:noFill/>
        </p:spPr>
        <p:txBody>
          <a:bodyPr wrap="none" rtlCol="0">
            <a:spAutoFit/>
          </a:bodyPr>
          <a:lstStyle/>
          <a:p>
            <a:r>
              <a:rPr lang="en-GB" sz="2400" b="1" dirty="0">
                <a:solidFill>
                  <a:srgbClr val="FF0066"/>
                </a:solidFill>
                <a:latin typeface="Century Gothic" panose="020B0502020202020204" pitchFamily="34" charset="0"/>
              </a:rPr>
              <a:t>¡extra!</a:t>
            </a:r>
          </a:p>
        </p:txBody>
      </p:sp>
      <p:pic>
        <p:nvPicPr>
          <p:cNvPr id="73" name="Picture 2" descr="Cup, Icons, Medal, Win, Game, The Competition, Award">
            <a:extLst>
              <a:ext uri="{FF2B5EF4-FFF2-40B4-BE49-F238E27FC236}">
                <a16:creationId xmlns:a16="http://schemas.microsoft.com/office/drawing/2014/main" id="{3062E1DD-6240-4E38-85F7-4C50E2BE47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08810" y="2386920"/>
            <a:ext cx="527765" cy="5277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hlinkClick r:id="" action="ppaction://noaction">
              <a:snd r:embed="rId13" name="15_aquiendescribe.wav"/>
            </a:hlinkClick>
            <a:extLst>
              <a:ext uri="{FF2B5EF4-FFF2-40B4-BE49-F238E27FC236}">
                <a16:creationId xmlns:a16="http://schemas.microsoft.com/office/drawing/2014/main" id="{BF2A938E-D31B-47ED-8311-07B1D6414CE9}"/>
              </a:ext>
            </a:extLst>
          </p:cNvPr>
          <p:cNvSpPr txBox="1"/>
          <p:nvPr/>
        </p:nvSpPr>
        <p:spPr>
          <a:xfrm>
            <a:off x="5946112" y="944809"/>
            <a:ext cx="4820482"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Whom does she describe?</a:t>
            </a:r>
            <a:endParaRPr lang="en-GB" dirty="0"/>
          </a:p>
        </p:txBody>
      </p:sp>
      <p:pic>
        <p:nvPicPr>
          <p:cNvPr id="63" name="Picture 62">
            <a:extLst>
              <a:ext uri="{FF2B5EF4-FFF2-40B4-BE49-F238E27FC236}">
                <a16:creationId xmlns:a16="http://schemas.microsoft.com/office/drawing/2014/main" id="{EC41D3CB-C7AC-46DA-B9A3-E8361D9066EB}"/>
              </a:ext>
            </a:extLst>
          </p:cNvPr>
          <p:cNvPicPr>
            <a:picLocks noChangeAspect="1"/>
          </p:cNvPicPr>
          <p:nvPr/>
        </p:nvPicPr>
        <p:blipFill>
          <a:blip r:embed="rId14"/>
          <a:stretch>
            <a:fillRect/>
          </a:stretch>
        </p:blipFill>
        <p:spPr>
          <a:xfrm>
            <a:off x="9054032" y="4620861"/>
            <a:ext cx="1853705" cy="2223597"/>
          </a:xfrm>
          <a:prstGeom prst="rect">
            <a:avLst/>
          </a:prstGeom>
        </p:spPr>
      </p:pic>
      <p:pic>
        <p:nvPicPr>
          <p:cNvPr id="4" name="Graphic 3" descr="Teacher">
            <a:extLst>
              <a:ext uri="{FF2B5EF4-FFF2-40B4-BE49-F238E27FC236}">
                <a16:creationId xmlns:a16="http://schemas.microsoft.com/office/drawing/2014/main" id="{5B36AF70-3471-E324-6C5A-8277B87D143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270" y="86156"/>
            <a:ext cx="914400" cy="914400"/>
          </a:xfrm>
          <a:prstGeom prst="rect">
            <a:avLst/>
          </a:prstGeom>
        </p:spPr>
      </p:pic>
      <p:sp>
        <p:nvSpPr>
          <p:cNvPr id="5" name="Speech Bubble: Rectangle with Corners Rounded 4">
            <a:extLst>
              <a:ext uri="{FF2B5EF4-FFF2-40B4-BE49-F238E27FC236}">
                <a16:creationId xmlns:a16="http://schemas.microsoft.com/office/drawing/2014/main" id="{201CC148-09A5-3433-AAAF-7144AE84DB41}"/>
              </a:ext>
            </a:extLst>
          </p:cNvPr>
          <p:cNvSpPr/>
          <p:nvPr/>
        </p:nvSpPr>
        <p:spPr>
          <a:xfrm>
            <a:off x="1045950" y="172484"/>
            <a:ext cx="7667470" cy="634311"/>
          </a:xfrm>
          <a:prstGeom prst="wedgeRoundRectCallout">
            <a:avLst>
              <a:gd name="adj1" fmla="val -53382"/>
              <a:gd name="adj2" fmla="val 584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Sofía habla 💬  con </a:t>
            </a:r>
            <a:r>
              <a:rPr lang="en-GB" sz="2800" b="1" dirty="0" err="1">
                <a:solidFill>
                  <a:schemeClr val="bg1"/>
                </a:solidFill>
                <a:latin typeface="Century Gothic" panose="020B0502020202020204" pitchFamily="34" charset="0"/>
              </a:rPr>
              <a:t>mamá</a:t>
            </a:r>
            <a:r>
              <a:rPr lang="en-GB" sz="2800" b="1" dirty="0">
                <a:solidFill>
                  <a:schemeClr val="bg1"/>
                </a:solidFill>
                <a:latin typeface="Century Gothic" panose="020B0502020202020204" pitchFamily="34" charset="0"/>
              </a:rPr>
              <a:t> Elena. Escucha.</a:t>
            </a:r>
            <a:endParaRPr lang="en-GB" sz="2800" dirty="0">
              <a:solidFill>
                <a:schemeClr val="bg1"/>
              </a:solidFill>
            </a:endParaRPr>
          </a:p>
        </p:txBody>
      </p:sp>
      <p:sp>
        <p:nvSpPr>
          <p:cNvPr id="6" name="Google Shape;222;p10">
            <a:extLst>
              <a:ext uri="{FF2B5EF4-FFF2-40B4-BE49-F238E27FC236}">
                <a16:creationId xmlns:a16="http://schemas.microsoft.com/office/drawing/2014/main" id="{2A787036-734C-BB27-6772-C389C2A1B6E7}"/>
              </a:ext>
            </a:extLst>
          </p:cNvPr>
          <p:cNvSpPr txBox="1"/>
          <p:nvPr/>
        </p:nvSpPr>
        <p:spPr>
          <a:xfrm>
            <a:off x="10775093" y="882076"/>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8" name="Group 7">
            <a:extLst>
              <a:ext uri="{FF2B5EF4-FFF2-40B4-BE49-F238E27FC236}">
                <a16:creationId xmlns:a16="http://schemas.microsoft.com/office/drawing/2014/main" id="{49F1C512-FCBC-B5AA-C067-FF6BDFBC1DDA}"/>
              </a:ext>
            </a:extLst>
          </p:cNvPr>
          <p:cNvGrpSpPr/>
          <p:nvPr/>
        </p:nvGrpSpPr>
        <p:grpSpPr>
          <a:xfrm>
            <a:off x="11127507" y="135923"/>
            <a:ext cx="691095" cy="701024"/>
            <a:chOff x="11059045" y="145038"/>
            <a:chExt cx="945328" cy="980949"/>
          </a:xfrm>
          <a:solidFill>
            <a:srgbClr val="B9E5EE"/>
          </a:solidFill>
        </p:grpSpPr>
        <p:sp>
          <p:nvSpPr>
            <p:cNvPr id="9" name="Oval 8">
              <a:extLst>
                <a:ext uri="{FF2B5EF4-FFF2-40B4-BE49-F238E27FC236}">
                  <a16:creationId xmlns:a16="http://schemas.microsoft.com/office/drawing/2014/main" id="{52C883C6-2B45-0D6D-3585-F9E48A7F9B51}"/>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0" name="Picture 9" descr="Free speaker sound loud vector">
              <a:extLst>
                <a:ext uri="{FF2B5EF4-FFF2-40B4-BE49-F238E27FC236}">
                  <a16:creationId xmlns:a16="http://schemas.microsoft.com/office/drawing/2014/main" id="{F57A89E6-B5FB-4811-3DA4-0E06E09F0C30}"/>
                </a:ext>
              </a:extLst>
            </p:cNvPr>
            <p:cNvPicPr>
              <a:picLocks noChangeAspect="1" noChangeArrowheads="1"/>
            </p:cNvPicPr>
            <p:nvPr/>
          </p:nvPicPr>
          <p:blipFill>
            <a:blip r:embed="rId17">
              <a:duotone>
                <a:prstClr val="black"/>
                <a:schemeClr val="accent4">
                  <a:tint val="45000"/>
                  <a:satMod val="400000"/>
                </a:schemeClr>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12" name="Speech Bubble: Rectangle with Corners Rounded 11">
            <a:extLst>
              <a:ext uri="{FF2B5EF4-FFF2-40B4-BE49-F238E27FC236}">
                <a16:creationId xmlns:a16="http://schemas.microsoft.com/office/drawing/2014/main" id="{4ACA8132-13F6-646C-0F9B-FA207FBAAE60}"/>
              </a:ext>
            </a:extLst>
          </p:cNvPr>
          <p:cNvSpPr/>
          <p:nvPr/>
        </p:nvSpPr>
        <p:spPr>
          <a:xfrm>
            <a:off x="595347" y="872926"/>
            <a:ext cx="5209993" cy="634311"/>
          </a:xfrm>
          <a:prstGeom prst="wedgeRoundRectCallout">
            <a:avLst>
              <a:gd name="adj1" fmla="val -54069"/>
              <a:gd name="adj2" fmla="val -41777"/>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rgbClr val="002060"/>
                </a:solidFill>
                <a:latin typeface="Century Gothic" panose="020B0502020202020204" pitchFamily="34" charset="0"/>
              </a:rPr>
              <a:t>Escribe 📝 </a:t>
            </a:r>
            <a:r>
              <a:rPr lang="en-GB" sz="2600" b="1" dirty="0" err="1">
                <a:solidFill>
                  <a:srgbClr val="002060"/>
                </a:solidFill>
                <a:latin typeface="Century Gothic" panose="020B0502020202020204" pitchFamily="34" charset="0"/>
              </a:rPr>
              <a:t>el</a:t>
            </a:r>
            <a:r>
              <a:rPr lang="en-GB" sz="2600" b="1" dirty="0">
                <a:solidFill>
                  <a:srgbClr val="002060"/>
                </a:solidFill>
                <a:latin typeface="Century Gothic" panose="020B0502020202020204" pitchFamily="34" charset="0"/>
              </a:rPr>
              <a:t> verbo y </a:t>
            </a:r>
            <a:r>
              <a:rPr lang="en-GB" sz="2600" b="1" dirty="0" err="1">
                <a:solidFill>
                  <a:srgbClr val="002060"/>
                </a:solidFill>
                <a:latin typeface="Century Gothic" panose="020B0502020202020204" pitchFamily="34" charset="0"/>
              </a:rPr>
              <a:t>marca</a:t>
            </a:r>
            <a:r>
              <a:rPr lang="en-GB" sz="2600" b="1" dirty="0">
                <a:solidFill>
                  <a:srgbClr val="002060"/>
                </a:solidFill>
                <a:latin typeface="Century Gothic" panose="020B0502020202020204" pitchFamily="34" charset="0"/>
              </a:rPr>
              <a:t>    </a:t>
            </a:r>
            <a:endParaRPr lang="en-GB" sz="2600" dirty="0">
              <a:solidFill>
                <a:srgbClr val="002060"/>
              </a:solidFill>
            </a:endParaRPr>
          </a:p>
        </p:txBody>
      </p:sp>
      <p:pic>
        <p:nvPicPr>
          <p:cNvPr id="59" name="Picture 58">
            <a:extLst>
              <a:ext uri="{FF2B5EF4-FFF2-40B4-BE49-F238E27FC236}">
                <a16:creationId xmlns:a16="http://schemas.microsoft.com/office/drawing/2014/main" id="{97E66347-A332-4FED-8471-CDF510598F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2387" y="1005480"/>
            <a:ext cx="348418" cy="362935"/>
          </a:xfrm>
          <a:prstGeom prst="rect">
            <a:avLst/>
          </a:prstGeom>
        </p:spPr>
      </p:pic>
      <p:sp>
        <p:nvSpPr>
          <p:cNvPr id="13" name="Speech Bubble: Rectangle with Corners Rounded 12">
            <a:extLst>
              <a:ext uri="{FF2B5EF4-FFF2-40B4-BE49-F238E27FC236}">
                <a16:creationId xmlns:a16="http://schemas.microsoft.com/office/drawing/2014/main" id="{F19B6889-30CE-8B50-183B-EA9E162D4150}"/>
              </a:ext>
            </a:extLst>
          </p:cNvPr>
          <p:cNvSpPr/>
          <p:nvPr/>
        </p:nvSpPr>
        <p:spPr>
          <a:xfrm>
            <a:off x="6760262" y="1670286"/>
            <a:ext cx="5336702" cy="634311"/>
          </a:xfrm>
          <a:prstGeom prst="wedgeRoundRectCallout">
            <a:avLst>
              <a:gd name="adj1" fmla="val -54069"/>
              <a:gd name="adj2" fmla="val -41777"/>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dirty="0">
                <a:solidFill>
                  <a:srgbClr val="002060"/>
                </a:solidFill>
                <a:latin typeface="Century Gothic" panose="020B0502020202020204" pitchFamily="34" charset="0"/>
              </a:rPr>
              <a:t>Escribe información en inglés</a:t>
            </a:r>
            <a:endParaRPr lang="en-GB" sz="2600" dirty="0">
              <a:solidFill>
                <a:srgbClr val="002060"/>
              </a:solidFill>
            </a:endParaRPr>
          </a:p>
        </p:txBody>
      </p:sp>
      <p:pic>
        <p:nvPicPr>
          <p:cNvPr id="14" name="Picture 2" descr="Free United Flag vector and picture">
            <a:extLst>
              <a:ext uri="{FF2B5EF4-FFF2-40B4-BE49-F238E27FC236}">
                <a16:creationId xmlns:a16="http://schemas.microsoft.com/office/drawing/2014/main" id="{27669C76-A16C-BFE1-1914-5745B1DCEE6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589995" y="1901130"/>
            <a:ext cx="457214" cy="22860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55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fill="hold"/>
                                        <p:tgtEl>
                                          <p:spTgt spid="62"/>
                                        </p:tgtEl>
                                        <p:attrNameLst>
                                          <p:attrName>ppt_x</p:attrName>
                                        </p:attrNameLst>
                                      </p:cBhvr>
                                      <p:tavLst>
                                        <p:tav tm="0">
                                          <p:val>
                                            <p:strVal val="#ppt_x"/>
                                          </p:val>
                                        </p:tav>
                                        <p:tav tm="100000">
                                          <p:val>
                                            <p:strVal val="#ppt_x"/>
                                          </p:val>
                                        </p:tav>
                                      </p:tavLst>
                                    </p:anim>
                                    <p:anim calcmode="lin" valueType="num">
                                      <p:cBhvr additive="base">
                                        <p:cTn id="21"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2" presetClass="entr" presetSubtype="4" fill="hold"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500" fill="hold"/>
                                        <p:tgtEl>
                                          <p:spTgt spid="64"/>
                                        </p:tgtEl>
                                        <p:attrNameLst>
                                          <p:attrName>ppt_x</p:attrName>
                                        </p:attrNameLst>
                                      </p:cBhvr>
                                      <p:tavLst>
                                        <p:tav tm="0">
                                          <p:val>
                                            <p:strVal val="#ppt_x"/>
                                          </p:val>
                                        </p:tav>
                                        <p:tav tm="100000">
                                          <p:val>
                                            <p:strVal val="#ppt_x"/>
                                          </p:val>
                                        </p:tav>
                                      </p:tavLst>
                                    </p:anim>
                                    <p:anim calcmode="lin" valueType="num">
                                      <p:cBhvr additive="base">
                                        <p:cTn id="33" dur="500" fill="hold"/>
                                        <p:tgtEl>
                                          <p:spTgt spid="6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500" fill="hold"/>
                                        <p:tgtEl>
                                          <p:spTgt spid="72"/>
                                        </p:tgtEl>
                                        <p:attrNameLst>
                                          <p:attrName>ppt_x</p:attrName>
                                        </p:attrNameLst>
                                      </p:cBhvr>
                                      <p:tavLst>
                                        <p:tav tm="0">
                                          <p:val>
                                            <p:strVal val="#ppt_x"/>
                                          </p:val>
                                        </p:tav>
                                        <p:tav tm="100000">
                                          <p:val>
                                            <p:strVal val="#ppt_x"/>
                                          </p:val>
                                        </p:tav>
                                      </p:tavLst>
                                    </p:anim>
                                    <p:anim calcmode="lin" valueType="num">
                                      <p:cBhvr additive="base">
                                        <p:cTn id="37" dur="500" fill="hold"/>
                                        <p:tgtEl>
                                          <p:spTgt spid="7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73"/>
                                        </p:tgtEl>
                                        <p:attrNameLst>
                                          <p:attrName>style.visibility</p:attrName>
                                        </p:attrNameLst>
                                      </p:cBhvr>
                                      <p:to>
                                        <p:strVal val="visible"/>
                                      </p:to>
                                    </p:set>
                                    <p:anim calcmode="lin" valueType="num">
                                      <p:cBhvr additive="base">
                                        <p:cTn id="40" dur="500" fill="hold"/>
                                        <p:tgtEl>
                                          <p:spTgt spid="73"/>
                                        </p:tgtEl>
                                        <p:attrNameLst>
                                          <p:attrName>ppt_x</p:attrName>
                                        </p:attrNameLst>
                                      </p:cBhvr>
                                      <p:tavLst>
                                        <p:tav tm="0">
                                          <p:val>
                                            <p:strVal val="#ppt_x"/>
                                          </p:val>
                                        </p:tav>
                                        <p:tav tm="100000">
                                          <p:val>
                                            <p:strVal val="#ppt_x"/>
                                          </p:val>
                                        </p:tav>
                                      </p:tavLst>
                                    </p:anim>
                                    <p:anim calcmode="lin" valueType="num">
                                      <p:cBhvr additive="base">
                                        <p:cTn id="41"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69"/>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5"/>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66"/>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49"/>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43"/>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5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62" grpId="0"/>
      <p:bldP spid="65" grpId="0"/>
      <p:bldP spid="66" grpId="0"/>
      <p:bldP spid="67" grpId="0"/>
      <p:bldP spid="68" grpId="0"/>
      <p:bldP spid="69" grpId="0"/>
      <p:bldP spid="70" grpId="0"/>
      <p:bldP spid="72" grpId="0"/>
      <p:bldP spid="3" grpId="0"/>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6" name="Picture 5" descr="A picture containing text, toy, doll&#10;&#10;Description automatically generated">
            <a:extLst>
              <a:ext uri="{FF2B5EF4-FFF2-40B4-BE49-F238E27FC236}">
                <a16:creationId xmlns:a16="http://schemas.microsoft.com/office/drawing/2014/main" id="{934686CC-FB9F-44F2-96E7-DA1F29B7BFA4}"/>
              </a:ext>
            </a:extLst>
          </p:cNvPr>
          <p:cNvPicPr>
            <a:picLocks noChangeAspect="1"/>
          </p:cNvPicPr>
          <p:nvPr/>
        </p:nvPicPr>
        <p:blipFill>
          <a:blip r:embed="rId5"/>
          <a:stretch>
            <a:fillRect/>
          </a:stretch>
        </p:blipFill>
        <p:spPr>
          <a:xfrm>
            <a:off x="436095" y="3040705"/>
            <a:ext cx="2019020" cy="3835280"/>
          </a:xfrm>
          <a:prstGeom prst="rect">
            <a:avLst/>
          </a:prstGeom>
        </p:spPr>
      </p:pic>
      <p:sp>
        <p:nvSpPr>
          <p:cNvPr id="7" name="Google Shape;155;p7">
            <a:extLst>
              <a:ext uri="{FF2B5EF4-FFF2-40B4-BE49-F238E27FC236}">
                <a16:creationId xmlns:a16="http://schemas.microsoft.com/office/drawing/2014/main" id="{A012EA55-016C-4606-BA53-3627872D0C82}"/>
              </a:ext>
            </a:extLst>
          </p:cNvPr>
          <p:cNvSpPr/>
          <p:nvPr/>
        </p:nvSpPr>
        <p:spPr>
          <a:xfrm>
            <a:off x="2978008" y="2085936"/>
            <a:ext cx="4883800" cy="1228227"/>
          </a:xfrm>
          <a:prstGeom prst="wedgeRoundRectCallout">
            <a:avLst>
              <a:gd name="adj1" fmla="val -54109"/>
              <a:gd name="adj2" fmla="val 117895"/>
              <a:gd name="adj3" fmla="val 16667"/>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Soy Sofía.</a:t>
            </a:r>
          </a:p>
        </p:txBody>
      </p:sp>
      <p:pic>
        <p:nvPicPr>
          <p:cNvPr id="9" name="Picture 8" descr="A picture containing text, toy, doll&#10;&#10;Description automatically generated">
            <a:extLst>
              <a:ext uri="{FF2B5EF4-FFF2-40B4-BE49-F238E27FC236}">
                <a16:creationId xmlns:a16="http://schemas.microsoft.com/office/drawing/2014/main" id="{9669EB44-90C7-4D6D-AE07-20BDEFDCBDFC}"/>
              </a:ext>
            </a:extLst>
          </p:cNvPr>
          <p:cNvPicPr>
            <a:picLocks noChangeAspect="1"/>
          </p:cNvPicPr>
          <p:nvPr/>
        </p:nvPicPr>
        <p:blipFill>
          <a:blip r:embed="rId6"/>
          <a:stretch>
            <a:fillRect/>
          </a:stretch>
        </p:blipFill>
        <p:spPr>
          <a:xfrm>
            <a:off x="8508317" y="2881769"/>
            <a:ext cx="2452424" cy="3985193"/>
          </a:xfrm>
          <a:prstGeom prst="rect">
            <a:avLst/>
          </a:prstGeom>
        </p:spPr>
      </p:pic>
      <p:sp>
        <p:nvSpPr>
          <p:cNvPr id="10" name="Google Shape;155;p7">
            <a:extLst>
              <a:ext uri="{FF2B5EF4-FFF2-40B4-BE49-F238E27FC236}">
                <a16:creationId xmlns:a16="http://schemas.microsoft.com/office/drawing/2014/main" id="{E1088DB3-6DB2-4425-90BE-030D53BD32E9}"/>
              </a:ext>
            </a:extLst>
          </p:cNvPr>
          <p:cNvSpPr/>
          <p:nvPr/>
        </p:nvSpPr>
        <p:spPr>
          <a:xfrm>
            <a:off x="2978008" y="5155054"/>
            <a:ext cx="4883800" cy="1228227"/>
          </a:xfrm>
          <a:prstGeom prst="wedgeRoundRectCallout">
            <a:avLst>
              <a:gd name="adj1" fmla="val -54476"/>
              <a:gd name="adj2" fmla="val -121509"/>
              <a:gd name="adj3" fmla="val 16667"/>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Es Quique.</a:t>
            </a:r>
          </a:p>
        </p:txBody>
      </p:sp>
      <p:pic>
        <p:nvPicPr>
          <p:cNvPr id="12" name="Picture 18" descr="Index Finger, Pointer, Click, Hand">
            <a:extLst>
              <a:ext uri="{FF2B5EF4-FFF2-40B4-BE49-F238E27FC236}">
                <a16:creationId xmlns:a16="http://schemas.microsoft.com/office/drawing/2014/main" id="{0EC27905-5D4C-4A36-8A25-532CD3FCCD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715472" y="3679795"/>
            <a:ext cx="619499" cy="966191"/>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55;p7">
            <a:extLst>
              <a:ext uri="{FF2B5EF4-FFF2-40B4-BE49-F238E27FC236}">
                <a16:creationId xmlns:a16="http://schemas.microsoft.com/office/drawing/2014/main" id="{1C288AE6-6269-4636-8F69-BEAF1D9CFFFD}"/>
              </a:ext>
            </a:extLst>
          </p:cNvPr>
          <p:cNvSpPr/>
          <p:nvPr/>
        </p:nvSpPr>
        <p:spPr>
          <a:xfrm>
            <a:off x="2978008" y="2085936"/>
            <a:ext cx="4883800" cy="1228227"/>
          </a:xfrm>
          <a:prstGeom prst="wedgeRoundRectCallout">
            <a:avLst>
              <a:gd name="adj1" fmla="val -54109"/>
              <a:gd name="adj2" fmla="val 117895"/>
              <a:gd name="adj3" fmla="val 16667"/>
            </a:avLst>
          </a:prstGeom>
          <a:solidFill>
            <a:srgbClr val="00B0F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Soy feliz y tranquil</a:t>
            </a:r>
            <a:r>
              <a:rPr lang="es-AR" sz="4400" b="1" i="0" u="none" strike="noStrike" cap="none" dirty="0">
                <a:solidFill>
                  <a:srgbClr val="FF0000"/>
                </a:solidFill>
                <a:latin typeface="Century Gothic"/>
                <a:ea typeface="Century Gothic"/>
                <a:cs typeface="Century Gothic"/>
                <a:sym typeface="Century Gothic"/>
              </a:rPr>
              <a:t>a</a:t>
            </a:r>
            <a:r>
              <a:rPr lang="es-AR" sz="4400" b="1" i="0" u="none" strike="noStrike" cap="none" dirty="0">
                <a:solidFill>
                  <a:srgbClr val="FFFFFF"/>
                </a:solidFill>
                <a:latin typeface="Century Gothic"/>
                <a:ea typeface="Century Gothic"/>
                <a:cs typeface="Century Gothic"/>
                <a:sym typeface="Century Gothic"/>
              </a:rPr>
              <a:t>.</a:t>
            </a:r>
          </a:p>
        </p:txBody>
      </p:sp>
      <p:sp>
        <p:nvSpPr>
          <p:cNvPr id="15" name="Google Shape;155;p7">
            <a:extLst>
              <a:ext uri="{FF2B5EF4-FFF2-40B4-BE49-F238E27FC236}">
                <a16:creationId xmlns:a16="http://schemas.microsoft.com/office/drawing/2014/main" id="{CA071CCB-B479-48CB-B061-61A5CF8366C4}"/>
              </a:ext>
            </a:extLst>
          </p:cNvPr>
          <p:cNvSpPr/>
          <p:nvPr/>
        </p:nvSpPr>
        <p:spPr>
          <a:xfrm>
            <a:off x="1794091" y="347846"/>
            <a:ext cx="5744412" cy="1228227"/>
          </a:xfrm>
          <a:prstGeom prst="wedgeRoundRectCallout">
            <a:avLst>
              <a:gd name="adj1" fmla="val -54109"/>
              <a:gd name="adj2" fmla="val 117895"/>
              <a:gd name="adj3" fmla="val 16667"/>
            </a:avLst>
          </a:prstGeom>
          <a:solidFill>
            <a:srgbClr val="00206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FFFFFF"/>
                </a:solidFill>
                <a:latin typeface="Century Gothic"/>
                <a:ea typeface="Century Gothic"/>
                <a:cs typeface="Century Gothic"/>
                <a:sym typeface="Century Gothic"/>
              </a:rPr>
              <a:t>¿Cómo es Quique?</a:t>
            </a:r>
          </a:p>
        </p:txBody>
      </p:sp>
      <p:sp>
        <p:nvSpPr>
          <p:cNvPr id="16" name="Google Shape;155;p7">
            <a:extLst>
              <a:ext uri="{FF2B5EF4-FFF2-40B4-BE49-F238E27FC236}">
                <a16:creationId xmlns:a16="http://schemas.microsoft.com/office/drawing/2014/main" id="{CEE86858-1768-4D7D-B97E-EF25888BC02F}"/>
              </a:ext>
            </a:extLst>
          </p:cNvPr>
          <p:cNvSpPr/>
          <p:nvPr/>
        </p:nvSpPr>
        <p:spPr>
          <a:xfrm>
            <a:off x="2978008" y="5155054"/>
            <a:ext cx="4883800" cy="1228227"/>
          </a:xfrm>
          <a:prstGeom prst="wedgeRoundRectCallout">
            <a:avLst>
              <a:gd name="adj1" fmla="val -54476"/>
              <a:gd name="adj2" fmla="val -121509"/>
              <a:gd name="adj3" fmla="val 16667"/>
            </a:avLst>
          </a:prstGeom>
          <a:solidFill>
            <a:srgbClr val="92D050"/>
          </a:solidFill>
          <a:ln w="127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dirty="0">
                <a:solidFill>
                  <a:srgbClr val="FFFFFF"/>
                </a:solidFill>
                <a:latin typeface="Century Gothic"/>
                <a:ea typeface="Century Gothic"/>
                <a:cs typeface="Century Gothic"/>
                <a:sym typeface="Century Gothic"/>
              </a:rPr>
              <a:t>Es curios</a:t>
            </a:r>
            <a:r>
              <a:rPr lang="es-AR" sz="4400" b="1" dirty="0">
                <a:solidFill>
                  <a:srgbClr val="0070C0"/>
                </a:solidFill>
                <a:latin typeface="Century Gothic"/>
                <a:ea typeface="Century Gothic"/>
                <a:cs typeface="Century Gothic"/>
                <a:sym typeface="Century Gothic"/>
              </a:rPr>
              <a:t>o</a:t>
            </a:r>
            <a:r>
              <a:rPr lang="es-AR" sz="4400" b="1" dirty="0">
                <a:solidFill>
                  <a:srgbClr val="FFFFFF"/>
                </a:solidFill>
                <a:latin typeface="Century Gothic"/>
                <a:ea typeface="Century Gothic"/>
                <a:cs typeface="Century Gothic"/>
                <a:sym typeface="Century Gothic"/>
              </a:rPr>
              <a:t> y elegante.</a:t>
            </a:r>
            <a:endParaRPr lang="es-AR" sz="4400" b="1" i="0" u="none" strike="noStrike" cap="none" dirty="0">
              <a:solidFill>
                <a:srgbClr val="FFFFFF"/>
              </a:solidFill>
              <a:latin typeface="Century Gothic"/>
              <a:ea typeface="Century Gothic"/>
              <a:cs typeface="Century Gothic"/>
              <a:sym typeface="Century Gothic"/>
            </a:endParaRPr>
          </a:p>
        </p:txBody>
      </p:sp>
      <p:pic>
        <p:nvPicPr>
          <p:cNvPr id="17" name="Google Shape;232;p10">
            <a:extLst>
              <a:ext uri="{FF2B5EF4-FFF2-40B4-BE49-F238E27FC236}">
                <a16:creationId xmlns:a16="http://schemas.microsoft.com/office/drawing/2014/main" id="{0EC11D1F-5256-44CE-8FB5-A8992B825010}"/>
              </a:ext>
            </a:extLst>
          </p:cNvPr>
          <p:cNvPicPr preferRelativeResize="0"/>
          <p:nvPr/>
        </p:nvPicPr>
        <p:blipFill rotWithShape="1">
          <a:blip r:embed="rId8">
            <a:alphaModFix/>
          </a:blip>
          <a:srcRect/>
          <a:stretch/>
        </p:blipFill>
        <p:spPr>
          <a:xfrm>
            <a:off x="-286533" y="609873"/>
            <a:ext cx="2002063" cy="2090514"/>
          </a:xfrm>
          <a:prstGeom prst="rect">
            <a:avLst/>
          </a:prstGeom>
          <a:noFill/>
          <a:ln>
            <a:noFill/>
          </a:ln>
        </p:spPr>
      </p:pic>
    </p:spTree>
    <p:extLst>
      <p:ext uri="{BB962C8B-B14F-4D97-AF65-F5344CB8AC3E}">
        <p14:creationId xmlns:p14="http://schemas.microsoft.com/office/powerpoint/2010/main" val="47665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4149</TotalTime>
  <Words>1960</Words>
  <Application>Microsoft Office PowerPoint</Application>
  <PresentationFormat>Widescreen</PresentationFormat>
  <Paragraphs>333</Paragraphs>
  <Slides>13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Calibri</vt:lpstr>
      <vt:lpstr>docs-Century Gothic</vt:lpstr>
      <vt:lpstr>Modern Love</vt:lpstr>
      <vt:lpstr>Dreaming Outloud Pro</vt:lpstr>
      <vt:lpstr>Wingdings</vt:lpstr>
      <vt:lpstr>Century Gothic</vt:lpstr>
      <vt:lpstr>Dreaming Outloud Script Pro</vt:lpstr>
      <vt:lpstr>Segoe Print</vt:lpstr>
      <vt:lpstr>Arial</vt:lpstr>
      <vt:lpstr>Office Theme</vt:lpstr>
      <vt:lpstr>español, con Sofía</vt:lpstr>
      <vt:lpstr>Describing me and others</vt:lpstr>
      <vt:lpstr>pronunciar</vt:lpstr>
      <vt:lpstr>pronunciar</vt:lpstr>
      <vt:lpstr>hablar</vt:lpstr>
      <vt:lpstr>hablar</vt:lpstr>
      <vt:lpstr>Ser: eres</vt:lpstr>
      <vt:lpstr>escuchar</vt:lpstr>
      <vt:lpstr>leer</vt:lpstr>
      <vt:lpstr>leer</vt:lpstr>
      <vt:lpstr>hablar</vt:lpstr>
      <vt:lpstr>vocabulario</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Vazquez-Valero</dc:creator>
  <cp:lastModifiedBy>Paula Vázquez-Valero</cp:lastModifiedBy>
  <cp:revision>31</cp:revision>
  <dcterms:created xsi:type="dcterms:W3CDTF">2021-02-10T11:12:47Z</dcterms:created>
  <dcterms:modified xsi:type="dcterms:W3CDTF">2023-06-30T17:55:12Z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0x01010004BE072A515FCA42B1D2FCACB76C3CDA</vt:lpwstr>
  </property>
</Properties>
</file>