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395" r:id="rId3"/>
    <p:sldId id="396" r:id="rId4"/>
    <p:sldId id="393" r:id="rId5"/>
    <p:sldId id="394" r:id="rId6"/>
    <p:sldId id="391" r:id="rId7"/>
    <p:sldId id="39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58E0BA"/>
    <a:srgbClr val="C5F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0B69F-7869-4687-BBE2-6B4524033FE5}" v="26" dt="2023-07-17T14:01:36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93420" autoAdjust="0"/>
  </p:normalViewPr>
  <p:slideViewPr>
    <p:cSldViewPr snapToGrid="0">
      <p:cViewPr varScale="1">
        <p:scale>
          <a:sx n="77" d="100"/>
          <a:sy n="77" d="100"/>
        </p:scale>
        <p:origin x="31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28F0B69F-7869-4687-BBE2-6B4524033FE5}"/>
    <pc:docChg chg="modSld">
      <pc:chgData name="Tom Dawes" userId="fe899cd594ff6f3a" providerId="LiveId" clId="{28F0B69F-7869-4687-BBE2-6B4524033FE5}" dt="2023-07-17T14:01:36.473" v="22"/>
      <pc:docMkLst>
        <pc:docMk/>
      </pc:docMkLst>
      <pc:sldChg chg="modAnim">
        <pc:chgData name="Tom Dawes" userId="fe899cd594ff6f3a" providerId="LiveId" clId="{28F0B69F-7869-4687-BBE2-6B4524033FE5}" dt="2023-07-17T14:01:36.473" v="22"/>
        <pc:sldMkLst>
          <pc:docMk/>
          <pc:sldMk cId="3420970712" sldId="390"/>
        </pc:sldMkLst>
      </pc:sldChg>
    </pc:docChg>
  </pc:docChgLst>
  <pc:docChgLst>
    <pc:chgData name="Paula Vázquez-Valero" userId="3a0e46d7-2099-40af-a155-aa45b68bfff3" providerId="ADAL" clId="{32C06228-0374-49EC-B772-43E6509F03E0}"/>
    <pc:docChg chg="undo custSel modSld">
      <pc:chgData name="Paula Vázquez-Valero" userId="3a0e46d7-2099-40af-a155-aa45b68bfff3" providerId="ADAL" clId="{32C06228-0374-49EC-B772-43E6509F03E0}" dt="2023-07-01T19:40:08.897" v="34" actId="1076"/>
      <pc:docMkLst>
        <pc:docMk/>
      </pc:docMkLst>
      <pc:sldChg chg="addSp delSp modSp mod">
        <pc:chgData name="Paula Vázquez-Valero" userId="3a0e46d7-2099-40af-a155-aa45b68bfff3" providerId="ADAL" clId="{32C06228-0374-49EC-B772-43E6509F03E0}" dt="2023-07-01T19:39:24.671" v="31"/>
        <pc:sldMkLst>
          <pc:docMk/>
          <pc:sldMk cId="3420970712" sldId="390"/>
        </pc:sldMkLst>
        <pc:spChg chg="add mod">
          <ac:chgData name="Paula Vázquez-Valero" userId="3a0e46d7-2099-40af-a155-aa45b68bfff3" providerId="ADAL" clId="{32C06228-0374-49EC-B772-43E6509F03E0}" dt="2023-07-01T19:39:24.671" v="31"/>
          <ac:spMkLst>
            <pc:docMk/>
            <pc:sldMk cId="3420970712" sldId="390"/>
            <ac:spMk id="4" creationId="{DA6D36E6-6138-B2DF-6E4A-C4DED1516873}"/>
          </ac:spMkLst>
        </pc:spChg>
        <pc:spChg chg="add mod">
          <ac:chgData name="Paula Vázquez-Valero" userId="3a0e46d7-2099-40af-a155-aa45b68bfff3" providerId="ADAL" clId="{32C06228-0374-49EC-B772-43E6509F03E0}" dt="2023-07-01T19:39:24.671" v="31"/>
          <ac:spMkLst>
            <pc:docMk/>
            <pc:sldMk cId="3420970712" sldId="390"/>
            <ac:spMk id="5" creationId="{A2BA00EF-B8D4-B965-556B-444DBFCA7886}"/>
          </ac:spMkLst>
        </pc:spChg>
        <pc:spChg chg="del">
          <ac:chgData name="Paula Vázquez-Valero" userId="3a0e46d7-2099-40af-a155-aa45b68bfff3" providerId="ADAL" clId="{32C06228-0374-49EC-B772-43E6509F03E0}" dt="2023-07-01T19:39:17.515" v="14" actId="478"/>
          <ac:spMkLst>
            <pc:docMk/>
            <pc:sldMk cId="3420970712" sldId="390"/>
            <ac:spMk id="17" creationId="{9F48F418-73AD-CDBB-FD33-2F938E487C9A}"/>
          </ac:spMkLst>
        </pc:spChg>
        <pc:spChg chg="mod">
          <ac:chgData name="Paula Vázquez-Valero" userId="3a0e46d7-2099-40af-a155-aa45b68bfff3" providerId="ADAL" clId="{32C06228-0374-49EC-B772-43E6509F03E0}" dt="2023-07-01T19:39:23.497" v="30" actId="1036"/>
          <ac:spMkLst>
            <pc:docMk/>
            <pc:sldMk cId="3420970712" sldId="390"/>
            <ac:spMk id="18" creationId="{849B2860-FBD3-1AB5-AFBA-0513B6F0F12B}"/>
          </ac:spMkLst>
        </pc:spChg>
        <pc:picChg chg="add mod">
          <ac:chgData name="Paula Vázquez-Valero" userId="3a0e46d7-2099-40af-a155-aa45b68bfff3" providerId="ADAL" clId="{32C06228-0374-49EC-B772-43E6509F03E0}" dt="2023-07-01T19:39:24.671" v="31"/>
          <ac:picMkLst>
            <pc:docMk/>
            <pc:sldMk cId="3420970712" sldId="390"/>
            <ac:picMk id="3" creationId="{EFA3E317-0A11-5D19-1350-A5461A4CC730}"/>
          </ac:picMkLst>
        </pc:picChg>
        <pc:picChg chg="del mod">
          <ac:chgData name="Paula Vázquez-Valero" userId="3a0e46d7-2099-40af-a155-aa45b68bfff3" providerId="ADAL" clId="{32C06228-0374-49EC-B772-43E6509F03E0}" dt="2023-07-01T19:39:21.319" v="17" actId="478"/>
          <ac:picMkLst>
            <pc:docMk/>
            <pc:sldMk cId="3420970712" sldId="390"/>
            <ac:picMk id="16" creationId="{1D75C48E-4EE4-0AA4-6FCF-EFB9C2C4C2DF}"/>
          </ac:picMkLst>
        </pc:picChg>
      </pc:sldChg>
      <pc:sldChg chg="addSp delSp modSp mod delAnim modAnim modNotes">
        <pc:chgData name="Paula Vázquez-Valero" userId="3a0e46d7-2099-40af-a155-aa45b68bfff3" providerId="ADAL" clId="{32C06228-0374-49EC-B772-43E6509F03E0}" dt="2023-07-01T19:40:08.897" v="34" actId="1076"/>
        <pc:sldMkLst>
          <pc:docMk/>
          <pc:sldMk cId="481295933" sldId="391"/>
        </pc:sldMkLst>
        <pc:spChg chg="del">
          <ac:chgData name="Paula Vázquez-Valero" userId="3a0e46d7-2099-40af-a155-aa45b68bfff3" providerId="ADAL" clId="{32C06228-0374-49EC-B772-43E6509F03E0}" dt="2023-07-01T19:40:06.668" v="32" actId="478"/>
          <ac:spMkLst>
            <pc:docMk/>
            <pc:sldMk cId="481295933" sldId="391"/>
            <ac:spMk id="4" creationId="{F684CBAC-3E2C-4661-4435-69964D1C7E23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5" creationId="{C281E2A7-3FF3-4D7D-F4C8-C0057E715031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6" creationId="{4AE952C9-9548-8558-74BB-B312B89229EE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7" creationId="{FAD4F684-0969-4EA8-FCAE-C121F2B53512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8" creationId="{6253CC23-9101-0A19-2D78-44117DAAE553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9" creationId="{DD8EC845-63ED-67A9-48EA-6BC35EAA7ACE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10" creationId="{3FA468D1-66A0-EA80-3861-8E3779ACC90C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11" creationId="{8527F422-21C6-EB22-68FE-56DE435117F2}"/>
          </ac:spMkLst>
        </pc:spChg>
        <pc:spChg chg="add mod">
          <ac:chgData name="Paula Vázquez-Valero" userId="3a0e46d7-2099-40af-a155-aa45b68bfff3" providerId="ADAL" clId="{32C06228-0374-49EC-B772-43E6509F03E0}" dt="2023-07-01T18:48:04.166" v="13"/>
          <ac:spMkLst>
            <pc:docMk/>
            <pc:sldMk cId="481295933" sldId="391"/>
            <ac:spMk id="12" creationId="{7AD15430-A587-6112-A84A-BD6FCF61CCA6}"/>
          </ac:spMkLst>
        </pc:spChg>
        <pc:spChg chg="add mod">
          <ac:chgData name="Paula Vázquez-Valero" userId="3a0e46d7-2099-40af-a155-aa45b68bfff3" providerId="ADAL" clId="{32C06228-0374-49EC-B772-43E6509F03E0}" dt="2023-07-01T19:40:08.897" v="34" actId="1076"/>
          <ac:spMkLst>
            <pc:docMk/>
            <pc:sldMk cId="481295933" sldId="391"/>
            <ac:spMk id="14" creationId="{8A7F01D6-6CD9-4745-58DD-4F7D684CA05C}"/>
          </ac:spMkLst>
        </pc:spChg>
        <pc:spChg chg="add mod">
          <ac:chgData name="Paula Vázquez-Valero" userId="3a0e46d7-2099-40af-a155-aa45b68bfff3" providerId="ADAL" clId="{32C06228-0374-49EC-B772-43E6509F03E0}" dt="2023-07-01T19:40:08.897" v="34" actId="1076"/>
          <ac:spMkLst>
            <pc:docMk/>
            <pc:sldMk cId="481295933" sldId="391"/>
            <ac:spMk id="15" creationId="{1691567E-3FB5-72F9-E86A-3B2A0447DCCC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39" creationId="{7FEDE8B6-88DE-49FA-9A5F-D4A8A69E1183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40" creationId="{72AE22DF-B0C1-43BB-BF4B-1F1753D84F80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41" creationId="{3C2B7859-6070-46AA-8A57-90151998B7DB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42" creationId="{7830DB4B-BBC3-4152-BD89-FAA07E0AC1A5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43" creationId="{09C7F410-5422-42DF-8598-B56699198FC7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44" creationId="{DA1D3311-EC7F-41FE-AC05-F385403886B2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82" creationId="{B94D91FC-2CC1-4882-A835-A4C20B338C3A}"/>
          </ac:spMkLst>
        </pc:spChg>
        <pc:spChg chg="del">
          <ac:chgData name="Paula Vázquez-Valero" userId="3a0e46d7-2099-40af-a155-aa45b68bfff3" providerId="ADAL" clId="{32C06228-0374-49EC-B772-43E6509F03E0}" dt="2023-07-01T18:48:03.614" v="12" actId="478"/>
          <ac:spMkLst>
            <pc:docMk/>
            <pc:sldMk cId="481295933" sldId="391"/>
            <ac:spMk id="83" creationId="{F0DFDFD4-E37B-4BE3-8F72-933FF676CCC0}"/>
          </ac:spMkLst>
        </pc:spChg>
        <pc:picChg chg="del">
          <ac:chgData name="Paula Vázquez-Valero" userId="3a0e46d7-2099-40af-a155-aa45b68bfff3" providerId="ADAL" clId="{32C06228-0374-49EC-B772-43E6509F03E0}" dt="2023-07-01T19:40:06.668" v="32" actId="478"/>
          <ac:picMkLst>
            <pc:docMk/>
            <pc:sldMk cId="481295933" sldId="391"/>
            <ac:picMk id="3" creationId="{3723D657-9D32-DC0B-E39E-27C1AEB64FC8}"/>
          </ac:picMkLst>
        </pc:picChg>
        <pc:picChg chg="add mod">
          <ac:chgData name="Paula Vázquez-Valero" userId="3a0e46d7-2099-40af-a155-aa45b68bfff3" providerId="ADAL" clId="{32C06228-0374-49EC-B772-43E6509F03E0}" dt="2023-07-01T19:40:08.897" v="34" actId="1076"/>
          <ac:picMkLst>
            <pc:docMk/>
            <pc:sldMk cId="481295933" sldId="391"/>
            <ac:picMk id="13" creationId="{3FF2EAF0-7CCD-E656-0E11-EF3F3C47B004}"/>
          </ac:picMkLst>
        </pc:picChg>
      </pc:sldChg>
      <pc:sldChg chg="addSp delSp modSp mod addAnim delAnim modAnim modNotes">
        <pc:chgData name="Paula Vázquez-Valero" userId="3a0e46d7-2099-40af-a155-aa45b68bfff3" providerId="ADAL" clId="{32C06228-0374-49EC-B772-43E6509F03E0}" dt="2023-07-01T18:47:05.681" v="11" actId="1076"/>
        <pc:sldMkLst>
          <pc:docMk/>
          <pc:sldMk cId="592291926" sldId="393"/>
        </pc:sldMkLst>
        <pc:spChg chg="add del mod">
          <ac:chgData name="Paula Vázquez-Valero" userId="3a0e46d7-2099-40af-a155-aa45b68bfff3" providerId="ADAL" clId="{32C06228-0374-49EC-B772-43E6509F03E0}" dt="2023-07-01T18:45:53.024" v="5"/>
          <ac:spMkLst>
            <pc:docMk/>
            <pc:sldMk cId="592291926" sldId="393"/>
            <ac:spMk id="2" creationId="{5F0E63F2-7B5D-4894-223E-B2BD0FFBC568}"/>
          </ac:spMkLst>
        </pc:spChg>
        <pc:spChg chg="add del mod">
          <ac:chgData name="Paula Vázquez-Valero" userId="3a0e46d7-2099-40af-a155-aa45b68bfff3" providerId="ADAL" clId="{32C06228-0374-49EC-B772-43E6509F03E0}" dt="2023-07-01T18:45:53.024" v="5"/>
          <ac:spMkLst>
            <pc:docMk/>
            <pc:sldMk cId="592291926" sldId="393"/>
            <ac:spMk id="4" creationId="{C7B8786F-1B5F-131C-2BB4-8B7179E2D4D1}"/>
          </ac:spMkLst>
        </pc:spChg>
        <pc:spChg chg="add del mod">
          <ac:chgData name="Paula Vázquez-Valero" userId="3a0e46d7-2099-40af-a155-aa45b68bfff3" providerId="ADAL" clId="{32C06228-0374-49EC-B772-43E6509F03E0}" dt="2023-07-01T18:45:53.024" v="5"/>
          <ac:spMkLst>
            <pc:docMk/>
            <pc:sldMk cId="592291926" sldId="393"/>
            <ac:spMk id="5" creationId="{FE3570BC-5506-2386-A358-BF53D2F72784}"/>
          </ac:spMkLst>
        </pc:spChg>
        <pc:spChg chg="add del mod">
          <ac:chgData name="Paula Vázquez-Valero" userId="3a0e46d7-2099-40af-a155-aa45b68bfff3" providerId="ADAL" clId="{32C06228-0374-49EC-B772-43E6509F03E0}" dt="2023-07-01T18:45:53.024" v="5"/>
          <ac:spMkLst>
            <pc:docMk/>
            <pc:sldMk cId="592291926" sldId="393"/>
            <ac:spMk id="9" creationId="{E82EBA88-6500-DA24-7116-35ED2347AC74}"/>
          </ac:spMkLst>
        </pc:spChg>
        <pc:spChg chg="add del mod">
          <ac:chgData name="Paula Vázquez-Valero" userId="3a0e46d7-2099-40af-a155-aa45b68bfff3" providerId="ADAL" clId="{32C06228-0374-49EC-B772-43E6509F03E0}" dt="2023-07-01T18:45:53.024" v="5"/>
          <ac:spMkLst>
            <pc:docMk/>
            <pc:sldMk cId="592291926" sldId="393"/>
            <ac:spMk id="10" creationId="{2C7BA9EC-12BE-AAF5-EBA2-9BDBFB95EB88}"/>
          </ac:spMkLst>
        </pc:spChg>
        <pc:spChg chg="add del mod">
          <ac:chgData name="Paula Vázquez-Valero" userId="3a0e46d7-2099-40af-a155-aa45b68bfff3" providerId="ADAL" clId="{32C06228-0374-49EC-B772-43E6509F03E0}" dt="2023-07-01T18:45:53.024" v="5"/>
          <ac:spMkLst>
            <pc:docMk/>
            <pc:sldMk cId="592291926" sldId="393"/>
            <ac:spMk id="11" creationId="{5C193651-80D8-3DBF-558A-AC846821100D}"/>
          </ac:spMkLst>
        </pc:spChg>
        <pc:spChg chg="add del mod">
          <ac:chgData name="Paula Vázquez-Valero" userId="3a0e46d7-2099-40af-a155-aa45b68bfff3" providerId="ADAL" clId="{32C06228-0374-49EC-B772-43E6509F03E0}" dt="2023-07-01T18:45:53.024" v="5"/>
          <ac:spMkLst>
            <pc:docMk/>
            <pc:sldMk cId="592291926" sldId="393"/>
            <ac:spMk id="12" creationId="{22D0CD71-D33D-4C82-43F5-80BD1024D481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13" creationId="{B4320AFE-0EAF-2BA9-AB2D-5BBA72D1EBAD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14" creationId="{DBB88406-9745-B149-9C29-7BB22C6B2A60}"/>
          </ac:spMkLst>
        </pc:spChg>
        <pc:spChg chg="add mod">
          <ac:chgData name="Paula Vázquez-Valero" userId="3a0e46d7-2099-40af-a155-aa45b68bfff3" providerId="ADAL" clId="{32C06228-0374-49EC-B772-43E6509F03E0}" dt="2023-07-01T18:46:37.028" v="10" actId="208"/>
          <ac:spMkLst>
            <pc:docMk/>
            <pc:sldMk cId="592291926" sldId="393"/>
            <ac:spMk id="16" creationId="{7D1D9DEA-A9E0-937B-8139-8BD6313A1C8B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17" creationId="{8A0F4E19-AE84-50DF-B31C-A03AB7C387FF}"/>
          </ac:spMkLst>
        </pc:spChg>
        <pc:spChg chg="add mod">
          <ac:chgData name="Paula Vázquez-Valero" userId="3a0e46d7-2099-40af-a155-aa45b68bfff3" providerId="ADAL" clId="{32C06228-0374-49EC-B772-43E6509F03E0}" dt="2023-07-01T18:46:37.028" v="10" actId="208"/>
          <ac:spMkLst>
            <pc:docMk/>
            <pc:sldMk cId="592291926" sldId="393"/>
            <ac:spMk id="18" creationId="{F63EF7CE-E8C1-F877-2FBC-11BCA2242C3A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19" creationId="{D4E4BF4F-5DF8-D2EF-86EA-8DAB7A8E16E0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20" creationId="{2FA91274-C80D-E80C-D760-61761AE211FF}"/>
          </ac:spMkLst>
        </pc:spChg>
        <pc:spChg chg="add mod">
          <ac:chgData name="Paula Vázquez-Valero" userId="3a0e46d7-2099-40af-a155-aa45b68bfff3" providerId="ADAL" clId="{32C06228-0374-49EC-B772-43E6509F03E0}" dt="2023-07-01T18:46:37.028" v="10" actId="208"/>
          <ac:spMkLst>
            <pc:docMk/>
            <pc:sldMk cId="592291926" sldId="393"/>
            <ac:spMk id="21" creationId="{A38AE97C-BFCA-3ECF-3C04-2ABC570948F0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23" creationId="{A02D44E0-2F7F-F156-BFA6-512C6B2992B7}"/>
          </ac:spMkLst>
        </pc:spChg>
        <pc:spChg chg="add 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24" creationId="{AF0D6144-0E07-4E38-B884-D466C8DDA697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25" creationId="{BEA79CBC-1BCC-33ED-F039-1935E4A3DB90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26" creationId="{25E55591-DEF9-19E9-D9D2-6694F6B13D01}"/>
          </ac:spMkLst>
        </pc:spChg>
        <pc:spChg chg="add 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28" creationId="{28A11E97-CC8B-4B95-8E77-27D208CFCFD6}"/>
          </ac:spMkLst>
        </pc:spChg>
        <pc:spChg chg="add 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29" creationId="{DCFD07E5-6090-4FD9-895F-4F1A1258EDEC}"/>
          </ac:spMkLst>
        </pc:spChg>
        <pc:spChg chg="del">
          <ac:chgData name="Paula Vázquez-Valero" userId="3a0e46d7-2099-40af-a155-aa45b68bfff3" providerId="ADAL" clId="{32C06228-0374-49EC-B772-43E6509F03E0}" dt="2023-07-01T18:46:13.651" v="9" actId="478"/>
          <ac:spMkLst>
            <pc:docMk/>
            <pc:sldMk cId="592291926" sldId="393"/>
            <ac:spMk id="30" creationId="{ED7F51D6-827D-4F49-99FD-C507FF53583C}"/>
          </ac:spMkLst>
        </pc:spChg>
        <pc:spChg chg="add 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31" creationId="{B1A70EB3-27DC-4001-9438-22B2BCA40453}"/>
          </ac:spMkLst>
        </pc:spChg>
        <pc:spChg chg="add 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32" creationId="{C0AB23C1-BC3C-4FFE-A2B7-188F2370A128}"/>
          </ac:spMkLst>
        </pc:spChg>
        <pc:spChg chg="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33" creationId="{C75E3E35-D8B0-4105-80D9-22EE9BA776B4}"/>
          </ac:spMkLst>
        </pc:spChg>
        <pc:spChg chg="add 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34" creationId="{DDE2F11B-DA08-4840-811F-6AB14CD5C90E}"/>
          </ac:spMkLst>
        </pc:spChg>
        <pc:spChg chg="add 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35" creationId="{64EF2008-C40E-4373-8D20-251369C3262F}"/>
          </ac:spMkLst>
        </pc:spChg>
        <pc:spChg chg="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36" creationId="{8A5C34F1-B2D6-4864-9ECA-7F3D85D09A81}"/>
          </ac:spMkLst>
        </pc:spChg>
        <pc:spChg chg="del">
          <ac:chgData name="Paula Vázquez-Valero" userId="3a0e46d7-2099-40af-a155-aa45b68bfff3" providerId="ADAL" clId="{32C06228-0374-49EC-B772-43E6509F03E0}" dt="2023-07-01T18:46:11.161" v="7" actId="478"/>
          <ac:spMkLst>
            <pc:docMk/>
            <pc:sldMk cId="592291926" sldId="393"/>
            <ac:spMk id="37" creationId="{524596BF-67C3-4BF6-863D-EAA3AA7F3006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39" creationId="{74FED62D-C1B3-3767-091D-94A9A3CBE847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40" creationId="{342B9F75-CC4E-79CB-5E80-2CA20C905CE2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47" creationId="{006D45DC-E85E-2E04-55B8-5B5763ED6CD0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49" creationId="{A1867C9A-774D-EA89-B8D5-8840378C9E01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52" creationId="{AA06E1BF-320D-D81A-B677-7F621444309D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53" creationId="{22849D8F-3170-1E9E-9E00-789F9BCAE711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55" creationId="{17E53147-B7D3-B197-1B0F-920747512F5E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56" creationId="{38000046-48B6-6BE5-223F-AD01D48437E2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58" creationId="{E4326605-B222-FE7E-C240-C5E969DD5961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59" creationId="{6D1D8AF7-8CB1-4B08-9D8D-AF60C595DCB4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60" creationId="{541F1F5B-8DE4-1513-4A94-EE7EB8865610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66" creationId="{82A77D3D-CC81-6779-D1E9-D2BB80221E1A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67" creationId="{A1A08BD2-F8B8-71C3-23C7-50C7EE9D3FB9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68" creationId="{381C6B1B-E539-D0E8-22E0-FD043BFADBD8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69" creationId="{55F17B0C-4BAF-FAAC-D13E-BA1682EE154F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70" creationId="{012BCD1F-2419-5A4D-BBBE-A829D423F1E4}"/>
          </ac:spMkLst>
        </pc:spChg>
        <pc:spChg chg="add mod">
          <ac:chgData name="Paula Vázquez-Valero" userId="3a0e46d7-2099-40af-a155-aa45b68bfff3" providerId="ADAL" clId="{32C06228-0374-49EC-B772-43E6509F03E0}" dt="2023-07-01T18:46:11.687" v="8"/>
          <ac:spMkLst>
            <pc:docMk/>
            <pc:sldMk cId="592291926" sldId="393"/>
            <ac:spMk id="71" creationId="{9EDECA44-39B1-4BAB-12C3-5D121DCEE4A9}"/>
          </ac:spMkLst>
        </pc:spChg>
        <pc:picChg chg="del">
          <ac:chgData name="Paula Vázquez-Valero" userId="3a0e46d7-2099-40af-a155-aa45b68bfff3" providerId="ADAL" clId="{32C06228-0374-49EC-B772-43E6509F03E0}" dt="2023-07-01T18:46:11.161" v="7" actId="478"/>
          <ac:picMkLst>
            <pc:docMk/>
            <pc:sldMk cId="592291926" sldId="393"/>
            <ac:picMk id="15" creationId="{7901ECD2-8EE6-47EE-B08A-318924439616}"/>
          </ac:picMkLst>
        </pc:picChg>
        <pc:picChg chg="add mod">
          <ac:chgData name="Paula Vázquez-Valero" userId="3a0e46d7-2099-40af-a155-aa45b68bfff3" providerId="ADAL" clId="{32C06228-0374-49EC-B772-43E6509F03E0}" dt="2023-07-01T18:47:05.681" v="11" actId="1076"/>
          <ac:picMkLst>
            <pc:docMk/>
            <pc:sldMk cId="592291926" sldId="393"/>
            <ac:picMk id="51" creationId="{5B7D227D-B472-C087-1A9B-2BC5BED2684A}"/>
          </ac:picMkLst>
        </pc:picChg>
        <pc:picChg chg="add mod">
          <ac:chgData name="Paula Vázquez-Valero" userId="3a0e46d7-2099-40af-a155-aa45b68bfff3" providerId="ADAL" clId="{32C06228-0374-49EC-B772-43E6509F03E0}" dt="2023-07-01T18:46:11.687" v="8"/>
          <ac:picMkLst>
            <pc:docMk/>
            <pc:sldMk cId="592291926" sldId="393"/>
            <ac:picMk id="54" creationId="{91733990-6CA6-99B4-EF78-689F31CDDFB4}"/>
          </ac:picMkLst>
        </pc:picChg>
        <pc:picChg chg="add mod">
          <ac:chgData name="Paula Vázquez-Valero" userId="3a0e46d7-2099-40af-a155-aa45b68bfff3" providerId="ADAL" clId="{32C06228-0374-49EC-B772-43E6509F03E0}" dt="2023-07-01T18:46:11.687" v="8"/>
          <ac:picMkLst>
            <pc:docMk/>
            <pc:sldMk cId="592291926" sldId="393"/>
            <ac:picMk id="57" creationId="{60334844-4663-50F2-8F45-9FF0D419C7BB}"/>
          </ac:picMkLst>
        </pc:picChg>
        <pc:picChg chg="add mod">
          <ac:chgData name="Paula Vázquez-Valero" userId="3a0e46d7-2099-40af-a155-aa45b68bfff3" providerId="ADAL" clId="{32C06228-0374-49EC-B772-43E6509F03E0}" dt="2023-07-01T18:46:11.687" v="8"/>
          <ac:picMkLst>
            <pc:docMk/>
            <pc:sldMk cId="592291926" sldId="393"/>
            <ac:picMk id="61" creationId="{D364A641-5A49-548D-3C17-348C97A22EB6}"/>
          </ac:picMkLst>
        </pc:picChg>
        <pc:picChg chg="add mod">
          <ac:chgData name="Paula Vázquez-Valero" userId="3a0e46d7-2099-40af-a155-aa45b68bfff3" providerId="ADAL" clId="{32C06228-0374-49EC-B772-43E6509F03E0}" dt="2023-07-01T18:46:11.687" v="8"/>
          <ac:picMkLst>
            <pc:docMk/>
            <pc:sldMk cId="592291926" sldId="393"/>
            <ac:picMk id="62" creationId="{4FBC4418-2AD0-05B4-5AF8-E0F791FEF066}"/>
          </ac:picMkLst>
        </pc:picChg>
        <pc:picChg chg="add mod">
          <ac:chgData name="Paula Vázquez-Valero" userId="3a0e46d7-2099-40af-a155-aa45b68bfff3" providerId="ADAL" clId="{32C06228-0374-49EC-B772-43E6509F03E0}" dt="2023-07-01T18:46:11.687" v="8"/>
          <ac:picMkLst>
            <pc:docMk/>
            <pc:sldMk cId="592291926" sldId="393"/>
            <ac:picMk id="63" creationId="{89114352-B76E-5598-A4BD-81F8BA4E7AFB}"/>
          </ac:picMkLst>
        </pc:picChg>
        <pc:picChg chg="add mod">
          <ac:chgData name="Paula Vázquez-Valero" userId="3a0e46d7-2099-40af-a155-aa45b68bfff3" providerId="ADAL" clId="{32C06228-0374-49EC-B772-43E6509F03E0}" dt="2023-07-01T18:46:11.687" v="8"/>
          <ac:picMkLst>
            <pc:docMk/>
            <pc:sldMk cId="592291926" sldId="393"/>
            <ac:picMk id="64" creationId="{36874A67-D885-A00E-F2CB-3086E84F6197}"/>
          </ac:picMkLst>
        </pc:picChg>
        <pc:picChg chg="add mod">
          <ac:chgData name="Paula Vázquez-Valero" userId="3a0e46d7-2099-40af-a155-aa45b68bfff3" providerId="ADAL" clId="{32C06228-0374-49EC-B772-43E6509F03E0}" dt="2023-07-01T18:46:11.687" v="8"/>
          <ac:picMkLst>
            <pc:docMk/>
            <pc:sldMk cId="592291926" sldId="393"/>
            <ac:picMk id="65" creationId="{D3D276A3-BC80-D987-3CC1-4E02F23D558B}"/>
          </ac:picMkLst>
        </pc:picChg>
      </pc:sldChg>
      <pc:sldChg chg="modAnim modNotes">
        <pc:chgData name="Paula Vázquez-Valero" userId="3a0e46d7-2099-40af-a155-aa45b68bfff3" providerId="ADAL" clId="{32C06228-0374-49EC-B772-43E6509F03E0}" dt="2023-07-01T18:42:50.737" v="1"/>
        <pc:sldMkLst>
          <pc:docMk/>
          <pc:sldMk cId="0" sldId="395"/>
        </pc:sldMkLst>
      </pc:sldChg>
      <pc:sldChg chg="modSp mod modNotes">
        <pc:chgData name="Paula Vázquez-Valero" userId="3a0e46d7-2099-40af-a155-aa45b68bfff3" providerId="ADAL" clId="{32C06228-0374-49EC-B772-43E6509F03E0}" dt="2023-07-01T18:43:55.463" v="2" actId="20577"/>
        <pc:sldMkLst>
          <pc:docMk/>
          <pc:sldMk cId="0" sldId="396"/>
        </pc:sldMkLst>
        <pc:graphicFrameChg chg="modGraphic">
          <ac:chgData name="Paula Vázquez-Valero" userId="3a0e46d7-2099-40af-a155-aa45b68bfff3" providerId="ADAL" clId="{32C06228-0374-49EC-B772-43E6509F03E0}" dt="2023-07-01T18:43:55.463" v="2" actId="20577"/>
          <ac:graphicFrameMkLst>
            <pc:docMk/>
            <pc:sldMk cId="0" sldId="396"/>
            <ac:graphicFrameMk id="58" creationId="{409909B6-FE99-4A2D-887A-4F923EB5E0C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519C6-5818-4F1B-AA0D-71623D7B656B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CC675-97BB-4175-9F17-F8C1F7CC3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6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casa [106] dos [64] </a:t>
            </a:r>
            <a:r>
              <a:rPr lang="en-GB" sz="1200" b="0" i="0" dirty="0" err="1">
                <a:solidFill>
                  <a:srgbClr val="002060"/>
                </a:solidFill>
                <a:effectLst/>
                <a:latin typeface="docs-Century Gothic"/>
              </a:rPr>
              <a:t>elefante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 [&gt;5000]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idea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[247]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effectLst/>
                <a:latin typeface="docs-Century Gothic"/>
              </a:rPr>
              <a:t>universo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 [1603] +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bailar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[1323]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[1085]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oso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[4449]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té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[2552]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tú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[184]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[7] (recycle adjectives) 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de1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[2] 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Inglaterra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 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España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Perú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endParaRPr lang="en-GB" sz="1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clase [320] [en clase] curioso [1811] lento [1569] rápido [870] hoy [167]</a:t>
            </a:r>
            <a:r>
              <a:rPr lang="es-ES" sz="1200" dirty="0"/>
              <a:t> </a:t>
            </a:r>
            <a:endParaRPr lang="en-GB" sz="10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palabra</a:t>
            </a:r>
            <a:r>
              <a:rPr lang="en-GB" sz="1800" b="0" dirty="0"/>
              <a:t> [192]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SSC [a] [e] [i] [o] [u].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cosa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luna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masa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risa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dedo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[6] lima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[a] [e] [i] [o] [u] and identify patterns of rhyme.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first line.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different options.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Clarify meanings and identify proper nouns.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answer for line 1.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other four lines &amp; give pupils time to choose their own combinations.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answers (x4)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palabra</a:t>
            </a:r>
            <a:r>
              <a:rPr lang="en-GB" sz="1800" b="0" dirty="0"/>
              <a:t> [192]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2 correct words (if they have the sheet printed). If not, they can use numbers 1,2,34.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refer to their listening table, and write the corresponding vocabulary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Soy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Es lento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Normalmente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rápido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Eres serio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¿Eres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feliz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Eres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elegante</a:t>
            </a: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Soy de Perú.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5-8</a:t>
            </a:r>
            <a:r>
              <a:rPr lang="en-GB" baseline="0" dirty="0"/>
              <a:t> minutes</a:t>
            </a:r>
          </a:p>
          <a:p>
            <a:r>
              <a:rPr lang="en-GB" b="1" baseline="0" dirty="0"/>
              <a:t>Aim: </a:t>
            </a:r>
            <a:r>
              <a:rPr lang="en-GB" b="0" baseline="0" dirty="0"/>
              <a:t>To use raised intonation and adjectival agreement in oral production to guess their partner’s characters as quickly as possible. </a:t>
            </a:r>
          </a:p>
          <a:p>
            <a:endParaRPr lang="en-GB" b="0" baseline="0" dirty="0"/>
          </a:p>
          <a:p>
            <a:pPr>
              <a:buAutoNum type="arabicPeriod"/>
            </a:pPr>
            <a:r>
              <a:rPr lang="en-GB" baseline="0" dirty="0"/>
              <a:t>Read the title in Spanish and click to bring a brief explanation of the instructions.</a:t>
            </a:r>
          </a:p>
          <a:p>
            <a:pPr>
              <a:buAutoNum type="arabicPeriod"/>
            </a:pPr>
            <a:r>
              <a:rPr lang="en-GB" baseline="0" dirty="0"/>
              <a:t>Tell pupils they are going to work in pairs. Partners </a:t>
            </a:r>
            <a:r>
              <a:rPr lang="en-GB" dirty="0"/>
              <a:t>take it in turns</a:t>
            </a:r>
            <a:r>
              <a:rPr lang="en-GB" baseline="0" dirty="0"/>
              <a:t> to ask yes/no questions to try to figure out the other player’s character. The partner guessing needs to use </a:t>
            </a:r>
            <a:r>
              <a:rPr lang="en-GB" b="1" baseline="0" dirty="0"/>
              <a:t>raised question intonation </a:t>
            </a:r>
            <a:r>
              <a:rPr lang="en-GB" baseline="0" dirty="0"/>
              <a:t>and the </a:t>
            </a:r>
            <a:r>
              <a:rPr lang="en-GB" b="1" baseline="0" dirty="0"/>
              <a:t>correct adjectival agreement </a:t>
            </a:r>
            <a:r>
              <a:rPr lang="en-GB" baseline="0" dirty="0"/>
              <a:t>to narrow down their options correctly! Explain this to the pupils - they have to pronounce the adjective correctly, with the correct ending, otherwise their partner cannot guess who they are.</a:t>
            </a:r>
          </a:p>
          <a:p>
            <a:pPr>
              <a:buAutoNum type="arabicPeriod"/>
            </a:pPr>
            <a:r>
              <a:rPr lang="en-GB" baseline="0" dirty="0"/>
              <a:t>Click x2 to bring the speech bubbles to make sure pupils are clear about what the exchange should look like (¿Eres de ..? / </a:t>
            </a:r>
            <a:r>
              <a:rPr lang="en-GB" baseline="0" dirty="0" err="1"/>
              <a:t>Sí</a:t>
            </a:r>
            <a:r>
              <a:rPr lang="en-GB" baseline="0" dirty="0"/>
              <a:t> / No).</a:t>
            </a:r>
          </a:p>
          <a:p>
            <a:pPr>
              <a:buAutoNum type="arabicPeriod"/>
            </a:pPr>
            <a:r>
              <a:rPr lang="en-GB" baseline="0" dirty="0"/>
              <a:t>Click x2 to model an example &amp; read the speech bubbles (“¿Eres de </a:t>
            </a:r>
            <a:r>
              <a:rPr lang="en-GB" baseline="0" dirty="0" err="1"/>
              <a:t>España</a:t>
            </a:r>
            <a:r>
              <a:rPr lang="en-GB" baseline="0" dirty="0"/>
              <a:t>?” / ¡No!). Show pupils on the board how that means Picasso / Quique / </a:t>
            </a:r>
            <a:r>
              <a:rPr lang="en-GB" baseline="0" dirty="0" err="1"/>
              <a:t>Ángela</a:t>
            </a:r>
            <a:r>
              <a:rPr lang="en-GB" baseline="0" dirty="0"/>
              <a:t> are not the secret character &amp; click to bring X shape to cover her. Click x2 to trigger the next question  (¿Eres de Perú?) The response is “Yes” so we now know it’s Elena.</a:t>
            </a:r>
          </a:p>
          <a:p>
            <a:pPr>
              <a:buAutoNum type="arabicPeriod"/>
            </a:pPr>
            <a:r>
              <a:rPr lang="en-GB" baseline="0" dirty="0"/>
              <a:t>Teachers can model another round with the whole class (getting pupils to ask the questions) before getting them started in pairs.</a:t>
            </a:r>
          </a:p>
          <a:p>
            <a:endParaRPr lang="en-GB" baseline="0" dirty="0"/>
          </a:p>
          <a:p>
            <a:r>
              <a:rPr lang="en-GB" baseline="0" dirty="0"/>
              <a:t>3. Give pupils 30 seconds to write down 4 names (mixture of nationalities). Click on “</a:t>
            </a:r>
            <a:r>
              <a:rPr lang="en-GB" baseline="0" dirty="0" err="1"/>
              <a:t>Inicio</a:t>
            </a:r>
            <a:r>
              <a:rPr lang="en-GB" baseline="0" dirty="0"/>
              <a:t>” to trigger timer. </a:t>
            </a:r>
          </a:p>
          <a:p>
            <a:endParaRPr lang="en-GB" baseline="0" dirty="0"/>
          </a:p>
          <a:p>
            <a:r>
              <a:rPr lang="en-GB" baseline="0" dirty="0"/>
              <a:t>4. Display next slide while they are working in </a:t>
            </a:r>
            <a:r>
              <a:rPr lang="en-GB" baseline="0" dirty="0" err="1"/>
              <a:t>paris</a:t>
            </a:r>
            <a:r>
              <a:rPr lang="en-GB" baseline="0" dirty="0"/>
              <a:t>. </a:t>
            </a:r>
          </a:p>
          <a:p>
            <a:endParaRPr lang="en-GB" b="1" baseline="0" dirty="0"/>
          </a:p>
          <a:p>
            <a:r>
              <a:rPr lang="en-GB" b="1" baseline="0" dirty="0"/>
              <a:t>NB. </a:t>
            </a:r>
            <a:r>
              <a:rPr lang="en-GB" b="0" baseline="0" dirty="0"/>
              <a:t>Print the template slide (slide 20) in A5 so that pupils can cross out as they play. 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aseline="0" dirty="0"/>
              <a:t>At the end of the game, point out to them that grammar features (in this case </a:t>
            </a:r>
            <a:r>
              <a:rPr lang="en-GB" baseline="0" dirty="0" err="1"/>
              <a:t>masc</a:t>
            </a:r>
            <a:r>
              <a:rPr lang="en-GB" baseline="0" dirty="0"/>
              <a:t>/fem adjective endings) often help us to pinpoint the correct meaning more quickly, but not always!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aseline="0" dirty="0"/>
              <a:t>Adjectives used in the task:</a:t>
            </a:r>
            <a:br>
              <a:rPr lang="en-GB" baseline="0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8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714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produce full sentences using ‘soy’ &amp; ‘</a:t>
            </a:r>
            <a:r>
              <a:rPr lang="en-GB" b="0" dirty="0" err="1"/>
              <a:t>eres</a:t>
            </a:r>
            <a:r>
              <a:rPr lang="en-GB" b="0" dirty="0"/>
              <a:t>’ with permanent traits &amp; origin + using ‘de’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Read the instructions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Ask pupils to complete translate the sentences into Spanish, using the correct verb (‘soy’ &amp; ‘</a:t>
            </a:r>
            <a:r>
              <a:rPr lang="en-GB" b="0" dirty="0" err="1"/>
              <a:t>eres</a:t>
            </a:r>
            <a:r>
              <a:rPr lang="en-GB" b="0" dirty="0"/>
              <a:t>’).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Encourage early finishers to turn the statements into questions, paying attention to question marks &amp; practise raised intonation out loud.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EB7E-6F01-42DA-9753-1B46DA40E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D9C02-8263-43C8-A41C-09A34CDAA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6F11-41FB-43FD-AE53-750158C6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2FB0A-2239-4F1F-9285-B51A8AC8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10A36-5550-4FA7-AFEE-3A092C54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76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1305-CB3C-4227-BB3D-ABD827C9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50718-33F7-458B-92AC-EFABDE2E8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7007-84D9-4791-A54B-7AA8A021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C2FB1-50E5-4568-B2F9-24AFC88B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C19F1-674D-4589-AA21-BEC57A44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15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D725AE-ED6F-4C25-94A0-48989AE13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88B79-7C7C-4E72-AB3E-6EF2618C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7AF7-2E8F-4157-92FE-9156F526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7F997-EBB9-4F25-AD19-847BDFE9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43536-3E37-481E-9952-3B7224E4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4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B60D-7C84-4DCD-BCBD-68C20B9A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D4D72-BE65-4FB2-B320-BD433A070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43920-5063-4191-AE04-A905CD8B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2D647-3970-4D50-A629-0F603211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69B75-ED80-4C65-854F-EFBBC447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8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B0789-26EF-4ADB-89FB-80E6CCC9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5DBD3-3711-4C14-A673-ED6E7A23A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1AB28-6957-477F-B7A9-AE2C44B7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74871-1BEE-4030-99CE-57529CAE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E0632-E3E8-4564-AD7A-D621C6B7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22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EB8C-2CB0-4B32-B2C1-5B0BCE5C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6C73-59E2-49D9-8623-5BDC2E513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98159-84A2-49DD-AFED-3D5A7F009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7B61A-8EFC-4F86-B9DD-689CFE92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7E498-EC7E-4227-97CE-C61162B7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8CE65-ADD8-4B79-B33B-C1C7C480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4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90D34-75F5-4BB6-9589-641A2E11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CB390-A69F-415C-B402-5BD50C539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2F803-A93C-461B-A769-DE674608F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F926DE-62A3-41C2-9F96-0B2B74967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93F74-C643-45E4-907B-011B6F0E9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A74B24-AD68-446E-9AEA-9271E459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A39F53-8B5E-4139-9741-27DF60C0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7B68C8-5EB4-4E1F-8667-2E484B8D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3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01CE-3800-4F4E-9607-DF532132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99BFC-1EDA-49DC-943B-0F649404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BFD1-7A74-4264-A916-6B57C83A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891CC-5FE5-4C96-B798-F1577DBF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43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C83AB9-CAC7-4E67-906C-1570196A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B830C-D9C8-4C81-8924-CB33ADD4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FD343-7E41-440F-ADEA-6AE5732F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97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8A31-35E7-417F-8113-D2F19ADA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FB766-4B17-453B-B097-60C225FF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13C23-6489-45E1-82DE-96BD41DEE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08FCF-A916-4685-AB53-77065363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46E3F-3532-4C86-9343-FF5FAD5E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069CE-AF39-4E2E-ACDC-43F053E1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5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3867-6E31-482E-B15B-DA9A8DEA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6B4AC-499C-400C-AFF3-92468F48C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C411-61B5-40F7-AF03-848EC6A0B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8E4B9-13CA-4036-B47A-2D9BC05F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5204B-B88D-4E69-AC56-2101B604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868E5-13C8-424A-BEAD-D97DEFF69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5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CEE45-8A5B-4C7D-A8D4-7D8E1F2D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E5C4A-B6DC-4B87-BD9E-5733EB85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059A5-2F35-4583-B87A-2958E0F6C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78A4-A2BB-4C4C-A89E-1EFB0F6F7C30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6C105-5296-4EB0-9378-29FDFFB84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8BB3C-4929-4A3C-AD4B-1ADF5805C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5537-7677-4AA6-B11C-0522B9E95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64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audio" Target="../media/audio1.wav"/><Relationship Id="rId21" Type="http://schemas.openxmlformats.org/officeDocument/2006/relationships/audio" Target="../media/audio17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24" Type="http://schemas.openxmlformats.org/officeDocument/2006/relationships/audio" Target="../media/audio18.wav"/><Relationship Id="rId5" Type="http://schemas.openxmlformats.org/officeDocument/2006/relationships/audio" Target="../media/audio3.wav"/><Relationship Id="rId15" Type="http://schemas.openxmlformats.org/officeDocument/2006/relationships/audio" Target="../media/audio11.wav"/><Relationship Id="rId23" Type="http://schemas.openxmlformats.org/officeDocument/2006/relationships/image" Target="../media/image8.svg"/><Relationship Id="rId10" Type="http://schemas.openxmlformats.org/officeDocument/2006/relationships/audio" Target="../media/audio7.wav"/><Relationship Id="rId19" Type="http://schemas.openxmlformats.org/officeDocument/2006/relationships/audio" Target="../media/audio15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0.wav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microsoft.com/office/2007/relationships/hdphoto" Target="../media/hdphoto1.wdp"/><Relationship Id="rId3" Type="http://schemas.openxmlformats.org/officeDocument/2006/relationships/audio" Target="../media/audio19.wav"/><Relationship Id="rId7" Type="http://schemas.openxmlformats.org/officeDocument/2006/relationships/audio" Target="../media/audio22.wav"/><Relationship Id="rId12" Type="http://schemas.openxmlformats.org/officeDocument/2006/relationships/image" Target="../media/image11.png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audio" Target="../media/audio25.wav"/><Relationship Id="rId5" Type="http://schemas.openxmlformats.org/officeDocument/2006/relationships/audio" Target="../media/audio20.wav"/><Relationship Id="rId1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24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6.wav"/><Relationship Id="rId18" Type="http://schemas.openxmlformats.org/officeDocument/2006/relationships/audio" Target="../media/audio39.wav"/><Relationship Id="rId3" Type="http://schemas.openxmlformats.org/officeDocument/2006/relationships/audio" Target="../media/audio28.wav"/><Relationship Id="rId21" Type="http://schemas.openxmlformats.org/officeDocument/2006/relationships/image" Target="../media/image17.png"/><Relationship Id="rId7" Type="http://schemas.openxmlformats.org/officeDocument/2006/relationships/audio" Target="../media/audio32.wav"/><Relationship Id="rId12" Type="http://schemas.openxmlformats.org/officeDocument/2006/relationships/audio" Target="../media/audio35.wav"/><Relationship Id="rId17" Type="http://schemas.openxmlformats.org/officeDocument/2006/relationships/audio" Target="../media/audio38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gif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13.png"/><Relationship Id="rId24" Type="http://schemas.openxmlformats.org/officeDocument/2006/relationships/audio" Target="../media/audio40.wav"/><Relationship Id="rId5" Type="http://schemas.openxmlformats.org/officeDocument/2006/relationships/audio" Target="../media/audio30.wav"/><Relationship Id="rId15" Type="http://schemas.openxmlformats.org/officeDocument/2006/relationships/audio" Target="../media/audio37.wav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image" Target="../media/image14.gif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3.gif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22.png"/><Relationship Id="rId18" Type="http://schemas.openxmlformats.org/officeDocument/2006/relationships/audio" Target="../media/audio49.wav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12" Type="http://schemas.openxmlformats.org/officeDocument/2006/relationships/image" Target="../media/image21.png"/><Relationship Id="rId1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image" Target="../media/image20.png"/><Relationship Id="rId5" Type="http://schemas.openxmlformats.org/officeDocument/2006/relationships/audio" Target="../media/audio43.wav"/><Relationship Id="rId15" Type="http://schemas.openxmlformats.org/officeDocument/2006/relationships/image" Target="../media/image24.png"/><Relationship Id="rId10" Type="http://schemas.openxmlformats.org/officeDocument/2006/relationships/audio" Target="../media/audio48.wav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60.wav"/><Relationship Id="rId18" Type="http://schemas.openxmlformats.org/officeDocument/2006/relationships/audio" Target="../media/audio65.wav"/><Relationship Id="rId26" Type="http://schemas.openxmlformats.org/officeDocument/2006/relationships/image" Target="../media/image26.png"/><Relationship Id="rId3" Type="http://schemas.openxmlformats.org/officeDocument/2006/relationships/audio" Target="../media/audio50.wav"/><Relationship Id="rId21" Type="http://schemas.openxmlformats.org/officeDocument/2006/relationships/audio" Target="../media/audio68.wav"/><Relationship Id="rId7" Type="http://schemas.openxmlformats.org/officeDocument/2006/relationships/audio" Target="../media/audio54.wav"/><Relationship Id="rId12" Type="http://schemas.openxmlformats.org/officeDocument/2006/relationships/audio" Target="../media/audio59.wav"/><Relationship Id="rId17" Type="http://schemas.openxmlformats.org/officeDocument/2006/relationships/audio" Target="../media/audio64.wav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63.wav"/><Relationship Id="rId20" Type="http://schemas.openxmlformats.org/officeDocument/2006/relationships/audio" Target="../media/audio67.wav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3.wav"/><Relationship Id="rId11" Type="http://schemas.openxmlformats.org/officeDocument/2006/relationships/audio" Target="../media/audio58.wav"/><Relationship Id="rId24" Type="http://schemas.openxmlformats.org/officeDocument/2006/relationships/image" Target="../media/image21.png"/><Relationship Id="rId5" Type="http://schemas.openxmlformats.org/officeDocument/2006/relationships/audio" Target="../media/audio52.wav"/><Relationship Id="rId15" Type="http://schemas.openxmlformats.org/officeDocument/2006/relationships/audio" Target="../media/audio62.wav"/><Relationship Id="rId23" Type="http://schemas.openxmlformats.org/officeDocument/2006/relationships/audio" Target="../media/audio70.wav"/><Relationship Id="rId28" Type="http://schemas.openxmlformats.org/officeDocument/2006/relationships/image" Target="../media/image4.png"/><Relationship Id="rId10" Type="http://schemas.openxmlformats.org/officeDocument/2006/relationships/audio" Target="../media/audio57.wav"/><Relationship Id="rId19" Type="http://schemas.openxmlformats.org/officeDocument/2006/relationships/audio" Target="../media/audio66.wav"/><Relationship Id="rId31" Type="http://schemas.openxmlformats.org/officeDocument/2006/relationships/audio" Target="../media/audio49.wav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audio" Target="../media/audio61.wav"/><Relationship Id="rId22" Type="http://schemas.openxmlformats.org/officeDocument/2006/relationships/audio" Target="../media/audio69.wav"/><Relationship Id="rId27" Type="http://schemas.openxmlformats.org/officeDocument/2006/relationships/image" Target="../media/image27.png"/><Relationship Id="rId30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1571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dirty="0"/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FD7D3FD-F119-FED8-04A8-AC6C10EFD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463" y="5157317"/>
            <a:ext cx="888578" cy="1687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D34703-CF24-BA03-A048-AEEF58F9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297" y="5137061"/>
            <a:ext cx="1407137" cy="16879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8A2D82-ADE9-F0D5-0DF6-A0163551D654}"/>
              </a:ext>
            </a:extLst>
          </p:cNvPr>
          <p:cNvGrpSpPr/>
          <p:nvPr/>
        </p:nvGrpSpPr>
        <p:grpSpPr>
          <a:xfrm>
            <a:off x="2384879" y="4001397"/>
            <a:ext cx="1802628" cy="1372022"/>
            <a:chOff x="71087" y="1941384"/>
            <a:chExt cx="2449051" cy="1372022"/>
          </a:xfrm>
        </p:grpSpPr>
        <p:pic>
          <p:nvPicPr>
            <p:cNvPr id="6" name="Picture 5" descr="Free Bubble Speech vector and picture">
              <a:extLst>
                <a:ext uri="{FF2B5EF4-FFF2-40B4-BE49-F238E27FC236}">
                  <a16:creationId xmlns:a16="http://schemas.microsoft.com/office/drawing/2014/main" id="{BDB6994B-9FA0-CFA0-A001-204EBBE47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7" y="1941384"/>
              <a:ext cx="2449051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54117BD-ED99-2B90-C285-40B835BC4C98}"/>
                </a:ext>
              </a:extLst>
            </p:cNvPr>
            <p:cNvSpPr txBox="1"/>
            <p:nvPr/>
          </p:nvSpPr>
          <p:spPr>
            <a:xfrm>
              <a:off x="71087" y="2020086"/>
              <a:ext cx="244905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3200" b="1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rgbClr val="E392FE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Soy de </a:t>
              </a:r>
              <a:r>
                <a:rPr lang="en-GB" sz="2800" b="1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rgbClr val="E392FE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Perú</a:t>
              </a:r>
              <a:r>
                <a:rPr lang="en-GB" sz="3200" b="1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rgbClr val="E392FE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F2C6FC-2010-CBB6-2B3F-BD664A643850}"/>
              </a:ext>
            </a:extLst>
          </p:cNvPr>
          <p:cNvGrpSpPr/>
          <p:nvPr/>
        </p:nvGrpSpPr>
        <p:grpSpPr>
          <a:xfrm flipH="1">
            <a:off x="4474515" y="3981295"/>
            <a:ext cx="2397648" cy="1372022"/>
            <a:chOff x="781757" y="1579452"/>
            <a:chExt cx="2397648" cy="1372022"/>
          </a:xfrm>
        </p:grpSpPr>
        <p:pic>
          <p:nvPicPr>
            <p:cNvPr id="9" name="Picture 8" descr="Free Bubble Speech vector and picture">
              <a:extLst>
                <a:ext uri="{FF2B5EF4-FFF2-40B4-BE49-F238E27FC236}">
                  <a16:creationId xmlns:a16="http://schemas.microsoft.com/office/drawing/2014/main" id="{240009D2-AA62-D73F-042C-5C135E46C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057" y="1579452"/>
              <a:ext cx="2261348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970A2834-A1D5-C849-A069-00D83C31BD54}"/>
                </a:ext>
              </a:extLst>
            </p:cNvPr>
            <p:cNvSpPr txBox="1"/>
            <p:nvPr/>
          </p:nvSpPr>
          <p:spPr>
            <a:xfrm>
              <a:off x="781757" y="1793110"/>
              <a:ext cx="2346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400" b="1" dirty="0">
                  <a:ln w="19050" cmpd="sng">
                    <a:solidFill>
                      <a:srgbClr val="FF9900"/>
                    </a:solidFill>
                    <a:prstDash val="solid"/>
                  </a:ln>
                  <a:solidFill>
                    <a:srgbClr val="FFE593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Soy de Perú y España.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2"/>
          <p:cNvCxnSpPr/>
          <p:nvPr/>
        </p:nvCxnSpPr>
        <p:spPr>
          <a:xfrm>
            <a:off x="5911193" y="1363405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92814" y="57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6095425" y="1276026"/>
            <a:ext cx="626637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Complete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poem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rhymes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34" name="Google Shape;158;p2">
            <a:extLst>
              <a:ext uri="{FF2B5EF4-FFF2-40B4-BE49-F238E27FC236}">
                <a16:creationId xmlns:a16="http://schemas.microsoft.com/office/drawing/2014/main" id="{5EFCC2C2-D4BB-4A0E-8F6F-9C7555B1B91F}"/>
              </a:ext>
            </a:extLst>
          </p:cNvPr>
          <p:cNvSpPr txBox="1"/>
          <p:nvPr/>
        </p:nvSpPr>
        <p:spPr>
          <a:xfrm>
            <a:off x="6298336" y="1896778"/>
            <a:ext cx="49297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a, casa en  __________. </a:t>
            </a:r>
          </a:p>
        </p:txBody>
      </p:sp>
      <p:sp>
        <p:nvSpPr>
          <p:cNvPr id="36" name="Google Shape;160;p2">
            <a:extLst>
              <a:ext uri="{FF2B5EF4-FFF2-40B4-BE49-F238E27FC236}">
                <a16:creationId xmlns:a16="http://schemas.microsoft.com/office/drawing/2014/main" id="{504AF189-DF40-4CFF-85CD-C0BFF02A7498}"/>
              </a:ext>
            </a:extLst>
          </p:cNvPr>
          <p:cNvSpPr txBox="1"/>
          <p:nvPr/>
        </p:nvSpPr>
        <p:spPr>
          <a:xfrm>
            <a:off x="6120635" y="5799594"/>
            <a:ext cx="6083717" cy="10156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curioso           Andrés   	          azul                        Pol     	Cortés	         Málaga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Madrid		</a:t>
            </a:r>
          </a:p>
        </p:txBody>
      </p:sp>
      <p:sp>
        <p:nvSpPr>
          <p:cNvPr id="38" name="Google Shape;162;p2">
            <a:extLst>
              <a:ext uri="{FF2B5EF4-FFF2-40B4-BE49-F238E27FC236}">
                <a16:creationId xmlns:a16="http://schemas.microsoft.com/office/drawing/2014/main" id="{2A4E0B7A-56BA-4120-9657-06CBB15BB0F4}"/>
              </a:ext>
            </a:extLst>
          </p:cNvPr>
          <p:cNvSpPr/>
          <p:nvPr/>
        </p:nvSpPr>
        <p:spPr>
          <a:xfrm>
            <a:off x="10615156" y="1916156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57;p2">
            <a:hlinkClick r:id="" action="ppaction://noaction">
              <a:snd r:embed="rId9" name="27_escuchaquepalabraes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72578" y="638024"/>
            <a:ext cx="56002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58;p2">
            <a:extLst>
              <a:ext uri="{FF2B5EF4-FFF2-40B4-BE49-F238E27FC236}">
                <a16:creationId xmlns:a16="http://schemas.microsoft.com/office/drawing/2014/main" id="{AB77E239-534B-4EEC-B850-FAB7299B8445}"/>
              </a:ext>
            </a:extLst>
          </p:cNvPr>
          <p:cNvSpPr txBox="1"/>
          <p:nvPr/>
        </p:nvSpPr>
        <p:spPr>
          <a:xfrm>
            <a:off x="1576357" y="1994425"/>
            <a:ext cx="43738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	  |    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158;p2">
            <a:hlinkClick r:id="" action="ppaction://noaction">
              <a:snd r:embed="rId10" name="28_1cosa.wav"/>
            </a:hlinkClick>
            <a:extLst>
              <a:ext uri="{FF2B5EF4-FFF2-40B4-BE49-F238E27FC236}">
                <a16:creationId xmlns:a16="http://schemas.microsoft.com/office/drawing/2014/main" id="{27993AE6-1042-4739-915A-A6247986C0C6}"/>
              </a:ext>
            </a:extLst>
          </p:cNvPr>
          <p:cNvSpPr txBox="1"/>
          <p:nvPr/>
        </p:nvSpPr>
        <p:spPr>
          <a:xfrm>
            <a:off x="835683" y="1980885"/>
            <a:ext cx="6922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77" name="Google Shape;158;p2">
            <a:hlinkClick r:id="" action="ppaction://noaction">
              <a:snd r:embed="rId11" name="29_2luna.wav"/>
            </a:hlinkClick>
            <a:extLst>
              <a:ext uri="{FF2B5EF4-FFF2-40B4-BE49-F238E27FC236}">
                <a16:creationId xmlns:a16="http://schemas.microsoft.com/office/drawing/2014/main" id="{8FB48329-4C98-4C32-9348-189E7A263CFF}"/>
              </a:ext>
            </a:extLst>
          </p:cNvPr>
          <p:cNvSpPr txBox="1"/>
          <p:nvPr/>
        </p:nvSpPr>
        <p:spPr>
          <a:xfrm>
            <a:off x="847723" y="2588941"/>
            <a:ext cx="12142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86" name="Google Shape;158;p2">
            <a:extLst>
              <a:ext uri="{FF2B5EF4-FFF2-40B4-BE49-F238E27FC236}">
                <a16:creationId xmlns:a16="http://schemas.microsoft.com/office/drawing/2014/main" id="{A6C0D82C-7DFF-42D4-9516-80CE50DB2346}"/>
              </a:ext>
            </a:extLst>
          </p:cNvPr>
          <p:cNvSpPr txBox="1"/>
          <p:nvPr/>
        </p:nvSpPr>
        <p:spPr>
          <a:xfrm>
            <a:off x="6266550" y="2698346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e, Inés con _________. </a:t>
            </a:r>
          </a:p>
        </p:txBody>
      </p:sp>
      <p:sp>
        <p:nvSpPr>
          <p:cNvPr id="87" name="Google Shape;158;p2">
            <a:extLst>
              <a:ext uri="{FF2B5EF4-FFF2-40B4-BE49-F238E27FC236}">
                <a16:creationId xmlns:a16="http://schemas.microsoft.com/office/drawing/2014/main" id="{F4BA5BAB-CBEA-4424-89B2-2F7E19990632}"/>
              </a:ext>
            </a:extLst>
          </p:cNvPr>
          <p:cNvSpPr txBox="1"/>
          <p:nvPr/>
        </p:nvSpPr>
        <p:spPr>
          <a:xfrm>
            <a:off x="6265669" y="3432209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i, aquí en  _________. </a:t>
            </a:r>
          </a:p>
        </p:txBody>
      </p:sp>
      <p:sp>
        <p:nvSpPr>
          <p:cNvPr id="88" name="Google Shape;158;p2">
            <a:extLst>
              <a:ext uri="{FF2B5EF4-FFF2-40B4-BE49-F238E27FC236}">
                <a16:creationId xmlns:a16="http://schemas.microsoft.com/office/drawing/2014/main" id="{BDA5BB80-0FBD-4F5E-857F-11A0F343D20D}"/>
              </a:ext>
            </a:extLst>
          </p:cNvPr>
          <p:cNvSpPr txBox="1"/>
          <p:nvPr/>
        </p:nvSpPr>
        <p:spPr>
          <a:xfrm>
            <a:off x="6273707" y="4163760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o, el oso ___________. </a:t>
            </a:r>
          </a:p>
        </p:txBody>
      </p:sp>
      <p:sp>
        <p:nvSpPr>
          <p:cNvPr id="89" name="Google Shape;158;p2">
            <a:extLst>
              <a:ext uri="{FF2B5EF4-FFF2-40B4-BE49-F238E27FC236}">
                <a16:creationId xmlns:a16="http://schemas.microsoft.com/office/drawing/2014/main" id="{A21FCE78-7269-4809-B2D3-C17D22C53F01}"/>
              </a:ext>
            </a:extLst>
          </p:cNvPr>
          <p:cNvSpPr txBox="1"/>
          <p:nvPr/>
        </p:nvSpPr>
        <p:spPr>
          <a:xfrm>
            <a:off x="6273706" y="4956716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u, el universo _________. </a:t>
            </a:r>
          </a:p>
        </p:txBody>
      </p:sp>
      <p:sp>
        <p:nvSpPr>
          <p:cNvPr id="90" name="Google Shape;162;p2">
            <a:extLst>
              <a:ext uri="{FF2B5EF4-FFF2-40B4-BE49-F238E27FC236}">
                <a16:creationId xmlns:a16="http://schemas.microsoft.com/office/drawing/2014/main" id="{3B6D612A-326D-4E74-95DC-E5BE27D82976}"/>
              </a:ext>
            </a:extLst>
          </p:cNvPr>
          <p:cNvSpPr/>
          <p:nvPr/>
        </p:nvSpPr>
        <p:spPr>
          <a:xfrm>
            <a:off x="10625915" y="2666228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62;p2">
            <a:extLst>
              <a:ext uri="{FF2B5EF4-FFF2-40B4-BE49-F238E27FC236}">
                <a16:creationId xmlns:a16="http://schemas.microsoft.com/office/drawing/2014/main" id="{B954BF5E-64B4-42EB-A622-E287E0EA8CE4}"/>
              </a:ext>
            </a:extLst>
          </p:cNvPr>
          <p:cNvSpPr/>
          <p:nvPr/>
        </p:nvSpPr>
        <p:spPr>
          <a:xfrm>
            <a:off x="10622454" y="3423752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162;p2">
            <a:extLst>
              <a:ext uri="{FF2B5EF4-FFF2-40B4-BE49-F238E27FC236}">
                <a16:creationId xmlns:a16="http://schemas.microsoft.com/office/drawing/2014/main" id="{681B6950-E86A-4FE8-B265-BDD6F3FDAA96}"/>
              </a:ext>
            </a:extLst>
          </p:cNvPr>
          <p:cNvSpPr/>
          <p:nvPr/>
        </p:nvSpPr>
        <p:spPr>
          <a:xfrm>
            <a:off x="10608934" y="4178586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62;p2">
            <a:extLst>
              <a:ext uri="{FF2B5EF4-FFF2-40B4-BE49-F238E27FC236}">
                <a16:creationId xmlns:a16="http://schemas.microsoft.com/office/drawing/2014/main" id="{86F7E4F8-729E-420D-8A32-648824B3223F}"/>
              </a:ext>
            </a:extLst>
          </p:cNvPr>
          <p:cNvSpPr/>
          <p:nvPr/>
        </p:nvSpPr>
        <p:spPr>
          <a:xfrm>
            <a:off x="10603032" y="4943797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EA9C1A0-A304-4BFF-A556-E9F9C1E71AD2}"/>
              </a:ext>
            </a:extLst>
          </p:cNvPr>
          <p:cNvSpPr txBox="1"/>
          <p:nvPr/>
        </p:nvSpPr>
        <p:spPr>
          <a:xfrm>
            <a:off x="8713036" y="2132293"/>
            <a:ext cx="158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Málaga</a:t>
            </a:r>
          </a:p>
        </p:txBody>
      </p:sp>
      <p:pic>
        <p:nvPicPr>
          <p:cNvPr id="102" name="Picture 4" descr="Paint Strokes, Paint Brushes, Colorful, Painting">
            <a:extLst>
              <a:ext uri="{FF2B5EF4-FFF2-40B4-BE49-F238E27FC236}">
                <a16:creationId xmlns:a16="http://schemas.microsoft.com/office/drawing/2014/main" id="{2D3C7AE3-DBB0-47B2-A791-42032F7C5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7" t="35608" r="2105" b="40415"/>
          <a:stretch/>
        </p:blipFill>
        <p:spPr bwMode="auto">
          <a:xfrm>
            <a:off x="11123681" y="5845846"/>
            <a:ext cx="521420" cy="2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49175604-63E3-4887-B6A5-9FD966794C82}"/>
              </a:ext>
            </a:extLst>
          </p:cNvPr>
          <p:cNvSpPr txBox="1"/>
          <p:nvPr/>
        </p:nvSpPr>
        <p:spPr>
          <a:xfrm>
            <a:off x="8852869" y="2974372"/>
            <a:ext cx="134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Andrés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5EB4391-CD39-4E59-9E7B-6F0735C56506}"/>
              </a:ext>
            </a:extLst>
          </p:cNvPr>
          <p:cNvSpPr txBox="1"/>
          <p:nvPr/>
        </p:nvSpPr>
        <p:spPr>
          <a:xfrm>
            <a:off x="8454596" y="3712847"/>
            <a:ext cx="152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Madrid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3403D-5901-4BD6-B808-B336CF072CAD}"/>
              </a:ext>
            </a:extLst>
          </p:cNvPr>
          <p:cNvSpPr txBox="1"/>
          <p:nvPr/>
        </p:nvSpPr>
        <p:spPr>
          <a:xfrm>
            <a:off x="8488104" y="4428821"/>
            <a:ext cx="156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Pol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9A59AB4-46C9-42A4-B574-4AA7013F08BB}"/>
              </a:ext>
            </a:extLst>
          </p:cNvPr>
          <p:cNvSpPr txBox="1"/>
          <p:nvPr/>
        </p:nvSpPr>
        <p:spPr>
          <a:xfrm>
            <a:off x="8922160" y="5193384"/>
            <a:ext cx="156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azul</a:t>
            </a:r>
          </a:p>
        </p:txBody>
      </p:sp>
      <p:sp>
        <p:nvSpPr>
          <p:cNvPr id="113" name="Google Shape;153;p2">
            <a:hlinkClick r:id="" action="ppaction://noaction">
              <a:snd r:embed="rId13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9190777" y="62407"/>
            <a:ext cx="9538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58;p2">
            <a:extLst>
              <a:ext uri="{FF2B5EF4-FFF2-40B4-BE49-F238E27FC236}">
                <a16:creationId xmlns:a16="http://schemas.microsoft.com/office/drawing/2014/main" id="{127F6514-911C-4A9D-B181-9CCC2C484776}"/>
              </a:ext>
            </a:extLst>
          </p:cNvPr>
          <p:cNvSpPr txBox="1"/>
          <p:nvPr/>
        </p:nvSpPr>
        <p:spPr>
          <a:xfrm>
            <a:off x="1553857" y="2612106"/>
            <a:ext cx="43738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	  |    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158;p2">
            <a:hlinkClick r:id="" action="ppaction://noaction">
              <a:snd r:embed="rId14" name="30_3masa.wav"/>
            </a:hlinkClick>
            <a:extLst>
              <a:ext uri="{FF2B5EF4-FFF2-40B4-BE49-F238E27FC236}">
                <a16:creationId xmlns:a16="http://schemas.microsoft.com/office/drawing/2014/main" id="{F2051B54-3B4C-4453-AE34-61271C2E065E}"/>
              </a:ext>
            </a:extLst>
          </p:cNvPr>
          <p:cNvSpPr txBox="1"/>
          <p:nvPr/>
        </p:nvSpPr>
        <p:spPr>
          <a:xfrm>
            <a:off x="861895" y="3228633"/>
            <a:ext cx="12142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82" name="Google Shape;158;p2">
            <a:extLst>
              <a:ext uri="{FF2B5EF4-FFF2-40B4-BE49-F238E27FC236}">
                <a16:creationId xmlns:a16="http://schemas.microsoft.com/office/drawing/2014/main" id="{9586B6AA-3807-434F-B8AE-ECDC26D1922B}"/>
              </a:ext>
            </a:extLst>
          </p:cNvPr>
          <p:cNvSpPr txBox="1"/>
          <p:nvPr/>
        </p:nvSpPr>
        <p:spPr>
          <a:xfrm>
            <a:off x="1568029" y="3251798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|    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Google Shape;158;p2">
            <a:hlinkClick r:id="" action="ppaction://noaction">
              <a:snd r:embed="rId15" name="31_4risa.wav"/>
            </a:hlinkClick>
            <a:extLst>
              <a:ext uri="{FF2B5EF4-FFF2-40B4-BE49-F238E27FC236}">
                <a16:creationId xmlns:a16="http://schemas.microsoft.com/office/drawing/2014/main" id="{C6732064-B73A-4B85-B497-34F91547FF8E}"/>
              </a:ext>
            </a:extLst>
          </p:cNvPr>
          <p:cNvSpPr txBox="1"/>
          <p:nvPr/>
        </p:nvSpPr>
        <p:spPr>
          <a:xfrm>
            <a:off x="847723" y="3888650"/>
            <a:ext cx="12142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85" name="Google Shape;158;p2">
            <a:extLst>
              <a:ext uri="{FF2B5EF4-FFF2-40B4-BE49-F238E27FC236}">
                <a16:creationId xmlns:a16="http://schemas.microsoft.com/office/drawing/2014/main" id="{DF0D2F15-4E52-44F3-A5B1-4284E3C58D7F}"/>
              </a:ext>
            </a:extLst>
          </p:cNvPr>
          <p:cNvSpPr txBox="1"/>
          <p:nvPr/>
        </p:nvSpPr>
        <p:spPr>
          <a:xfrm>
            <a:off x="1553857" y="3911815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	  |    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58;p2">
            <a:hlinkClick r:id="" action="ppaction://noaction">
              <a:snd r:embed="rId16" name="32_5dedo.wav"/>
            </a:hlinkClick>
            <a:extLst>
              <a:ext uri="{FF2B5EF4-FFF2-40B4-BE49-F238E27FC236}">
                <a16:creationId xmlns:a16="http://schemas.microsoft.com/office/drawing/2014/main" id="{87BB1FA9-E7CF-468B-A7F5-EDE6BD85D8E9}"/>
              </a:ext>
            </a:extLst>
          </p:cNvPr>
          <p:cNvSpPr txBox="1"/>
          <p:nvPr/>
        </p:nvSpPr>
        <p:spPr>
          <a:xfrm>
            <a:off x="861896" y="4577326"/>
            <a:ext cx="8779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sp>
        <p:nvSpPr>
          <p:cNvPr id="110" name="Google Shape;158;p2">
            <a:extLst>
              <a:ext uri="{FF2B5EF4-FFF2-40B4-BE49-F238E27FC236}">
                <a16:creationId xmlns:a16="http://schemas.microsoft.com/office/drawing/2014/main" id="{D1BB7FB3-F2EB-4841-A629-4DA72D9B0345}"/>
              </a:ext>
            </a:extLst>
          </p:cNvPr>
          <p:cNvSpPr txBox="1"/>
          <p:nvPr/>
        </p:nvSpPr>
        <p:spPr>
          <a:xfrm>
            <a:off x="1568029" y="4600491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|    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58;p2">
            <a:hlinkClick r:id="" action="ppaction://noaction">
              <a:snd r:embed="rId17" name="33_6lima.wav"/>
            </a:hlinkClick>
            <a:extLst>
              <a:ext uri="{FF2B5EF4-FFF2-40B4-BE49-F238E27FC236}">
                <a16:creationId xmlns:a16="http://schemas.microsoft.com/office/drawing/2014/main" id="{7FA3D13B-669D-4925-800D-18DF02A0DFE5}"/>
              </a:ext>
            </a:extLst>
          </p:cNvPr>
          <p:cNvSpPr txBox="1"/>
          <p:nvPr/>
        </p:nvSpPr>
        <p:spPr>
          <a:xfrm>
            <a:off x="851259" y="5296930"/>
            <a:ext cx="8779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[6]</a:t>
            </a:r>
          </a:p>
        </p:txBody>
      </p:sp>
      <p:sp>
        <p:nvSpPr>
          <p:cNvPr id="114" name="Google Shape;158;p2">
            <a:extLst>
              <a:ext uri="{FF2B5EF4-FFF2-40B4-BE49-F238E27FC236}">
                <a16:creationId xmlns:a16="http://schemas.microsoft.com/office/drawing/2014/main" id="{F6FD2035-E316-4FE7-8D80-1E49E0FB71D0}"/>
              </a:ext>
            </a:extLst>
          </p:cNvPr>
          <p:cNvSpPr txBox="1"/>
          <p:nvPr/>
        </p:nvSpPr>
        <p:spPr>
          <a:xfrm>
            <a:off x="1557392" y="5320095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 |    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9DF7013E-0AA3-49C0-B31D-9CC39B4E801F}"/>
              </a:ext>
            </a:extLst>
          </p:cNvPr>
          <p:cNvSpPr/>
          <p:nvPr/>
        </p:nvSpPr>
        <p:spPr>
          <a:xfrm>
            <a:off x="3195931" y="2045839"/>
            <a:ext cx="1266431" cy="46886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B0FA277-9CE2-487D-9E82-18755A7597B2}"/>
              </a:ext>
            </a:extLst>
          </p:cNvPr>
          <p:cNvSpPr/>
          <p:nvPr/>
        </p:nvSpPr>
        <p:spPr>
          <a:xfrm>
            <a:off x="1472278" y="2643484"/>
            <a:ext cx="1266431" cy="46886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1968983D-245C-409E-AF99-5996F93DCD35}"/>
              </a:ext>
            </a:extLst>
          </p:cNvPr>
          <p:cNvSpPr/>
          <p:nvPr/>
        </p:nvSpPr>
        <p:spPr>
          <a:xfrm>
            <a:off x="1495358" y="3302190"/>
            <a:ext cx="1266431" cy="46886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5C7A2409-45A2-437A-A9E0-FF91704F8C49}"/>
              </a:ext>
            </a:extLst>
          </p:cNvPr>
          <p:cNvSpPr/>
          <p:nvPr/>
        </p:nvSpPr>
        <p:spPr>
          <a:xfrm>
            <a:off x="3180568" y="3921944"/>
            <a:ext cx="1266431" cy="46886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C78A0549-210F-4DEC-9E1A-DC4D4290F338}"/>
              </a:ext>
            </a:extLst>
          </p:cNvPr>
          <p:cNvSpPr/>
          <p:nvPr/>
        </p:nvSpPr>
        <p:spPr>
          <a:xfrm>
            <a:off x="1566152" y="4643221"/>
            <a:ext cx="1266431" cy="46886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BA34F58B-8E07-43F7-8C7A-AF33F8941670}"/>
              </a:ext>
            </a:extLst>
          </p:cNvPr>
          <p:cNvSpPr/>
          <p:nvPr/>
        </p:nvSpPr>
        <p:spPr>
          <a:xfrm>
            <a:off x="1527894" y="5313477"/>
            <a:ext cx="1266431" cy="46886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53;p2">
            <a:hlinkClick r:id="" action="ppaction://noaction">
              <a:snd r:embed="rId18" name="a.wav"/>
            </a:hlinkClick>
            <a:extLst>
              <a:ext uri="{FF2B5EF4-FFF2-40B4-BE49-F238E27FC236}">
                <a16:creationId xmlns:a16="http://schemas.microsoft.com/office/drawing/2014/main" id="{FA2F5D53-B63A-409C-B1C3-3407C3FCA0C1}"/>
              </a:ext>
            </a:extLst>
          </p:cNvPr>
          <p:cNvSpPr txBox="1"/>
          <p:nvPr/>
        </p:nvSpPr>
        <p:spPr>
          <a:xfrm>
            <a:off x="8681553" y="66177"/>
            <a:ext cx="9538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53;p2">
            <a:hlinkClick r:id="" action="ppaction://noaction">
              <a:snd r:embed="rId19" name="1_i.wav"/>
            </a:hlinkClick>
            <a:extLst>
              <a:ext uri="{FF2B5EF4-FFF2-40B4-BE49-F238E27FC236}">
                <a16:creationId xmlns:a16="http://schemas.microsoft.com/office/drawing/2014/main" id="{1CE50A91-F7B6-4CC9-AAC1-4160AB2426AC}"/>
              </a:ext>
            </a:extLst>
          </p:cNvPr>
          <p:cNvSpPr txBox="1"/>
          <p:nvPr/>
        </p:nvSpPr>
        <p:spPr>
          <a:xfrm>
            <a:off x="9697808" y="66177"/>
            <a:ext cx="9444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53;p2">
            <a:hlinkClick r:id="" action="ppaction://noaction">
              <a:snd r:embed="rId20" name="o.wav"/>
            </a:hlinkClick>
            <a:extLst>
              <a:ext uri="{FF2B5EF4-FFF2-40B4-BE49-F238E27FC236}">
                <a16:creationId xmlns:a16="http://schemas.microsoft.com/office/drawing/2014/main" id="{1D617529-4A79-432E-A14D-D516045F6A02}"/>
              </a:ext>
            </a:extLst>
          </p:cNvPr>
          <p:cNvSpPr txBox="1"/>
          <p:nvPr/>
        </p:nvSpPr>
        <p:spPr>
          <a:xfrm>
            <a:off x="10041142" y="58981"/>
            <a:ext cx="9444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53;p2">
            <a:hlinkClick r:id="" action="ppaction://noaction">
              <a:snd r:embed="rId21" name="t1w2s3_u.wav"/>
            </a:hlinkClick>
            <a:extLst>
              <a:ext uri="{FF2B5EF4-FFF2-40B4-BE49-F238E27FC236}">
                <a16:creationId xmlns:a16="http://schemas.microsoft.com/office/drawing/2014/main" id="{4376C2F7-49DF-4CD7-9A30-6EB9609769A2}"/>
              </a:ext>
            </a:extLst>
          </p:cNvPr>
          <p:cNvSpPr txBox="1"/>
          <p:nvPr/>
        </p:nvSpPr>
        <p:spPr>
          <a:xfrm>
            <a:off x="10567470" y="65496"/>
            <a:ext cx="9444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A04C75E7-71F0-E082-A47B-CCB0DD1D62B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195" y="1174429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24" name="t1_w7_fs1_1.wav"/>
            </a:hlinkClick>
            <a:extLst>
              <a:ext uri="{FF2B5EF4-FFF2-40B4-BE49-F238E27FC236}">
                <a16:creationId xmlns:a16="http://schemas.microsoft.com/office/drawing/2014/main" id="{1D85A3DF-971D-3D80-1E7D-0F4DEE06B635}"/>
              </a:ext>
            </a:extLst>
          </p:cNvPr>
          <p:cNvSpPr/>
          <p:nvPr/>
        </p:nvSpPr>
        <p:spPr>
          <a:xfrm>
            <a:off x="969735" y="1331922"/>
            <a:ext cx="4862875" cy="498602"/>
          </a:xfrm>
          <a:prstGeom prst="wedgeRoundRectCallout">
            <a:avLst>
              <a:gd name="adj1" fmla="val -56334"/>
              <a:gd name="adj2" fmla="val 828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palabra* es?</a:t>
            </a:r>
          </a:p>
        </p:txBody>
      </p:sp>
      <p:sp>
        <p:nvSpPr>
          <p:cNvPr id="5" name="Google Shape;157;p2">
            <a:hlinkClick r:id="" action="ppaction://noaction">
              <a:snd r:embed="rId9" name="27_escuchaquepalabraes.wav"/>
            </a:hlinkClick>
            <a:extLst>
              <a:ext uri="{FF2B5EF4-FFF2-40B4-BE49-F238E27FC236}">
                <a16:creationId xmlns:a16="http://schemas.microsoft.com/office/drawing/2014/main" id="{002E586E-9089-461D-BF33-C9E500A2CC48}"/>
              </a:ext>
            </a:extLst>
          </p:cNvPr>
          <p:cNvSpPr txBox="1"/>
          <p:nvPr/>
        </p:nvSpPr>
        <p:spPr>
          <a:xfrm>
            <a:off x="5963077" y="772425"/>
            <a:ext cx="10894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noProof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BE0A54-74EB-DA41-D978-C736FB8E287D}"/>
              </a:ext>
            </a:extLst>
          </p:cNvPr>
          <p:cNvSpPr txBox="1">
            <a:spLocks/>
          </p:cNvSpPr>
          <p:nvPr/>
        </p:nvSpPr>
        <p:spPr>
          <a:xfrm>
            <a:off x="10577866" y="882628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7861B-7344-62B1-4B0F-816456F3AFD1}"/>
              </a:ext>
            </a:extLst>
          </p:cNvPr>
          <p:cNvSpPr txBox="1"/>
          <p:nvPr/>
        </p:nvSpPr>
        <p:spPr>
          <a:xfrm>
            <a:off x="-23624" y="6312557"/>
            <a:ext cx="2485561" cy="461665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palabra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= word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4-conacasaenmala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5_c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_coniaquienmadr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7_conoelosop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8_conueluniversoaz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4-conacasaenmala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5_c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_coniaquienmadr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7_conoelosop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8_conueluniversoaz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 animBg="1"/>
      <p:bldP spid="38" grpId="0" animBg="1"/>
      <p:bldP spid="48" grpId="0"/>
      <p:bldP spid="76" grpId="0"/>
      <p:bldP spid="77" grpId="0"/>
      <p:bldP spid="86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 animBg="1"/>
      <p:bldP spid="99" grpId="0"/>
      <p:bldP spid="104" grpId="0"/>
      <p:bldP spid="105" grpId="0"/>
      <p:bldP spid="108" grpId="0"/>
      <p:bldP spid="112" grpId="0"/>
      <p:bldP spid="80" grpId="0"/>
      <p:bldP spid="81" grpId="0"/>
      <p:bldP spid="82" grpId="0"/>
      <p:bldP spid="84" grpId="0"/>
      <p:bldP spid="85" grpId="0"/>
      <p:bldP spid="109" grpId="0"/>
      <p:bldP spid="110" grpId="0"/>
      <p:bldP spid="111" grpId="0"/>
      <p:bldP spid="114" grpId="0"/>
      <p:bldP spid="115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" name="Google Shape;339;p8"/>
          <p:cNvGraphicFramePr/>
          <p:nvPr/>
        </p:nvGraphicFramePr>
        <p:xfrm>
          <a:off x="1078967" y="1803702"/>
          <a:ext cx="5815320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66557552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calm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serious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" name="Google Shape;339;p8">
            <a:extLst>
              <a:ext uri="{FF2B5EF4-FFF2-40B4-BE49-F238E27FC236}">
                <a16:creationId xmlns:a16="http://schemas.microsoft.com/office/drawing/2014/main" id="{409909B6-FE99-4A2D-887A-4F923EB5E0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306070"/>
              </p:ext>
            </p:extLst>
          </p:nvPr>
        </p:nvGraphicFramePr>
        <p:xfrm>
          <a:off x="1063727" y="2405821"/>
          <a:ext cx="5815320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66557552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fast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slow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1" name="Google Shape;339;p8">
            <a:extLst>
              <a:ext uri="{FF2B5EF4-FFF2-40B4-BE49-F238E27FC236}">
                <a16:creationId xmlns:a16="http://schemas.microsoft.com/office/drawing/2014/main" id="{9F69DC19-EC72-4EF3-BCE1-3F8524B54E5A}"/>
              </a:ext>
            </a:extLst>
          </p:cNvPr>
          <p:cNvGraphicFramePr/>
          <p:nvPr/>
        </p:nvGraphicFramePr>
        <p:xfrm>
          <a:off x="1078967" y="3054981"/>
          <a:ext cx="5815320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66557552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normally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always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4" name="Google Shape;339;p8">
            <a:extLst>
              <a:ext uri="{FF2B5EF4-FFF2-40B4-BE49-F238E27FC236}">
                <a16:creationId xmlns:a16="http://schemas.microsoft.com/office/drawing/2014/main" id="{0FAB89B4-FA43-4DE4-8C84-C834A3CE2B27}"/>
              </a:ext>
            </a:extLst>
          </p:cNvPr>
          <p:cNvGraphicFramePr/>
          <p:nvPr/>
        </p:nvGraphicFramePr>
        <p:xfrm>
          <a:off x="1063727" y="3718302"/>
          <a:ext cx="5815320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66557552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nervous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serious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7" name="Google Shape;339;p8">
            <a:extLst>
              <a:ext uri="{FF2B5EF4-FFF2-40B4-BE49-F238E27FC236}">
                <a16:creationId xmlns:a16="http://schemas.microsoft.com/office/drawing/2014/main" id="{B676921F-DA86-4C40-B469-FF0069A665D5}"/>
              </a:ext>
            </a:extLst>
          </p:cNvPr>
          <p:cNvGraphicFramePr/>
          <p:nvPr/>
        </p:nvGraphicFramePr>
        <p:xfrm>
          <a:off x="1063727" y="4378288"/>
          <a:ext cx="5815320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66557552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sad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always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normally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happy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0" name="Google Shape;339;p8">
            <a:extLst>
              <a:ext uri="{FF2B5EF4-FFF2-40B4-BE49-F238E27FC236}">
                <a16:creationId xmlns:a16="http://schemas.microsoft.com/office/drawing/2014/main" id="{26B07313-39C3-44EA-B2EB-45E2E574B6AE}"/>
              </a:ext>
            </a:extLst>
          </p:cNvPr>
          <p:cNvGraphicFramePr/>
          <p:nvPr/>
        </p:nvGraphicFramePr>
        <p:xfrm>
          <a:off x="1073341" y="5038274"/>
          <a:ext cx="5815320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66557552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elegant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happy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8" name="Google Shape;338;p8">
            <a:hlinkClick r:id="" action="ppaction://noaction">
              <a:snd r:embed="rId3" name="39_Esoytranquil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798" y="178918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0" name="Google Shape;350;p8"/>
          <p:cNvSpPr txBox="1"/>
          <p:nvPr/>
        </p:nvSpPr>
        <p:spPr>
          <a:xfrm>
            <a:off x="7903" y="181458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8"/>
          <p:cNvSpPr txBox="1"/>
          <p:nvPr/>
        </p:nvSpPr>
        <p:spPr>
          <a:xfrm>
            <a:off x="7660282" y="2617000"/>
            <a:ext cx="455679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1. es 	 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2.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siempre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3.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eres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4.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normalmente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5. serio 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6. soy 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7.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feliz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8.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rápido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9. de  ________________</a:t>
            </a:r>
          </a:p>
        </p:txBody>
      </p:sp>
      <p:sp>
        <p:nvSpPr>
          <p:cNvPr id="357" name="Google Shape;357;p8"/>
          <p:cNvSpPr/>
          <p:nvPr/>
        </p:nvSpPr>
        <p:spPr>
          <a:xfrm>
            <a:off x="1093168" y="1814589"/>
            <a:ext cx="1415885" cy="44493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8"/>
          <p:cNvSpPr txBox="1"/>
          <p:nvPr/>
        </p:nvSpPr>
        <p:spPr>
          <a:xfrm>
            <a:off x="149067" y="778377"/>
            <a:ext cx="792087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Circle the 2 words mentioned.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338;p8">
            <a:hlinkClick r:id="" action="ppaction://noaction">
              <a:snd r:embed="rId5" name="40_1eslento.wav"/>
            </a:hlinkClick>
            <a:extLst>
              <a:ext uri="{FF2B5EF4-FFF2-40B4-BE49-F238E27FC236}">
                <a16:creationId xmlns:a16="http://schemas.microsoft.com/office/drawing/2014/main" id="{B6FF103E-67D2-4DFE-94C3-1D3D1E57EB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58" y="239130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Google Shape;350;p8">
            <a:extLst>
              <a:ext uri="{FF2B5EF4-FFF2-40B4-BE49-F238E27FC236}">
                <a16:creationId xmlns:a16="http://schemas.microsoft.com/office/drawing/2014/main" id="{0D73882E-2C75-450B-98F6-89B16C7DB227}"/>
              </a:ext>
            </a:extLst>
          </p:cNvPr>
          <p:cNvSpPr txBox="1"/>
          <p:nvPr/>
        </p:nvSpPr>
        <p:spPr>
          <a:xfrm>
            <a:off x="-7337" y="241670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338;p8">
            <a:hlinkClick r:id="" action="ppaction://noaction">
              <a:snd r:embed="rId6" name="41_2.wav"/>
            </a:hlinkClick>
            <a:extLst>
              <a:ext uri="{FF2B5EF4-FFF2-40B4-BE49-F238E27FC236}">
                <a16:creationId xmlns:a16="http://schemas.microsoft.com/office/drawing/2014/main" id="{4DFDA69B-B79C-4FB7-A6F0-3D125C3825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798" y="304046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350;p8">
            <a:extLst>
              <a:ext uri="{FF2B5EF4-FFF2-40B4-BE49-F238E27FC236}">
                <a16:creationId xmlns:a16="http://schemas.microsoft.com/office/drawing/2014/main" id="{7099BE3E-E1C5-46CD-85DC-C308CA06B91D}"/>
              </a:ext>
            </a:extLst>
          </p:cNvPr>
          <p:cNvSpPr txBox="1"/>
          <p:nvPr/>
        </p:nvSpPr>
        <p:spPr>
          <a:xfrm>
            <a:off x="7903" y="306586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338;p8">
            <a:hlinkClick r:id="" action="ppaction://noaction">
              <a:snd r:embed="rId7" name="42_3eresserio.wav"/>
            </a:hlinkClick>
            <a:extLst>
              <a:ext uri="{FF2B5EF4-FFF2-40B4-BE49-F238E27FC236}">
                <a16:creationId xmlns:a16="http://schemas.microsoft.com/office/drawing/2014/main" id="{128CA7F3-A4C1-4E0E-AE39-230B14511D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58" y="370378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Google Shape;350;p8">
            <a:extLst>
              <a:ext uri="{FF2B5EF4-FFF2-40B4-BE49-F238E27FC236}">
                <a16:creationId xmlns:a16="http://schemas.microsoft.com/office/drawing/2014/main" id="{3A8770CA-5F6D-425D-952F-950F6674B041}"/>
              </a:ext>
            </a:extLst>
          </p:cNvPr>
          <p:cNvSpPr txBox="1"/>
          <p:nvPr/>
        </p:nvSpPr>
        <p:spPr>
          <a:xfrm>
            <a:off x="-7337" y="372918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338;p8">
            <a:hlinkClick r:id="" action="ppaction://noaction">
              <a:snd r:embed="rId8" name="43_4eressiemprefeliz.wav"/>
            </a:hlinkClick>
            <a:extLst>
              <a:ext uri="{FF2B5EF4-FFF2-40B4-BE49-F238E27FC236}">
                <a16:creationId xmlns:a16="http://schemas.microsoft.com/office/drawing/2014/main" id="{389807E2-88B8-4327-8F9B-8B4334A78A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58" y="436377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8" name="Google Shape;350;p8">
            <a:extLst>
              <a:ext uri="{FF2B5EF4-FFF2-40B4-BE49-F238E27FC236}">
                <a16:creationId xmlns:a16="http://schemas.microsoft.com/office/drawing/2014/main" id="{4A0202AC-EC94-4E11-9A31-A3EE335FE24A}"/>
              </a:ext>
            </a:extLst>
          </p:cNvPr>
          <p:cNvSpPr txBox="1"/>
          <p:nvPr/>
        </p:nvSpPr>
        <p:spPr>
          <a:xfrm>
            <a:off x="-7337" y="438917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338;p8">
            <a:hlinkClick r:id="" action="ppaction://noaction">
              <a:snd r:embed="rId9" name="44_5ereselegante.wav"/>
            </a:hlinkClick>
            <a:extLst>
              <a:ext uri="{FF2B5EF4-FFF2-40B4-BE49-F238E27FC236}">
                <a16:creationId xmlns:a16="http://schemas.microsoft.com/office/drawing/2014/main" id="{10227B51-0F4C-422F-9FB0-F0D29A7D9B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172" y="502376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Google Shape;350;p8">
            <a:extLst>
              <a:ext uri="{FF2B5EF4-FFF2-40B4-BE49-F238E27FC236}">
                <a16:creationId xmlns:a16="http://schemas.microsoft.com/office/drawing/2014/main" id="{772662BC-1F2C-47D4-A802-A2D38BAD56E4}"/>
              </a:ext>
            </a:extLst>
          </p:cNvPr>
          <p:cNvSpPr txBox="1"/>
          <p:nvPr/>
        </p:nvSpPr>
        <p:spPr>
          <a:xfrm>
            <a:off x="2277" y="504916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7;p8">
            <a:extLst>
              <a:ext uri="{FF2B5EF4-FFF2-40B4-BE49-F238E27FC236}">
                <a16:creationId xmlns:a16="http://schemas.microsoft.com/office/drawing/2014/main" id="{6C89AACC-6AA7-4813-9D9C-3A62AC1C7527}"/>
              </a:ext>
            </a:extLst>
          </p:cNvPr>
          <p:cNvSpPr/>
          <p:nvPr/>
        </p:nvSpPr>
        <p:spPr>
          <a:xfrm>
            <a:off x="3981001" y="2430962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57;p8">
            <a:extLst>
              <a:ext uri="{FF2B5EF4-FFF2-40B4-BE49-F238E27FC236}">
                <a16:creationId xmlns:a16="http://schemas.microsoft.com/office/drawing/2014/main" id="{F54DE248-9E55-46D3-8CAF-06C20ADE6018}"/>
              </a:ext>
            </a:extLst>
          </p:cNvPr>
          <p:cNvSpPr/>
          <p:nvPr/>
        </p:nvSpPr>
        <p:spPr>
          <a:xfrm>
            <a:off x="5440939" y="2425034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57;p8">
            <a:extLst>
              <a:ext uri="{FF2B5EF4-FFF2-40B4-BE49-F238E27FC236}">
                <a16:creationId xmlns:a16="http://schemas.microsoft.com/office/drawing/2014/main" id="{E6432B8F-3B3A-4A71-B812-A5FFBFED5AB2}"/>
              </a:ext>
            </a:extLst>
          </p:cNvPr>
          <p:cNvSpPr/>
          <p:nvPr/>
        </p:nvSpPr>
        <p:spPr>
          <a:xfrm>
            <a:off x="5455136" y="3071153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57;p8">
            <a:extLst>
              <a:ext uri="{FF2B5EF4-FFF2-40B4-BE49-F238E27FC236}">
                <a16:creationId xmlns:a16="http://schemas.microsoft.com/office/drawing/2014/main" id="{7423198E-3FCF-422D-811C-C6111EEF3921}"/>
              </a:ext>
            </a:extLst>
          </p:cNvPr>
          <p:cNvSpPr/>
          <p:nvPr/>
        </p:nvSpPr>
        <p:spPr>
          <a:xfrm>
            <a:off x="1093168" y="3072079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57;p8">
            <a:extLst>
              <a:ext uri="{FF2B5EF4-FFF2-40B4-BE49-F238E27FC236}">
                <a16:creationId xmlns:a16="http://schemas.microsoft.com/office/drawing/2014/main" id="{92A8331E-DD4C-406D-8F6F-65CE85C41FB3}"/>
              </a:ext>
            </a:extLst>
          </p:cNvPr>
          <p:cNvSpPr/>
          <p:nvPr/>
        </p:nvSpPr>
        <p:spPr>
          <a:xfrm>
            <a:off x="5440939" y="3734710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357;p8">
            <a:extLst>
              <a:ext uri="{FF2B5EF4-FFF2-40B4-BE49-F238E27FC236}">
                <a16:creationId xmlns:a16="http://schemas.microsoft.com/office/drawing/2014/main" id="{9E05BD90-D4C3-4B27-856A-07848A25B0BD}"/>
              </a:ext>
            </a:extLst>
          </p:cNvPr>
          <p:cNvSpPr/>
          <p:nvPr/>
        </p:nvSpPr>
        <p:spPr>
          <a:xfrm>
            <a:off x="2544912" y="3746787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57;p8">
            <a:extLst>
              <a:ext uri="{FF2B5EF4-FFF2-40B4-BE49-F238E27FC236}">
                <a16:creationId xmlns:a16="http://schemas.microsoft.com/office/drawing/2014/main" id="{5AE05CE7-F92D-433F-AB0F-8FBDA3B7BA5A}"/>
              </a:ext>
            </a:extLst>
          </p:cNvPr>
          <p:cNvSpPr/>
          <p:nvPr/>
        </p:nvSpPr>
        <p:spPr>
          <a:xfrm>
            <a:off x="5455135" y="4398218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357;p8">
            <a:extLst>
              <a:ext uri="{FF2B5EF4-FFF2-40B4-BE49-F238E27FC236}">
                <a16:creationId xmlns:a16="http://schemas.microsoft.com/office/drawing/2014/main" id="{D3EDF0FA-CB81-464E-A4F4-5D8F399BE8B3}"/>
              </a:ext>
            </a:extLst>
          </p:cNvPr>
          <p:cNvSpPr/>
          <p:nvPr/>
        </p:nvSpPr>
        <p:spPr>
          <a:xfrm>
            <a:off x="2534477" y="4395106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57;p8">
            <a:extLst>
              <a:ext uri="{FF2B5EF4-FFF2-40B4-BE49-F238E27FC236}">
                <a16:creationId xmlns:a16="http://schemas.microsoft.com/office/drawing/2014/main" id="{3FED3C1B-D1D5-4714-9A84-5720D077C834}"/>
              </a:ext>
            </a:extLst>
          </p:cNvPr>
          <p:cNvSpPr/>
          <p:nvPr/>
        </p:nvSpPr>
        <p:spPr>
          <a:xfrm>
            <a:off x="3992318" y="5059074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357;p8">
            <a:extLst>
              <a:ext uri="{FF2B5EF4-FFF2-40B4-BE49-F238E27FC236}">
                <a16:creationId xmlns:a16="http://schemas.microsoft.com/office/drawing/2014/main" id="{E1895619-ACC9-406F-BD71-FA9C2DE2FF39}"/>
              </a:ext>
            </a:extLst>
          </p:cNvPr>
          <p:cNvSpPr/>
          <p:nvPr/>
        </p:nvSpPr>
        <p:spPr>
          <a:xfrm>
            <a:off x="1086029" y="5061685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B14A0BD-D160-4840-A8B8-0EEF915EA9DC}"/>
              </a:ext>
            </a:extLst>
          </p:cNvPr>
          <p:cNvSpPr txBox="1"/>
          <p:nvPr/>
        </p:nvSpPr>
        <p:spPr>
          <a:xfrm>
            <a:off x="1418236" y="6366396"/>
            <a:ext cx="479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🏆 Can you spot the question?</a:t>
            </a:r>
          </a:p>
        </p:txBody>
      </p:sp>
      <p:pic>
        <p:nvPicPr>
          <p:cNvPr id="83" name="Google Shape;183;p8">
            <a:extLst>
              <a:ext uri="{FF2B5EF4-FFF2-40B4-BE49-F238E27FC236}">
                <a16:creationId xmlns:a16="http://schemas.microsoft.com/office/drawing/2014/main" id="{40CB0BD0-D8E8-4F14-8231-060EFC29E56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6777" y="6297384"/>
            <a:ext cx="574243" cy="49584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357;p8">
            <a:extLst>
              <a:ext uri="{FF2B5EF4-FFF2-40B4-BE49-F238E27FC236}">
                <a16:creationId xmlns:a16="http://schemas.microsoft.com/office/drawing/2014/main" id="{C0CC6146-A17F-4869-81DB-C3A95F5E14BE}"/>
              </a:ext>
            </a:extLst>
          </p:cNvPr>
          <p:cNvSpPr/>
          <p:nvPr/>
        </p:nvSpPr>
        <p:spPr>
          <a:xfrm>
            <a:off x="2544911" y="1825740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183;p8">
            <a:extLst>
              <a:ext uri="{FF2B5EF4-FFF2-40B4-BE49-F238E27FC236}">
                <a16:creationId xmlns:a16="http://schemas.microsoft.com/office/drawing/2014/main" id="{DCA621E9-4C0B-4F1E-92D7-CF663CE5589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98266" y="4384162"/>
            <a:ext cx="574243" cy="49584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84F9F7C-A94D-4010-8C71-BC72A010643E}"/>
              </a:ext>
            </a:extLst>
          </p:cNvPr>
          <p:cNvSpPr txBox="1"/>
          <p:nvPr/>
        </p:nvSpPr>
        <p:spPr>
          <a:xfrm>
            <a:off x="8922714" y="262114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she is ; he is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87E712C-F27D-408E-ADA4-6DA8A87B62AB}"/>
              </a:ext>
            </a:extLst>
          </p:cNvPr>
          <p:cNvSpPr txBox="1"/>
          <p:nvPr/>
        </p:nvSpPr>
        <p:spPr>
          <a:xfrm>
            <a:off x="9647088" y="30372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always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A110B0-9745-4C00-A443-33FEBBB42736}"/>
              </a:ext>
            </a:extLst>
          </p:cNvPr>
          <p:cNvSpPr txBox="1"/>
          <p:nvPr/>
        </p:nvSpPr>
        <p:spPr>
          <a:xfrm>
            <a:off x="9144000" y="350763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you are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4F8D3FE-F294-43EF-AEBD-147231C6AC11}"/>
              </a:ext>
            </a:extLst>
          </p:cNvPr>
          <p:cNvSpPr txBox="1"/>
          <p:nvPr/>
        </p:nvSpPr>
        <p:spPr>
          <a:xfrm>
            <a:off x="10283372" y="389994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normally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D0ACC34-4C3E-41FD-A29B-F92D65E0F695}"/>
              </a:ext>
            </a:extLst>
          </p:cNvPr>
          <p:cNvSpPr txBox="1"/>
          <p:nvPr/>
        </p:nvSpPr>
        <p:spPr>
          <a:xfrm>
            <a:off x="9222358" y="436023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serious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8B10D1-1834-4292-A59A-0B3C47CD1B7A}"/>
              </a:ext>
            </a:extLst>
          </p:cNvPr>
          <p:cNvSpPr txBox="1"/>
          <p:nvPr/>
        </p:nvSpPr>
        <p:spPr>
          <a:xfrm>
            <a:off x="9461844" y="477271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 am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EB9BAF4-EBCD-43AE-BFCF-EAD4637CD4BE}"/>
              </a:ext>
            </a:extLst>
          </p:cNvPr>
          <p:cNvSpPr txBox="1"/>
          <p:nvPr/>
        </p:nvSpPr>
        <p:spPr>
          <a:xfrm>
            <a:off x="9461844" y="520983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happy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BD5B5C9-1098-4299-9C85-AB7D1D9787D1}"/>
              </a:ext>
            </a:extLst>
          </p:cNvPr>
          <p:cNvSpPr txBox="1"/>
          <p:nvPr/>
        </p:nvSpPr>
        <p:spPr>
          <a:xfrm>
            <a:off x="9636787" y="562315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fast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AFB725B-CAB5-42D7-8343-0C3DFAED5431}"/>
              </a:ext>
            </a:extLst>
          </p:cNvPr>
          <p:cNvSpPr txBox="1"/>
          <p:nvPr/>
        </p:nvSpPr>
        <p:spPr>
          <a:xfrm>
            <a:off x="9684578" y="6043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from</a:t>
            </a:r>
          </a:p>
        </p:txBody>
      </p:sp>
      <p:graphicFrame>
        <p:nvGraphicFramePr>
          <p:cNvPr id="99" name="Google Shape;339;p8">
            <a:extLst>
              <a:ext uri="{FF2B5EF4-FFF2-40B4-BE49-F238E27FC236}">
                <a16:creationId xmlns:a16="http://schemas.microsoft.com/office/drawing/2014/main" id="{9AD84E32-5392-4E2E-A0BE-DCBD4644D8A8}"/>
              </a:ext>
            </a:extLst>
          </p:cNvPr>
          <p:cNvGraphicFramePr/>
          <p:nvPr/>
        </p:nvGraphicFramePr>
        <p:xfrm>
          <a:off x="1063727" y="5657024"/>
          <a:ext cx="5815320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830">
                  <a:extLst>
                    <a:ext uri="{9D8B030D-6E8A-4147-A177-3AD203B41FA5}">
                      <a16:colId xmlns:a16="http://schemas.microsoft.com/office/drawing/2014/main" val="266557552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from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0" name="Google Shape;338;p8">
            <a:hlinkClick r:id="" action="ppaction://noaction">
              <a:snd r:embed="rId11" name="45_6soydeperu.wav"/>
            </a:hlinkClick>
            <a:extLst>
              <a:ext uri="{FF2B5EF4-FFF2-40B4-BE49-F238E27FC236}">
                <a16:creationId xmlns:a16="http://schemas.microsoft.com/office/drawing/2014/main" id="{1C491EF4-32B9-4656-BA5D-4E6740DF64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58" y="564251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1" name="Google Shape;350;p8">
            <a:extLst>
              <a:ext uri="{FF2B5EF4-FFF2-40B4-BE49-F238E27FC236}">
                <a16:creationId xmlns:a16="http://schemas.microsoft.com/office/drawing/2014/main" id="{38E5CE49-BFF1-4B00-A805-E5FC559B2CA3}"/>
              </a:ext>
            </a:extLst>
          </p:cNvPr>
          <p:cNvSpPr txBox="1"/>
          <p:nvPr/>
        </p:nvSpPr>
        <p:spPr>
          <a:xfrm>
            <a:off x="-7337" y="566791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357;p8">
            <a:extLst>
              <a:ext uri="{FF2B5EF4-FFF2-40B4-BE49-F238E27FC236}">
                <a16:creationId xmlns:a16="http://schemas.microsoft.com/office/drawing/2014/main" id="{3B0C6C4D-6D2F-44E8-9D4D-24F3319546DC}"/>
              </a:ext>
            </a:extLst>
          </p:cNvPr>
          <p:cNvSpPr/>
          <p:nvPr/>
        </p:nvSpPr>
        <p:spPr>
          <a:xfrm>
            <a:off x="5440860" y="5670507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357;p8">
            <a:extLst>
              <a:ext uri="{FF2B5EF4-FFF2-40B4-BE49-F238E27FC236}">
                <a16:creationId xmlns:a16="http://schemas.microsoft.com/office/drawing/2014/main" id="{50433BF2-B2FA-47C4-B3BA-35391B303E2A}"/>
              </a:ext>
            </a:extLst>
          </p:cNvPr>
          <p:cNvSpPr/>
          <p:nvPr/>
        </p:nvSpPr>
        <p:spPr>
          <a:xfrm>
            <a:off x="2541330" y="5687772"/>
            <a:ext cx="1415885" cy="4226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9EE2BD-7FE6-290E-84E6-4E035EDB1100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Google Shape;222;p10">
            <a:extLst>
              <a:ext uri="{FF2B5EF4-FFF2-40B4-BE49-F238E27FC236}">
                <a16:creationId xmlns:a16="http://schemas.microsoft.com/office/drawing/2014/main" id="{6511A110-2CB5-22E9-461E-55AB1603E83A}"/>
              </a:ext>
            </a:extLst>
          </p:cNvPr>
          <p:cNvSpPr txBox="1"/>
          <p:nvPr/>
        </p:nvSpPr>
        <p:spPr>
          <a:xfrm>
            <a:off x="10775093" y="882076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38A660-D30C-B374-FE8F-861238867F22}"/>
              </a:ext>
            </a:extLst>
          </p:cNvPr>
          <p:cNvGrpSpPr/>
          <p:nvPr/>
        </p:nvGrpSpPr>
        <p:grpSpPr>
          <a:xfrm>
            <a:off x="11127507" y="13592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4EDA15-71CC-08E9-6A01-52A05F20E5C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1" name="Picture 10" descr="Free speaker sound loud vector">
              <a:extLst>
                <a:ext uri="{FF2B5EF4-FFF2-40B4-BE49-F238E27FC236}">
                  <a16:creationId xmlns:a16="http://schemas.microsoft.com/office/drawing/2014/main" id="{1A9D0B24-8734-5555-785A-9C4B53165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11ABF7D8-3E77-A7E9-965B-ECAD0CF595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8840" y="483023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16" name="t1_w7_fs2_1.wav"/>
            </a:hlinkClick>
            <a:extLst>
              <a:ext uri="{FF2B5EF4-FFF2-40B4-BE49-F238E27FC236}">
                <a16:creationId xmlns:a16="http://schemas.microsoft.com/office/drawing/2014/main" id="{F351854A-8268-5026-9528-C88C2F0725AA}"/>
              </a:ext>
            </a:extLst>
          </p:cNvPr>
          <p:cNvSpPr/>
          <p:nvPr/>
        </p:nvSpPr>
        <p:spPr>
          <a:xfrm>
            <a:off x="1619381" y="655360"/>
            <a:ext cx="1951956" cy="518263"/>
          </a:xfrm>
          <a:prstGeom prst="wedgeRoundRectCallout">
            <a:avLst>
              <a:gd name="adj1" fmla="val -61637"/>
              <a:gd name="adj2" fmla="val 828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</a:p>
        </p:txBody>
      </p:sp>
      <p:sp>
        <p:nvSpPr>
          <p:cNvPr id="20" name="Google Shape;369;p8">
            <a:extLst>
              <a:ext uri="{FF2B5EF4-FFF2-40B4-BE49-F238E27FC236}">
                <a16:creationId xmlns:a16="http://schemas.microsoft.com/office/drawing/2014/main" id="{094341B3-0AAE-A4B9-48D3-1E9AA219029D}"/>
              </a:ext>
            </a:extLst>
          </p:cNvPr>
          <p:cNvSpPr txBox="1"/>
          <p:nvPr/>
        </p:nvSpPr>
        <p:spPr>
          <a:xfrm>
            <a:off x="7189884" y="1703207"/>
            <a:ext cx="792087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Write down the words.</a:t>
            </a: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B92F8960-186F-7772-FC5B-35876A5D0E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73255" y="1378823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7" name="t1_w7_fs2_2.wav"/>
            </a:hlinkClick>
            <a:extLst>
              <a:ext uri="{FF2B5EF4-FFF2-40B4-BE49-F238E27FC236}">
                <a16:creationId xmlns:a16="http://schemas.microsoft.com/office/drawing/2014/main" id="{22131C54-13D8-184A-5A29-18554D2CE2AC}"/>
              </a:ext>
            </a:extLst>
          </p:cNvPr>
          <p:cNvSpPr/>
          <p:nvPr/>
        </p:nvSpPr>
        <p:spPr>
          <a:xfrm>
            <a:off x="8755554" y="1551160"/>
            <a:ext cx="2134227" cy="518263"/>
          </a:xfrm>
          <a:prstGeom prst="wedgeRoundRectCallout">
            <a:avLst>
              <a:gd name="adj1" fmla="val -61637"/>
              <a:gd name="adj2" fmla="val 8283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📝.</a:t>
            </a:r>
            <a:endParaRPr kumimoji="0" lang="es-AR" sz="27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76319" y="3753647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46076" y="2214969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43709" y="221496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58E0B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729448" y="2203541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706839" y="220354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729449" y="6359799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0958727" y="1859757"/>
            <a:ext cx="167917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cs typeface="Arial"/>
                <a:sym typeface="Century Gothic"/>
              </a:rPr>
              <a:t>1 </a:t>
            </a:r>
            <a:r>
              <a:rPr lang="en-GB" b="1" kern="0" dirty="0" err="1">
                <a:solidFill>
                  <a:srgbClr val="1E4E79"/>
                </a:solidFill>
                <a:latin typeface="Century Gothic"/>
                <a:cs typeface="Arial"/>
                <a:sym typeface="Century Gothic"/>
              </a:rPr>
              <a:t>minuto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903126" y="6417689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4;p19">
            <a:extLst>
              <a:ext uri="{FF2B5EF4-FFF2-40B4-BE49-F238E27FC236}">
                <a16:creationId xmlns:a16="http://schemas.microsoft.com/office/drawing/2014/main" id="{30A10C20-AF3D-4E39-A3DB-32CBEE648514}"/>
              </a:ext>
            </a:extLst>
          </p:cNvPr>
          <p:cNvSpPr txBox="1"/>
          <p:nvPr/>
        </p:nvSpPr>
        <p:spPr>
          <a:xfrm>
            <a:off x="11911484" y="6016597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7F43D1-3F6D-4E12-964D-5764BFA45C79}"/>
              </a:ext>
            </a:extLst>
          </p:cNvPr>
          <p:cNvSpPr txBox="1"/>
          <p:nvPr/>
        </p:nvSpPr>
        <p:spPr>
          <a:xfrm>
            <a:off x="134166" y="1013476"/>
            <a:ext cx="1073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Ask your partner questions to guess their secret character.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F210C3-13FF-62E5-FDBC-EB78E2A6D22C}"/>
              </a:ext>
            </a:extLst>
          </p:cNvPr>
          <p:cNvSpPr txBox="1">
            <a:spLocks/>
          </p:cNvSpPr>
          <p:nvPr/>
        </p:nvSpPr>
        <p:spPr>
          <a:xfrm>
            <a:off x="11002404" y="1080819"/>
            <a:ext cx="1034668" cy="35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EC979B3C-D142-230F-8670-57B3E4479DCD}"/>
              </a:ext>
            </a:extLst>
          </p:cNvPr>
          <p:cNvSpPr txBox="1"/>
          <p:nvPr/>
        </p:nvSpPr>
        <p:spPr>
          <a:xfrm>
            <a:off x="11042889" y="1072449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AEAE5-5B89-8ECB-8B8B-AB4132922D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5810" y="26722"/>
            <a:ext cx="945328" cy="100013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4320AFE-0EAF-2BA9-AB2D-5BBA72D1EBAD}"/>
              </a:ext>
            </a:extLst>
          </p:cNvPr>
          <p:cNvSpPr/>
          <p:nvPr/>
        </p:nvSpPr>
        <p:spPr>
          <a:xfrm>
            <a:off x="588062" y="2214967"/>
            <a:ext cx="3111261" cy="1735330"/>
          </a:xfrm>
          <a:prstGeom prst="wedgeEllipseCallout">
            <a:avLst>
              <a:gd name="adj1" fmla="val 63032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de…?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BB88406-9745-B149-9C29-7BB22C6B2A60}"/>
              </a:ext>
            </a:extLst>
          </p:cNvPr>
          <p:cNvSpPr/>
          <p:nvPr/>
        </p:nvSpPr>
        <p:spPr>
          <a:xfrm>
            <a:off x="408468" y="2093526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7D1D9DEA-A9E0-937B-8139-8BD6313A1C8B}"/>
              </a:ext>
            </a:extLst>
          </p:cNvPr>
          <p:cNvSpPr/>
          <p:nvPr/>
        </p:nvSpPr>
        <p:spPr>
          <a:xfrm>
            <a:off x="554803" y="4809281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¡No!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A0F4E19-AE84-50DF-B31C-A03AB7C387FF}"/>
              </a:ext>
            </a:extLst>
          </p:cNvPr>
          <p:cNvSpPr/>
          <p:nvPr/>
        </p:nvSpPr>
        <p:spPr>
          <a:xfrm>
            <a:off x="426691" y="2090860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 Perú?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63EF7CE-E8C1-F877-2FBC-11BCA2242C3A}"/>
              </a:ext>
            </a:extLst>
          </p:cNvPr>
          <p:cNvSpPr/>
          <p:nvPr/>
        </p:nvSpPr>
        <p:spPr>
          <a:xfrm>
            <a:off x="547651" y="4826109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de Perú!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E4BF4F-5DF8-D2EF-86EA-8DAB7A8E16E0}"/>
              </a:ext>
            </a:extLst>
          </p:cNvPr>
          <p:cNvSpPr/>
          <p:nvPr/>
        </p:nvSpPr>
        <p:spPr>
          <a:xfrm>
            <a:off x="4828261" y="5413485"/>
            <a:ext cx="1881243" cy="1082303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FA91274-C80D-E80C-D760-61761AE211FF}"/>
              </a:ext>
            </a:extLst>
          </p:cNvPr>
          <p:cNvSpPr/>
          <p:nvPr/>
        </p:nvSpPr>
        <p:spPr>
          <a:xfrm>
            <a:off x="441097" y="2069675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Elena?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38AE97C-BFCA-3ECF-3C04-2ABC570948F0}"/>
              </a:ext>
            </a:extLst>
          </p:cNvPr>
          <p:cNvSpPr/>
          <p:nvPr/>
        </p:nvSpPr>
        <p:spPr>
          <a:xfrm>
            <a:off x="546317" y="4823443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Elena!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2D44E0-2F7F-F156-BFA6-512C6B2992B7}"/>
              </a:ext>
            </a:extLst>
          </p:cNvPr>
          <p:cNvSpPr/>
          <p:nvPr/>
        </p:nvSpPr>
        <p:spPr>
          <a:xfrm>
            <a:off x="5195109" y="4351598"/>
            <a:ext cx="1695636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Quique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A79CBC-1BCC-33ED-F039-1935E4A3DB90}"/>
              </a:ext>
            </a:extLst>
          </p:cNvPr>
          <p:cNvSpPr/>
          <p:nvPr/>
        </p:nvSpPr>
        <p:spPr>
          <a:xfrm>
            <a:off x="5266890" y="1742331"/>
            <a:ext cx="1351382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Paco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E55591-DEF9-19E9-D9D2-6694F6B13D01}"/>
              </a:ext>
            </a:extLst>
          </p:cNvPr>
          <p:cNvSpPr/>
          <p:nvPr/>
        </p:nvSpPr>
        <p:spPr>
          <a:xfrm>
            <a:off x="8155355" y="1782311"/>
            <a:ext cx="1709532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Picasso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FED62D-C1B3-3767-091D-94A9A3CBE847}"/>
              </a:ext>
            </a:extLst>
          </p:cNvPr>
          <p:cNvSpPr/>
          <p:nvPr/>
        </p:nvSpPr>
        <p:spPr>
          <a:xfrm>
            <a:off x="4995566" y="2838172"/>
            <a:ext cx="1746177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Frida Kahlo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2B9F75-CC4E-79CB-5E80-2CA20C905CE2}"/>
              </a:ext>
            </a:extLst>
          </p:cNvPr>
          <p:cNvSpPr/>
          <p:nvPr/>
        </p:nvSpPr>
        <p:spPr>
          <a:xfrm>
            <a:off x="7996897" y="2893508"/>
            <a:ext cx="192442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Señor</a:t>
            </a:r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 Valero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6D45DC-E85E-2E04-55B8-5B5763ED6CD0}"/>
              </a:ext>
            </a:extLst>
          </p:cNvPr>
          <p:cNvSpPr/>
          <p:nvPr/>
        </p:nvSpPr>
        <p:spPr>
          <a:xfrm>
            <a:off x="7840764" y="5416775"/>
            <a:ext cx="2052338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Ángela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867C9A-774D-EA89-B8D5-8840378C9E01}"/>
              </a:ext>
            </a:extLst>
          </p:cNvPr>
          <p:cNvSpPr/>
          <p:nvPr/>
        </p:nvSpPr>
        <p:spPr>
          <a:xfrm>
            <a:off x="5025472" y="5399947"/>
            <a:ext cx="1368393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pic>
        <p:nvPicPr>
          <p:cNvPr id="51" name="Picture 2" descr="Boy, Sad, Stress, Young Man, Young, Lonely, Student">
            <a:extLst>
              <a:ext uri="{FF2B5EF4-FFF2-40B4-BE49-F238E27FC236}">
                <a16:creationId xmlns:a16="http://schemas.microsoft.com/office/drawing/2014/main" id="{5B7D227D-B472-C087-1A9B-2BC5BED2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53" y="1716712"/>
            <a:ext cx="867208" cy="9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hlinkClick r:id="" action="ppaction://noaction">
              <a:snd r:embed="rId12" name="52_colombia.wav"/>
            </a:hlinkClick>
            <a:extLst>
              <a:ext uri="{FF2B5EF4-FFF2-40B4-BE49-F238E27FC236}">
                <a16:creationId xmlns:a16="http://schemas.microsoft.com/office/drawing/2014/main" id="{AA06E1BF-320D-D81A-B677-7F621444309D}"/>
              </a:ext>
            </a:extLst>
          </p:cNvPr>
          <p:cNvSpPr txBox="1"/>
          <p:nvPr/>
        </p:nvSpPr>
        <p:spPr>
          <a:xfrm>
            <a:off x="5213985" y="2258046"/>
            <a:ext cx="1496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</a:t>
            </a:r>
          </a:p>
        </p:txBody>
      </p:sp>
      <p:sp>
        <p:nvSpPr>
          <p:cNvPr id="53" name="TextBox 52">
            <a:hlinkClick r:id="" action="ppaction://noaction">
              <a:snd r:embed="rId13" name="53_mexico.wav"/>
            </a:hlinkClick>
            <a:extLst>
              <a:ext uri="{FF2B5EF4-FFF2-40B4-BE49-F238E27FC236}">
                <a16:creationId xmlns:a16="http://schemas.microsoft.com/office/drawing/2014/main" id="{22849D8F-3170-1E9E-9E00-789F9BCAE711}"/>
              </a:ext>
            </a:extLst>
          </p:cNvPr>
          <p:cNvSpPr txBox="1"/>
          <p:nvPr/>
        </p:nvSpPr>
        <p:spPr>
          <a:xfrm>
            <a:off x="5263749" y="3814434"/>
            <a:ext cx="131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Mexico</a:t>
            </a:r>
          </a:p>
        </p:txBody>
      </p:sp>
      <p:pic>
        <p:nvPicPr>
          <p:cNvPr id="54" name="Picture 5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1733990-6CA6-99B4-EF78-689F31CDDF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70232" y="4132339"/>
            <a:ext cx="572404" cy="930157"/>
          </a:xfrm>
          <a:prstGeom prst="rect">
            <a:avLst/>
          </a:prstGeom>
        </p:spPr>
      </p:pic>
      <p:sp>
        <p:nvSpPr>
          <p:cNvPr id="55" name="TextBox 54">
            <a:hlinkClick r:id="" action="ppaction://noaction">
              <a:snd r:embed="rId15" name="57_espanya.wav"/>
            </a:hlinkClick>
            <a:extLst>
              <a:ext uri="{FF2B5EF4-FFF2-40B4-BE49-F238E27FC236}">
                <a16:creationId xmlns:a16="http://schemas.microsoft.com/office/drawing/2014/main" id="{17E53147-B7D3-B197-1B0F-920747512F5E}"/>
              </a:ext>
            </a:extLst>
          </p:cNvPr>
          <p:cNvSpPr txBox="1"/>
          <p:nvPr/>
        </p:nvSpPr>
        <p:spPr>
          <a:xfrm>
            <a:off x="5202072" y="4855337"/>
            <a:ext cx="889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56" name="TextBox 55">
            <a:hlinkClick r:id="" action="ppaction://noaction">
              <a:snd r:embed="rId15" name="57_espanya.wav"/>
            </a:hlinkClick>
            <a:extLst>
              <a:ext uri="{FF2B5EF4-FFF2-40B4-BE49-F238E27FC236}">
                <a16:creationId xmlns:a16="http://schemas.microsoft.com/office/drawing/2014/main" id="{38000046-48B6-6BE5-223F-AD01D48437E2}"/>
              </a:ext>
            </a:extLst>
          </p:cNvPr>
          <p:cNvSpPr txBox="1"/>
          <p:nvPr/>
        </p:nvSpPr>
        <p:spPr>
          <a:xfrm>
            <a:off x="8442644" y="2282797"/>
            <a:ext cx="113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0334844-4663-50F2-8F45-9FF0D419C7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76776" y="5585073"/>
            <a:ext cx="589003" cy="706534"/>
          </a:xfrm>
          <a:prstGeom prst="rect">
            <a:avLst/>
          </a:prstGeom>
        </p:spPr>
      </p:pic>
      <p:sp>
        <p:nvSpPr>
          <p:cNvPr id="58" name="TextBox 57">
            <a:hlinkClick r:id="" action="ppaction://noaction">
              <a:snd r:embed="rId17" name="54_chile.wav"/>
            </a:hlinkClick>
            <a:extLst>
              <a:ext uri="{FF2B5EF4-FFF2-40B4-BE49-F238E27FC236}">
                <a16:creationId xmlns:a16="http://schemas.microsoft.com/office/drawing/2014/main" id="{E4326605-B222-FE7E-C240-C5E969DD5961}"/>
              </a:ext>
            </a:extLst>
          </p:cNvPr>
          <p:cNvSpPr txBox="1"/>
          <p:nvPr/>
        </p:nvSpPr>
        <p:spPr>
          <a:xfrm>
            <a:off x="8408991" y="3933199"/>
            <a:ext cx="10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Chile</a:t>
            </a:r>
          </a:p>
        </p:txBody>
      </p:sp>
      <p:sp>
        <p:nvSpPr>
          <p:cNvPr id="59" name="TextBox 58">
            <a:hlinkClick r:id="" action="ppaction://noaction">
              <a:snd r:embed="rId18" name="56_peru.wav"/>
            </a:hlinkClick>
            <a:extLst>
              <a:ext uri="{FF2B5EF4-FFF2-40B4-BE49-F238E27FC236}">
                <a16:creationId xmlns:a16="http://schemas.microsoft.com/office/drawing/2014/main" id="{6D1D8AF7-8CB1-4B08-9D8D-AF60C595DCB4}"/>
              </a:ext>
            </a:extLst>
          </p:cNvPr>
          <p:cNvSpPr txBox="1"/>
          <p:nvPr/>
        </p:nvSpPr>
        <p:spPr>
          <a:xfrm>
            <a:off x="5271166" y="5970773"/>
            <a:ext cx="114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Peru</a:t>
            </a:r>
          </a:p>
        </p:txBody>
      </p:sp>
      <p:sp>
        <p:nvSpPr>
          <p:cNvPr id="60" name="TextBox 59">
            <a:hlinkClick r:id="" action="ppaction://noaction">
              <a:snd r:embed="rId15" name="57_espanya.wav"/>
            </a:hlinkClick>
            <a:extLst>
              <a:ext uri="{FF2B5EF4-FFF2-40B4-BE49-F238E27FC236}">
                <a16:creationId xmlns:a16="http://schemas.microsoft.com/office/drawing/2014/main" id="{541F1F5B-8DE4-1513-4A94-EE7EB8865610}"/>
              </a:ext>
            </a:extLst>
          </p:cNvPr>
          <p:cNvSpPr txBox="1"/>
          <p:nvPr/>
        </p:nvSpPr>
        <p:spPr>
          <a:xfrm>
            <a:off x="8414249" y="5981319"/>
            <a:ext cx="110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" name="Picture 2" descr="Teacher, Man, Cartoon, Professor, School, Education">
            <a:extLst>
              <a:ext uri="{FF2B5EF4-FFF2-40B4-BE49-F238E27FC236}">
                <a16:creationId xmlns:a16="http://schemas.microsoft.com/office/drawing/2014/main" id="{D364A641-5A49-548D-3C17-348C97A2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09" y="2923929"/>
            <a:ext cx="548583" cy="109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BC4418-2AD0-05B4-5AF8-E0F791FEF0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82417" y="5454584"/>
            <a:ext cx="531525" cy="1201974"/>
          </a:xfrm>
          <a:prstGeom prst="rect">
            <a:avLst/>
          </a:prstGeom>
        </p:spPr>
      </p:pic>
      <p:pic>
        <p:nvPicPr>
          <p:cNvPr id="63" name="Picture 2" descr="Frida Kahlo, Women, Painter, Artist">
            <a:extLst>
              <a:ext uri="{FF2B5EF4-FFF2-40B4-BE49-F238E27FC236}">
                <a16:creationId xmlns:a16="http://schemas.microsoft.com/office/drawing/2014/main" id="{89114352-B76E-5598-A4BD-81F8BA4E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32" y="2979397"/>
            <a:ext cx="449603" cy="8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Picasso, Art, Sculpture, Faces">
            <a:extLst>
              <a:ext uri="{FF2B5EF4-FFF2-40B4-BE49-F238E27FC236}">
                <a16:creationId xmlns:a16="http://schemas.microsoft.com/office/drawing/2014/main" id="{36874A67-D885-A00E-F2CB-3086E84F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27" y="1770618"/>
            <a:ext cx="431238" cy="7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Animal, Bear, Cartoon, Children, Kids, Toys">
            <a:extLst>
              <a:ext uri="{FF2B5EF4-FFF2-40B4-BE49-F238E27FC236}">
                <a16:creationId xmlns:a16="http://schemas.microsoft.com/office/drawing/2014/main" id="{D3D276A3-BC80-D987-3CC1-4E02F23D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086" y="4511263"/>
            <a:ext cx="539868" cy="7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2A77D3D-CC81-6779-D1E9-D2BB80221E1A}"/>
              </a:ext>
            </a:extLst>
          </p:cNvPr>
          <p:cNvSpPr/>
          <p:nvPr/>
        </p:nvSpPr>
        <p:spPr>
          <a:xfrm>
            <a:off x="8102453" y="4431785"/>
            <a:ext cx="1528960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Ramón</a:t>
            </a:r>
          </a:p>
        </p:txBody>
      </p:sp>
      <p:sp>
        <p:nvSpPr>
          <p:cNvPr id="67" name="TextBox 66">
            <a:hlinkClick r:id="" action="ppaction://noaction">
              <a:snd r:embed="rId24" name="55_costarica.wav"/>
            </a:hlinkClick>
            <a:extLst>
              <a:ext uri="{FF2B5EF4-FFF2-40B4-BE49-F238E27FC236}">
                <a16:creationId xmlns:a16="http://schemas.microsoft.com/office/drawing/2014/main" id="{A1A08BD2-F8B8-71C3-23C7-50C7EE9D3FB9}"/>
              </a:ext>
            </a:extLst>
          </p:cNvPr>
          <p:cNvSpPr txBox="1"/>
          <p:nvPr/>
        </p:nvSpPr>
        <p:spPr>
          <a:xfrm>
            <a:off x="8308824" y="4930752"/>
            <a:ext cx="179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Costa Rica</a:t>
            </a:r>
          </a:p>
        </p:txBody>
      </p:sp>
      <p:sp>
        <p:nvSpPr>
          <p:cNvPr id="68" name="Multiplication Sign 67">
            <a:extLst>
              <a:ext uri="{FF2B5EF4-FFF2-40B4-BE49-F238E27FC236}">
                <a16:creationId xmlns:a16="http://schemas.microsoft.com/office/drawing/2014/main" id="{381C6B1B-E539-D0E8-22E0-FD043BFADBD8}"/>
              </a:ext>
            </a:extLst>
          </p:cNvPr>
          <p:cNvSpPr/>
          <p:nvPr/>
        </p:nvSpPr>
        <p:spPr>
          <a:xfrm>
            <a:off x="5379665" y="4011873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Multiplication Sign 68">
            <a:extLst>
              <a:ext uri="{FF2B5EF4-FFF2-40B4-BE49-F238E27FC236}">
                <a16:creationId xmlns:a16="http://schemas.microsoft.com/office/drawing/2014/main" id="{55F17B0C-4BAF-FAAC-D13E-BA1682EE154F}"/>
              </a:ext>
            </a:extLst>
          </p:cNvPr>
          <p:cNvSpPr/>
          <p:nvPr/>
        </p:nvSpPr>
        <p:spPr>
          <a:xfrm>
            <a:off x="8246701" y="5107549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Multiplication Sign 69">
            <a:extLst>
              <a:ext uri="{FF2B5EF4-FFF2-40B4-BE49-F238E27FC236}">
                <a16:creationId xmlns:a16="http://schemas.microsoft.com/office/drawing/2014/main" id="{012BCD1F-2419-5A4D-BBBE-A829D423F1E4}"/>
              </a:ext>
            </a:extLst>
          </p:cNvPr>
          <p:cNvSpPr/>
          <p:nvPr/>
        </p:nvSpPr>
        <p:spPr>
          <a:xfrm>
            <a:off x="8321193" y="1430655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TextBox 70">
            <a:hlinkClick r:id="" action="ppaction://noaction">
              <a:snd r:embed="rId18" name="56_peru.wav"/>
            </a:hlinkClick>
            <a:extLst>
              <a:ext uri="{FF2B5EF4-FFF2-40B4-BE49-F238E27FC236}">
                <a16:creationId xmlns:a16="http://schemas.microsoft.com/office/drawing/2014/main" id="{9EDECA44-39B1-4BAB-12C3-5D121DCEE4A9}"/>
              </a:ext>
            </a:extLst>
          </p:cNvPr>
          <p:cNvSpPr txBox="1"/>
          <p:nvPr/>
        </p:nvSpPr>
        <p:spPr>
          <a:xfrm>
            <a:off x="5943360" y="4850041"/>
            <a:ext cx="1038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&amp; Peru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922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9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eresdeQ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7_eresde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8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9_eresdeperuQ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 soy de 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0_eresel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1_sisoyel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 animBg="1"/>
      <p:bldP spid="27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D70FC3-AA8F-46F5-BD2C-946F95E68E04}"/>
              </a:ext>
            </a:extLst>
          </p:cNvPr>
          <p:cNvSpPr/>
          <p:nvPr/>
        </p:nvSpPr>
        <p:spPr>
          <a:xfrm>
            <a:off x="152496" y="4051314"/>
            <a:ext cx="1563249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Quique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B8DE32-A110-4894-B36C-6273C6CF2685}"/>
              </a:ext>
            </a:extLst>
          </p:cNvPr>
          <p:cNvSpPr/>
          <p:nvPr/>
        </p:nvSpPr>
        <p:spPr>
          <a:xfrm>
            <a:off x="213789" y="861903"/>
            <a:ext cx="1146468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Paco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146C4F1-1863-4C91-B1D3-70CDD20857EF}"/>
              </a:ext>
            </a:extLst>
          </p:cNvPr>
          <p:cNvSpPr/>
          <p:nvPr/>
        </p:nvSpPr>
        <p:spPr>
          <a:xfrm>
            <a:off x="3412998" y="846518"/>
            <a:ext cx="1579279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Picasso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6C7111-90FF-4854-844A-5BE7757316F0}"/>
              </a:ext>
            </a:extLst>
          </p:cNvPr>
          <p:cNvSpPr/>
          <p:nvPr/>
        </p:nvSpPr>
        <p:spPr>
          <a:xfrm>
            <a:off x="-19527" y="2181391"/>
            <a:ext cx="150830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Frida Kahlo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318B39-207A-4135-8B54-81FF85F2F40E}"/>
              </a:ext>
            </a:extLst>
          </p:cNvPr>
          <p:cNvSpPr/>
          <p:nvPr/>
        </p:nvSpPr>
        <p:spPr>
          <a:xfrm>
            <a:off x="3459962" y="2337738"/>
            <a:ext cx="2573140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Señor</a:t>
            </a:r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 Valero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38CC3B9-8B83-4F6A-98CD-4A0D851E0CAA}"/>
              </a:ext>
            </a:extLst>
          </p:cNvPr>
          <p:cNvSpPr/>
          <p:nvPr/>
        </p:nvSpPr>
        <p:spPr>
          <a:xfrm>
            <a:off x="2788042" y="5557704"/>
            <a:ext cx="2550725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Ángela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E734402-0132-4DF6-8986-AED7A5C73077}"/>
              </a:ext>
            </a:extLst>
          </p:cNvPr>
          <p:cNvSpPr/>
          <p:nvPr/>
        </p:nvSpPr>
        <p:spPr>
          <a:xfrm>
            <a:off x="-376208" y="5545952"/>
            <a:ext cx="2550725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pic>
        <p:nvPicPr>
          <p:cNvPr id="54" name="Picture 2" descr="Boy, Sad, Stress, Young Man, Young, Lonely, Student">
            <a:extLst>
              <a:ext uri="{FF2B5EF4-FFF2-40B4-BE49-F238E27FC236}">
                <a16:creationId xmlns:a16="http://schemas.microsoft.com/office/drawing/2014/main" id="{B83BC3A7-75E3-44C7-8972-32549EE5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07" y="652533"/>
            <a:ext cx="1279123" cy="13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5121DB6-7ACF-4490-ADF9-20D41D5100DD}"/>
              </a:ext>
            </a:extLst>
          </p:cNvPr>
          <p:cNvSpPr txBox="1"/>
          <p:nvPr/>
        </p:nvSpPr>
        <p:spPr>
          <a:xfrm>
            <a:off x="177211" y="1255629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B701CE-23B9-447A-A66D-D9AE1DBC28F1}"/>
              </a:ext>
            </a:extLst>
          </p:cNvPr>
          <p:cNvSpPr txBox="1"/>
          <p:nvPr/>
        </p:nvSpPr>
        <p:spPr>
          <a:xfrm>
            <a:off x="129713" y="3041538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Mexico</a:t>
            </a:r>
          </a:p>
        </p:txBody>
      </p:sp>
      <p:pic>
        <p:nvPicPr>
          <p:cNvPr id="57" name="Picture 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95EA901-B2E5-44FC-B7FE-CB10CBB1A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19" y="3568643"/>
            <a:ext cx="844291" cy="137197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FAEA704-502A-4128-A8C5-483324511B7D}"/>
              </a:ext>
            </a:extLst>
          </p:cNvPr>
          <p:cNvSpPr txBox="1"/>
          <p:nvPr/>
        </p:nvSpPr>
        <p:spPr>
          <a:xfrm>
            <a:off x="120587" y="4532228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 &amp; Peru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CE2EED-C6BA-4A9B-8196-9AA1E3A76ECE}"/>
              </a:ext>
            </a:extLst>
          </p:cNvPr>
          <p:cNvSpPr txBox="1"/>
          <p:nvPr/>
        </p:nvSpPr>
        <p:spPr>
          <a:xfrm>
            <a:off x="3423404" y="1291388"/>
            <a:ext cx="211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81A6947-2BE7-4278-B73F-8792CAE1B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494" y="5389046"/>
            <a:ext cx="868775" cy="104213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FE6A6CD-3360-44CC-A7EA-376E3800A551}"/>
              </a:ext>
            </a:extLst>
          </p:cNvPr>
          <p:cNvSpPr txBox="1"/>
          <p:nvPr/>
        </p:nvSpPr>
        <p:spPr>
          <a:xfrm>
            <a:off x="3503999" y="284148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Chile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DCB4AA-7E64-4603-9B91-05BE7ACFBD07}"/>
              </a:ext>
            </a:extLst>
          </p:cNvPr>
          <p:cNvSpPr txBox="1"/>
          <p:nvPr/>
        </p:nvSpPr>
        <p:spPr>
          <a:xfrm>
            <a:off x="320472" y="599755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Peru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83F3F5-28A7-44C6-945E-BB50A0D1C21D}"/>
              </a:ext>
            </a:extLst>
          </p:cNvPr>
          <p:cNvSpPr txBox="1"/>
          <p:nvPr/>
        </p:nvSpPr>
        <p:spPr>
          <a:xfrm>
            <a:off x="3452703" y="609995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4" name="Picture 2" descr="Teacher, Man, Cartoon, Professor, School, Education">
            <a:extLst>
              <a:ext uri="{FF2B5EF4-FFF2-40B4-BE49-F238E27FC236}">
                <a16:creationId xmlns:a16="http://schemas.microsoft.com/office/drawing/2014/main" id="{01211982-6190-41AA-B230-B6977EA75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4" y="1596220"/>
            <a:ext cx="809154" cy="16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6690B5B-778B-4A2A-B2B1-475034280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507" y="5137417"/>
            <a:ext cx="783994" cy="1772901"/>
          </a:xfrm>
          <a:prstGeom prst="rect">
            <a:avLst/>
          </a:prstGeom>
        </p:spPr>
      </p:pic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61827000-F1F7-44DB-B766-887134386F39}"/>
              </a:ext>
            </a:extLst>
          </p:cNvPr>
          <p:cNvSpPr/>
          <p:nvPr/>
        </p:nvSpPr>
        <p:spPr>
          <a:xfrm>
            <a:off x="7681346" y="1173504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de…?</a:t>
            </a:r>
          </a:p>
        </p:txBody>
      </p:sp>
      <p:sp>
        <p:nvSpPr>
          <p:cNvPr id="67" name="Speech Bubble: Oval 66">
            <a:extLst>
              <a:ext uri="{FF2B5EF4-FFF2-40B4-BE49-F238E27FC236}">
                <a16:creationId xmlns:a16="http://schemas.microsoft.com/office/drawing/2014/main" id="{A6F6BF39-00ED-4D70-B7F6-BBC0EF5439B2}"/>
              </a:ext>
            </a:extLst>
          </p:cNvPr>
          <p:cNvSpPr/>
          <p:nvPr/>
        </p:nvSpPr>
        <p:spPr>
          <a:xfrm>
            <a:off x="9758114" y="4866461"/>
            <a:ext cx="2329759" cy="1735330"/>
          </a:xfrm>
          <a:prstGeom prst="wedgeEllipseCallout">
            <a:avLst>
              <a:gd name="adj1" fmla="val -36240"/>
              <a:gd name="adj2" fmla="val -109547"/>
            </a:avLst>
          </a:prstGeom>
          <a:solidFill>
            <a:schemeClr val="bg1"/>
          </a:solidFill>
          <a:ln w="76200"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¡No!</a:t>
            </a:r>
          </a:p>
        </p:txBody>
      </p:sp>
      <p:pic>
        <p:nvPicPr>
          <p:cNvPr id="68" name="Picture 2" descr="Frida Kahlo, Women, Painter, Artist">
            <a:extLst>
              <a:ext uri="{FF2B5EF4-FFF2-40B4-BE49-F238E27FC236}">
                <a16:creationId xmlns:a16="http://schemas.microsoft.com/office/drawing/2014/main" id="{82AF17D0-F477-4955-B79B-0373AD09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66" y="1990686"/>
            <a:ext cx="663160" cy="132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Picasso, Art, Sculpture, Faces">
            <a:extLst>
              <a:ext uri="{FF2B5EF4-FFF2-40B4-BE49-F238E27FC236}">
                <a16:creationId xmlns:a16="http://schemas.microsoft.com/office/drawing/2014/main" id="{7989E169-DA09-48FD-B103-AAFD9385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565658"/>
            <a:ext cx="636072" cy="11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peech Bubble: Oval 69">
            <a:extLst>
              <a:ext uri="{FF2B5EF4-FFF2-40B4-BE49-F238E27FC236}">
                <a16:creationId xmlns:a16="http://schemas.microsoft.com/office/drawing/2014/main" id="{DBFEA9FC-CBA4-4B62-9B9F-0AEA953DB37C}"/>
              </a:ext>
            </a:extLst>
          </p:cNvPr>
          <p:cNvSpPr/>
          <p:nvPr/>
        </p:nvSpPr>
        <p:spPr>
          <a:xfrm>
            <a:off x="7040772" y="4012273"/>
            <a:ext cx="2329759" cy="1735330"/>
          </a:xfrm>
          <a:prstGeom prst="wedgeEllipseCallout">
            <a:avLst>
              <a:gd name="adj1" fmla="val 81506"/>
              <a:gd name="adj2" fmla="val -82684"/>
            </a:avLst>
          </a:prstGeom>
          <a:solidFill>
            <a:schemeClr val="bg1"/>
          </a:solidFill>
          <a:ln w="76200"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de…!</a:t>
            </a:r>
          </a:p>
        </p:txBody>
      </p:sp>
      <p:pic>
        <p:nvPicPr>
          <p:cNvPr id="71" name="Picture 16" descr="Animal, Bear, Cartoon, Children, Kids, Toys">
            <a:extLst>
              <a:ext uri="{FF2B5EF4-FFF2-40B4-BE49-F238E27FC236}">
                <a16:creationId xmlns:a16="http://schemas.microsoft.com/office/drawing/2014/main" id="{8AE3F298-0A3E-41DA-8400-EE8FA8EC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3836251"/>
            <a:ext cx="796300" cy="10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30D3493-1B86-4BF1-ABB0-213268A092B1}"/>
              </a:ext>
            </a:extLst>
          </p:cNvPr>
          <p:cNvSpPr/>
          <p:nvPr/>
        </p:nvSpPr>
        <p:spPr>
          <a:xfrm>
            <a:off x="3466428" y="3868924"/>
            <a:ext cx="1500732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Ramón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9D4E8A-6D54-432A-9189-4AB63E4C3D89}"/>
              </a:ext>
            </a:extLst>
          </p:cNvPr>
          <p:cNvSpPr txBox="1"/>
          <p:nvPr/>
        </p:nvSpPr>
        <p:spPr>
          <a:xfrm>
            <a:off x="3519771" y="4356066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Costa Rica</a:t>
            </a:r>
          </a:p>
        </p:txBody>
      </p:sp>
      <p:sp>
        <p:nvSpPr>
          <p:cNvPr id="2" name="Google Shape;307;p14">
            <a:extLst>
              <a:ext uri="{FF2B5EF4-FFF2-40B4-BE49-F238E27FC236}">
                <a16:creationId xmlns:a16="http://schemas.microsoft.com/office/drawing/2014/main" id="{5DA270CD-F021-F10A-5178-03775D9123A8}"/>
              </a:ext>
            </a:extLst>
          </p:cNvPr>
          <p:cNvSpPr txBox="1"/>
          <p:nvPr/>
        </p:nvSpPr>
        <p:spPr>
          <a:xfrm>
            <a:off x="11042889" y="1072449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3D688-D221-1E42-2A3B-AFC55487B3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5810" y="26722"/>
            <a:ext cx="945328" cy="1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7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pic>
        <p:nvPicPr>
          <p:cNvPr id="35" name="Picture 2" descr="Pen, Write, Pencil, Writing Tool, Work, Message, Blue">
            <a:extLst>
              <a:ext uri="{FF2B5EF4-FFF2-40B4-BE49-F238E27FC236}">
                <a16:creationId xmlns:a16="http://schemas.microsoft.com/office/drawing/2014/main" id="{3F92D0E3-B954-4601-AF1A-2FDF2BD16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004C17-7EBC-4B4D-B5B7-F7F4FCFC98F2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A56639FD-851C-48CD-9FFE-2373C7885061}"/>
              </a:ext>
            </a:extLst>
          </p:cNvPr>
          <p:cNvGraphicFramePr>
            <a:graphicFrameLocks noGrp="1"/>
          </p:cNvGraphicFramePr>
          <p:nvPr/>
        </p:nvGraphicFramePr>
        <p:xfrm>
          <a:off x="578077" y="1235029"/>
          <a:ext cx="4316639" cy="4145280"/>
        </p:xfrm>
        <a:graphic>
          <a:graphicData uri="http://schemas.openxmlformats.org/drawingml/2006/table">
            <a:tbl>
              <a:tblPr firstRow="1" bandRow="1"/>
              <a:tblGrid>
                <a:gridCol w="699204">
                  <a:extLst>
                    <a:ext uri="{9D8B030D-6E8A-4147-A177-3AD203B41FA5}">
                      <a16:colId xmlns:a16="http://schemas.microsoft.com/office/drawing/2014/main" val="3410826006"/>
                    </a:ext>
                  </a:extLst>
                </a:gridCol>
                <a:gridCol w="3617435">
                  <a:extLst>
                    <a:ext uri="{9D8B030D-6E8A-4147-A177-3AD203B41FA5}">
                      <a16:colId xmlns:a16="http://schemas.microsoft.com/office/drawing/2014/main" val="364961043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elegant.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044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26173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from Spain.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5515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651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is from Peru.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898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283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from England.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2454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172079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5DCC131C-CD90-42EA-9FDB-D0AE444F4A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404" y="5688266"/>
            <a:ext cx="1186070" cy="10803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BE28D4F-9C06-4D94-A1B0-5CFB30F66B46}"/>
              </a:ext>
            </a:extLst>
          </p:cNvPr>
          <p:cNvSpPr txBox="1"/>
          <p:nvPr/>
        </p:nvSpPr>
        <p:spPr>
          <a:xfrm>
            <a:off x="1280846" y="5966986"/>
            <a:ext cx="479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make these sentences into a question?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2C3313-3587-4CC3-91E4-D0A44BF572FC}"/>
              </a:ext>
            </a:extLst>
          </p:cNvPr>
          <p:cNvGrpSpPr/>
          <p:nvPr/>
        </p:nvGrpSpPr>
        <p:grpSpPr>
          <a:xfrm>
            <a:off x="8091087" y="5578881"/>
            <a:ext cx="824458" cy="1169357"/>
            <a:chOff x="10264329" y="1395151"/>
            <a:chExt cx="1171740" cy="178985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B3DBC53-A5D3-4088-8A44-21377CE05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845D186-A5AF-499E-A60B-FC60C6D64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173FF46-3FDB-4639-BFC2-9885E7CC22D3}"/>
              </a:ext>
            </a:extLst>
          </p:cNvPr>
          <p:cNvSpPr txBox="1"/>
          <p:nvPr/>
        </p:nvSpPr>
        <p:spPr>
          <a:xfrm>
            <a:off x="8886509" y="6340948"/>
            <a:ext cx="19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2" descr="Spain, Country, Europe, Flag, Borders">
            <a:extLst>
              <a:ext uri="{FF2B5EF4-FFF2-40B4-BE49-F238E27FC236}">
                <a16:creationId xmlns:a16="http://schemas.microsoft.com/office/drawing/2014/main" id="{5A7C70A3-112A-4962-A717-C18E239C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54" y="5901982"/>
            <a:ext cx="1232701" cy="9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F1C8790-4249-48F5-99BA-9C41617A62E5}"/>
              </a:ext>
            </a:extLst>
          </p:cNvPr>
          <p:cNvSpPr txBox="1"/>
          <p:nvPr/>
        </p:nvSpPr>
        <p:spPr>
          <a:xfrm>
            <a:off x="6842187" y="6333369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1E2A7-3FF3-4D7D-F4C8-C0057E715031}"/>
              </a:ext>
            </a:extLst>
          </p:cNvPr>
          <p:cNvSpPr txBox="1"/>
          <p:nvPr/>
        </p:nvSpPr>
        <p:spPr>
          <a:xfrm>
            <a:off x="1357046" y="1777273"/>
            <a:ext cx="2879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elegante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952C9-9548-8558-74BB-B312B89229EE}"/>
              </a:ext>
            </a:extLst>
          </p:cNvPr>
          <p:cNvSpPr txBox="1"/>
          <p:nvPr/>
        </p:nvSpPr>
        <p:spPr>
          <a:xfrm>
            <a:off x="1349474" y="2808995"/>
            <a:ext cx="3025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Eres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4F684-0969-4EA8-FCAE-C121F2B53512}"/>
              </a:ext>
            </a:extLst>
          </p:cNvPr>
          <p:cNvSpPr txBox="1"/>
          <p:nvPr/>
        </p:nvSpPr>
        <p:spPr>
          <a:xfrm>
            <a:off x="1357046" y="3820769"/>
            <a:ext cx="2178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 de Perú.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3CC23-9101-0A19-2D78-44117DAAE553}"/>
              </a:ext>
            </a:extLst>
          </p:cNvPr>
          <p:cNvSpPr txBox="1"/>
          <p:nvPr/>
        </p:nvSpPr>
        <p:spPr>
          <a:xfrm>
            <a:off x="4946081" y="18387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¿Soy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elegante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EC845-63ED-67A9-48EA-6BC35EAA7ACE}"/>
              </a:ext>
            </a:extLst>
          </p:cNvPr>
          <p:cNvSpPr txBox="1"/>
          <p:nvPr/>
        </p:nvSpPr>
        <p:spPr>
          <a:xfrm>
            <a:off x="4915491" y="29228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¿Eres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468D1-66A0-EA80-3861-8E3779ACC90C}"/>
              </a:ext>
            </a:extLst>
          </p:cNvPr>
          <p:cNvSpPr txBox="1"/>
          <p:nvPr/>
        </p:nvSpPr>
        <p:spPr>
          <a:xfrm>
            <a:off x="4915491" y="38475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¿Es de Perú?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7F422-21C6-EB22-68FE-56DE435117F2}"/>
              </a:ext>
            </a:extLst>
          </p:cNvPr>
          <p:cNvSpPr txBox="1"/>
          <p:nvPr/>
        </p:nvSpPr>
        <p:spPr>
          <a:xfrm>
            <a:off x="1342873" y="488901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15430-A587-6112-A84A-BD6FCF61CCA6}"/>
              </a:ext>
            </a:extLst>
          </p:cNvPr>
          <p:cNvSpPr txBox="1"/>
          <p:nvPr/>
        </p:nvSpPr>
        <p:spPr>
          <a:xfrm>
            <a:off x="4901318" y="491575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¿Soy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3FF2EAF0-7CCD-E656-0E11-EF3F3C47B0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1934" y="354371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7F01D6-6CD9-4745-58DD-4F7D684CA05C}"/>
              </a:ext>
            </a:extLst>
          </p:cNvPr>
          <p:cNvSpPr/>
          <p:nvPr/>
        </p:nvSpPr>
        <p:spPr>
          <a:xfrm>
            <a:off x="4321563" y="520421"/>
            <a:ext cx="4031339" cy="519735"/>
          </a:xfrm>
          <a:prstGeom prst="wedgeRoundRectCallout">
            <a:avLst>
              <a:gd name="adj1" fmla="val -5925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TextBox 14">
            <a:hlinkClick r:id="" action="ppaction://noaction">
              <a:snd r:embed="rId18" name="61_escribeenespanyol.wav"/>
            </a:hlinkClick>
            <a:extLst>
              <a:ext uri="{FF2B5EF4-FFF2-40B4-BE49-F238E27FC236}">
                <a16:creationId xmlns:a16="http://schemas.microsoft.com/office/drawing/2014/main" id="{1691567E-3FB5-72F9-E86A-3B2A0447DCCC}"/>
              </a:ext>
            </a:extLst>
          </p:cNvPr>
          <p:cNvSpPr txBox="1"/>
          <p:nvPr/>
        </p:nvSpPr>
        <p:spPr>
          <a:xfrm>
            <a:off x="4306235" y="513642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</p:spTree>
    <p:extLst>
      <p:ext uri="{BB962C8B-B14F-4D97-AF65-F5344CB8AC3E}">
        <p14:creationId xmlns:p14="http://schemas.microsoft.com/office/powerpoint/2010/main" val="4812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8_soyeleg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0_eresde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_esde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3_soydeinglater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9_soyeleg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3_eresdeespanyaQQQ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2_esde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4_soydeinglaterr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70062149-3061-4CB2-8160-B0D7A90806FF}"/>
              </a:ext>
            </a:extLst>
          </p:cNvPr>
          <p:cNvGraphicFramePr>
            <a:graphicFrameLocks noGrp="1"/>
          </p:cNvGraphicFramePr>
          <p:nvPr/>
        </p:nvGraphicFramePr>
        <p:xfrm>
          <a:off x="254389" y="1189545"/>
          <a:ext cx="10805683" cy="5589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47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117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8415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4565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9847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 is (state.)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absent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847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9847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nervous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s/he is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quiet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9F276CE-57A1-42C4-AE26-103B9C85CA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6079" y="3273594"/>
            <a:ext cx="1186070" cy="108036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B241B4FF-7B89-4095-A232-B97604793B9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5" y="1567600"/>
            <a:ext cx="1186070" cy="11860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7CCD7C4-358E-44D8-9E90-A26729E10B9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7236" y="5659181"/>
            <a:ext cx="1162417" cy="110123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F5B45A5-73B9-46FE-AC33-C214F3F41212}"/>
              </a:ext>
            </a:extLst>
          </p:cNvPr>
          <p:cNvSpPr txBox="1"/>
          <p:nvPr/>
        </p:nvSpPr>
        <p:spPr>
          <a:xfrm>
            <a:off x="1490481" y="63110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24FB65-556C-4609-B8E7-AB6620196134}"/>
              </a:ext>
            </a:extLst>
          </p:cNvPr>
          <p:cNvSpPr txBox="1"/>
          <p:nvPr/>
        </p:nvSpPr>
        <p:spPr>
          <a:xfrm>
            <a:off x="1503367" y="385152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86FF35-8067-4595-BAF2-6F64F61A8A1B}"/>
              </a:ext>
            </a:extLst>
          </p:cNvPr>
          <p:cNvSpPr txBox="1"/>
          <p:nvPr/>
        </p:nvSpPr>
        <p:spPr>
          <a:xfrm>
            <a:off x="1536762" y="22100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37B546-3751-489A-8687-2575307F480D}"/>
              </a:ext>
            </a:extLst>
          </p:cNvPr>
          <p:cNvSpPr txBox="1"/>
          <p:nvPr/>
        </p:nvSpPr>
        <p:spPr>
          <a:xfrm>
            <a:off x="2179556" y="633689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0DB4DD-5B91-4414-899E-6AE66CC27DD6}"/>
              </a:ext>
            </a:extLst>
          </p:cNvPr>
          <p:cNvSpPr txBox="1"/>
          <p:nvPr/>
        </p:nvSpPr>
        <p:spPr>
          <a:xfrm>
            <a:off x="5572568" y="634397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62DC1A-6396-4FBF-B28B-82148637F109}"/>
              </a:ext>
            </a:extLst>
          </p:cNvPr>
          <p:cNvSpPr txBox="1"/>
          <p:nvPr/>
        </p:nvSpPr>
        <p:spPr>
          <a:xfrm>
            <a:off x="2193357" y="549732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A8E83E-85FE-4C23-9D45-00ECF7FF45D7}"/>
              </a:ext>
            </a:extLst>
          </p:cNvPr>
          <p:cNvSpPr txBox="1"/>
          <p:nvPr/>
        </p:nvSpPr>
        <p:spPr>
          <a:xfrm>
            <a:off x="6249324" y="5526128"/>
            <a:ext cx="144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nervioso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448096-35DE-4066-A5A1-C50BD35FF4C3}"/>
              </a:ext>
            </a:extLst>
          </p:cNvPr>
          <p:cNvSpPr txBox="1"/>
          <p:nvPr/>
        </p:nvSpPr>
        <p:spPr>
          <a:xfrm>
            <a:off x="8690625" y="5530859"/>
            <a:ext cx="271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525195-A21D-41FD-83FC-E69AE27C32F2}"/>
              </a:ext>
            </a:extLst>
          </p:cNvPr>
          <p:cNvSpPr txBox="1"/>
          <p:nvPr/>
        </p:nvSpPr>
        <p:spPr>
          <a:xfrm>
            <a:off x="2662635" y="4743507"/>
            <a:ext cx="243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5F88C1-157F-4E19-AD16-583695389A42}"/>
              </a:ext>
            </a:extLst>
          </p:cNvPr>
          <p:cNvSpPr txBox="1"/>
          <p:nvPr/>
        </p:nvSpPr>
        <p:spPr>
          <a:xfrm>
            <a:off x="5379048" y="476170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5C4115-FB1A-44FD-9B71-5755AFF2BBDE}"/>
              </a:ext>
            </a:extLst>
          </p:cNvPr>
          <p:cNvSpPr txBox="1"/>
          <p:nvPr/>
        </p:nvSpPr>
        <p:spPr>
          <a:xfrm>
            <a:off x="9586582" y="474454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AA771B7-452B-4F39-BB5C-5C7F1ED750B3}"/>
              </a:ext>
            </a:extLst>
          </p:cNvPr>
          <p:cNvSpPr txBox="1"/>
          <p:nvPr/>
        </p:nvSpPr>
        <p:spPr>
          <a:xfrm>
            <a:off x="5313541" y="394129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 clase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A889F9-CA37-491D-825A-5683799258BD}"/>
              </a:ext>
            </a:extLst>
          </p:cNvPr>
          <p:cNvSpPr txBox="1"/>
          <p:nvPr/>
        </p:nvSpPr>
        <p:spPr>
          <a:xfrm>
            <a:off x="8079628" y="396424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7517AD-BE36-46BD-858D-8A280AE206D0}"/>
              </a:ext>
            </a:extLst>
          </p:cNvPr>
          <p:cNvSpPr txBox="1"/>
          <p:nvPr/>
        </p:nvSpPr>
        <p:spPr>
          <a:xfrm>
            <a:off x="2726004" y="313461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ahora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254176-E34E-4D0D-B24D-F5973AF6361C}"/>
              </a:ext>
            </a:extLst>
          </p:cNvPr>
          <p:cNvSpPr txBox="1"/>
          <p:nvPr/>
        </p:nvSpPr>
        <p:spPr>
          <a:xfrm>
            <a:off x="5350808" y="31748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triste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947C95-8AAD-471C-8BF2-5E03167EF6B2}"/>
              </a:ext>
            </a:extLst>
          </p:cNvPr>
          <p:cNvSpPr txBox="1"/>
          <p:nvPr/>
        </p:nvSpPr>
        <p:spPr>
          <a:xfrm>
            <a:off x="7991762" y="31230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489BC8-414E-491A-8283-076723AE513F}"/>
              </a:ext>
            </a:extLst>
          </p:cNvPr>
          <p:cNvSpPr txBox="1"/>
          <p:nvPr/>
        </p:nvSpPr>
        <p:spPr>
          <a:xfrm>
            <a:off x="2655291" y="2345156"/>
            <a:ext cx="244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CEA310-6403-4D03-B009-9E9F0E7392C7}"/>
              </a:ext>
            </a:extLst>
          </p:cNvPr>
          <p:cNvSpPr txBox="1"/>
          <p:nvPr/>
        </p:nvSpPr>
        <p:spPr>
          <a:xfrm>
            <a:off x="5350808" y="2298876"/>
            <a:ext cx="294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aquí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D9BE876-CD40-4B5D-BC0D-E66EF3A63A2E}"/>
              </a:ext>
            </a:extLst>
          </p:cNvPr>
          <p:cNvSpPr txBox="1"/>
          <p:nvPr/>
        </p:nvSpPr>
        <p:spPr>
          <a:xfrm>
            <a:off x="8034052" y="2285905"/>
            <a:ext cx="271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F54D8F5-4112-405B-81CD-6EBF9E88EFB1}"/>
              </a:ext>
            </a:extLst>
          </p:cNvPr>
          <p:cNvSpPr txBox="1"/>
          <p:nvPr/>
        </p:nvSpPr>
        <p:spPr>
          <a:xfrm>
            <a:off x="2413638" y="150079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95E644-16FD-434E-B334-BC6433E44AED}"/>
              </a:ext>
            </a:extLst>
          </p:cNvPr>
          <p:cNvSpPr txBox="1"/>
          <p:nvPr/>
        </p:nvSpPr>
        <p:spPr>
          <a:xfrm>
            <a:off x="5076784" y="154833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estoy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757405B-E75A-413C-9B9E-7A38F7F032DC}"/>
              </a:ext>
            </a:extLst>
          </p:cNvPr>
          <p:cNvSpPr txBox="1"/>
          <p:nvPr/>
        </p:nvSpPr>
        <p:spPr>
          <a:xfrm>
            <a:off x="8034052" y="15676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allí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E9D834-518F-4E4E-BB56-5DD57181DAAC}"/>
              </a:ext>
            </a:extLst>
          </p:cNvPr>
          <p:cNvSpPr txBox="1"/>
          <p:nvPr/>
        </p:nvSpPr>
        <p:spPr>
          <a:xfrm>
            <a:off x="2799452" y="3956059"/>
            <a:ext cx="133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curiosa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C1B013-6DE1-4D97-AAB0-DF521E44384E}"/>
              </a:ext>
            </a:extLst>
          </p:cNvPr>
          <p:cNvSpPr txBox="1"/>
          <p:nvPr/>
        </p:nvSpPr>
        <p:spPr>
          <a:xfrm>
            <a:off x="8965580" y="6353531"/>
            <a:ext cx="1509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F4866465-3B7C-458F-BD2F-7FCF9E99C0B5}"/>
              </a:ext>
            </a:extLst>
          </p:cNvPr>
          <p:cNvSpPr txBox="1">
            <a:spLocks/>
          </p:cNvSpPr>
          <p:nvPr/>
        </p:nvSpPr>
        <p:spPr>
          <a:xfrm>
            <a:off x="9198589" y="279950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12" name="Picture 2" descr="Brain, Idea, Think, Creativity">
            <a:extLst>
              <a:ext uri="{FF2B5EF4-FFF2-40B4-BE49-F238E27FC236}">
                <a16:creationId xmlns:a16="http://schemas.microsoft.com/office/drawing/2014/main" id="{D375E883-7A68-E1A9-38E9-A7E6D53DB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1042820" y="133477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A51ED6-73E2-579F-EA6D-A422361167B7}"/>
              </a:ext>
            </a:extLst>
          </p:cNvPr>
          <p:cNvGrpSpPr/>
          <p:nvPr/>
        </p:nvGrpSpPr>
        <p:grpSpPr>
          <a:xfrm>
            <a:off x="11555896" y="36332"/>
            <a:ext cx="663964" cy="400110"/>
            <a:chOff x="9166469" y="1815321"/>
            <a:chExt cx="892964" cy="522707"/>
          </a:xfrm>
        </p:grpSpPr>
        <p:pic>
          <p:nvPicPr>
            <p:cNvPr id="14" name="Picture 22" descr="Free Bubble Speech vector and picture">
              <a:extLst>
                <a:ext uri="{FF2B5EF4-FFF2-40B4-BE49-F238E27FC236}">
                  <a16:creationId xmlns:a16="http://schemas.microsoft.com/office/drawing/2014/main" id="{6EA325ED-646E-8193-3F6D-B52EB9DFA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B2BF44-A7D9-B02A-006C-E036CE076FCF}"/>
                </a:ext>
              </a:extLst>
            </p:cNvPr>
            <p:cNvSpPr txBox="1"/>
            <p:nvPr/>
          </p:nvSpPr>
          <p:spPr>
            <a:xfrm>
              <a:off x="9166469" y="1839627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49B2860-FBD3-1AB5-AFBA-0513B6F0F12B}"/>
              </a:ext>
            </a:extLst>
          </p:cNvPr>
          <p:cNvSpPr txBox="1"/>
          <p:nvPr/>
        </p:nvSpPr>
        <p:spPr>
          <a:xfrm>
            <a:off x="3164283" y="684235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EFA3E317-0A11-5D19-1350-A5461A4CC73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123317" y="-44200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A6D36E6-6138-B2DF-6E4A-C4DED1516873}"/>
              </a:ext>
            </a:extLst>
          </p:cNvPr>
          <p:cNvSpPr/>
          <p:nvPr/>
        </p:nvSpPr>
        <p:spPr>
          <a:xfrm>
            <a:off x="4122946" y="121850"/>
            <a:ext cx="4031339" cy="519735"/>
          </a:xfrm>
          <a:prstGeom prst="wedgeRoundRectCallout">
            <a:avLst>
              <a:gd name="adj1" fmla="val -5925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hlinkClick r:id="" action="ppaction://noaction">
              <a:snd r:embed="rId31" name="61_escribeenespanyol.wav"/>
            </a:hlinkClick>
            <a:extLst>
              <a:ext uri="{FF2B5EF4-FFF2-40B4-BE49-F238E27FC236}">
                <a16:creationId xmlns:a16="http://schemas.microsoft.com/office/drawing/2014/main" id="{A2BA00EF-B8D4-B965-556B-444DBFCA7886}"/>
              </a:ext>
            </a:extLst>
          </p:cNvPr>
          <p:cNvSpPr txBox="1"/>
          <p:nvPr/>
        </p:nvSpPr>
        <p:spPr>
          <a:xfrm>
            <a:off x="4107618" y="11507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</p:spTree>
    <p:extLst>
      <p:ext uri="{BB962C8B-B14F-4D97-AF65-F5344CB8AC3E}">
        <p14:creationId xmlns:p14="http://schemas.microsoft.com/office/powerpoint/2010/main" val="34209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f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_f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f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_f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_f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_fs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_fs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_fs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_fs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7_fs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7_fs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7_fs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7_fs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7_fs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1_w7_fs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1_w7_fs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1_w7_fs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1_w7_fs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1_w7_fs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1_w7_fs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t1_w7_fs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62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6351</TotalTime>
  <Words>1701</Words>
  <Application>Microsoft Office PowerPoint</Application>
  <PresentationFormat>Widescreen</PresentationFormat>
  <Paragraphs>327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Segoe Print</vt:lpstr>
      <vt:lpstr>Office Theme</vt:lpstr>
      <vt:lpstr>Describing me and others </vt:lpstr>
      <vt:lpstr>Follow up 1 </vt:lpstr>
      <vt:lpstr>Follow up 2: </vt:lpstr>
      <vt:lpstr>Follow up 3:</vt:lpstr>
      <vt:lpstr>Follow up 4:</vt:lpstr>
      <vt:lpstr>Follow up 4: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Tom Dawes</cp:lastModifiedBy>
  <cp:revision>13</cp:revision>
  <dcterms:created xsi:type="dcterms:W3CDTF">2021-07-15T14:17:49Z</dcterms:created>
  <dcterms:modified xsi:type="dcterms:W3CDTF">2023-07-17T14:01:37Z</dcterms:modified>
</cp:coreProperties>
</file>