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3"/>
  </p:notesMasterIdLst>
  <p:sldIdLst>
    <p:sldId id="823" r:id="rId2"/>
    <p:sldId id="257" r:id="rId3"/>
    <p:sldId id="824" r:id="rId4"/>
    <p:sldId id="825" r:id="rId5"/>
    <p:sldId id="352" r:id="rId6"/>
    <p:sldId id="285" r:id="rId7"/>
    <p:sldId id="383" r:id="rId8"/>
    <p:sldId id="354" r:id="rId9"/>
    <p:sldId id="379" r:id="rId10"/>
    <p:sldId id="380" r:id="rId11"/>
    <p:sldId id="381" r:id="rId12"/>
    <p:sldId id="382" r:id="rId13"/>
    <p:sldId id="364" r:id="rId14"/>
    <p:sldId id="365" r:id="rId15"/>
    <p:sldId id="366" r:id="rId16"/>
    <p:sldId id="367" r:id="rId17"/>
    <p:sldId id="368" r:id="rId18"/>
    <p:sldId id="376" r:id="rId19"/>
    <p:sldId id="377" r:id="rId20"/>
    <p:sldId id="378" r:id="rId21"/>
    <p:sldId id="276" r:id="rId22"/>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Century Gothic" panose="020B0502020202020204" pitchFamily="34" charset="0"/>
      <p:regular r:id="rId28"/>
      <p:bold r:id="rId29"/>
      <p:italic r:id="rId30"/>
      <p:boldItalic r:id="rId31"/>
    </p:embeddedFont>
    <p:embeddedFont>
      <p:font typeface="Dreaming Outloud Pro" panose="03050502040302030504" pitchFamily="66" charset="0"/>
      <p:regular r:id="rId32"/>
      <p:italic r:id="rId33"/>
    </p:embeddedFont>
    <p:embeddedFont>
      <p:font typeface="Dreaming Outloud Script Pro" panose="03050502040304050704" pitchFamily="66" charset="0"/>
      <p:regular r:id="rId34"/>
      <p:italic r:id="rId35"/>
    </p:embeddedFont>
    <p:embeddedFont>
      <p:font typeface="Modern Love" panose="04090805081005020601" pitchFamily="82" charset="0"/>
      <p:regular r:id="rId36"/>
    </p:embeddedFont>
    <p:embeddedFont>
      <p:font typeface="Montserrat Medium" panose="00000600000000000000" pitchFamily="2" charset="0"/>
      <p:regular r:id="rId37"/>
      <p:italic r:id="rId38"/>
    </p:embeddedFont>
    <p:embeddedFont>
      <p:font typeface="Segoe Print" panose="02000600000000000000" pitchFamily="2" charset="0"/>
      <p:regular r:id="rId39"/>
      <p:bold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0" roundtripDataSignature="AMtx7mgfAoGAkQLPovnmz22uWfrGTLQuH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a Vazquez-Valero" initials="PV" lastIdx="1" clrIdx="0">
    <p:extLst>
      <p:ext uri="{19B8F6BF-5375-455C-9EA6-DF929625EA0E}">
        <p15:presenceInfo xmlns:p15="http://schemas.microsoft.com/office/powerpoint/2012/main" userId="S::PVazquez-Valero@combertonvc.org::3a0e46d7-2099-40af-a155-aa45b68bfff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FF0066"/>
    <a:srgbClr val="92D050"/>
    <a:srgbClr val="B0CA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D4B4C7-3A9A-41BA-A014-96C3246736F2}" v="19" dt="2023-07-13T11:09:01.703"/>
  </p1510:revLst>
</p1510:revInfo>
</file>

<file path=ppt/tableStyles.xml><?xml version="1.0" encoding="utf-8"?>
<a:tblStyleLst xmlns:a="http://schemas.openxmlformats.org/drawingml/2006/main" def="{7FF5F828-6C90-4657-BD3A-750F5844F318}">
  <a:tblStyle styleId="{7FF5F828-6C90-4657-BD3A-750F5844F318}"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25" autoAdjust="0"/>
    <p:restoredTop sz="79083" autoAdjust="0"/>
  </p:normalViewPr>
  <p:slideViewPr>
    <p:cSldViewPr snapToGrid="0" showGuides="1">
      <p:cViewPr varScale="1">
        <p:scale>
          <a:sx n="65" d="100"/>
          <a:sy n="65" d="100"/>
        </p:scale>
        <p:origin x="715" y="6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20.xml"/><Relationship Id="rId34" Type="http://schemas.openxmlformats.org/officeDocument/2006/relationships/font" Target="fonts/font11.fntdata"/><Relationship Id="rId50" Type="http://customschemas.google.com/relationships/presentationmetadata" Target="meta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57"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20" Type="http://schemas.openxmlformats.org/officeDocument/2006/relationships/slide" Target="slides/slide19.xml"/><Relationship Id="rId5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22D4B4C7-3A9A-41BA-A014-96C3246736F2}"/>
    <pc:docChg chg="custSel modSld">
      <pc:chgData name="Tom Dawes" userId="fe899cd594ff6f3a" providerId="LiveId" clId="{22D4B4C7-3A9A-41BA-A014-96C3246736F2}" dt="2023-07-13T11:09:01.703" v="23"/>
      <pc:docMkLst>
        <pc:docMk/>
      </pc:docMkLst>
      <pc:sldChg chg="modAnim">
        <pc:chgData name="Tom Dawes" userId="fe899cd594ff6f3a" providerId="LiveId" clId="{22D4B4C7-3A9A-41BA-A014-96C3246736F2}" dt="2023-07-13T11:03:38.709" v="3"/>
        <pc:sldMkLst>
          <pc:docMk/>
          <pc:sldMk cId="1358791751" sldId="354"/>
        </pc:sldMkLst>
      </pc:sldChg>
      <pc:sldChg chg="addSp delSp modSp mod">
        <pc:chgData name="Tom Dawes" userId="fe899cd594ff6f3a" providerId="LiveId" clId="{22D4B4C7-3A9A-41BA-A014-96C3246736F2}" dt="2023-07-13T11:08:38.200" v="11"/>
        <pc:sldMkLst>
          <pc:docMk/>
          <pc:sldMk cId="2249119817" sldId="365"/>
        </pc:sldMkLst>
        <pc:spChg chg="del">
          <ac:chgData name="Tom Dawes" userId="fe899cd594ff6f3a" providerId="LiveId" clId="{22D4B4C7-3A9A-41BA-A014-96C3246736F2}" dt="2023-07-13T11:08:37.854" v="10" actId="478"/>
          <ac:spMkLst>
            <pc:docMk/>
            <pc:sldMk cId="2249119817" sldId="365"/>
            <ac:spMk id="5" creationId="{9BD2E045-73FA-4BB5-4BE7-E7D34C9C0647}"/>
          </ac:spMkLst>
        </pc:spChg>
        <pc:spChg chg="add mod">
          <ac:chgData name="Tom Dawes" userId="fe899cd594ff6f3a" providerId="LiveId" clId="{22D4B4C7-3A9A-41BA-A014-96C3246736F2}" dt="2023-07-13T11:08:38.200" v="11"/>
          <ac:spMkLst>
            <pc:docMk/>
            <pc:sldMk cId="2249119817" sldId="365"/>
            <ac:spMk id="19" creationId="{679CCED3-1C4C-0EA9-A4F9-8AFF8E59B7E3}"/>
          </ac:spMkLst>
        </pc:spChg>
        <pc:picChg chg="del">
          <ac:chgData name="Tom Dawes" userId="fe899cd594ff6f3a" providerId="LiveId" clId="{22D4B4C7-3A9A-41BA-A014-96C3246736F2}" dt="2023-07-13T11:08:37.854" v="10" actId="478"/>
          <ac:picMkLst>
            <pc:docMk/>
            <pc:sldMk cId="2249119817" sldId="365"/>
            <ac:picMk id="3" creationId="{D2E4C96E-9983-7230-44C8-63DA50E88CAF}"/>
          </ac:picMkLst>
        </pc:picChg>
        <pc:picChg chg="add mod">
          <ac:chgData name="Tom Dawes" userId="fe899cd594ff6f3a" providerId="LiveId" clId="{22D4B4C7-3A9A-41BA-A014-96C3246736F2}" dt="2023-07-13T11:08:38.200" v="11"/>
          <ac:picMkLst>
            <pc:docMk/>
            <pc:sldMk cId="2249119817" sldId="365"/>
            <ac:picMk id="11" creationId="{6902A002-BAC0-E7CA-6BC5-164E110A6775}"/>
          </ac:picMkLst>
        </pc:picChg>
      </pc:sldChg>
      <pc:sldChg chg="addSp delSp modSp mod">
        <pc:chgData name="Tom Dawes" userId="fe899cd594ff6f3a" providerId="LiveId" clId="{22D4B4C7-3A9A-41BA-A014-96C3246736F2}" dt="2023-07-13T11:08:42.337" v="13"/>
        <pc:sldMkLst>
          <pc:docMk/>
          <pc:sldMk cId="1634994946" sldId="366"/>
        </pc:sldMkLst>
        <pc:spChg chg="del">
          <ac:chgData name="Tom Dawes" userId="fe899cd594ff6f3a" providerId="LiveId" clId="{22D4B4C7-3A9A-41BA-A014-96C3246736F2}" dt="2023-07-13T11:08:41.699" v="12" actId="478"/>
          <ac:spMkLst>
            <pc:docMk/>
            <pc:sldMk cId="1634994946" sldId="366"/>
            <ac:spMk id="4" creationId="{53F67118-1E59-414E-53D2-B089C6550C71}"/>
          </ac:spMkLst>
        </pc:spChg>
        <pc:spChg chg="add mod">
          <ac:chgData name="Tom Dawes" userId="fe899cd594ff6f3a" providerId="LiveId" clId="{22D4B4C7-3A9A-41BA-A014-96C3246736F2}" dt="2023-07-13T11:08:42.337" v="13"/>
          <ac:spMkLst>
            <pc:docMk/>
            <pc:sldMk cId="1634994946" sldId="366"/>
            <ac:spMk id="15" creationId="{B981A661-1424-3932-797D-DACAF1053F83}"/>
          </ac:spMkLst>
        </pc:spChg>
        <pc:picChg chg="del">
          <ac:chgData name="Tom Dawes" userId="fe899cd594ff6f3a" providerId="LiveId" clId="{22D4B4C7-3A9A-41BA-A014-96C3246736F2}" dt="2023-07-13T11:08:41.699" v="12" actId="478"/>
          <ac:picMkLst>
            <pc:docMk/>
            <pc:sldMk cId="1634994946" sldId="366"/>
            <ac:picMk id="3" creationId="{F9CC28A9-C78D-8606-12B7-C53A95894BAE}"/>
          </ac:picMkLst>
        </pc:picChg>
        <pc:picChg chg="add mod">
          <ac:chgData name="Tom Dawes" userId="fe899cd594ff6f3a" providerId="LiveId" clId="{22D4B4C7-3A9A-41BA-A014-96C3246736F2}" dt="2023-07-13T11:08:42.337" v="13"/>
          <ac:picMkLst>
            <pc:docMk/>
            <pc:sldMk cId="1634994946" sldId="366"/>
            <ac:picMk id="14" creationId="{5A64886E-FEF4-B389-8C7B-07C3B95BD531}"/>
          </ac:picMkLst>
        </pc:picChg>
      </pc:sldChg>
      <pc:sldChg chg="addSp delSp modSp mod">
        <pc:chgData name="Tom Dawes" userId="fe899cd594ff6f3a" providerId="LiveId" clId="{22D4B4C7-3A9A-41BA-A014-96C3246736F2}" dt="2023-07-13T11:08:47.255" v="15"/>
        <pc:sldMkLst>
          <pc:docMk/>
          <pc:sldMk cId="501806456" sldId="367"/>
        </pc:sldMkLst>
        <pc:spChg chg="del">
          <ac:chgData name="Tom Dawes" userId="fe899cd594ff6f3a" providerId="LiveId" clId="{22D4B4C7-3A9A-41BA-A014-96C3246736F2}" dt="2023-07-13T11:08:46.905" v="14" actId="478"/>
          <ac:spMkLst>
            <pc:docMk/>
            <pc:sldMk cId="501806456" sldId="367"/>
            <ac:spMk id="4" creationId="{CC806A9A-E5FF-1599-AC3C-6A039378D66F}"/>
          </ac:spMkLst>
        </pc:spChg>
        <pc:spChg chg="add mod">
          <ac:chgData name="Tom Dawes" userId="fe899cd594ff6f3a" providerId="LiveId" clId="{22D4B4C7-3A9A-41BA-A014-96C3246736F2}" dt="2023-07-13T11:08:47.255" v="15"/>
          <ac:spMkLst>
            <pc:docMk/>
            <pc:sldMk cId="501806456" sldId="367"/>
            <ac:spMk id="19" creationId="{61EE5998-5BB9-B739-2A64-5DDBB5F51BDC}"/>
          </ac:spMkLst>
        </pc:spChg>
        <pc:picChg chg="del">
          <ac:chgData name="Tom Dawes" userId="fe899cd594ff6f3a" providerId="LiveId" clId="{22D4B4C7-3A9A-41BA-A014-96C3246736F2}" dt="2023-07-13T11:08:46.905" v="14" actId="478"/>
          <ac:picMkLst>
            <pc:docMk/>
            <pc:sldMk cId="501806456" sldId="367"/>
            <ac:picMk id="3" creationId="{F2672B09-E329-3D12-4E8C-0ADDF714FD58}"/>
          </ac:picMkLst>
        </pc:picChg>
        <pc:picChg chg="add mod">
          <ac:chgData name="Tom Dawes" userId="fe899cd594ff6f3a" providerId="LiveId" clId="{22D4B4C7-3A9A-41BA-A014-96C3246736F2}" dt="2023-07-13T11:08:47.255" v="15"/>
          <ac:picMkLst>
            <pc:docMk/>
            <pc:sldMk cId="501806456" sldId="367"/>
            <ac:picMk id="15" creationId="{6B326545-6A8E-1D74-498F-F63849B95D89}"/>
          </ac:picMkLst>
        </pc:picChg>
      </pc:sldChg>
      <pc:sldChg chg="addSp delSp modSp mod">
        <pc:chgData name="Tom Dawes" userId="fe899cd594ff6f3a" providerId="LiveId" clId="{22D4B4C7-3A9A-41BA-A014-96C3246736F2}" dt="2023-07-13T11:08:51.320" v="17"/>
        <pc:sldMkLst>
          <pc:docMk/>
          <pc:sldMk cId="2198989008" sldId="368"/>
        </pc:sldMkLst>
        <pc:spChg chg="del">
          <ac:chgData name="Tom Dawes" userId="fe899cd594ff6f3a" providerId="LiveId" clId="{22D4B4C7-3A9A-41BA-A014-96C3246736F2}" dt="2023-07-13T11:08:50.998" v="16" actId="478"/>
          <ac:spMkLst>
            <pc:docMk/>
            <pc:sldMk cId="2198989008" sldId="368"/>
            <ac:spMk id="5" creationId="{81D67B1C-FB55-3BB4-26FF-25B2E16C11E3}"/>
          </ac:spMkLst>
        </pc:spChg>
        <pc:spChg chg="add mod">
          <ac:chgData name="Tom Dawes" userId="fe899cd594ff6f3a" providerId="LiveId" clId="{22D4B4C7-3A9A-41BA-A014-96C3246736F2}" dt="2023-07-13T11:08:51.320" v="17"/>
          <ac:spMkLst>
            <pc:docMk/>
            <pc:sldMk cId="2198989008" sldId="368"/>
            <ac:spMk id="19" creationId="{0E0BCE1A-D7D7-5AAA-E6DD-5791DED2E40A}"/>
          </ac:spMkLst>
        </pc:spChg>
        <pc:picChg chg="del">
          <ac:chgData name="Tom Dawes" userId="fe899cd594ff6f3a" providerId="LiveId" clId="{22D4B4C7-3A9A-41BA-A014-96C3246736F2}" dt="2023-07-13T11:08:50.998" v="16" actId="478"/>
          <ac:picMkLst>
            <pc:docMk/>
            <pc:sldMk cId="2198989008" sldId="368"/>
            <ac:picMk id="3" creationId="{1D2FEB6B-58B7-A2E7-817F-5444C3E81CEF}"/>
          </ac:picMkLst>
        </pc:picChg>
        <pc:picChg chg="add mod">
          <ac:chgData name="Tom Dawes" userId="fe899cd594ff6f3a" providerId="LiveId" clId="{22D4B4C7-3A9A-41BA-A014-96C3246736F2}" dt="2023-07-13T11:08:51.320" v="17"/>
          <ac:picMkLst>
            <pc:docMk/>
            <pc:sldMk cId="2198989008" sldId="368"/>
            <ac:picMk id="11" creationId="{13D405A1-ADAC-E65A-92C5-97A54FDABF58}"/>
          </ac:picMkLst>
        </pc:picChg>
      </pc:sldChg>
      <pc:sldChg chg="addSp delSp modSp mod">
        <pc:chgData name="Tom Dawes" userId="fe899cd594ff6f3a" providerId="LiveId" clId="{22D4B4C7-3A9A-41BA-A014-96C3246736F2}" dt="2023-07-13T11:08:54.634" v="19"/>
        <pc:sldMkLst>
          <pc:docMk/>
          <pc:sldMk cId="2682564953" sldId="376"/>
        </pc:sldMkLst>
        <pc:spChg chg="del">
          <ac:chgData name="Tom Dawes" userId="fe899cd594ff6f3a" providerId="LiveId" clId="{22D4B4C7-3A9A-41BA-A014-96C3246736F2}" dt="2023-07-13T11:08:54.265" v="18" actId="478"/>
          <ac:spMkLst>
            <pc:docMk/>
            <pc:sldMk cId="2682564953" sldId="376"/>
            <ac:spMk id="4" creationId="{6508C58B-A163-0B92-A1DA-B435B2A3F0AC}"/>
          </ac:spMkLst>
        </pc:spChg>
        <pc:spChg chg="add mod">
          <ac:chgData name="Tom Dawes" userId="fe899cd594ff6f3a" providerId="LiveId" clId="{22D4B4C7-3A9A-41BA-A014-96C3246736F2}" dt="2023-07-13T11:08:54.634" v="19"/>
          <ac:spMkLst>
            <pc:docMk/>
            <pc:sldMk cId="2682564953" sldId="376"/>
            <ac:spMk id="19" creationId="{326D6F66-BDE6-2E63-E406-557BECFD7945}"/>
          </ac:spMkLst>
        </pc:spChg>
        <pc:picChg chg="del">
          <ac:chgData name="Tom Dawes" userId="fe899cd594ff6f3a" providerId="LiveId" clId="{22D4B4C7-3A9A-41BA-A014-96C3246736F2}" dt="2023-07-13T11:08:54.265" v="18" actId="478"/>
          <ac:picMkLst>
            <pc:docMk/>
            <pc:sldMk cId="2682564953" sldId="376"/>
            <ac:picMk id="3" creationId="{C0DA34EB-7762-6B38-576F-D40C786C77B5}"/>
          </ac:picMkLst>
        </pc:picChg>
        <pc:picChg chg="add mod">
          <ac:chgData name="Tom Dawes" userId="fe899cd594ff6f3a" providerId="LiveId" clId="{22D4B4C7-3A9A-41BA-A014-96C3246736F2}" dt="2023-07-13T11:08:54.634" v="19"/>
          <ac:picMkLst>
            <pc:docMk/>
            <pc:sldMk cId="2682564953" sldId="376"/>
            <ac:picMk id="11" creationId="{F67CF39F-A573-A0EC-0311-C8BA5C2B2806}"/>
          </ac:picMkLst>
        </pc:picChg>
      </pc:sldChg>
      <pc:sldChg chg="addSp delSp modSp mod">
        <pc:chgData name="Tom Dawes" userId="fe899cd594ff6f3a" providerId="LiveId" clId="{22D4B4C7-3A9A-41BA-A014-96C3246736F2}" dt="2023-07-13T11:08:58.358" v="21"/>
        <pc:sldMkLst>
          <pc:docMk/>
          <pc:sldMk cId="2959910754" sldId="377"/>
        </pc:sldMkLst>
        <pc:spChg chg="del">
          <ac:chgData name="Tom Dawes" userId="fe899cd594ff6f3a" providerId="LiveId" clId="{22D4B4C7-3A9A-41BA-A014-96C3246736F2}" dt="2023-07-13T11:08:58.077" v="20" actId="478"/>
          <ac:spMkLst>
            <pc:docMk/>
            <pc:sldMk cId="2959910754" sldId="377"/>
            <ac:spMk id="4" creationId="{7804C15D-9583-A4D6-A08E-616C1963AF07}"/>
          </ac:spMkLst>
        </pc:spChg>
        <pc:spChg chg="add mod">
          <ac:chgData name="Tom Dawes" userId="fe899cd594ff6f3a" providerId="LiveId" clId="{22D4B4C7-3A9A-41BA-A014-96C3246736F2}" dt="2023-07-13T11:08:58.358" v="21"/>
          <ac:spMkLst>
            <pc:docMk/>
            <pc:sldMk cId="2959910754" sldId="377"/>
            <ac:spMk id="19" creationId="{BA99B9F4-93B6-614F-789A-48B3A118C0E0}"/>
          </ac:spMkLst>
        </pc:spChg>
        <pc:picChg chg="del">
          <ac:chgData name="Tom Dawes" userId="fe899cd594ff6f3a" providerId="LiveId" clId="{22D4B4C7-3A9A-41BA-A014-96C3246736F2}" dt="2023-07-13T11:08:58.077" v="20" actId="478"/>
          <ac:picMkLst>
            <pc:docMk/>
            <pc:sldMk cId="2959910754" sldId="377"/>
            <ac:picMk id="3" creationId="{393E5C55-4D57-C62E-4E01-2156982784A5}"/>
          </ac:picMkLst>
        </pc:picChg>
        <pc:picChg chg="add mod">
          <ac:chgData name="Tom Dawes" userId="fe899cd594ff6f3a" providerId="LiveId" clId="{22D4B4C7-3A9A-41BA-A014-96C3246736F2}" dt="2023-07-13T11:08:58.358" v="21"/>
          <ac:picMkLst>
            <pc:docMk/>
            <pc:sldMk cId="2959910754" sldId="377"/>
            <ac:picMk id="11" creationId="{D5A9EF29-AEC1-D0BB-E9AB-286C2A087186}"/>
          </ac:picMkLst>
        </pc:picChg>
      </pc:sldChg>
      <pc:sldChg chg="addSp delSp modSp mod">
        <pc:chgData name="Tom Dawes" userId="fe899cd594ff6f3a" providerId="LiveId" clId="{22D4B4C7-3A9A-41BA-A014-96C3246736F2}" dt="2023-07-13T11:09:01.703" v="23"/>
        <pc:sldMkLst>
          <pc:docMk/>
          <pc:sldMk cId="3490955367" sldId="378"/>
        </pc:sldMkLst>
        <pc:spChg chg="del">
          <ac:chgData name="Tom Dawes" userId="fe899cd594ff6f3a" providerId="LiveId" clId="{22D4B4C7-3A9A-41BA-A014-96C3246736F2}" dt="2023-07-13T11:09:01.288" v="22" actId="478"/>
          <ac:spMkLst>
            <pc:docMk/>
            <pc:sldMk cId="3490955367" sldId="378"/>
            <ac:spMk id="4" creationId="{DB2F1D61-E8B5-F0E1-7802-F9D5910CE893}"/>
          </ac:spMkLst>
        </pc:spChg>
        <pc:spChg chg="add mod">
          <ac:chgData name="Tom Dawes" userId="fe899cd594ff6f3a" providerId="LiveId" clId="{22D4B4C7-3A9A-41BA-A014-96C3246736F2}" dt="2023-07-13T11:09:01.703" v="23"/>
          <ac:spMkLst>
            <pc:docMk/>
            <pc:sldMk cId="3490955367" sldId="378"/>
            <ac:spMk id="19" creationId="{BFFF546E-D316-7961-B538-6BAAE27CE219}"/>
          </ac:spMkLst>
        </pc:spChg>
        <pc:picChg chg="del">
          <ac:chgData name="Tom Dawes" userId="fe899cd594ff6f3a" providerId="LiveId" clId="{22D4B4C7-3A9A-41BA-A014-96C3246736F2}" dt="2023-07-13T11:09:01.288" v="22" actId="478"/>
          <ac:picMkLst>
            <pc:docMk/>
            <pc:sldMk cId="3490955367" sldId="378"/>
            <ac:picMk id="3" creationId="{03D8A65B-CED7-F569-BD39-9305A99E13C2}"/>
          </ac:picMkLst>
        </pc:picChg>
        <pc:picChg chg="add mod">
          <ac:chgData name="Tom Dawes" userId="fe899cd594ff6f3a" providerId="LiveId" clId="{22D4B4C7-3A9A-41BA-A014-96C3246736F2}" dt="2023-07-13T11:09:01.703" v="23"/>
          <ac:picMkLst>
            <pc:docMk/>
            <pc:sldMk cId="3490955367" sldId="378"/>
            <ac:picMk id="11" creationId="{0455E4F1-357B-C0B8-5F87-37A76CB4D030}"/>
          </ac:picMkLst>
        </pc:picChg>
      </pc:sldChg>
      <pc:sldChg chg="addSp delSp modSp mod">
        <pc:chgData name="Tom Dawes" userId="fe899cd594ff6f3a" providerId="LiveId" clId="{22D4B4C7-3A9A-41BA-A014-96C3246736F2}" dt="2023-07-13T11:07:18.751" v="5"/>
        <pc:sldMkLst>
          <pc:docMk/>
          <pc:sldMk cId="3965927559" sldId="380"/>
        </pc:sldMkLst>
        <pc:spChg chg="add mod">
          <ac:chgData name="Tom Dawes" userId="fe899cd594ff6f3a" providerId="LiveId" clId="{22D4B4C7-3A9A-41BA-A014-96C3246736F2}" dt="2023-07-13T11:07:18.751" v="5"/>
          <ac:spMkLst>
            <pc:docMk/>
            <pc:sldMk cId="3965927559" sldId="380"/>
            <ac:spMk id="7" creationId="{436770C0-C412-A1D5-821F-9C1EB0C34BA0}"/>
          </ac:spMkLst>
        </pc:spChg>
        <pc:spChg chg="del">
          <ac:chgData name="Tom Dawes" userId="fe899cd594ff6f3a" providerId="LiveId" clId="{22D4B4C7-3A9A-41BA-A014-96C3246736F2}" dt="2023-07-13T11:07:17.708" v="4" actId="478"/>
          <ac:spMkLst>
            <pc:docMk/>
            <pc:sldMk cId="3965927559" sldId="380"/>
            <ac:spMk id="11" creationId="{2217ED01-AB81-4C3A-D9A9-80F55C59F9D6}"/>
          </ac:spMkLst>
        </pc:spChg>
        <pc:picChg chg="add mod">
          <ac:chgData name="Tom Dawes" userId="fe899cd594ff6f3a" providerId="LiveId" clId="{22D4B4C7-3A9A-41BA-A014-96C3246736F2}" dt="2023-07-13T11:07:18.751" v="5"/>
          <ac:picMkLst>
            <pc:docMk/>
            <pc:sldMk cId="3965927559" sldId="380"/>
            <ac:picMk id="5" creationId="{E4B1F45A-9E6E-68D9-361B-211E7898EC2F}"/>
          </ac:picMkLst>
        </pc:picChg>
        <pc:picChg chg="del">
          <ac:chgData name="Tom Dawes" userId="fe899cd594ff6f3a" providerId="LiveId" clId="{22D4B4C7-3A9A-41BA-A014-96C3246736F2}" dt="2023-07-13T11:07:17.708" v="4" actId="478"/>
          <ac:picMkLst>
            <pc:docMk/>
            <pc:sldMk cId="3965927559" sldId="380"/>
            <ac:picMk id="10" creationId="{E4AF6B61-3940-DE50-35A6-0316189E796F}"/>
          </ac:picMkLst>
        </pc:picChg>
      </pc:sldChg>
      <pc:sldChg chg="addSp delSp modSp mod">
        <pc:chgData name="Tom Dawes" userId="fe899cd594ff6f3a" providerId="LiveId" clId="{22D4B4C7-3A9A-41BA-A014-96C3246736F2}" dt="2023-07-13T11:07:22.964" v="7"/>
        <pc:sldMkLst>
          <pc:docMk/>
          <pc:sldMk cId="3685758894" sldId="381"/>
        </pc:sldMkLst>
        <pc:spChg chg="del">
          <ac:chgData name="Tom Dawes" userId="fe899cd594ff6f3a" providerId="LiveId" clId="{22D4B4C7-3A9A-41BA-A014-96C3246736F2}" dt="2023-07-13T11:07:22.054" v="6" actId="478"/>
          <ac:spMkLst>
            <pc:docMk/>
            <pc:sldMk cId="3685758894" sldId="381"/>
            <ac:spMk id="6" creationId="{C59BAD71-C7DE-045A-1C7F-AB3BFE84A4AB}"/>
          </ac:spMkLst>
        </pc:spChg>
        <pc:spChg chg="add mod">
          <ac:chgData name="Tom Dawes" userId="fe899cd594ff6f3a" providerId="LiveId" clId="{22D4B4C7-3A9A-41BA-A014-96C3246736F2}" dt="2023-07-13T11:07:22.964" v="7"/>
          <ac:spMkLst>
            <pc:docMk/>
            <pc:sldMk cId="3685758894" sldId="381"/>
            <ac:spMk id="7" creationId="{2419F7DF-BF4C-784C-E7D4-EBE27680CBFD}"/>
          </ac:spMkLst>
        </pc:spChg>
        <pc:picChg chg="del">
          <ac:chgData name="Tom Dawes" userId="fe899cd594ff6f3a" providerId="LiveId" clId="{22D4B4C7-3A9A-41BA-A014-96C3246736F2}" dt="2023-07-13T11:07:22.054" v="6" actId="478"/>
          <ac:picMkLst>
            <pc:docMk/>
            <pc:sldMk cId="3685758894" sldId="381"/>
            <ac:picMk id="4" creationId="{3702BEDA-93D2-7D05-12FC-587D17B0A58B}"/>
          </ac:picMkLst>
        </pc:picChg>
        <pc:picChg chg="add mod">
          <ac:chgData name="Tom Dawes" userId="fe899cd594ff6f3a" providerId="LiveId" clId="{22D4B4C7-3A9A-41BA-A014-96C3246736F2}" dt="2023-07-13T11:07:22.964" v="7"/>
          <ac:picMkLst>
            <pc:docMk/>
            <pc:sldMk cId="3685758894" sldId="381"/>
            <ac:picMk id="5" creationId="{405977F6-25EE-05B0-13EF-46F4F86BF3C2}"/>
          </ac:picMkLst>
        </pc:picChg>
      </pc:sldChg>
      <pc:sldChg chg="addSp delSp modSp mod">
        <pc:chgData name="Tom Dawes" userId="fe899cd594ff6f3a" providerId="LiveId" clId="{22D4B4C7-3A9A-41BA-A014-96C3246736F2}" dt="2023-07-13T11:07:27.474" v="9"/>
        <pc:sldMkLst>
          <pc:docMk/>
          <pc:sldMk cId="666609581" sldId="382"/>
        </pc:sldMkLst>
        <pc:spChg chg="add mod">
          <ac:chgData name="Tom Dawes" userId="fe899cd594ff6f3a" providerId="LiveId" clId="{22D4B4C7-3A9A-41BA-A014-96C3246736F2}" dt="2023-07-13T11:07:27.474" v="9"/>
          <ac:spMkLst>
            <pc:docMk/>
            <pc:sldMk cId="666609581" sldId="382"/>
            <ac:spMk id="5" creationId="{09B4B35E-33EF-9D6F-D4B0-21B370E9940A}"/>
          </ac:spMkLst>
        </pc:spChg>
        <pc:spChg chg="del">
          <ac:chgData name="Tom Dawes" userId="fe899cd594ff6f3a" providerId="LiveId" clId="{22D4B4C7-3A9A-41BA-A014-96C3246736F2}" dt="2023-07-13T11:07:27.095" v="8" actId="478"/>
          <ac:spMkLst>
            <pc:docMk/>
            <pc:sldMk cId="666609581" sldId="382"/>
            <ac:spMk id="13" creationId="{244E241F-1789-2D73-3B9D-9EE07F677098}"/>
          </ac:spMkLst>
        </pc:spChg>
        <pc:picChg chg="add mod">
          <ac:chgData name="Tom Dawes" userId="fe899cd594ff6f3a" providerId="LiveId" clId="{22D4B4C7-3A9A-41BA-A014-96C3246736F2}" dt="2023-07-13T11:07:27.474" v="9"/>
          <ac:picMkLst>
            <pc:docMk/>
            <pc:sldMk cId="666609581" sldId="382"/>
            <ac:picMk id="4" creationId="{DA69CB7C-B428-3A61-0899-AAC10AF1CEA9}"/>
          </ac:picMkLst>
        </pc:picChg>
        <pc:picChg chg="del">
          <ac:chgData name="Tom Dawes" userId="fe899cd594ff6f3a" providerId="LiveId" clId="{22D4B4C7-3A9A-41BA-A014-96C3246736F2}" dt="2023-07-13T11:07:27.095" v="8" actId="478"/>
          <ac:picMkLst>
            <pc:docMk/>
            <pc:sldMk cId="666609581" sldId="382"/>
            <ac:picMk id="12" creationId="{D7E3DF1F-29D8-9EB5-49C7-4F73B71E5351}"/>
          </ac:picMkLst>
        </pc:picChg>
      </pc:sldChg>
      <pc:sldChg chg="modAnim">
        <pc:chgData name="Tom Dawes" userId="fe899cd594ff6f3a" providerId="LiveId" clId="{22D4B4C7-3A9A-41BA-A014-96C3246736F2}" dt="2023-07-13T11:00:24.065" v="1"/>
        <pc:sldMkLst>
          <pc:docMk/>
          <pc:sldMk cId="2415552006" sldId="383"/>
        </pc:sldMkLst>
      </pc:sldChg>
    </pc:docChg>
  </pc:docChgLst>
  <pc:docChgLst>
    <pc:chgData name="Paula Vázquez-Valero" userId="3a0e46d7-2099-40af-a155-aa45b68bfff3" providerId="ADAL" clId="{D22574C8-1315-4B49-9701-73AAA4AE2E5A}"/>
    <pc:docChg chg="addSld delSld modSld">
      <pc:chgData name="Paula Vázquez-Valero" userId="3a0e46d7-2099-40af-a155-aa45b68bfff3" providerId="ADAL" clId="{D22574C8-1315-4B49-9701-73AAA4AE2E5A}" dt="2023-07-01T18:41:47.652" v="8"/>
      <pc:docMkLst>
        <pc:docMk/>
      </pc:docMkLst>
      <pc:sldChg chg="add del modAnim">
        <pc:chgData name="Paula Vázquez-Valero" userId="3a0e46d7-2099-40af-a155-aa45b68bfff3" providerId="ADAL" clId="{D22574C8-1315-4B49-9701-73AAA4AE2E5A}" dt="2023-07-01T18:17:18.850" v="2"/>
        <pc:sldMkLst>
          <pc:docMk/>
          <pc:sldMk cId="0" sldId="257"/>
        </pc:sldMkLst>
      </pc:sldChg>
      <pc:sldChg chg="add del">
        <pc:chgData name="Paula Vázquez-Valero" userId="3a0e46d7-2099-40af-a155-aa45b68bfff3" providerId="ADAL" clId="{D22574C8-1315-4B49-9701-73AAA4AE2E5A}" dt="2023-07-01T18:17:08.669" v="1"/>
        <pc:sldMkLst>
          <pc:docMk/>
          <pc:sldMk cId="0" sldId="276"/>
        </pc:sldMkLst>
      </pc:sldChg>
      <pc:sldChg chg="add del">
        <pc:chgData name="Paula Vázquez-Valero" userId="3a0e46d7-2099-40af-a155-aa45b68bfff3" providerId="ADAL" clId="{D22574C8-1315-4B49-9701-73AAA4AE2E5A}" dt="2023-07-01T18:17:08.669" v="1"/>
        <pc:sldMkLst>
          <pc:docMk/>
          <pc:sldMk cId="0" sldId="285"/>
        </pc:sldMkLst>
      </pc:sldChg>
      <pc:sldChg chg="add del">
        <pc:chgData name="Paula Vázquez-Valero" userId="3a0e46d7-2099-40af-a155-aa45b68bfff3" providerId="ADAL" clId="{D22574C8-1315-4B49-9701-73AAA4AE2E5A}" dt="2023-07-01T18:41:35.714" v="4" actId="47"/>
        <pc:sldMkLst>
          <pc:docMk/>
          <pc:sldMk cId="1702849189" sldId="317"/>
        </pc:sldMkLst>
      </pc:sldChg>
      <pc:sldChg chg="add del">
        <pc:chgData name="Paula Vázquez-Valero" userId="3a0e46d7-2099-40af-a155-aa45b68bfff3" providerId="ADAL" clId="{D22574C8-1315-4B49-9701-73AAA4AE2E5A}" dt="2023-07-01T18:17:08.669" v="1"/>
        <pc:sldMkLst>
          <pc:docMk/>
          <pc:sldMk cId="3537752103" sldId="352"/>
        </pc:sldMkLst>
      </pc:sldChg>
      <pc:sldChg chg="add del">
        <pc:chgData name="Paula Vázquez-Valero" userId="3a0e46d7-2099-40af-a155-aa45b68bfff3" providerId="ADAL" clId="{D22574C8-1315-4B49-9701-73AAA4AE2E5A}" dt="2023-07-01T18:17:08.669" v="1"/>
        <pc:sldMkLst>
          <pc:docMk/>
          <pc:sldMk cId="1358791751" sldId="354"/>
        </pc:sldMkLst>
      </pc:sldChg>
      <pc:sldChg chg="add del">
        <pc:chgData name="Paula Vázquez-Valero" userId="3a0e46d7-2099-40af-a155-aa45b68bfff3" providerId="ADAL" clId="{D22574C8-1315-4B49-9701-73AAA4AE2E5A}" dt="2023-07-01T18:17:08.669" v="1"/>
        <pc:sldMkLst>
          <pc:docMk/>
          <pc:sldMk cId="783244740" sldId="364"/>
        </pc:sldMkLst>
      </pc:sldChg>
      <pc:sldChg chg="add del">
        <pc:chgData name="Paula Vázquez-Valero" userId="3a0e46d7-2099-40af-a155-aa45b68bfff3" providerId="ADAL" clId="{D22574C8-1315-4B49-9701-73AAA4AE2E5A}" dt="2023-07-01T18:17:08.669" v="1"/>
        <pc:sldMkLst>
          <pc:docMk/>
          <pc:sldMk cId="2249119817" sldId="365"/>
        </pc:sldMkLst>
      </pc:sldChg>
      <pc:sldChg chg="add del">
        <pc:chgData name="Paula Vázquez-Valero" userId="3a0e46d7-2099-40af-a155-aa45b68bfff3" providerId="ADAL" clId="{D22574C8-1315-4B49-9701-73AAA4AE2E5A}" dt="2023-07-01T18:17:08.669" v="1"/>
        <pc:sldMkLst>
          <pc:docMk/>
          <pc:sldMk cId="1634994946" sldId="366"/>
        </pc:sldMkLst>
      </pc:sldChg>
      <pc:sldChg chg="add del">
        <pc:chgData name="Paula Vázquez-Valero" userId="3a0e46d7-2099-40af-a155-aa45b68bfff3" providerId="ADAL" clId="{D22574C8-1315-4B49-9701-73AAA4AE2E5A}" dt="2023-07-01T18:17:08.669" v="1"/>
        <pc:sldMkLst>
          <pc:docMk/>
          <pc:sldMk cId="501806456" sldId="367"/>
        </pc:sldMkLst>
      </pc:sldChg>
      <pc:sldChg chg="add del">
        <pc:chgData name="Paula Vázquez-Valero" userId="3a0e46d7-2099-40af-a155-aa45b68bfff3" providerId="ADAL" clId="{D22574C8-1315-4B49-9701-73AAA4AE2E5A}" dt="2023-07-01T18:17:08.669" v="1"/>
        <pc:sldMkLst>
          <pc:docMk/>
          <pc:sldMk cId="2198989008" sldId="368"/>
        </pc:sldMkLst>
      </pc:sldChg>
      <pc:sldChg chg="delSp add del modAnim">
        <pc:chgData name="Paula Vázquez-Valero" userId="3a0e46d7-2099-40af-a155-aa45b68bfff3" providerId="ADAL" clId="{D22574C8-1315-4B49-9701-73AAA4AE2E5A}" dt="2023-07-01T18:41:41.082" v="7" actId="47"/>
        <pc:sldMkLst>
          <pc:docMk/>
          <pc:sldMk cId="1475012271" sldId="370"/>
        </pc:sldMkLst>
        <pc:picChg chg="del">
          <ac:chgData name="Paula Vázquez-Valero" userId="3a0e46d7-2099-40af-a155-aa45b68bfff3" providerId="ADAL" clId="{D22574C8-1315-4B49-9701-73AAA4AE2E5A}" dt="2023-07-01T18:41:37.119" v="5" actId="21"/>
          <ac:picMkLst>
            <pc:docMk/>
            <pc:sldMk cId="1475012271" sldId="370"/>
            <ac:picMk id="3" creationId="{375B14B8-7E9C-C301-C8ED-1A8AFE5F4F17}"/>
          </ac:picMkLst>
        </pc:picChg>
      </pc:sldChg>
      <pc:sldChg chg="add del">
        <pc:chgData name="Paula Vázquez-Valero" userId="3a0e46d7-2099-40af-a155-aa45b68bfff3" providerId="ADAL" clId="{D22574C8-1315-4B49-9701-73AAA4AE2E5A}" dt="2023-07-01T18:17:08.669" v="1"/>
        <pc:sldMkLst>
          <pc:docMk/>
          <pc:sldMk cId="2682564953" sldId="376"/>
        </pc:sldMkLst>
      </pc:sldChg>
      <pc:sldChg chg="add del">
        <pc:chgData name="Paula Vázquez-Valero" userId="3a0e46d7-2099-40af-a155-aa45b68bfff3" providerId="ADAL" clId="{D22574C8-1315-4B49-9701-73AAA4AE2E5A}" dt="2023-07-01T18:17:08.669" v="1"/>
        <pc:sldMkLst>
          <pc:docMk/>
          <pc:sldMk cId="2959910754" sldId="377"/>
        </pc:sldMkLst>
      </pc:sldChg>
      <pc:sldChg chg="add del">
        <pc:chgData name="Paula Vázquez-Valero" userId="3a0e46d7-2099-40af-a155-aa45b68bfff3" providerId="ADAL" clId="{D22574C8-1315-4B49-9701-73AAA4AE2E5A}" dt="2023-07-01T18:17:08.669" v="1"/>
        <pc:sldMkLst>
          <pc:docMk/>
          <pc:sldMk cId="3490955367" sldId="378"/>
        </pc:sldMkLst>
      </pc:sldChg>
      <pc:sldChg chg="add del">
        <pc:chgData name="Paula Vázquez-Valero" userId="3a0e46d7-2099-40af-a155-aa45b68bfff3" providerId="ADAL" clId="{D22574C8-1315-4B49-9701-73AAA4AE2E5A}" dt="2023-07-01T18:17:08.669" v="1"/>
        <pc:sldMkLst>
          <pc:docMk/>
          <pc:sldMk cId="3909150649" sldId="379"/>
        </pc:sldMkLst>
      </pc:sldChg>
      <pc:sldChg chg="add del">
        <pc:chgData name="Paula Vázquez-Valero" userId="3a0e46d7-2099-40af-a155-aa45b68bfff3" providerId="ADAL" clId="{D22574C8-1315-4B49-9701-73AAA4AE2E5A}" dt="2023-07-01T18:17:08.669" v="1"/>
        <pc:sldMkLst>
          <pc:docMk/>
          <pc:sldMk cId="3965927559" sldId="380"/>
        </pc:sldMkLst>
      </pc:sldChg>
      <pc:sldChg chg="add del">
        <pc:chgData name="Paula Vázquez-Valero" userId="3a0e46d7-2099-40af-a155-aa45b68bfff3" providerId="ADAL" clId="{D22574C8-1315-4B49-9701-73AAA4AE2E5A}" dt="2023-07-01T18:17:08.669" v="1"/>
        <pc:sldMkLst>
          <pc:docMk/>
          <pc:sldMk cId="3685758894" sldId="381"/>
        </pc:sldMkLst>
      </pc:sldChg>
      <pc:sldChg chg="add del">
        <pc:chgData name="Paula Vázquez-Valero" userId="3a0e46d7-2099-40af-a155-aa45b68bfff3" providerId="ADAL" clId="{D22574C8-1315-4B49-9701-73AAA4AE2E5A}" dt="2023-07-01T18:17:08.669" v="1"/>
        <pc:sldMkLst>
          <pc:docMk/>
          <pc:sldMk cId="666609581" sldId="382"/>
        </pc:sldMkLst>
      </pc:sldChg>
      <pc:sldChg chg="add del">
        <pc:chgData name="Paula Vázquez-Valero" userId="3a0e46d7-2099-40af-a155-aa45b68bfff3" providerId="ADAL" clId="{D22574C8-1315-4B49-9701-73AAA4AE2E5A}" dt="2023-07-01T18:17:08.669" v="1"/>
        <pc:sldMkLst>
          <pc:docMk/>
          <pc:sldMk cId="2415552006" sldId="383"/>
        </pc:sldMkLst>
      </pc:sldChg>
      <pc:sldChg chg="add del">
        <pc:chgData name="Paula Vázquez-Valero" userId="3a0e46d7-2099-40af-a155-aa45b68bfff3" providerId="ADAL" clId="{D22574C8-1315-4B49-9701-73AAA4AE2E5A}" dt="2023-07-01T18:17:08.669" v="1"/>
        <pc:sldMkLst>
          <pc:docMk/>
          <pc:sldMk cId="2226685282" sldId="823"/>
        </pc:sldMkLst>
      </pc:sldChg>
      <pc:sldChg chg="add">
        <pc:chgData name="Paula Vázquez-Valero" userId="3a0e46d7-2099-40af-a155-aa45b68bfff3" providerId="ADAL" clId="{D22574C8-1315-4B49-9701-73AAA4AE2E5A}" dt="2023-07-01T18:41:25.668" v="3"/>
        <pc:sldMkLst>
          <pc:docMk/>
          <pc:sldMk cId="4182892445" sldId="824"/>
        </pc:sldMkLst>
      </pc:sldChg>
      <pc:sldChg chg="addSp modSp add modAnim">
        <pc:chgData name="Paula Vázquez-Valero" userId="3a0e46d7-2099-40af-a155-aa45b68bfff3" providerId="ADAL" clId="{D22574C8-1315-4B49-9701-73AAA4AE2E5A}" dt="2023-07-01T18:41:47.652" v="8"/>
        <pc:sldMkLst>
          <pc:docMk/>
          <pc:sldMk cId="4068305925" sldId="825"/>
        </pc:sldMkLst>
        <pc:picChg chg="add mod">
          <ac:chgData name="Paula Vázquez-Valero" userId="3a0e46d7-2099-40af-a155-aa45b68bfff3" providerId="ADAL" clId="{D22574C8-1315-4B49-9701-73AAA4AE2E5A}" dt="2023-07-01T18:41:38.416" v="6"/>
          <ac:picMkLst>
            <pc:docMk/>
            <pc:sldMk cId="4068305925" sldId="825"/>
            <ac:picMk id="3" creationId="{67E66445-6596-18E0-B666-06C32E66C377}"/>
          </ac:picMkLst>
        </pc:picChg>
      </pc:sldChg>
      <pc:sldMasterChg chg="delSldLayout">
        <pc:chgData name="Paula Vázquez-Valero" userId="3a0e46d7-2099-40af-a155-aa45b68bfff3" providerId="ADAL" clId="{D22574C8-1315-4B49-9701-73AAA4AE2E5A}" dt="2023-07-01T18:17:07.789" v="0" actId="47"/>
        <pc:sldMasterMkLst>
          <pc:docMk/>
          <pc:sldMasterMk cId="0" sldId="2147483648"/>
        </pc:sldMasterMkLst>
        <pc:sldLayoutChg chg="del">
          <pc:chgData name="Paula Vázquez-Valero" userId="3a0e46d7-2099-40af-a155-aa45b68bfff3" providerId="ADAL" clId="{D22574C8-1315-4B49-9701-73AAA4AE2E5A}" dt="2023-07-01T18:17:07.789" v="0" actId="47"/>
          <pc:sldLayoutMkLst>
            <pc:docMk/>
            <pc:sldMasterMk cId="0" sldId="2147483648"/>
            <pc:sldLayoutMk cId="2649789271" sldId="2147483661"/>
          </pc:sldLayoutMkLst>
        </pc:sldLayoutChg>
        <pc:sldLayoutChg chg="del">
          <pc:chgData name="Paula Vázquez-Valero" userId="3a0e46d7-2099-40af-a155-aa45b68bfff3" providerId="ADAL" clId="{D22574C8-1315-4B49-9701-73AAA4AE2E5A}" dt="2023-07-01T18:17:07.789" v="0" actId="47"/>
          <pc:sldLayoutMkLst>
            <pc:docMk/>
            <pc:sldMasterMk cId="0" sldId="2147483648"/>
            <pc:sldLayoutMk cId="4244087660" sldId="214748366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s-ES" sz="1800" b="1" i="0" dirty="0">
                <a:solidFill>
                  <a:srgbClr val="002060"/>
                </a:solidFill>
                <a:effectLst/>
                <a:latin typeface="docs-Century Gothic"/>
              </a:rPr>
              <a:t>Introduce: ser </a:t>
            </a:r>
            <a:r>
              <a:rPr lang="es-ES" sz="1800" b="0" i="0" dirty="0">
                <a:solidFill>
                  <a:srgbClr val="002060"/>
                </a:solidFill>
                <a:effectLst/>
                <a:latin typeface="docs-Century Gothic"/>
              </a:rPr>
              <a:t>[7] </a:t>
            </a:r>
            <a:r>
              <a:rPr lang="es-ES" sz="1800" b="1" i="0" dirty="0">
                <a:solidFill>
                  <a:srgbClr val="002060"/>
                </a:solidFill>
                <a:effectLst/>
                <a:latin typeface="docs-Century Gothic"/>
              </a:rPr>
              <a:t>soy </a:t>
            </a:r>
            <a:r>
              <a:rPr lang="es-ES" sz="1800" b="0" i="0" dirty="0">
                <a:solidFill>
                  <a:srgbClr val="002060"/>
                </a:solidFill>
                <a:effectLst/>
                <a:latin typeface="docs-Century Gothic"/>
              </a:rPr>
              <a:t>[7]</a:t>
            </a:r>
            <a:r>
              <a:rPr lang="es-ES" sz="1800" b="1" i="0" dirty="0">
                <a:solidFill>
                  <a:srgbClr val="002060"/>
                </a:solidFill>
                <a:effectLst/>
                <a:latin typeface="docs-Century Gothic"/>
              </a:rPr>
              <a:t> es </a:t>
            </a:r>
            <a:r>
              <a:rPr lang="es-ES" sz="1800" b="0" i="0" dirty="0">
                <a:solidFill>
                  <a:srgbClr val="002060"/>
                </a:solidFill>
                <a:effectLst/>
                <a:latin typeface="docs-Century Gothic"/>
              </a:rPr>
              <a:t>[7] </a:t>
            </a:r>
            <a:r>
              <a:rPr lang="es-ES" sz="1800" b="1" i="0" dirty="0">
                <a:solidFill>
                  <a:srgbClr val="002060"/>
                </a:solidFill>
                <a:effectLst/>
                <a:latin typeface="docs-Century Gothic"/>
              </a:rPr>
              <a:t>siempre </a:t>
            </a:r>
            <a:r>
              <a:rPr lang="es-ES" sz="1800" b="0" i="0" dirty="0">
                <a:solidFill>
                  <a:srgbClr val="002060"/>
                </a:solidFill>
                <a:effectLst/>
                <a:latin typeface="docs-Century Gothic"/>
              </a:rPr>
              <a:t>[96]</a:t>
            </a:r>
            <a:r>
              <a:rPr lang="es-ES" sz="1800" b="1" i="0" dirty="0">
                <a:solidFill>
                  <a:srgbClr val="002060"/>
                </a:solidFill>
                <a:effectLst/>
                <a:latin typeface="docs-Century Gothic"/>
              </a:rPr>
              <a:t> normalmente </a:t>
            </a:r>
            <a:r>
              <a:rPr lang="es-ES" sz="1800" b="0" i="0" dirty="0">
                <a:solidFill>
                  <a:srgbClr val="002060"/>
                </a:solidFill>
                <a:effectLst/>
                <a:latin typeface="docs-Century Gothic"/>
              </a:rPr>
              <a:t>[1696] </a:t>
            </a:r>
            <a:br>
              <a:rPr lang="es-ES" sz="1800" b="0" i="0" dirty="0">
                <a:solidFill>
                  <a:srgbClr val="002060"/>
                </a:solidFill>
                <a:effectLst/>
                <a:latin typeface="docs-Century Gothic"/>
              </a:rPr>
            </a:br>
            <a:r>
              <a:rPr lang="es-ES" sz="1800" b="1" i="0" dirty="0" err="1">
                <a:solidFill>
                  <a:srgbClr val="002060"/>
                </a:solidFill>
                <a:effectLst/>
                <a:latin typeface="docs-Century Gothic"/>
              </a:rPr>
              <a:t>Revisit</a:t>
            </a:r>
            <a:r>
              <a:rPr lang="es-ES" sz="1800" b="0" i="0" dirty="0">
                <a:solidFill>
                  <a:srgbClr val="002060"/>
                </a:solidFill>
                <a:effectLst/>
                <a:latin typeface="docs-Century Gothic"/>
              </a:rPr>
              <a:t>: cansado [1818] contento [1949] nervioso [1521] serio [856] tranquilo [1073] ahora [81] ¿cómo? [151] </a:t>
            </a:r>
            <a:endParaRPr lang="en-CA" sz="8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br>
              <a:rPr lang="en-GB" sz="1800" dirty="0">
                <a:latin typeface="Calibri"/>
                <a:ea typeface="Calibri"/>
                <a:cs typeface="Calibri"/>
                <a:sym typeface="Calibri"/>
              </a:rPr>
            </a:br>
            <a:r>
              <a:rPr lang="en-GB" sz="1800" dirty="0">
                <a:latin typeface="Calibri"/>
                <a:ea typeface="Calibri"/>
                <a:cs typeface="Calibri"/>
                <a:sym typeface="Calibri"/>
              </a:rPr>
              <a:t>Source: Davies, M. and Davies, K. (2018)</a:t>
            </a:r>
            <a:r>
              <a:rPr lang="en-GB" sz="1800" i="1" dirty="0">
                <a:latin typeface="Calibri"/>
                <a:ea typeface="Calibri"/>
                <a:cs typeface="Calibri"/>
                <a:sym typeface="Calibri"/>
              </a:rPr>
              <a:t>. A frequency dictionary of Spanish: Core vocabulary for learners </a:t>
            </a:r>
            <a:r>
              <a:rPr lang="en-GB" sz="1800" dirty="0">
                <a:latin typeface="Calibri"/>
                <a:ea typeface="Calibri"/>
                <a:cs typeface="Calibri"/>
                <a:sym typeface="Calibri"/>
              </a:rPr>
              <a:t>(2nd ed.). Routledge: London</a:t>
            </a:r>
            <a:endParaRPr lang="en-GB" sz="1800" dirty="0"/>
          </a:p>
          <a:p>
            <a:pPr marL="0" lvl="0" indent="0" algn="l" rtl="0">
              <a:lnSpc>
                <a:spcPct val="100000"/>
              </a:lnSpc>
              <a:spcBef>
                <a:spcPts val="0"/>
              </a:spcBef>
              <a:spcAft>
                <a:spcPts val="0"/>
              </a:spcAft>
              <a:buSzPts val="1400"/>
              <a:buNone/>
            </a:pPr>
            <a:endParaRPr lang="en-GB" sz="1800" dirty="0">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800" dirty="0"/>
              <a:t>The frequency rankings for words that occur in this PowerPoint which have been</a:t>
            </a:r>
            <a:r>
              <a:rPr lang="en-GB" sz="1800" i="1" dirty="0"/>
              <a:t> previously</a:t>
            </a:r>
            <a:r>
              <a:rPr lang="en-GB" sz="1800" dirty="0"/>
              <a:t> introduced in these resources are given in the SOW and in the resources that first introduced and formally re-visited those words. </a:t>
            </a:r>
          </a:p>
          <a:p>
            <a:pPr marL="0" lvl="0" indent="0" algn="l" rtl="0">
              <a:spcBef>
                <a:spcPts val="0"/>
              </a:spcBef>
              <a:spcAft>
                <a:spcPts val="0"/>
              </a:spcAft>
              <a:buClr>
                <a:schemeClr val="dk1"/>
              </a:buClr>
              <a:buSzPts val="1400"/>
              <a:buFont typeface="Arial"/>
              <a:buNone/>
            </a:pPr>
            <a:r>
              <a:rPr lang="en-GB" sz="1800" dirty="0"/>
              <a:t>For any </a:t>
            </a:r>
            <a:r>
              <a:rPr lang="en-GB" sz="1800" i="1" dirty="0"/>
              <a:t>other </a:t>
            </a:r>
            <a:r>
              <a:rPr lang="en-GB" sz="1800" dirty="0"/>
              <a:t>words that occur incidentally in this PowerPoint, frequency rankings will be provided in the notes field wherever possible.</a:t>
            </a: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90696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14509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 (8 slides)</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adjective vocabulary from previous weeks.</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three Spanish words out loud to model pronunciation. Elicit the right answer from pupils.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Remind pupils that some adjectives change their ending to match the gender of the person or animal they describe. Ensure pupils recognise that the emojis with longer lashes are female emojis.</a:t>
            </a:r>
          </a:p>
          <a:p>
            <a:pPr marL="0" marR="0" lvl="0" indent="0" algn="l" rtl="0">
              <a:lnSpc>
                <a:spcPct val="100000"/>
              </a:lnSpc>
              <a:spcBef>
                <a:spcPts val="0"/>
              </a:spcBef>
              <a:spcAft>
                <a:spcPts val="0"/>
              </a:spcAft>
              <a:buClr>
                <a:schemeClr val="dk1"/>
              </a:buClr>
              <a:buSzPts val="1200"/>
              <a:buFont typeface="Calibri"/>
              <a:buNone/>
            </a:pPr>
            <a:r>
              <a:rPr lang="en-GB" dirty="0"/>
              <a:t>2.   Repeat with the 4 four slides.</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DE5E8F0-3074-4A24-9073-AEBB70944060}"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73968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DE5E8F0-3074-4A24-9073-AEBB70944060}"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50543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DE5E8F0-3074-4A24-9073-AEBB70944060}"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58501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DE5E8F0-3074-4A24-9073-AEBB70944060}"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4834661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DE5E8F0-3074-4A24-9073-AEBB70944060}"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4223801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DE5E8F0-3074-4A24-9073-AEBB70944060}"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612242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DE5E8F0-3074-4A24-9073-AEBB70944060}"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601525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DE5E8F0-3074-4A24-9073-AEBB70944060}"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13090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Timing: 2 minutes</a:t>
            </a:r>
            <a:endParaRPr lang="en-GB" dirty="0"/>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dirty="0"/>
              <a:t>To practise SSC </a:t>
            </a:r>
            <a:r>
              <a:rPr lang="en-GB" b="1" dirty="0"/>
              <a:t>[e] [</a:t>
            </a:r>
            <a:r>
              <a:rPr lang="en-GB" b="1" dirty="0" err="1"/>
              <a:t>i</a:t>
            </a:r>
            <a:r>
              <a:rPr lang="en-GB" b="1" dirty="0"/>
              <a:t>]</a:t>
            </a:r>
            <a:endParaRPr lang="en-GB" dirty="0"/>
          </a:p>
          <a:p>
            <a:pPr marL="0" lvl="0" indent="0" algn="l" rtl="0">
              <a:spcBef>
                <a:spcPts val="0"/>
              </a:spcBef>
              <a:spcAft>
                <a:spcPts val="0"/>
              </a:spcAft>
              <a:buClr>
                <a:schemeClr val="dk1"/>
              </a:buClr>
              <a:buSzPts val="1200"/>
              <a:buFont typeface="Calibri"/>
              <a:buNone/>
            </a:pPr>
            <a:r>
              <a:rPr lang="en-GB" b="1" dirty="0"/>
              <a:t>Procedure:</a:t>
            </a:r>
            <a:endParaRPr lang="en-GB" dirty="0"/>
          </a:p>
          <a:p>
            <a:pPr marL="457200" lvl="0" indent="-317500" algn="l" rtl="0">
              <a:spcBef>
                <a:spcPts val="0"/>
              </a:spcBef>
              <a:spcAft>
                <a:spcPts val="0"/>
              </a:spcAft>
              <a:buClr>
                <a:schemeClr val="dk1"/>
              </a:buClr>
              <a:buSzPts val="1400"/>
              <a:buAutoNum type="arabicPeriod"/>
            </a:pPr>
            <a:r>
              <a:rPr lang="en-GB" dirty="0"/>
              <a:t>Click to trigger [e] and get students to repeat – this is also a great opportunity to check whether they remember the source word.</a:t>
            </a:r>
          </a:p>
          <a:p>
            <a:pPr marL="457200" lvl="0" indent="-317500" algn="l" rtl="0">
              <a:spcBef>
                <a:spcPts val="0"/>
              </a:spcBef>
              <a:spcAft>
                <a:spcPts val="0"/>
              </a:spcAft>
              <a:buClr>
                <a:schemeClr val="dk1"/>
              </a:buClr>
              <a:buSzPts val="1400"/>
              <a:buAutoNum type="arabicPeriod"/>
            </a:pPr>
            <a:r>
              <a:rPr lang="en-GB" dirty="0"/>
              <a:t>Click to trigger the source word [</a:t>
            </a:r>
            <a:r>
              <a:rPr lang="en-GB" dirty="0" err="1"/>
              <a:t>elefente</a:t>
            </a:r>
            <a:r>
              <a:rPr lang="en-GB" dirty="0"/>
              <a:t>] &amp; get students to repeat.</a:t>
            </a:r>
          </a:p>
          <a:p>
            <a:pPr marL="457200" lvl="0" indent="-317500" algn="l" rtl="0">
              <a:spcBef>
                <a:spcPts val="0"/>
              </a:spcBef>
              <a:spcAft>
                <a:spcPts val="0"/>
              </a:spcAft>
              <a:buClr>
                <a:schemeClr val="dk1"/>
              </a:buClr>
              <a:buSzPts val="1400"/>
              <a:buAutoNum type="arabicPeriod"/>
            </a:pPr>
            <a:r>
              <a:rPr lang="en-GB" dirty="0"/>
              <a:t>Repeat the process with [</a:t>
            </a:r>
            <a:r>
              <a:rPr lang="en-GB" dirty="0" err="1"/>
              <a:t>i</a:t>
            </a:r>
            <a:r>
              <a:rPr lang="en-GB" dirty="0"/>
              <a:t>] </a:t>
            </a:r>
          </a:p>
          <a:p>
            <a:pPr marL="457200" lvl="0" indent="-317500" algn="l" rtl="0">
              <a:spcBef>
                <a:spcPts val="0"/>
              </a:spcBef>
              <a:spcAft>
                <a:spcPts val="0"/>
              </a:spcAft>
              <a:buClr>
                <a:schemeClr val="dk1"/>
              </a:buClr>
              <a:buSzPts val="1400"/>
              <a:buAutoNum type="arabicPeriod"/>
            </a:pPr>
            <a:r>
              <a:rPr lang="en-GB" dirty="0"/>
              <a:t>Once both source words are on display, click to trigger first picture [idea] – ask students to pronounce the word that matches the picture. Click again to repeat the process with [</a:t>
            </a:r>
            <a:r>
              <a:rPr lang="en-GB" dirty="0" err="1"/>
              <a:t>elefante</a:t>
            </a:r>
            <a:r>
              <a:rPr lang="en-GB" dirty="0"/>
              <a:t>]</a:t>
            </a:r>
          </a:p>
          <a:p>
            <a:pPr marL="457200" lvl="0" indent="-317500" algn="l" rtl="0">
              <a:spcBef>
                <a:spcPts val="0"/>
              </a:spcBef>
              <a:spcAft>
                <a:spcPts val="0"/>
              </a:spcAft>
              <a:buClr>
                <a:schemeClr val="dk1"/>
              </a:buClr>
              <a:buSzPts val="1400"/>
              <a:buAutoNum type="arabicPeriod"/>
            </a:pPr>
            <a:endParaRPr lang="en-GB" dirty="0"/>
          </a:p>
          <a:p>
            <a:pPr marL="0" lvl="0" indent="0" algn="l" rtl="0">
              <a:spcBef>
                <a:spcPts val="0"/>
              </a:spcBef>
              <a:spcAft>
                <a:spcPts val="0"/>
              </a:spcAft>
              <a:buClr>
                <a:schemeClr val="dk1"/>
              </a:buClr>
              <a:buSzPts val="1100"/>
              <a:buFont typeface="Arial"/>
              <a:buNone/>
            </a:pPr>
            <a:r>
              <a:rPr lang="en-GB" dirty="0"/>
              <a:t>For further practice, students work in pairs. One student uses a gesture, the partners elicits the source word. </a:t>
            </a:r>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094349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Timing: 2 minutes</a:t>
            </a:r>
            <a:endParaRPr lang="en-GB" dirty="0"/>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dirty="0"/>
              <a:t>To apply their understanding of SSC </a:t>
            </a:r>
            <a:r>
              <a:rPr lang="en-GB" b="1" dirty="0"/>
              <a:t>[e] [</a:t>
            </a:r>
            <a:r>
              <a:rPr lang="en-GB" b="1" dirty="0" err="1"/>
              <a:t>i</a:t>
            </a:r>
            <a:r>
              <a:rPr lang="en-GB" b="1" dirty="0"/>
              <a:t>] </a:t>
            </a:r>
            <a:r>
              <a:rPr lang="en-GB" b="0" dirty="0"/>
              <a:t>in a new context (two new words – </a:t>
            </a:r>
            <a:r>
              <a:rPr lang="en-GB" b="0" dirty="0" err="1"/>
              <a:t>tres</a:t>
            </a:r>
            <a:r>
              <a:rPr lang="en-GB" b="0" dirty="0"/>
              <a:t> &amp; </a:t>
            </a:r>
            <a:r>
              <a:rPr lang="en-GB" b="0" dirty="0" err="1"/>
              <a:t>interesante</a:t>
            </a:r>
            <a:r>
              <a:rPr lang="en-GB" b="0" dirty="0"/>
              <a:t>).</a:t>
            </a:r>
          </a:p>
          <a:p>
            <a:pPr marL="139700" lvl="0" indent="0" algn="l" rtl="0">
              <a:spcBef>
                <a:spcPts val="0"/>
              </a:spcBef>
              <a:spcAft>
                <a:spcPts val="0"/>
              </a:spcAft>
              <a:buClr>
                <a:schemeClr val="dk1"/>
              </a:buClr>
              <a:buSzPts val="1400"/>
              <a:buNone/>
            </a:pPr>
            <a:endParaRPr lang="en-GB" dirty="0"/>
          </a:p>
          <a:p>
            <a:pPr marL="368300" lvl="0" indent="-228600" algn="l" rtl="0">
              <a:spcBef>
                <a:spcPts val="0"/>
              </a:spcBef>
              <a:spcAft>
                <a:spcPts val="0"/>
              </a:spcAft>
              <a:buClr>
                <a:schemeClr val="dk1"/>
              </a:buClr>
              <a:buSzPts val="1400"/>
              <a:buAutoNum type="arabicPeriod"/>
            </a:pPr>
            <a:r>
              <a:rPr lang="en-GB" dirty="0"/>
              <a:t>Click to trigger [e] and get students to repeat</a:t>
            </a:r>
          </a:p>
          <a:p>
            <a:pPr marL="368300" lvl="0" indent="-228600" algn="l" rtl="0">
              <a:spcBef>
                <a:spcPts val="0"/>
              </a:spcBef>
              <a:spcAft>
                <a:spcPts val="0"/>
              </a:spcAft>
              <a:buClr>
                <a:schemeClr val="dk1"/>
              </a:buClr>
              <a:buSzPts val="1400"/>
              <a:buAutoNum type="arabicPeriod"/>
            </a:pPr>
            <a:r>
              <a:rPr lang="en-GB" dirty="0"/>
              <a:t>Click to bring a cluster word [</a:t>
            </a:r>
            <a:r>
              <a:rPr lang="en-GB" dirty="0" err="1"/>
              <a:t>tres</a:t>
            </a:r>
            <a:r>
              <a:rPr lang="en-GB" dirty="0"/>
              <a:t>] &amp; elicit pronunciation from students. </a:t>
            </a:r>
          </a:p>
          <a:p>
            <a:pPr marL="368300" lvl="0" indent="-228600" algn="l" rtl="0">
              <a:spcBef>
                <a:spcPts val="0"/>
              </a:spcBef>
              <a:spcAft>
                <a:spcPts val="0"/>
              </a:spcAft>
              <a:buClr>
                <a:schemeClr val="dk1"/>
              </a:buClr>
              <a:buSzPts val="1400"/>
              <a:buAutoNum type="arabicPeriod"/>
            </a:pPr>
            <a:r>
              <a:rPr lang="en-GB" dirty="0"/>
              <a:t>Repeat with [</a:t>
            </a:r>
            <a:r>
              <a:rPr lang="en-GB" dirty="0" err="1"/>
              <a:t>i</a:t>
            </a:r>
            <a:r>
              <a:rPr lang="en-GB" dirty="0"/>
              <a:t>] and [</a:t>
            </a:r>
            <a:r>
              <a:rPr lang="en-GB" dirty="0" err="1"/>
              <a:t>interesante</a:t>
            </a:r>
            <a:r>
              <a:rPr lang="en-GB" dirty="0"/>
              <a:t>].</a:t>
            </a:r>
          </a:p>
          <a:p>
            <a:pPr marL="368300" lvl="0" indent="-228600" algn="l" rtl="0">
              <a:spcBef>
                <a:spcPts val="0"/>
              </a:spcBef>
              <a:spcAft>
                <a:spcPts val="0"/>
              </a:spcAft>
              <a:buClr>
                <a:schemeClr val="dk1"/>
              </a:buClr>
              <a:buSzPts val="1400"/>
              <a:buAutoNum type="arabicPeriod"/>
            </a:pPr>
            <a:endParaRPr lang="en-GB" dirty="0"/>
          </a:p>
          <a:p>
            <a:pPr marL="368300" lvl="0" indent="-228600" algn="l" rtl="0">
              <a:spcBef>
                <a:spcPts val="0"/>
              </a:spcBef>
              <a:spcAft>
                <a:spcPts val="0"/>
              </a:spcAft>
              <a:buClr>
                <a:schemeClr val="dk1"/>
              </a:buClr>
              <a:buSzPts val="1400"/>
              <a:buAutoNum type="arabicPeriod"/>
            </a:pPr>
            <a:endParaRPr lang="en-GB" dirty="0"/>
          </a:p>
          <a:p>
            <a:pPr marL="0" lvl="0" indent="0" algn="l" rtl="0">
              <a:spcBef>
                <a:spcPts val="0"/>
              </a:spcBef>
              <a:spcAft>
                <a:spcPts val="0"/>
              </a:spcAft>
              <a:buClr>
                <a:schemeClr val="dk1"/>
              </a:buClr>
              <a:buSzPts val="1100"/>
              <a:buFont typeface="Arial"/>
              <a:buNone/>
            </a:pPr>
            <a:r>
              <a:rPr lang="en-GB" dirty="0"/>
              <a:t>For further practice, students work in pairs with the cluster (</a:t>
            </a:r>
            <a:r>
              <a:rPr lang="en-GB" dirty="0" err="1"/>
              <a:t>tres</a:t>
            </a:r>
            <a:r>
              <a:rPr lang="en-GB" dirty="0"/>
              <a:t>, </a:t>
            </a:r>
            <a:r>
              <a:rPr lang="en-GB" dirty="0" err="1"/>
              <a:t>interesante</a:t>
            </a:r>
            <a:r>
              <a:rPr lang="en-GB" dirty="0"/>
              <a:t>, idea, </a:t>
            </a:r>
            <a:r>
              <a:rPr lang="en-GB" dirty="0" err="1"/>
              <a:t>elefante</a:t>
            </a:r>
            <a:r>
              <a:rPr lang="en-GB" dirty="0"/>
              <a:t>). One student uses a gesture, the partners elicits the source word. </a:t>
            </a:r>
            <a:br>
              <a:rPr lang="en-GB" dirty="0"/>
            </a:br>
            <a:br>
              <a:rPr lang="en-GB" dirty="0"/>
            </a:br>
            <a:r>
              <a:rPr lang="en-GB" b="1" dirty="0"/>
              <a:t>Note: </a:t>
            </a:r>
            <a:r>
              <a:rPr lang="en-GB" dirty="0"/>
              <a:t>pupils will understand the meaning of </a:t>
            </a:r>
            <a:r>
              <a:rPr lang="en-GB" dirty="0" err="1"/>
              <a:t>interesante</a:t>
            </a:r>
            <a:r>
              <a:rPr lang="en-GB" dirty="0"/>
              <a:t>, but it is worth practising the word several types and drawing attention to the different number of syllables in the English word interesting.</a:t>
            </a:r>
            <a:br>
              <a:rPr lang="en-GB" dirty="0"/>
            </a:br>
            <a:r>
              <a:rPr lang="en-GB" dirty="0"/>
              <a:t>Most people say ‘interesting’ as three syllables – we swallow the 4</a:t>
            </a:r>
            <a:r>
              <a:rPr lang="en-GB" baseline="30000" dirty="0"/>
              <a:t>th</a:t>
            </a:r>
            <a:r>
              <a:rPr lang="en-GB" dirty="0"/>
              <a:t> syllable.  In Spanish no vowel gets swallowed so you have to pronounce all five syllables.</a:t>
            </a:r>
            <a:br>
              <a:rPr lang="en-GB" dirty="0"/>
            </a:br>
            <a:r>
              <a:rPr lang="en-GB" dirty="0"/>
              <a:t>Pupils can practise counting through the fingers of one hand.</a:t>
            </a:r>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604842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b="1" dirty="0"/>
              <a:t>Timing: 4 minutes</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dirty="0"/>
              <a:t>To recall previously introduced adjectives and use them in oral production.  </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Procedure:</a:t>
            </a:r>
          </a:p>
          <a:p>
            <a:pPr marL="368300" lvl="0" indent="-228600" algn="l" rtl="0">
              <a:spcBef>
                <a:spcPts val="0"/>
              </a:spcBef>
              <a:spcAft>
                <a:spcPts val="0"/>
              </a:spcAft>
              <a:buClr>
                <a:schemeClr val="dk1"/>
              </a:buClr>
              <a:buSzPts val="1400"/>
              <a:buAutoNum type="arabicPeriod"/>
            </a:pPr>
            <a:r>
              <a:rPr lang="en-GB" dirty="0"/>
              <a:t>Read the instructions. </a:t>
            </a:r>
          </a:p>
          <a:p>
            <a:pPr marL="368300" lvl="0" indent="-228600" algn="l" rtl="0">
              <a:spcBef>
                <a:spcPts val="0"/>
              </a:spcBef>
              <a:spcAft>
                <a:spcPts val="0"/>
              </a:spcAft>
              <a:buClr>
                <a:schemeClr val="dk1"/>
              </a:buClr>
              <a:buSzPts val="1400"/>
              <a:buAutoNum type="arabicPeriod"/>
            </a:pPr>
            <a:r>
              <a:rPr lang="en-GB" dirty="0"/>
              <a:t>Ask for a volunteer to translate one of the words – “chocolate stains” fly out on if you mouse over and click on them.</a:t>
            </a:r>
          </a:p>
          <a:p>
            <a:pPr marL="368300" lvl="0" indent="-228600" algn="l" rtl="0">
              <a:spcBef>
                <a:spcPts val="0"/>
              </a:spcBef>
              <a:spcAft>
                <a:spcPts val="0"/>
              </a:spcAft>
              <a:buClr>
                <a:schemeClr val="dk1"/>
              </a:buClr>
              <a:buSzPts val="1400"/>
              <a:buAutoNum type="arabicPeriod"/>
            </a:pPr>
            <a:r>
              <a:rPr lang="en-GB" dirty="0"/>
              <a:t>Tell pupils they have 1 minute to translate and say out loud as many adjectives as possible. </a:t>
            </a:r>
          </a:p>
          <a:p>
            <a:pPr marL="368300" lvl="0" indent="-228600" algn="l" rtl="0">
              <a:spcBef>
                <a:spcPts val="0"/>
              </a:spcBef>
              <a:spcAft>
                <a:spcPts val="0"/>
              </a:spcAft>
              <a:buClr>
                <a:schemeClr val="dk1"/>
              </a:buClr>
              <a:buSzPts val="1400"/>
              <a:buAutoNum type="arabicPeriod"/>
            </a:pPr>
            <a:r>
              <a:rPr lang="en-GB" dirty="0"/>
              <a:t>Click on </a:t>
            </a:r>
            <a:r>
              <a:rPr lang="en-GB" dirty="0" err="1"/>
              <a:t>inicio</a:t>
            </a:r>
            <a:r>
              <a:rPr lang="en-GB" dirty="0"/>
              <a:t> to start the timer.</a:t>
            </a:r>
          </a:p>
          <a:p>
            <a:pPr marL="368300" lvl="0" indent="-228600" algn="l" rtl="0">
              <a:spcBef>
                <a:spcPts val="0"/>
              </a:spcBef>
              <a:spcAft>
                <a:spcPts val="0"/>
              </a:spcAft>
              <a:buClr>
                <a:schemeClr val="dk1"/>
              </a:buClr>
              <a:buSzPts val="1400"/>
              <a:buAutoNum type="arabicPeriod"/>
            </a:pPr>
            <a:r>
              <a:rPr lang="en-GB" dirty="0"/>
              <a:t>Go through answers as a whole class to ensure you revise the vocabulary together. </a:t>
            </a:r>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8058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the use of ser when describing permanent traits (1</a:t>
            </a:r>
            <a:r>
              <a:rPr lang="en-GB" b="0" baseline="30000" dirty="0"/>
              <a:t>st</a:t>
            </a:r>
            <a:r>
              <a:rPr lang="en-GB" b="0" dirty="0"/>
              <a:t> &amp; 3</a:t>
            </a:r>
            <a:r>
              <a:rPr lang="en-GB" b="0" baseline="30000" dirty="0"/>
              <a:t>rd</a:t>
            </a:r>
            <a:r>
              <a:rPr lang="en-GB" b="0" dirty="0"/>
              <a:t> person singular). </a:t>
            </a:r>
          </a:p>
          <a:p>
            <a:pPr marL="0" marR="0" lvl="0" indent="0" algn="l" rtl="0">
              <a:lnSpc>
                <a:spcPct val="100000"/>
              </a:lnSpc>
              <a:spcBef>
                <a:spcPts val="0"/>
              </a:spcBef>
              <a:spcAft>
                <a:spcPts val="0"/>
              </a:spcAft>
              <a:buClr>
                <a:schemeClr val="dk1"/>
              </a:buClr>
              <a:buSzPts val="1200"/>
              <a:buFont typeface="Calibri"/>
              <a:buNone/>
            </a:pPr>
            <a:r>
              <a:rPr lang="en-GB" b="0" dirty="0"/>
              <a:t>pupils have learned ‘estar’ for temporary states and location. In this lesson we concentrate on ser but we don’t yet explicitly introduce the notion of two verbs for ‘to be’ in Spanish.</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present the new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br>
              <a:rPr lang="en-GB" dirty="0"/>
            </a:b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Time: 5 minutes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dirty="0"/>
              <a:t>: </a:t>
            </a:r>
            <a:r>
              <a:rPr lang="en-GB" b="0" dirty="0"/>
              <a:t>to listen out for the verbs ‘soy’ &amp; ‘es’ and understand the person they refer to. </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indent="0">
              <a:buNone/>
            </a:pPr>
            <a:r>
              <a:rPr lang="en-GB" b="1" dirty="0"/>
              <a:t>Procedure:</a:t>
            </a:r>
          </a:p>
          <a:p>
            <a:pPr marL="0" indent="0">
              <a:buNone/>
            </a:pPr>
            <a:r>
              <a:rPr lang="en-GB" dirty="0"/>
              <a:t>1. Read the instructions in Spanish. Tell pupils Sofía is talking to Mr. Valero and they need to figure out if she’s describing herself or one of her friends.</a:t>
            </a:r>
          </a:p>
          <a:p>
            <a:pPr marL="0" indent="0">
              <a:buNone/>
            </a:pPr>
            <a:r>
              <a:rPr lang="en-GB" dirty="0"/>
              <a:t>2. Click to bring up the two instructions and make sure pupils know they need to:</a:t>
            </a:r>
            <a:br>
              <a:rPr lang="en-GB" dirty="0"/>
            </a:br>
            <a:r>
              <a:rPr lang="en-GB" dirty="0"/>
              <a:t>1) write down the verb and </a:t>
            </a:r>
            <a:br>
              <a:rPr lang="en-GB" dirty="0"/>
            </a:br>
            <a:r>
              <a:rPr lang="en-GB" dirty="0"/>
              <a:t>2) decide if it refers to Sofía or a friend of hers. You can ask pupils which verb they can expect when Sofía is describing herself (soy) and when she is describing a friend (es). </a:t>
            </a:r>
          </a:p>
          <a:p>
            <a:pPr marL="0" indent="0">
              <a:buNone/>
            </a:pPr>
            <a:r>
              <a:rPr lang="en-GB" dirty="0"/>
              <a:t>3. Go through the answers (these are animated – one click for the verb, another click for the tick). </a:t>
            </a:r>
          </a:p>
          <a:p>
            <a:pPr marL="0" indent="0">
              <a:buNone/>
            </a:pPr>
            <a:r>
              <a:rPr lang="en-GB" dirty="0"/>
              <a:t>4. Click to bring up the speech bubble and read the information re masculine / feminine form of the adjective.</a:t>
            </a:r>
          </a:p>
          <a:p>
            <a:pPr marL="0" indent="0">
              <a:buNone/>
            </a:pPr>
            <a:r>
              <a:rPr lang="en-GB" dirty="0"/>
              <a:t>5. Click to bring up the instruction – pupils listen one more time to statements 1, 2 &amp; 4 and decide if Sofía is describing Quique or </a:t>
            </a:r>
            <a:r>
              <a:rPr lang="en-GB" dirty="0" err="1"/>
              <a:t>Ángela</a:t>
            </a:r>
            <a:r>
              <a:rPr lang="en-GB" dirty="0"/>
              <a:t>. Encourage them to write the adjective in English too.</a:t>
            </a:r>
          </a:p>
          <a:p>
            <a:pPr marL="0" indent="0">
              <a:buNone/>
            </a:pPr>
            <a:endParaRPr lang="en-GB" dirty="0"/>
          </a:p>
          <a:p>
            <a:pPr marL="0" indent="0">
              <a:buNone/>
            </a:pPr>
            <a:r>
              <a:rPr lang="en-GB" b="1" baseline="0" dirty="0"/>
              <a:t>Transcript</a:t>
            </a:r>
          </a:p>
          <a:p>
            <a:pPr marL="0" indent="0">
              <a:buNone/>
            </a:pPr>
            <a:r>
              <a:rPr lang="en-GB" b="1" baseline="0" dirty="0"/>
              <a:t>EJ </a:t>
            </a:r>
            <a:r>
              <a:rPr lang="en-GB" dirty="0"/>
              <a:t>Soy </a:t>
            </a:r>
            <a:r>
              <a:rPr lang="en-GB" dirty="0" err="1"/>
              <a:t>feliz</a:t>
            </a:r>
            <a:endParaRPr lang="en-GB" dirty="0"/>
          </a:p>
          <a:p>
            <a:pPr marL="228600" indent="-228600">
              <a:buAutoNum type="arabicParenR"/>
            </a:pPr>
            <a:r>
              <a:rPr lang="en-GB" dirty="0"/>
              <a:t>Es lento</a:t>
            </a:r>
          </a:p>
          <a:p>
            <a:pPr marL="228600" indent="-228600">
              <a:buAutoNum type="arabicParenR"/>
            </a:pPr>
            <a:r>
              <a:rPr lang="en-GB" dirty="0"/>
              <a:t>Es </a:t>
            </a:r>
            <a:r>
              <a:rPr lang="en-GB" dirty="0" err="1"/>
              <a:t>rápida</a:t>
            </a:r>
            <a:endParaRPr lang="en-GB" dirty="0"/>
          </a:p>
          <a:p>
            <a:pPr marL="228600" indent="-228600">
              <a:buAutoNum type="arabicParenR"/>
            </a:pPr>
            <a:r>
              <a:rPr lang="en-GB" dirty="0"/>
              <a:t>Soy </a:t>
            </a:r>
            <a:r>
              <a:rPr lang="en-GB" dirty="0" err="1"/>
              <a:t>tranquila</a:t>
            </a:r>
            <a:endParaRPr lang="en-GB" dirty="0"/>
          </a:p>
          <a:p>
            <a:pPr marL="228600" indent="-228600">
              <a:buAutoNum type="arabicParenR"/>
            </a:pPr>
            <a:r>
              <a:rPr lang="en-GB" dirty="0"/>
              <a:t>Es </a:t>
            </a:r>
            <a:r>
              <a:rPr lang="en-GB" dirty="0" err="1"/>
              <a:t>nerviosa</a:t>
            </a:r>
            <a:endParaRPr lang="en-GB" dirty="0"/>
          </a:p>
          <a:p>
            <a:pPr marL="228600" indent="-228600">
              <a:buAutoNum type="arabicParenR"/>
            </a:pPr>
            <a:r>
              <a:rPr lang="en-GB" dirty="0"/>
              <a:t>Soy curiosa</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67083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Time: 2 minutes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dirty="0"/>
              <a:t>: </a:t>
            </a:r>
            <a:r>
              <a:rPr lang="en-GB" b="0" dirty="0"/>
              <a:t>to introduce two new adverbs of frequency.</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indent="0">
              <a:buNone/>
            </a:pPr>
            <a:r>
              <a:rPr lang="en-GB" b="1" dirty="0"/>
              <a:t>Procedure:</a:t>
            </a:r>
          </a:p>
          <a:p>
            <a:pPr marL="228600" indent="-228600">
              <a:buAutoNum type="arabicPeriod"/>
            </a:pPr>
            <a:r>
              <a:rPr lang="en-GB" dirty="0"/>
              <a:t>Say the Spanish adverb and get pupils to repeat. You can use gesture to reinforce meaning. </a:t>
            </a:r>
          </a:p>
          <a:p>
            <a:pPr marL="228600" indent="-228600">
              <a:buAutoNum type="arabicPeriod"/>
            </a:pPr>
            <a:r>
              <a:rPr lang="en-GB" b="0" dirty="0"/>
              <a:t>Click to bring animated picture for ‘</a:t>
            </a:r>
            <a:r>
              <a:rPr lang="en-GB" b="0" dirty="0" err="1"/>
              <a:t>normalmente</a:t>
            </a:r>
            <a:r>
              <a:rPr lang="en-GB" b="0" dirty="0"/>
              <a:t>’ and elicit English meaning from pupils.</a:t>
            </a:r>
          </a:p>
          <a:p>
            <a:pPr marL="228600" indent="-228600">
              <a:buAutoNum type="arabicPeriod"/>
            </a:pPr>
            <a:r>
              <a:rPr lang="en-GB" b="0" dirty="0"/>
              <a:t>Click one more time to trigger animation – wave animation, which is the gesture we use for “</a:t>
            </a:r>
            <a:r>
              <a:rPr lang="en-GB" b="0" dirty="0" err="1"/>
              <a:t>normalmente</a:t>
            </a:r>
            <a:r>
              <a:rPr lang="en-GB" b="0" dirty="0"/>
              <a:t>”. Ask pupils to repeat.</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dirty="0"/>
              <a:t>Click to bring animated picture for ‘</a:t>
            </a:r>
            <a:r>
              <a:rPr lang="en-GB" b="0" dirty="0" err="1"/>
              <a:t>siempre</a:t>
            </a:r>
            <a:r>
              <a:rPr lang="en-GB" b="0" dirty="0"/>
              <a:t>’ and elicit English meaning from pupils.</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dirty="0"/>
              <a:t>Click one more time to trigger animation – font change of </a:t>
            </a:r>
            <a:r>
              <a:rPr lang="en-GB" b="0" dirty="0" err="1"/>
              <a:t>siempre</a:t>
            </a:r>
            <a:r>
              <a:rPr lang="en-GB" b="0" dirty="0"/>
              <a:t>. We use a straight line (Right to left). Ask pupils to repeat.</a:t>
            </a:r>
          </a:p>
          <a:p>
            <a:pPr marL="228600" indent="-228600">
              <a:buAutoNum type="arabicPeriod"/>
            </a:pPr>
            <a:endParaRPr lang="en-GB" b="0" dirty="0"/>
          </a:p>
          <a:p>
            <a:pPr marL="0" indent="0">
              <a:buNone/>
            </a:pPr>
            <a:r>
              <a:rPr lang="en-GB" b="0" dirty="0"/>
              <a:t>If you use gestures, you can give pupils 1 minute to practise in pairs.</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DE5E8F0-3074-4A24-9073-AEBB70944060}"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78179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8 minutes </a:t>
            </a:r>
            <a:r>
              <a:rPr lang="en-GB" b="0" dirty="0"/>
              <a:t>(four slides)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bring together </a:t>
            </a:r>
            <a:r>
              <a:rPr lang="en-GB" b="0" dirty="0" err="1"/>
              <a:t>sh</a:t>
            </a:r>
            <a:r>
              <a:rPr lang="en-GB" b="0" dirty="0"/>
              <a:t>/e is and I am, challenging pupils to recognise meaning of the verb form and the vocabulary revisited and introduced in this lesson (adjectives &amp; two adverbs).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instructions in Spanish.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Tell pupils you will play a sentence out loud twice and they will have to hold the sentence in their working memory (picturing it in their heads!) for 3 seconds.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start the timer. When time is up, the word “escribe” will come up.</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then write the sentence. </a:t>
            </a:r>
          </a:p>
          <a:p>
            <a:pPr marL="0" marR="0" lvl="0" indent="0" algn="l" rtl="0">
              <a:lnSpc>
                <a:spcPct val="100000"/>
              </a:lnSpc>
              <a:spcBef>
                <a:spcPts val="0"/>
              </a:spcBef>
              <a:spcAft>
                <a:spcPts val="0"/>
              </a:spcAft>
              <a:buClr>
                <a:schemeClr val="dk1"/>
              </a:buClr>
              <a:buSzPts val="1200"/>
              <a:buFont typeface="Calibri"/>
              <a:buNone/>
            </a:pPr>
            <a:r>
              <a:rPr lang="en-GB" dirty="0"/>
              <a:t>(NB. They can choose to use the help on the board or without looking – encourage pupils to choose their own level of challenge). </a:t>
            </a:r>
          </a:p>
          <a:p>
            <a:pPr marL="0" marR="0" lvl="0" indent="0" algn="l" rtl="0">
              <a:lnSpc>
                <a:spcPct val="100000"/>
              </a:lnSpc>
              <a:spcBef>
                <a:spcPts val="0"/>
              </a:spcBef>
              <a:spcAft>
                <a:spcPts val="0"/>
              </a:spcAft>
              <a:buClr>
                <a:schemeClr val="dk1"/>
              </a:buClr>
              <a:buSzPts val="1200"/>
              <a:buFont typeface="Calibri"/>
              <a:buNone/>
            </a:pPr>
            <a:r>
              <a:rPr lang="en-GB" dirty="0"/>
              <a:t>4. Click to show the answer to the whole question.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5. Click again for the different forms of the verb in (I, s/he). Elicit answer from pupils &amp; click for correct answer.</a:t>
            </a:r>
            <a:br>
              <a:rPr lang="en-GB" dirty="0"/>
            </a:br>
            <a:r>
              <a:rPr lang="en-GB" dirty="0"/>
              <a:t>6. Click for Angela and </a:t>
            </a:r>
            <a:r>
              <a:rPr lang="en-GB" dirty="0" err="1"/>
              <a:t>Quique</a:t>
            </a:r>
            <a:r>
              <a:rPr lang="en-GB" dirty="0"/>
              <a:t> and ask pupils who could say the sentence – Angela, </a:t>
            </a:r>
            <a:r>
              <a:rPr lang="en-GB" dirty="0" err="1"/>
              <a:t>Quique</a:t>
            </a:r>
            <a:r>
              <a:rPr lang="en-GB" dirty="0"/>
              <a:t> or either of them.</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7. Click to show answers.</a:t>
            </a:r>
          </a:p>
          <a:p>
            <a:pPr marL="0" marR="0" lvl="0" indent="0" algn="l" rtl="0">
              <a:lnSpc>
                <a:spcPct val="100000"/>
              </a:lnSpc>
              <a:spcBef>
                <a:spcPts val="0"/>
              </a:spcBef>
              <a:spcAft>
                <a:spcPts val="0"/>
              </a:spcAft>
              <a:buClr>
                <a:schemeClr val="dk1"/>
              </a:buClr>
              <a:buSzPts val="1200"/>
              <a:buFont typeface="Calibri"/>
              <a:buNone/>
            </a:pPr>
            <a:r>
              <a:rPr lang="en-GB" dirty="0"/>
              <a:t>8. Click for the possible translation for the adjective, elicit answer from pupils &amp; click for correct answer.</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9. Click for the possible translation for the adverb, elicit answer from pupils &amp; click for correct answer.</a:t>
            </a:r>
            <a:br>
              <a:rPr lang="en-GB" dirty="0"/>
            </a:br>
            <a:r>
              <a:rPr lang="en-GB" dirty="0"/>
              <a:t>10. Continue for the next four slides.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5783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68596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54853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07115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2859321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3.wav"/><Relationship Id="rId7" Type="http://schemas.openxmlformats.org/officeDocument/2006/relationships/image" Target="../media/image28.gif"/><Relationship Id="rId12" Type="http://schemas.openxmlformats.org/officeDocument/2006/relationships/audio" Target="../media/audio22.wav"/><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27.gif"/><Relationship Id="rId11" Type="http://schemas.openxmlformats.org/officeDocument/2006/relationships/image" Target="../media/image19.svg"/><Relationship Id="rId5" Type="http://schemas.openxmlformats.org/officeDocument/2006/relationships/image" Target="../media/image32.png"/><Relationship Id="rId10" Type="http://schemas.openxmlformats.org/officeDocument/2006/relationships/image" Target="../media/image18.png"/><Relationship Id="rId4" Type="http://schemas.openxmlformats.org/officeDocument/2006/relationships/image" Target="../media/image31.png"/><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4.wav"/><Relationship Id="rId7" Type="http://schemas.openxmlformats.org/officeDocument/2006/relationships/image" Target="../media/image27.gif"/><Relationship Id="rId12" Type="http://schemas.openxmlformats.org/officeDocument/2006/relationships/audio" Target="../media/audio22.wav"/><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33.gif"/><Relationship Id="rId11" Type="http://schemas.openxmlformats.org/officeDocument/2006/relationships/image" Target="../media/image19.svg"/><Relationship Id="rId5" Type="http://schemas.openxmlformats.org/officeDocument/2006/relationships/image" Target="../media/image32.png"/><Relationship Id="rId10" Type="http://schemas.openxmlformats.org/officeDocument/2006/relationships/image" Target="../media/image18.png"/><Relationship Id="rId4" Type="http://schemas.openxmlformats.org/officeDocument/2006/relationships/image" Target="../media/image31.png"/><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5.wav"/><Relationship Id="rId7" Type="http://schemas.openxmlformats.org/officeDocument/2006/relationships/image" Target="../media/image33.gif"/><Relationship Id="rId12" Type="http://schemas.openxmlformats.org/officeDocument/2006/relationships/audio" Target="../media/audio22.wav"/><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27.gif"/><Relationship Id="rId11" Type="http://schemas.openxmlformats.org/officeDocument/2006/relationships/image" Target="../media/image19.svg"/><Relationship Id="rId5" Type="http://schemas.openxmlformats.org/officeDocument/2006/relationships/image" Target="../media/image32.png"/><Relationship Id="rId10" Type="http://schemas.openxmlformats.org/officeDocument/2006/relationships/image" Target="../media/image18.png"/><Relationship Id="rId4" Type="http://schemas.openxmlformats.org/officeDocument/2006/relationships/image" Target="../media/image31.png"/><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gif"/><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audio" Target="../media/audio26.wav"/><Relationship Id="rId5" Type="http://schemas.openxmlformats.org/officeDocument/2006/relationships/image" Target="../media/image19.sv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audio" Target="../media/audio26.wav"/><Relationship Id="rId3" Type="http://schemas.openxmlformats.org/officeDocument/2006/relationships/image" Target="../media/image5.gif"/><Relationship Id="rId7" Type="http://schemas.openxmlformats.org/officeDocument/2006/relationships/image" Target="../media/image19.sv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image" Target="../media/image4.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audio" Target="../media/audio26.wav"/><Relationship Id="rId3" Type="http://schemas.openxmlformats.org/officeDocument/2006/relationships/image" Target="../media/image34.gif"/><Relationship Id="rId7" Type="http://schemas.openxmlformats.org/officeDocument/2006/relationships/image" Target="../media/image19.sv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image" Target="../media/image4.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audio" Target="../media/audio26.wav"/><Relationship Id="rId3" Type="http://schemas.openxmlformats.org/officeDocument/2006/relationships/image" Target="../media/image35.gif"/><Relationship Id="rId7" Type="http://schemas.openxmlformats.org/officeDocument/2006/relationships/image" Target="../media/image19.sv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image" Target="../media/image4.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audio" Target="../media/audio26.wav"/><Relationship Id="rId3" Type="http://schemas.openxmlformats.org/officeDocument/2006/relationships/image" Target="../media/image9.gif"/><Relationship Id="rId7" Type="http://schemas.openxmlformats.org/officeDocument/2006/relationships/image" Target="../media/image19.sv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image" Target="../media/image4.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audio" Target="../media/audio26.wav"/><Relationship Id="rId3" Type="http://schemas.openxmlformats.org/officeDocument/2006/relationships/image" Target="../media/image36.gif"/><Relationship Id="rId7" Type="http://schemas.openxmlformats.org/officeDocument/2006/relationships/image" Target="../media/image19.sv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image" Target="../media/image4.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audio" Target="../media/audio26.wav"/><Relationship Id="rId3" Type="http://schemas.openxmlformats.org/officeDocument/2006/relationships/image" Target="../media/image37.gif"/><Relationship Id="rId7" Type="http://schemas.openxmlformats.org/officeDocument/2006/relationships/image" Target="../media/image19.sv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image" Target="../media/image4.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6.png"/><Relationship Id="rId5" Type="http://schemas.openxmlformats.org/officeDocument/2006/relationships/image" Target="../media/image5.gif"/><Relationship Id="rId4" Type="http://schemas.openxmlformats.org/officeDocument/2006/relationships/image" Target="../media/image4.png"/><Relationship Id="rId9" Type="http://schemas.openxmlformats.org/officeDocument/2006/relationships/image" Target="../media/image9.gif"/></Relationships>
</file>

<file path=ppt/slides/_rels/slide20.xml.rels><?xml version="1.0" encoding="UTF-8" standalone="yes"?>
<Relationships xmlns="http://schemas.openxmlformats.org/package/2006/relationships"><Relationship Id="rId8" Type="http://schemas.openxmlformats.org/officeDocument/2006/relationships/audio" Target="../media/audio26.wav"/><Relationship Id="rId3" Type="http://schemas.openxmlformats.org/officeDocument/2006/relationships/image" Target="../media/image8.gif"/><Relationship Id="rId7" Type="http://schemas.openxmlformats.org/officeDocument/2006/relationships/image" Target="../media/image19.sv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image" Target="../media/image4.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audio" Target="../media/audio6.wav"/><Relationship Id="rId5" Type="http://schemas.openxmlformats.org/officeDocument/2006/relationships/audio" Target="../media/audio3.wav"/><Relationship Id="rId4" Type="http://schemas.openxmlformats.org/officeDocument/2006/relationships/audio" Target="../media/audio5.wav"/><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2.gif"/><Relationship Id="rId11" Type="http://schemas.openxmlformats.org/officeDocument/2006/relationships/audio" Target="../media/audio8.wav"/><Relationship Id="rId5" Type="http://schemas.openxmlformats.org/officeDocument/2006/relationships/audio" Target="../media/audio7.wav"/><Relationship Id="rId10" Type="http://schemas.openxmlformats.org/officeDocument/2006/relationships/image" Target="../media/image19.svg"/><Relationship Id="rId4" Type="http://schemas.openxmlformats.org/officeDocument/2006/relationships/image" Target="../media/image10.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23.png"/><Relationship Id="rId5" Type="http://schemas.openxmlformats.org/officeDocument/2006/relationships/image" Target="../media/image2.gif"/><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2.gif"/><Relationship Id="rId18" Type="http://schemas.openxmlformats.org/officeDocument/2006/relationships/image" Target="../media/image15.png"/><Relationship Id="rId3" Type="http://schemas.openxmlformats.org/officeDocument/2006/relationships/audio" Target="../media/audio9.wav"/><Relationship Id="rId21" Type="http://schemas.openxmlformats.org/officeDocument/2006/relationships/image" Target="../media/image26.png"/><Relationship Id="rId7" Type="http://schemas.openxmlformats.org/officeDocument/2006/relationships/audio" Target="../media/audio12.wav"/><Relationship Id="rId12" Type="http://schemas.openxmlformats.org/officeDocument/2006/relationships/audio" Target="../media/audio17.wav"/><Relationship Id="rId17" Type="http://schemas.openxmlformats.org/officeDocument/2006/relationships/audio" Target="../media/audio18.wav"/><Relationship Id="rId2" Type="http://schemas.openxmlformats.org/officeDocument/2006/relationships/notesSlide" Target="../notesSlides/notesSlide6.xml"/><Relationship Id="rId16" Type="http://schemas.openxmlformats.org/officeDocument/2006/relationships/image" Target="../media/image19.svg"/><Relationship Id="rId20" Type="http://schemas.microsoft.com/office/2007/relationships/hdphoto" Target="../media/hdphoto1.wdp"/><Relationship Id="rId1" Type="http://schemas.openxmlformats.org/officeDocument/2006/relationships/slideLayout" Target="../slideLayouts/slideLayout11.xml"/><Relationship Id="rId6" Type="http://schemas.openxmlformats.org/officeDocument/2006/relationships/image" Target="../media/image24.png"/><Relationship Id="rId11" Type="http://schemas.openxmlformats.org/officeDocument/2006/relationships/audio" Target="../media/audio16.wav"/><Relationship Id="rId5" Type="http://schemas.openxmlformats.org/officeDocument/2006/relationships/audio" Target="../media/audio11.wav"/><Relationship Id="rId15" Type="http://schemas.openxmlformats.org/officeDocument/2006/relationships/image" Target="../media/image18.png"/><Relationship Id="rId23" Type="http://schemas.openxmlformats.org/officeDocument/2006/relationships/image" Target="../media/image28.gif"/><Relationship Id="rId10" Type="http://schemas.openxmlformats.org/officeDocument/2006/relationships/audio" Target="../media/audio15.wav"/><Relationship Id="rId19" Type="http://schemas.openxmlformats.org/officeDocument/2006/relationships/image" Target="../media/image25.png"/><Relationship Id="rId4" Type="http://schemas.openxmlformats.org/officeDocument/2006/relationships/audio" Target="../media/audio10.wav"/><Relationship Id="rId9" Type="http://schemas.openxmlformats.org/officeDocument/2006/relationships/audio" Target="../media/audio14.wav"/><Relationship Id="rId14" Type="http://schemas.openxmlformats.org/officeDocument/2006/relationships/image" Target="../media/image23.png"/><Relationship Id="rId22" Type="http://schemas.openxmlformats.org/officeDocument/2006/relationships/image" Target="../media/image27.gif"/></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19.wav"/><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9.png"/><Relationship Id="rId4" Type="http://schemas.openxmlformats.org/officeDocument/2006/relationships/audio" Target="../media/audio20.wav"/></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1.wav"/><Relationship Id="rId7" Type="http://schemas.openxmlformats.org/officeDocument/2006/relationships/image" Target="../media/image28.gif"/><Relationship Id="rId12"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27.gif"/><Relationship Id="rId11" Type="http://schemas.openxmlformats.org/officeDocument/2006/relationships/image" Target="../media/image25.png"/><Relationship Id="rId5" Type="http://schemas.openxmlformats.org/officeDocument/2006/relationships/image" Target="../media/image32.png"/><Relationship Id="rId10" Type="http://schemas.openxmlformats.org/officeDocument/2006/relationships/audio" Target="../media/audio22.wav"/><Relationship Id="rId4" Type="http://schemas.openxmlformats.org/officeDocument/2006/relationships/image" Target="../media/image31.png"/><Relationship Id="rId9"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Sofía</a:t>
            </a: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5328881" y="1005525"/>
            <a:ext cx="6621960" cy="5678129"/>
          </a:xfrm>
          <a:prstGeom prst="rect">
            <a:avLst/>
          </a:prstGeom>
        </p:spPr>
      </p:pic>
      <p:pic>
        <p:nvPicPr>
          <p:cNvPr id="6" name="Picture 5" descr="A picture containing text, toy, doll, vector graphics&#10;&#10;Description automatically generated">
            <a:extLst>
              <a:ext uri="{FF2B5EF4-FFF2-40B4-BE49-F238E27FC236}">
                <a16:creationId xmlns:a16="http://schemas.microsoft.com/office/drawing/2014/main" id="{594B333A-025F-4074-BB8E-3F4870FCC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05852" y="2729068"/>
            <a:ext cx="2177196" cy="4135742"/>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26685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10687983" y="882291"/>
            <a:ext cx="1399358" cy="400110"/>
          </a:xfrm>
          <a:noFill/>
        </p:spPr>
        <p:txBody>
          <a:bodyPr>
            <a:normAutofit/>
          </a:bodyPr>
          <a:lstStyle/>
          <a:p>
            <a:pPr algn="ctr"/>
            <a:r>
              <a:rPr lang="en-GB" sz="600" b="1" dirty="0" err="1">
                <a:solidFill>
                  <a:schemeClr val="bg1"/>
                </a:solidFill>
                <a:latin typeface="Century Gothic" panose="020B0502020202020204" pitchFamily="34" charset="0"/>
              </a:rPr>
              <a:t>escuchar</a:t>
            </a:r>
            <a:endParaRPr lang="en-GB" sz="600" b="1" dirty="0">
              <a:solidFill>
                <a:schemeClr val="bg1"/>
              </a:solidFill>
              <a:latin typeface="Century Gothic" panose="020B0502020202020204" pitchFamily="34" charset="0"/>
            </a:endParaRPr>
          </a:p>
        </p:txBody>
      </p:sp>
      <p:sp>
        <p:nvSpPr>
          <p:cNvPr id="23" name="TextBox 22">
            <a:extLst>
              <a:ext uri="{FF2B5EF4-FFF2-40B4-BE49-F238E27FC236}">
                <a16:creationId xmlns:a16="http://schemas.microsoft.com/office/drawing/2014/main" id="{685E7955-4557-4E38-AE78-A875DEA7B41E}"/>
              </a:ext>
            </a:extLst>
          </p:cNvPr>
          <p:cNvSpPr txBox="1"/>
          <p:nvPr/>
        </p:nvSpPr>
        <p:spPr>
          <a:xfrm>
            <a:off x="257453" y="1481426"/>
            <a:ext cx="640471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2. _____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nervioso</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normalmente</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endParaRPr kumimoji="0" lang="en-GB" sz="2800" b="0" i="0" u="none" strike="noStrike" kern="0" cap="none" spc="0" normalizeH="0" baseline="0" noProof="0" dirty="0">
              <a:ln>
                <a:noFill/>
              </a:ln>
              <a:solidFill>
                <a:srgbClr val="002060"/>
              </a:solidFill>
              <a:effectLst/>
              <a:uLnTx/>
              <a:uFillTx/>
              <a:latin typeface="Arial"/>
              <a:cs typeface="Arial"/>
              <a:sym typeface="Arial"/>
            </a:endParaRPr>
          </a:p>
        </p:txBody>
      </p:sp>
      <p:sp>
        <p:nvSpPr>
          <p:cNvPr id="24" name="Google Shape;713;p54">
            <a:extLst>
              <a:ext uri="{FF2B5EF4-FFF2-40B4-BE49-F238E27FC236}">
                <a16:creationId xmlns:a16="http://schemas.microsoft.com/office/drawing/2014/main" id="{6C2471C3-EEA0-4DBE-A6BE-E4034C3CA2A9}"/>
              </a:ext>
            </a:extLst>
          </p:cNvPr>
          <p:cNvSpPr/>
          <p:nvPr/>
        </p:nvSpPr>
        <p:spPr>
          <a:xfrm>
            <a:off x="11024515" y="2914072"/>
            <a:ext cx="466271" cy="799993"/>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900" b="1" i="0" u="none" strike="noStrike" kern="0" cap="none" spc="0" normalizeH="0" baseline="0" noProof="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cs typeface="Arial"/>
                <a:sym typeface="Arial"/>
              </a:rPr>
              <a:t>3</a:t>
            </a:r>
          </a:p>
        </p:txBody>
      </p:sp>
      <p:sp>
        <p:nvSpPr>
          <p:cNvPr id="25" name="Google Shape;714;p54">
            <a:extLst>
              <a:ext uri="{FF2B5EF4-FFF2-40B4-BE49-F238E27FC236}">
                <a16:creationId xmlns:a16="http://schemas.microsoft.com/office/drawing/2014/main" id="{BA77F4F1-078E-4F66-8D02-810E04CA0732}"/>
              </a:ext>
            </a:extLst>
          </p:cNvPr>
          <p:cNvSpPr/>
          <p:nvPr/>
        </p:nvSpPr>
        <p:spPr>
          <a:xfrm>
            <a:off x="10984398" y="3900499"/>
            <a:ext cx="469619" cy="799993"/>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900" b="1" i="0" u="none" strike="noStrike" kern="0" cap="none" spc="0" normalizeH="0" baseline="0" noProof="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cs typeface="Arial"/>
                <a:sym typeface="Arial"/>
              </a:rPr>
              <a:t>2</a:t>
            </a:r>
          </a:p>
        </p:txBody>
      </p:sp>
      <p:sp>
        <p:nvSpPr>
          <p:cNvPr id="26" name="Google Shape;715;p54">
            <a:extLst>
              <a:ext uri="{FF2B5EF4-FFF2-40B4-BE49-F238E27FC236}">
                <a16:creationId xmlns:a16="http://schemas.microsoft.com/office/drawing/2014/main" id="{C4D7F3B2-F92F-4203-AB06-707F16076CA3}"/>
              </a:ext>
            </a:extLst>
          </p:cNvPr>
          <p:cNvSpPr/>
          <p:nvPr/>
        </p:nvSpPr>
        <p:spPr>
          <a:xfrm>
            <a:off x="11027137" y="4949271"/>
            <a:ext cx="466271" cy="786510"/>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900" b="1" i="0" u="none" strike="noStrike" kern="0" cap="none" spc="0" normalizeH="0" baseline="0" noProof="0" dirty="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cs typeface="Arial"/>
                <a:sym typeface="Arial"/>
              </a:rPr>
              <a:t>1</a:t>
            </a:r>
          </a:p>
        </p:txBody>
      </p:sp>
      <p:sp>
        <p:nvSpPr>
          <p:cNvPr id="27" name="TextBox 26">
            <a:extLst>
              <a:ext uri="{FF2B5EF4-FFF2-40B4-BE49-F238E27FC236}">
                <a16:creationId xmlns:a16="http://schemas.microsoft.com/office/drawing/2014/main" id="{608A6C81-4009-48D0-A11F-A0AD3B834CD9}"/>
              </a:ext>
            </a:extLst>
          </p:cNvPr>
          <p:cNvSpPr txBox="1"/>
          <p:nvPr/>
        </p:nvSpPr>
        <p:spPr>
          <a:xfrm>
            <a:off x="9821969" y="6065609"/>
            <a:ext cx="1672253" cy="523220"/>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¡escribe!</a:t>
            </a:r>
          </a:p>
        </p:txBody>
      </p:sp>
      <p:pic>
        <p:nvPicPr>
          <p:cNvPr id="28" name="Picture 2" descr="Pen, Write, Pencil, Writing Tool, Work, Message, Blue">
            <a:extLst>
              <a:ext uri="{FF2B5EF4-FFF2-40B4-BE49-F238E27FC236}">
                <a16:creationId xmlns:a16="http://schemas.microsoft.com/office/drawing/2014/main" id="{37AB70DC-9C5D-4BF1-89FA-62DC629E31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49872" y="6026636"/>
            <a:ext cx="523220" cy="52322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296F8AD5-CDBC-4BF6-8995-08FFB993FF3E}"/>
              </a:ext>
            </a:extLst>
          </p:cNvPr>
          <p:cNvSpPr txBox="1"/>
          <p:nvPr/>
        </p:nvSpPr>
        <p:spPr>
          <a:xfrm>
            <a:off x="903980" y="1445878"/>
            <a:ext cx="52931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92D050"/>
                </a:solidFill>
                <a:effectLst/>
                <a:uLnTx/>
                <a:uFillTx/>
                <a:latin typeface="Century Gothic" panose="020B0502020202020204" pitchFamily="34" charset="0"/>
                <a:cs typeface="Arial"/>
                <a:sym typeface="Arial"/>
              </a:rPr>
              <a:t>Es</a:t>
            </a:r>
          </a:p>
        </p:txBody>
      </p:sp>
      <p:sp>
        <p:nvSpPr>
          <p:cNvPr id="30" name="Rectangle 29">
            <a:extLst>
              <a:ext uri="{FF2B5EF4-FFF2-40B4-BE49-F238E27FC236}">
                <a16:creationId xmlns:a16="http://schemas.microsoft.com/office/drawing/2014/main" id="{68E0B666-27FD-4B9A-97F4-AB99D51DFC14}"/>
              </a:ext>
            </a:extLst>
          </p:cNvPr>
          <p:cNvSpPr/>
          <p:nvPr/>
        </p:nvSpPr>
        <p:spPr>
          <a:xfrm>
            <a:off x="698592" y="3180892"/>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I am</a:t>
            </a:r>
          </a:p>
        </p:txBody>
      </p:sp>
      <p:sp>
        <p:nvSpPr>
          <p:cNvPr id="31" name="Rectangle 30">
            <a:extLst>
              <a:ext uri="{FF2B5EF4-FFF2-40B4-BE49-F238E27FC236}">
                <a16:creationId xmlns:a16="http://schemas.microsoft.com/office/drawing/2014/main" id="{6E9E01BF-2CE8-4515-A0B6-D5E2D7A459A2}"/>
              </a:ext>
            </a:extLst>
          </p:cNvPr>
          <p:cNvSpPr/>
          <p:nvPr/>
        </p:nvSpPr>
        <p:spPr>
          <a:xfrm>
            <a:off x="2871066" y="3180891"/>
            <a:ext cx="1727902"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s/he, it is</a:t>
            </a:r>
          </a:p>
        </p:txBody>
      </p:sp>
      <p:pic>
        <p:nvPicPr>
          <p:cNvPr id="32" name="Google Shape;224;p10" descr="Ok, Check, Todo, Agenda, Icon, Symbol, Tick, To Do, Gui">
            <a:extLst>
              <a:ext uri="{FF2B5EF4-FFF2-40B4-BE49-F238E27FC236}">
                <a16:creationId xmlns:a16="http://schemas.microsoft.com/office/drawing/2014/main" id="{62702C1D-95FF-461B-B5B2-F1244602FB46}"/>
              </a:ext>
            </a:extLst>
          </p:cNvPr>
          <p:cNvPicPr preferRelativeResize="0"/>
          <p:nvPr/>
        </p:nvPicPr>
        <p:blipFill rotWithShape="1">
          <a:blip r:embed="rId5">
            <a:alphaModFix/>
          </a:blip>
          <a:srcRect/>
          <a:stretch/>
        </p:blipFill>
        <p:spPr>
          <a:xfrm>
            <a:off x="4598968" y="3034724"/>
            <a:ext cx="1087351" cy="968130"/>
          </a:xfrm>
          <a:prstGeom prst="rect">
            <a:avLst/>
          </a:prstGeom>
          <a:noFill/>
          <a:ln>
            <a:noFill/>
          </a:ln>
        </p:spPr>
      </p:pic>
      <p:pic>
        <p:nvPicPr>
          <p:cNvPr id="33" name="Picture 32" descr="A picture containing toy, doll&#10;&#10;Description automatically generated">
            <a:extLst>
              <a:ext uri="{FF2B5EF4-FFF2-40B4-BE49-F238E27FC236}">
                <a16:creationId xmlns:a16="http://schemas.microsoft.com/office/drawing/2014/main" id="{0856DD7C-261D-4673-8493-69B28916133D}"/>
              </a:ext>
            </a:extLst>
          </p:cNvPr>
          <p:cNvPicPr>
            <a:picLocks noChangeAspect="1"/>
          </p:cNvPicPr>
          <p:nvPr/>
        </p:nvPicPr>
        <p:blipFill>
          <a:blip r:embed="rId6"/>
          <a:stretch>
            <a:fillRect/>
          </a:stretch>
        </p:blipFill>
        <p:spPr>
          <a:xfrm>
            <a:off x="6926003" y="1920356"/>
            <a:ext cx="870310" cy="1968096"/>
          </a:xfrm>
          <a:prstGeom prst="rect">
            <a:avLst/>
          </a:prstGeom>
        </p:spPr>
      </p:pic>
      <p:sp>
        <p:nvSpPr>
          <p:cNvPr id="34" name="Rectangle: Rounded Corners 33">
            <a:extLst>
              <a:ext uri="{FF2B5EF4-FFF2-40B4-BE49-F238E27FC236}">
                <a16:creationId xmlns:a16="http://schemas.microsoft.com/office/drawing/2014/main" id="{AE4852DD-46D8-4A1D-9256-BEF8E4310CA6}"/>
              </a:ext>
            </a:extLst>
          </p:cNvPr>
          <p:cNvSpPr/>
          <p:nvPr/>
        </p:nvSpPr>
        <p:spPr>
          <a:xfrm>
            <a:off x="8393723" y="3959781"/>
            <a:ext cx="1816310" cy="522651"/>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 name="TextBox 34">
            <a:extLst>
              <a:ext uri="{FF2B5EF4-FFF2-40B4-BE49-F238E27FC236}">
                <a16:creationId xmlns:a16="http://schemas.microsoft.com/office/drawing/2014/main" id="{91009F30-4BEF-4033-A8D8-9D39D0068279}"/>
              </a:ext>
            </a:extLst>
          </p:cNvPr>
          <p:cNvSpPr txBox="1"/>
          <p:nvPr/>
        </p:nvSpPr>
        <p:spPr>
          <a:xfrm>
            <a:off x="6356915" y="3987753"/>
            <a:ext cx="146386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Ángela</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FD0017AF-3CDD-4A00-9784-5172EAE663FD}"/>
              </a:ext>
            </a:extLst>
          </p:cNvPr>
          <p:cNvSpPr txBox="1"/>
          <p:nvPr/>
        </p:nvSpPr>
        <p:spPr>
          <a:xfrm>
            <a:off x="8620685" y="3959212"/>
            <a:ext cx="148470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Quique</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pic>
        <p:nvPicPr>
          <p:cNvPr id="37" name="Picture 36" descr="A picture containing text, toy, doll&#10;&#10;Description automatically generated">
            <a:extLst>
              <a:ext uri="{FF2B5EF4-FFF2-40B4-BE49-F238E27FC236}">
                <a16:creationId xmlns:a16="http://schemas.microsoft.com/office/drawing/2014/main" id="{9378D99F-090F-4B63-BA2B-5764B3E61BA7}"/>
              </a:ext>
            </a:extLst>
          </p:cNvPr>
          <p:cNvPicPr>
            <a:picLocks noChangeAspect="1"/>
          </p:cNvPicPr>
          <p:nvPr/>
        </p:nvPicPr>
        <p:blipFill>
          <a:blip r:embed="rId7"/>
          <a:stretch>
            <a:fillRect/>
          </a:stretch>
        </p:blipFill>
        <p:spPr>
          <a:xfrm>
            <a:off x="8508317" y="1985301"/>
            <a:ext cx="1092189" cy="1774809"/>
          </a:xfrm>
          <a:prstGeom prst="rect">
            <a:avLst/>
          </a:prstGeom>
        </p:spPr>
      </p:pic>
      <p:sp>
        <p:nvSpPr>
          <p:cNvPr id="38" name="Rectangle 37">
            <a:extLst>
              <a:ext uri="{FF2B5EF4-FFF2-40B4-BE49-F238E27FC236}">
                <a16:creationId xmlns:a16="http://schemas.microsoft.com/office/drawing/2014/main" id="{D8236337-2072-4819-B3EB-5FFCFEAC6EA2}"/>
              </a:ext>
            </a:extLst>
          </p:cNvPr>
          <p:cNvSpPr/>
          <p:nvPr/>
        </p:nvSpPr>
        <p:spPr>
          <a:xfrm>
            <a:off x="801483" y="4860622"/>
            <a:ext cx="1666787"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nervous</a:t>
            </a:r>
          </a:p>
        </p:txBody>
      </p:sp>
      <p:sp>
        <p:nvSpPr>
          <p:cNvPr id="39" name="Rectangle 38">
            <a:extLst>
              <a:ext uri="{FF2B5EF4-FFF2-40B4-BE49-F238E27FC236}">
                <a16:creationId xmlns:a16="http://schemas.microsoft.com/office/drawing/2014/main" id="{0C0F8B70-6A1B-445B-9778-C09303AB11E0}"/>
              </a:ext>
            </a:extLst>
          </p:cNvPr>
          <p:cNvSpPr/>
          <p:nvPr/>
        </p:nvSpPr>
        <p:spPr>
          <a:xfrm>
            <a:off x="4060163" y="4949271"/>
            <a:ext cx="1524323"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serious</a:t>
            </a:r>
          </a:p>
        </p:txBody>
      </p:sp>
      <p:sp>
        <p:nvSpPr>
          <p:cNvPr id="40" name="Rectangle 39">
            <a:extLst>
              <a:ext uri="{FF2B5EF4-FFF2-40B4-BE49-F238E27FC236}">
                <a16:creationId xmlns:a16="http://schemas.microsoft.com/office/drawing/2014/main" id="{A5CF5A33-A377-4160-B9C5-80E9014BD014}"/>
              </a:ext>
            </a:extLst>
          </p:cNvPr>
          <p:cNvSpPr/>
          <p:nvPr/>
        </p:nvSpPr>
        <p:spPr>
          <a:xfrm>
            <a:off x="6607516" y="4945771"/>
            <a:ext cx="1524323"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curious</a:t>
            </a:r>
          </a:p>
        </p:txBody>
      </p:sp>
      <p:pic>
        <p:nvPicPr>
          <p:cNvPr id="41" name="Google Shape;224;p10" descr="Ok, Check, Todo, Agenda, Icon, Symbol, Tick, To Do, Gui">
            <a:extLst>
              <a:ext uri="{FF2B5EF4-FFF2-40B4-BE49-F238E27FC236}">
                <a16:creationId xmlns:a16="http://schemas.microsoft.com/office/drawing/2014/main" id="{74F64DE4-063E-4C9C-BF6B-AC6D1638314D}"/>
              </a:ext>
            </a:extLst>
          </p:cNvPr>
          <p:cNvPicPr preferRelativeResize="0"/>
          <p:nvPr/>
        </p:nvPicPr>
        <p:blipFill rotWithShape="1">
          <a:blip r:embed="rId5">
            <a:alphaModFix/>
          </a:blip>
          <a:srcRect/>
          <a:stretch/>
        </p:blipFill>
        <p:spPr>
          <a:xfrm>
            <a:off x="2398158" y="4657901"/>
            <a:ext cx="1087351" cy="968130"/>
          </a:xfrm>
          <a:prstGeom prst="rect">
            <a:avLst/>
          </a:prstGeom>
          <a:noFill/>
          <a:ln>
            <a:noFill/>
          </a:ln>
        </p:spPr>
      </p:pic>
      <p:sp>
        <p:nvSpPr>
          <p:cNvPr id="42" name="Rectangle 41">
            <a:extLst>
              <a:ext uri="{FF2B5EF4-FFF2-40B4-BE49-F238E27FC236}">
                <a16:creationId xmlns:a16="http://schemas.microsoft.com/office/drawing/2014/main" id="{00528375-8889-4936-80EC-1E9C1836DA32}"/>
              </a:ext>
            </a:extLst>
          </p:cNvPr>
          <p:cNvSpPr/>
          <p:nvPr/>
        </p:nvSpPr>
        <p:spPr>
          <a:xfrm>
            <a:off x="801483" y="6095756"/>
            <a:ext cx="1562123"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always</a:t>
            </a:r>
          </a:p>
        </p:txBody>
      </p:sp>
      <p:sp>
        <p:nvSpPr>
          <p:cNvPr id="43" name="Rectangle 42">
            <a:extLst>
              <a:ext uri="{FF2B5EF4-FFF2-40B4-BE49-F238E27FC236}">
                <a16:creationId xmlns:a16="http://schemas.microsoft.com/office/drawing/2014/main" id="{CDC1F1A7-BBDE-4DF1-A086-FE6EB08BBC84}"/>
              </a:ext>
            </a:extLst>
          </p:cNvPr>
          <p:cNvSpPr/>
          <p:nvPr/>
        </p:nvSpPr>
        <p:spPr>
          <a:xfrm>
            <a:off x="4055100" y="6055282"/>
            <a:ext cx="1727902" cy="595958"/>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normally</a:t>
            </a:r>
          </a:p>
        </p:txBody>
      </p:sp>
      <p:pic>
        <p:nvPicPr>
          <p:cNvPr id="44" name="Google Shape;224;p10" descr="Ok, Check, Todo, Agenda, Icon, Symbol, Tick, To Do, Gui">
            <a:extLst>
              <a:ext uri="{FF2B5EF4-FFF2-40B4-BE49-F238E27FC236}">
                <a16:creationId xmlns:a16="http://schemas.microsoft.com/office/drawing/2014/main" id="{C9E92588-9C1A-476E-914C-116B12F93EAF}"/>
              </a:ext>
            </a:extLst>
          </p:cNvPr>
          <p:cNvPicPr preferRelativeResize="0"/>
          <p:nvPr/>
        </p:nvPicPr>
        <p:blipFill rotWithShape="1">
          <a:blip r:embed="rId5">
            <a:alphaModFix/>
          </a:blip>
          <a:srcRect/>
          <a:stretch/>
        </p:blipFill>
        <p:spPr>
          <a:xfrm>
            <a:off x="5838652" y="5889467"/>
            <a:ext cx="1087351" cy="968130"/>
          </a:xfrm>
          <a:prstGeom prst="rect">
            <a:avLst/>
          </a:prstGeom>
          <a:noFill/>
          <a:ln>
            <a:noFill/>
          </a:ln>
        </p:spPr>
      </p:pic>
      <p:sp>
        <p:nvSpPr>
          <p:cNvPr id="3" name="Action Button: Blank 2">
            <a:hlinkClick r:id="" action="ppaction://noaction" highlightClick="1">
              <a:snd r:embed="rId3" name="es_nervioso_normalmente.wav"/>
            </a:hlinkClick>
            <a:extLst>
              <a:ext uri="{FF2B5EF4-FFF2-40B4-BE49-F238E27FC236}">
                <a16:creationId xmlns:a16="http://schemas.microsoft.com/office/drawing/2014/main" id="{FB920493-07E4-4311-AECA-B5A0C5D2F488}"/>
              </a:ext>
            </a:extLst>
          </p:cNvPr>
          <p:cNvSpPr/>
          <p:nvPr/>
        </p:nvSpPr>
        <p:spPr>
          <a:xfrm>
            <a:off x="113183" y="1445878"/>
            <a:ext cx="503097" cy="523220"/>
          </a:xfrm>
          <a:prstGeom prst="actionButtonBlank">
            <a:avLst/>
          </a:prstGeom>
          <a:solidFill>
            <a:schemeClr val="accent1">
              <a:lumMod val="20000"/>
              <a:lumOff val="80000"/>
            </a:schemeClr>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115076"/>
                </a:solidFill>
                <a:effectLst/>
                <a:uLnTx/>
                <a:uFillTx/>
                <a:latin typeface="Century Gothic" panose="020B0502020202020204" pitchFamily="34" charset="0"/>
                <a:ea typeface="+mn-ea"/>
                <a:cs typeface="+mn-cs"/>
                <a:sym typeface="Arial"/>
              </a:rPr>
              <a:t>2</a:t>
            </a:r>
          </a:p>
        </p:txBody>
      </p:sp>
      <p:sp>
        <p:nvSpPr>
          <p:cNvPr id="4" name="Google Shape;222;p10">
            <a:extLst>
              <a:ext uri="{FF2B5EF4-FFF2-40B4-BE49-F238E27FC236}">
                <a16:creationId xmlns:a16="http://schemas.microsoft.com/office/drawing/2014/main" id="{99972134-564E-9A52-0E6A-7D052E92927C}"/>
              </a:ext>
            </a:extLst>
          </p:cNvPr>
          <p:cNvSpPr txBox="1"/>
          <p:nvPr/>
        </p:nvSpPr>
        <p:spPr>
          <a:xfrm>
            <a:off x="10775093" y="882076"/>
            <a:ext cx="1346844" cy="400110"/>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a:solidFill>
                  <a:srgbClr val="002060"/>
                </a:solidFill>
                <a:latin typeface="Century Gothic"/>
                <a:ea typeface="Century Gothic"/>
                <a:cs typeface="Century Gothic"/>
                <a:sym typeface="Century Gothic"/>
              </a:rPr>
              <a:t>escuchar</a:t>
            </a:r>
            <a:endParaRPr sz="2000" b="1" i="0" u="none" strike="noStrike" cap="none" dirty="0">
              <a:solidFill>
                <a:srgbClr val="002060"/>
              </a:solidFill>
              <a:latin typeface="Century Gothic"/>
              <a:ea typeface="Century Gothic"/>
              <a:cs typeface="Century Gothic"/>
              <a:sym typeface="Century Gothic"/>
            </a:endParaRPr>
          </a:p>
        </p:txBody>
      </p:sp>
      <p:grpSp>
        <p:nvGrpSpPr>
          <p:cNvPr id="6" name="Group 5">
            <a:extLst>
              <a:ext uri="{FF2B5EF4-FFF2-40B4-BE49-F238E27FC236}">
                <a16:creationId xmlns:a16="http://schemas.microsoft.com/office/drawing/2014/main" id="{3997D587-D36C-5D63-EAED-264DD6B34276}"/>
              </a:ext>
            </a:extLst>
          </p:cNvPr>
          <p:cNvGrpSpPr/>
          <p:nvPr/>
        </p:nvGrpSpPr>
        <p:grpSpPr>
          <a:xfrm>
            <a:off x="11127507" y="135923"/>
            <a:ext cx="691095" cy="701024"/>
            <a:chOff x="11059045" y="145038"/>
            <a:chExt cx="945328" cy="980949"/>
          </a:xfrm>
          <a:solidFill>
            <a:srgbClr val="B9E5EE"/>
          </a:solidFill>
        </p:grpSpPr>
        <p:sp>
          <p:nvSpPr>
            <p:cNvPr id="8" name="Oval 7">
              <a:extLst>
                <a:ext uri="{FF2B5EF4-FFF2-40B4-BE49-F238E27FC236}">
                  <a16:creationId xmlns:a16="http://schemas.microsoft.com/office/drawing/2014/main" id="{FB939AA7-B753-3221-91A2-0A42A315937D}"/>
                </a:ext>
              </a:extLst>
            </p:cNvPr>
            <p:cNvSpPr/>
            <p:nvPr/>
          </p:nvSpPr>
          <p:spPr>
            <a:xfrm>
              <a:off x="11059045" y="145038"/>
              <a:ext cx="945328" cy="980949"/>
            </a:xfrm>
            <a:prstGeom prst="ellipse">
              <a:avLst/>
            </a:prstGeom>
            <a:grpFill/>
            <a:ln w="28575">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12700">
                  <a:solidFill>
                    <a:schemeClr val="tx1"/>
                  </a:solidFill>
                </a:ln>
              </a:endParaRPr>
            </a:p>
          </p:txBody>
        </p:sp>
        <p:pic>
          <p:nvPicPr>
            <p:cNvPr id="9" name="Picture 8" descr="Free speaker sound loud vector">
              <a:extLst>
                <a:ext uri="{FF2B5EF4-FFF2-40B4-BE49-F238E27FC236}">
                  <a16:creationId xmlns:a16="http://schemas.microsoft.com/office/drawing/2014/main" id="{965996E1-E79E-6C98-3651-E985E3E3532B}"/>
                </a:ext>
              </a:extLst>
            </p:cNvPr>
            <p:cNvPicPr>
              <a:picLocks noChangeAspect="1" noChangeArrowheads="1"/>
            </p:cNvPicPr>
            <p:nvPr/>
          </p:nvPicPr>
          <p:blipFill>
            <a:blip r:embed="rId8">
              <a:duotone>
                <a:prstClr val="black"/>
                <a:schemeClr val="accent4">
                  <a:tint val="45000"/>
                  <a:satMod val="400000"/>
                </a:schemeClr>
              </a:duotone>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pic>
        <p:nvPicPr>
          <p:cNvPr id="5" name="Graphic 4" descr="Teacher">
            <a:extLst>
              <a:ext uri="{FF2B5EF4-FFF2-40B4-BE49-F238E27FC236}">
                <a16:creationId xmlns:a16="http://schemas.microsoft.com/office/drawing/2014/main" id="{E4B1F45A-9E6E-68D9-361B-211E7898EC2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6533" y="81876"/>
            <a:ext cx="914400" cy="914400"/>
          </a:xfrm>
          <a:prstGeom prst="rect">
            <a:avLst/>
          </a:prstGeom>
        </p:spPr>
      </p:pic>
      <p:sp>
        <p:nvSpPr>
          <p:cNvPr id="7" name="Speech Bubble: Rectangle with Corners Rounded 6">
            <a:hlinkClick r:id="" action="ppaction://noaction">
              <a:snd r:embed="rId12" name="t1_w6_s9_1.wav"/>
            </a:hlinkClick>
            <a:extLst>
              <a:ext uri="{FF2B5EF4-FFF2-40B4-BE49-F238E27FC236}">
                <a16:creationId xmlns:a16="http://schemas.microsoft.com/office/drawing/2014/main" id="{436770C0-C412-A1D5-821F-9C1EB0C34BA0}"/>
              </a:ext>
            </a:extLst>
          </p:cNvPr>
          <p:cNvSpPr/>
          <p:nvPr/>
        </p:nvSpPr>
        <p:spPr>
          <a:xfrm>
            <a:off x="1067479" y="247980"/>
            <a:ext cx="4264808" cy="634311"/>
          </a:xfrm>
          <a:prstGeom prst="wedgeRoundRectCallout">
            <a:avLst>
              <a:gd name="adj1" fmla="val -56525"/>
              <a:gd name="adj2" fmla="val 26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Escucha y escribe 📝.</a:t>
            </a:r>
            <a:endParaRPr lang="en-GB" sz="2800" dirty="0">
              <a:solidFill>
                <a:schemeClr val="bg1"/>
              </a:solidFill>
            </a:endParaRPr>
          </a:p>
        </p:txBody>
      </p:sp>
    </p:spTree>
    <p:extLst>
      <p:ext uri="{BB962C8B-B14F-4D97-AF65-F5344CB8AC3E}">
        <p14:creationId xmlns:p14="http://schemas.microsoft.com/office/powerpoint/2010/main" val="396592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24"/>
                                        </p:tgtEl>
                                        <p:attrNameLst>
                                          <p:attrName>ppt_y</p:attrName>
                                        </p:attrNameLst>
                                      </p:cBhvr>
                                      <p:tavLst>
                                        <p:tav tm="0">
                                          <p:val>
                                            <p:strVal val="#ppt_y"/>
                                          </p:val>
                                        </p:tav>
                                        <p:tav tm="100000">
                                          <p:val>
                                            <p:strVal val="#ppt_y+1"/>
                                          </p:val>
                                        </p:tav>
                                      </p:tavLst>
                                    </p:anim>
                                    <p:set>
                                      <p:cBhvr>
                                        <p:cTn id="7" dur="1" fill="hold">
                                          <p:stCondLst>
                                            <p:cond delay="1000"/>
                                          </p:stCondLst>
                                        </p:cTn>
                                        <p:tgtEl>
                                          <p:spTgt spid="24"/>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25"/>
                                        </p:tgtEl>
                                        <p:attrNameLst>
                                          <p:attrName>ppt_y</p:attrName>
                                        </p:attrNameLst>
                                      </p:cBhvr>
                                      <p:tavLst>
                                        <p:tav tm="0">
                                          <p:val>
                                            <p:strVal val="#ppt_y"/>
                                          </p:val>
                                        </p:tav>
                                        <p:tav tm="100000">
                                          <p:val>
                                            <p:strVal val="#ppt_y+1"/>
                                          </p:val>
                                        </p:tav>
                                      </p:tavLst>
                                    </p:anim>
                                    <p:set>
                                      <p:cBhvr>
                                        <p:cTn id="11" dur="1" fill="hold">
                                          <p:stCondLst>
                                            <p:cond delay="1000"/>
                                          </p:stCondLst>
                                        </p:cTn>
                                        <p:tgtEl>
                                          <p:spTgt spid="25"/>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200"/>
                                        <p:tgtEl>
                                          <p:spTgt spid="26"/>
                                        </p:tgtEl>
                                        <p:attrNameLst>
                                          <p:attrName>ppt_y</p:attrName>
                                        </p:attrNameLst>
                                      </p:cBhvr>
                                      <p:tavLst>
                                        <p:tav tm="0">
                                          <p:val>
                                            <p:strVal val="#ppt_y"/>
                                          </p:val>
                                        </p:tav>
                                        <p:tav tm="100000">
                                          <p:val>
                                            <p:strVal val="#ppt_y+1"/>
                                          </p:val>
                                        </p:tav>
                                      </p:tavLst>
                                    </p:anim>
                                    <p:set>
                                      <p:cBhvr>
                                        <p:cTn id="15" dur="1" fill="hold">
                                          <p:stCondLst>
                                            <p:cond delay="1200"/>
                                          </p:stCondLst>
                                        </p:cTn>
                                        <p:tgtEl>
                                          <p:spTgt spid="26"/>
                                        </p:tgtEl>
                                        <p:attrNameLst>
                                          <p:attrName>style.visibility</p:attrName>
                                        </p:attrNameLst>
                                      </p:cBhvr>
                                      <p:to>
                                        <p:strVal val="hidden"/>
                                      </p:to>
                                    </p:set>
                                  </p:childTnLst>
                                </p:cTn>
                              </p:par>
                            </p:childTnLst>
                          </p:cTn>
                        </p:par>
                        <p:par>
                          <p:cTn id="16" fill="hold">
                            <p:stCondLst>
                              <p:cond delay="3203"/>
                            </p:stCondLst>
                            <p:childTnLst>
                              <p:par>
                                <p:cTn id="17" presetID="2" presetClass="entr" presetSubtype="4"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par>
                          <p:cTn id="21" fill="hold">
                            <p:stCondLst>
                              <p:cond delay="3703"/>
                            </p:stCondLst>
                            <p:childTnLst>
                              <p:par>
                                <p:cTn id="22" presetID="2" presetClass="entr" presetSubtype="4"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ppt_x"/>
                                          </p:val>
                                        </p:tav>
                                        <p:tav tm="100000">
                                          <p:val>
                                            <p:strVal val="#ppt_x"/>
                                          </p:val>
                                        </p:tav>
                                      </p:tavLst>
                                    </p:anim>
                                    <p:anim calcmode="lin" valueType="num">
                                      <p:cBhvr additive="base">
                                        <p:cTn id="2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additive="base">
                                        <p:cTn id="30" dur="500" fill="hold"/>
                                        <p:tgtEl>
                                          <p:spTgt spid="29"/>
                                        </p:tgtEl>
                                        <p:attrNameLst>
                                          <p:attrName>ppt_x</p:attrName>
                                        </p:attrNameLst>
                                      </p:cBhvr>
                                      <p:tavLst>
                                        <p:tav tm="0">
                                          <p:val>
                                            <p:strVal val="#ppt_x"/>
                                          </p:val>
                                        </p:tav>
                                        <p:tav tm="100000">
                                          <p:val>
                                            <p:strVal val="#ppt_x"/>
                                          </p:val>
                                        </p:tav>
                                      </p:tavLst>
                                    </p:anim>
                                    <p:anim calcmode="lin" valueType="num">
                                      <p:cBhvr additive="base">
                                        <p:cTn id="31" dur="500" fill="hold"/>
                                        <p:tgtEl>
                                          <p:spTgt spid="2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es_nervioso_normalmente.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 calcmode="lin" valueType="num">
                                      <p:cBhvr additive="base">
                                        <p:cTn id="36" dur="500" fill="hold"/>
                                        <p:tgtEl>
                                          <p:spTgt spid="30"/>
                                        </p:tgtEl>
                                        <p:attrNameLst>
                                          <p:attrName>ppt_x</p:attrName>
                                        </p:attrNameLst>
                                      </p:cBhvr>
                                      <p:tavLst>
                                        <p:tav tm="0">
                                          <p:val>
                                            <p:strVal val="#ppt_x"/>
                                          </p:val>
                                        </p:tav>
                                        <p:tav tm="100000">
                                          <p:val>
                                            <p:strVal val="#ppt_x"/>
                                          </p:val>
                                        </p:tav>
                                      </p:tavLst>
                                    </p:anim>
                                    <p:anim calcmode="lin" valueType="num">
                                      <p:cBhvr additive="base">
                                        <p:cTn id="37" dur="500" fill="hold"/>
                                        <p:tgtEl>
                                          <p:spTgt spid="30"/>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 calcmode="lin" valueType="num">
                                      <p:cBhvr additive="base">
                                        <p:cTn id="40" dur="500" fill="hold"/>
                                        <p:tgtEl>
                                          <p:spTgt spid="31"/>
                                        </p:tgtEl>
                                        <p:attrNameLst>
                                          <p:attrName>ppt_x</p:attrName>
                                        </p:attrNameLst>
                                      </p:cBhvr>
                                      <p:tavLst>
                                        <p:tav tm="0">
                                          <p:val>
                                            <p:strVal val="#ppt_x"/>
                                          </p:val>
                                        </p:tav>
                                        <p:tav tm="100000">
                                          <p:val>
                                            <p:strVal val="#ppt_x"/>
                                          </p:val>
                                        </p:tav>
                                      </p:tavLst>
                                    </p:anim>
                                    <p:anim calcmode="lin" valueType="num">
                                      <p:cBhvr additive="base">
                                        <p:cTn id="41"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anim calcmode="lin" valueType="num">
                                      <p:cBhvr additive="base">
                                        <p:cTn id="46" dur="500" fill="hold"/>
                                        <p:tgtEl>
                                          <p:spTgt spid="32"/>
                                        </p:tgtEl>
                                        <p:attrNameLst>
                                          <p:attrName>ppt_x</p:attrName>
                                        </p:attrNameLst>
                                      </p:cBhvr>
                                      <p:tavLst>
                                        <p:tav tm="0">
                                          <p:val>
                                            <p:strVal val="#ppt_x"/>
                                          </p:val>
                                        </p:tav>
                                        <p:tav tm="100000">
                                          <p:val>
                                            <p:strVal val="#ppt_x"/>
                                          </p:val>
                                        </p:tav>
                                      </p:tavLst>
                                    </p:anim>
                                    <p:anim calcmode="lin" valueType="num">
                                      <p:cBhvr additive="base">
                                        <p:cTn id="47"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33"/>
                                        </p:tgtEl>
                                        <p:attrNameLst>
                                          <p:attrName>style.visibility</p:attrName>
                                        </p:attrNameLst>
                                      </p:cBhvr>
                                      <p:to>
                                        <p:strVal val="visible"/>
                                      </p:to>
                                    </p:set>
                                    <p:anim calcmode="lin" valueType="num">
                                      <p:cBhvr additive="base">
                                        <p:cTn id="52" dur="500" fill="hold"/>
                                        <p:tgtEl>
                                          <p:spTgt spid="33"/>
                                        </p:tgtEl>
                                        <p:attrNameLst>
                                          <p:attrName>ppt_x</p:attrName>
                                        </p:attrNameLst>
                                      </p:cBhvr>
                                      <p:tavLst>
                                        <p:tav tm="0">
                                          <p:val>
                                            <p:strVal val="#ppt_x"/>
                                          </p:val>
                                        </p:tav>
                                        <p:tav tm="100000">
                                          <p:val>
                                            <p:strVal val="#ppt_x"/>
                                          </p:val>
                                        </p:tav>
                                      </p:tavLst>
                                    </p:anim>
                                    <p:anim calcmode="lin" valueType="num">
                                      <p:cBhvr additive="base">
                                        <p:cTn id="53" dur="500" fill="hold"/>
                                        <p:tgtEl>
                                          <p:spTgt spid="33"/>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37"/>
                                        </p:tgtEl>
                                        <p:attrNameLst>
                                          <p:attrName>style.visibility</p:attrName>
                                        </p:attrNameLst>
                                      </p:cBhvr>
                                      <p:to>
                                        <p:strVal val="visible"/>
                                      </p:to>
                                    </p:set>
                                    <p:anim calcmode="lin" valueType="num">
                                      <p:cBhvr additive="base">
                                        <p:cTn id="56" dur="500" fill="hold"/>
                                        <p:tgtEl>
                                          <p:spTgt spid="37"/>
                                        </p:tgtEl>
                                        <p:attrNameLst>
                                          <p:attrName>ppt_x</p:attrName>
                                        </p:attrNameLst>
                                      </p:cBhvr>
                                      <p:tavLst>
                                        <p:tav tm="0">
                                          <p:val>
                                            <p:strVal val="#ppt_x"/>
                                          </p:val>
                                        </p:tav>
                                        <p:tav tm="100000">
                                          <p:val>
                                            <p:strVal val="#ppt_x"/>
                                          </p:val>
                                        </p:tav>
                                      </p:tavLst>
                                    </p:anim>
                                    <p:anim calcmode="lin" valueType="num">
                                      <p:cBhvr additive="base">
                                        <p:cTn id="57" dur="500" fill="hold"/>
                                        <p:tgtEl>
                                          <p:spTgt spid="37"/>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36"/>
                                        </p:tgtEl>
                                        <p:attrNameLst>
                                          <p:attrName>style.visibility</p:attrName>
                                        </p:attrNameLst>
                                      </p:cBhvr>
                                      <p:to>
                                        <p:strVal val="visible"/>
                                      </p:to>
                                    </p:set>
                                    <p:anim calcmode="lin" valueType="num">
                                      <p:cBhvr additive="base">
                                        <p:cTn id="60" dur="500" fill="hold"/>
                                        <p:tgtEl>
                                          <p:spTgt spid="36"/>
                                        </p:tgtEl>
                                        <p:attrNameLst>
                                          <p:attrName>ppt_x</p:attrName>
                                        </p:attrNameLst>
                                      </p:cBhvr>
                                      <p:tavLst>
                                        <p:tav tm="0">
                                          <p:val>
                                            <p:strVal val="#ppt_x"/>
                                          </p:val>
                                        </p:tav>
                                        <p:tav tm="100000">
                                          <p:val>
                                            <p:strVal val="#ppt_x"/>
                                          </p:val>
                                        </p:tav>
                                      </p:tavLst>
                                    </p:anim>
                                    <p:anim calcmode="lin" valueType="num">
                                      <p:cBhvr additive="base">
                                        <p:cTn id="61" dur="500" fill="hold"/>
                                        <p:tgtEl>
                                          <p:spTgt spid="36"/>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35"/>
                                        </p:tgtEl>
                                        <p:attrNameLst>
                                          <p:attrName>style.visibility</p:attrName>
                                        </p:attrNameLst>
                                      </p:cBhvr>
                                      <p:to>
                                        <p:strVal val="visible"/>
                                      </p:to>
                                    </p:set>
                                    <p:anim calcmode="lin" valueType="num">
                                      <p:cBhvr additive="base">
                                        <p:cTn id="64" dur="500" fill="hold"/>
                                        <p:tgtEl>
                                          <p:spTgt spid="35"/>
                                        </p:tgtEl>
                                        <p:attrNameLst>
                                          <p:attrName>ppt_x</p:attrName>
                                        </p:attrNameLst>
                                      </p:cBhvr>
                                      <p:tavLst>
                                        <p:tav tm="0">
                                          <p:val>
                                            <p:strVal val="#ppt_x"/>
                                          </p:val>
                                        </p:tav>
                                        <p:tav tm="100000">
                                          <p:val>
                                            <p:strVal val="#ppt_x"/>
                                          </p:val>
                                        </p:tav>
                                      </p:tavLst>
                                    </p:anim>
                                    <p:anim calcmode="lin" valueType="num">
                                      <p:cBhvr additive="base">
                                        <p:cTn id="65"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34"/>
                                        </p:tgtEl>
                                        <p:attrNameLst>
                                          <p:attrName>style.visibility</p:attrName>
                                        </p:attrNameLst>
                                      </p:cBhvr>
                                      <p:to>
                                        <p:strVal val="visible"/>
                                      </p:to>
                                    </p:set>
                                    <p:anim calcmode="lin" valueType="num">
                                      <p:cBhvr additive="base">
                                        <p:cTn id="70" dur="500" fill="hold"/>
                                        <p:tgtEl>
                                          <p:spTgt spid="34"/>
                                        </p:tgtEl>
                                        <p:attrNameLst>
                                          <p:attrName>ppt_x</p:attrName>
                                        </p:attrNameLst>
                                      </p:cBhvr>
                                      <p:tavLst>
                                        <p:tav tm="0">
                                          <p:val>
                                            <p:strVal val="#ppt_x"/>
                                          </p:val>
                                        </p:tav>
                                        <p:tav tm="100000">
                                          <p:val>
                                            <p:strVal val="#ppt_x"/>
                                          </p:val>
                                        </p:tav>
                                      </p:tavLst>
                                    </p:anim>
                                    <p:anim calcmode="lin" valueType="num">
                                      <p:cBhvr additive="base">
                                        <p:cTn id="71"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38"/>
                                        </p:tgtEl>
                                        <p:attrNameLst>
                                          <p:attrName>style.visibility</p:attrName>
                                        </p:attrNameLst>
                                      </p:cBhvr>
                                      <p:to>
                                        <p:strVal val="visible"/>
                                      </p:to>
                                    </p:set>
                                    <p:anim calcmode="lin" valueType="num">
                                      <p:cBhvr additive="base">
                                        <p:cTn id="76" dur="500" fill="hold"/>
                                        <p:tgtEl>
                                          <p:spTgt spid="38"/>
                                        </p:tgtEl>
                                        <p:attrNameLst>
                                          <p:attrName>ppt_x</p:attrName>
                                        </p:attrNameLst>
                                      </p:cBhvr>
                                      <p:tavLst>
                                        <p:tav tm="0">
                                          <p:val>
                                            <p:strVal val="#ppt_x"/>
                                          </p:val>
                                        </p:tav>
                                        <p:tav tm="100000">
                                          <p:val>
                                            <p:strVal val="#ppt_x"/>
                                          </p:val>
                                        </p:tav>
                                      </p:tavLst>
                                    </p:anim>
                                    <p:anim calcmode="lin" valueType="num">
                                      <p:cBhvr additive="base">
                                        <p:cTn id="77" dur="500" fill="hold"/>
                                        <p:tgtEl>
                                          <p:spTgt spid="38"/>
                                        </p:tgtEl>
                                        <p:attrNameLst>
                                          <p:attrName>ppt_y</p:attrName>
                                        </p:attrNameLst>
                                      </p:cBhvr>
                                      <p:tavLst>
                                        <p:tav tm="0">
                                          <p:val>
                                            <p:strVal val="1+#ppt_h/2"/>
                                          </p:val>
                                        </p:tav>
                                        <p:tav tm="100000">
                                          <p:val>
                                            <p:strVal val="#ppt_y"/>
                                          </p:val>
                                        </p:tav>
                                      </p:tavLst>
                                    </p:anim>
                                  </p:childTnLst>
                                </p:cTn>
                              </p:par>
                              <p:par>
                                <p:cTn id="78" presetID="2" presetClass="entr" presetSubtype="4" fill="hold" grpId="0" nodeType="withEffect">
                                  <p:stCondLst>
                                    <p:cond delay="0"/>
                                  </p:stCondLst>
                                  <p:childTnLst>
                                    <p:set>
                                      <p:cBhvr>
                                        <p:cTn id="79" dur="1" fill="hold">
                                          <p:stCondLst>
                                            <p:cond delay="0"/>
                                          </p:stCondLst>
                                        </p:cTn>
                                        <p:tgtEl>
                                          <p:spTgt spid="39"/>
                                        </p:tgtEl>
                                        <p:attrNameLst>
                                          <p:attrName>style.visibility</p:attrName>
                                        </p:attrNameLst>
                                      </p:cBhvr>
                                      <p:to>
                                        <p:strVal val="visible"/>
                                      </p:to>
                                    </p:set>
                                    <p:anim calcmode="lin" valueType="num">
                                      <p:cBhvr additive="base">
                                        <p:cTn id="80" dur="500" fill="hold"/>
                                        <p:tgtEl>
                                          <p:spTgt spid="39"/>
                                        </p:tgtEl>
                                        <p:attrNameLst>
                                          <p:attrName>ppt_x</p:attrName>
                                        </p:attrNameLst>
                                      </p:cBhvr>
                                      <p:tavLst>
                                        <p:tav tm="0">
                                          <p:val>
                                            <p:strVal val="#ppt_x"/>
                                          </p:val>
                                        </p:tav>
                                        <p:tav tm="100000">
                                          <p:val>
                                            <p:strVal val="#ppt_x"/>
                                          </p:val>
                                        </p:tav>
                                      </p:tavLst>
                                    </p:anim>
                                    <p:anim calcmode="lin" valueType="num">
                                      <p:cBhvr additive="base">
                                        <p:cTn id="81" dur="500" fill="hold"/>
                                        <p:tgtEl>
                                          <p:spTgt spid="39"/>
                                        </p:tgtEl>
                                        <p:attrNameLst>
                                          <p:attrName>ppt_y</p:attrName>
                                        </p:attrNameLst>
                                      </p:cBhvr>
                                      <p:tavLst>
                                        <p:tav tm="0">
                                          <p:val>
                                            <p:strVal val="1+#ppt_h/2"/>
                                          </p:val>
                                        </p:tav>
                                        <p:tav tm="100000">
                                          <p:val>
                                            <p:strVal val="#ppt_y"/>
                                          </p:val>
                                        </p:tav>
                                      </p:tavLst>
                                    </p:anim>
                                  </p:childTnLst>
                                </p:cTn>
                              </p:par>
                              <p:par>
                                <p:cTn id="82" presetID="2" presetClass="entr" presetSubtype="4" fill="hold" grpId="0" nodeType="withEffect">
                                  <p:stCondLst>
                                    <p:cond delay="0"/>
                                  </p:stCondLst>
                                  <p:childTnLst>
                                    <p:set>
                                      <p:cBhvr>
                                        <p:cTn id="83" dur="1" fill="hold">
                                          <p:stCondLst>
                                            <p:cond delay="0"/>
                                          </p:stCondLst>
                                        </p:cTn>
                                        <p:tgtEl>
                                          <p:spTgt spid="40"/>
                                        </p:tgtEl>
                                        <p:attrNameLst>
                                          <p:attrName>style.visibility</p:attrName>
                                        </p:attrNameLst>
                                      </p:cBhvr>
                                      <p:to>
                                        <p:strVal val="visible"/>
                                      </p:to>
                                    </p:set>
                                    <p:anim calcmode="lin" valueType="num">
                                      <p:cBhvr additive="base">
                                        <p:cTn id="84" dur="500" fill="hold"/>
                                        <p:tgtEl>
                                          <p:spTgt spid="40"/>
                                        </p:tgtEl>
                                        <p:attrNameLst>
                                          <p:attrName>ppt_x</p:attrName>
                                        </p:attrNameLst>
                                      </p:cBhvr>
                                      <p:tavLst>
                                        <p:tav tm="0">
                                          <p:val>
                                            <p:strVal val="#ppt_x"/>
                                          </p:val>
                                        </p:tav>
                                        <p:tav tm="100000">
                                          <p:val>
                                            <p:strVal val="#ppt_x"/>
                                          </p:val>
                                        </p:tav>
                                      </p:tavLst>
                                    </p:anim>
                                    <p:anim calcmode="lin" valueType="num">
                                      <p:cBhvr additive="base">
                                        <p:cTn id="85"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nodeType="clickEffect">
                                  <p:stCondLst>
                                    <p:cond delay="0"/>
                                  </p:stCondLst>
                                  <p:childTnLst>
                                    <p:set>
                                      <p:cBhvr>
                                        <p:cTn id="89" dur="1" fill="hold">
                                          <p:stCondLst>
                                            <p:cond delay="0"/>
                                          </p:stCondLst>
                                        </p:cTn>
                                        <p:tgtEl>
                                          <p:spTgt spid="41"/>
                                        </p:tgtEl>
                                        <p:attrNameLst>
                                          <p:attrName>style.visibility</p:attrName>
                                        </p:attrNameLst>
                                      </p:cBhvr>
                                      <p:to>
                                        <p:strVal val="visible"/>
                                      </p:to>
                                    </p:set>
                                    <p:anim calcmode="lin" valueType="num">
                                      <p:cBhvr additive="base">
                                        <p:cTn id="90" dur="500" fill="hold"/>
                                        <p:tgtEl>
                                          <p:spTgt spid="41"/>
                                        </p:tgtEl>
                                        <p:attrNameLst>
                                          <p:attrName>ppt_x</p:attrName>
                                        </p:attrNameLst>
                                      </p:cBhvr>
                                      <p:tavLst>
                                        <p:tav tm="0">
                                          <p:val>
                                            <p:strVal val="#ppt_x"/>
                                          </p:val>
                                        </p:tav>
                                        <p:tav tm="100000">
                                          <p:val>
                                            <p:strVal val="#ppt_x"/>
                                          </p:val>
                                        </p:tav>
                                      </p:tavLst>
                                    </p:anim>
                                    <p:anim calcmode="lin" valueType="num">
                                      <p:cBhvr additive="base">
                                        <p:cTn id="91"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42"/>
                                        </p:tgtEl>
                                        <p:attrNameLst>
                                          <p:attrName>style.visibility</p:attrName>
                                        </p:attrNameLst>
                                      </p:cBhvr>
                                      <p:to>
                                        <p:strVal val="visible"/>
                                      </p:to>
                                    </p:set>
                                    <p:anim calcmode="lin" valueType="num">
                                      <p:cBhvr additive="base">
                                        <p:cTn id="96" dur="500" fill="hold"/>
                                        <p:tgtEl>
                                          <p:spTgt spid="42"/>
                                        </p:tgtEl>
                                        <p:attrNameLst>
                                          <p:attrName>ppt_x</p:attrName>
                                        </p:attrNameLst>
                                      </p:cBhvr>
                                      <p:tavLst>
                                        <p:tav tm="0">
                                          <p:val>
                                            <p:strVal val="#ppt_x"/>
                                          </p:val>
                                        </p:tav>
                                        <p:tav tm="100000">
                                          <p:val>
                                            <p:strVal val="#ppt_x"/>
                                          </p:val>
                                        </p:tav>
                                      </p:tavLst>
                                    </p:anim>
                                    <p:anim calcmode="lin" valueType="num">
                                      <p:cBhvr additive="base">
                                        <p:cTn id="97" dur="500" fill="hold"/>
                                        <p:tgtEl>
                                          <p:spTgt spid="42"/>
                                        </p:tgtEl>
                                        <p:attrNameLst>
                                          <p:attrName>ppt_y</p:attrName>
                                        </p:attrNameLst>
                                      </p:cBhvr>
                                      <p:tavLst>
                                        <p:tav tm="0">
                                          <p:val>
                                            <p:strVal val="1+#ppt_h/2"/>
                                          </p:val>
                                        </p:tav>
                                        <p:tav tm="100000">
                                          <p:val>
                                            <p:strVal val="#ppt_y"/>
                                          </p:val>
                                        </p:tav>
                                      </p:tavLst>
                                    </p:anim>
                                  </p:childTnLst>
                                </p:cTn>
                              </p:par>
                              <p:par>
                                <p:cTn id="98" presetID="2" presetClass="entr" presetSubtype="4" fill="hold" grpId="0" nodeType="withEffect">
                                  <p:stCondLst>
                                    <p:cond delay="0"/>
                                  </p:stCondLst>
                                  <p:childTnLst>
                                    <p:set>
                                      <p:cBhvr>
                                        <p:cTn id="99" dur="1" fill="hold">
                                          <p:stCondLst>
                                            <p:cond delay="0"/>
                                          </p:stCondLst>
                                        </p:cTn>
                                        <p:tgtEl>
                                          <p:spTgt spid="43"/>
                                        </p:tgtEl>
                                        <p:attrNameLst>
                                          <p:attrName>style.visibility</p:attrName>
                                        </p:attrNameLst>
                                      </p:cBhvr>
                                      <p:to>
                                        <p:strVal val="visible"/>
                                      </p:to>
                                    </p:set>
                                    <p:anim calcmode="lin" valueType="num">
                                      <p:cBhvr additive="base">
                                        <p:cTn id="100" dur="500" fill="hold"/>
                                        <p:tgtEl>
                                          <p:spTgt spid="43"/>
                                        </p:tgtEl>
                                        <p:attrNameLst>
                                          <p:attrName>ppt_x</p:attrName>
                                        </p:attrNameLst>
                                      </p:cBhvr>
                                      <p:tavLst>
                                        <p:tav tm="0">
                                          <p:val>
                                            <p:strVal val="#ppt_x"/>
                                          </p:val>
                                        </p:tav>
                                        <p:tav tm="100000">
                                          <p:val>
                                            <p:strVal val="#ppt_x"/>
                                          </p:val>
                                        </p:tav>
                                      </p:tavLst>
                                    </p:anim>
                                    <p:anim calcmode="lin" valueType="num">
                                      <p:cBhvr additive="base">
                                        <p:cTn id="101"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nodeType="clickEffect">
                                  <p:stCondLst>
                                    <p:cond delay="0"/>
                                  </p:stCondLst>
                                  <p:childTnLst>
                                    <p:set>
                                      <p:cBhvr>
                                        <p:cTn id="105" dur="1" fill="hold">
                                          <p:stCondLst>
                                            <p:cond delay="0"/>
                                          </p:stCondLst>
                                        </p:cTn>
                                        <p:tgtEl>
                                          <p:spTgt spid="44"/>
                                        </p:tgtEl>
                                        <p:attrNameLst>
                                          <p:attrName>style.visibility</p:attrName>
                                        </p:attrNameLst>
                                      </p:cBhvr>
                                      <p:to>
                                        <p:strVal val="visible"/>
                                      </p:to>
                                    </p:set>
                                    <p:anim calcmode="lin" valueType="num">
                                      <p:cBhvr additive="base">
                                        <p:cTn id="106" dur="500" fill="hold"/>
                                        <p:tgtEl>
                                          <p:spTgt spid="44"/>
                                        </p:tgtEl>
                                        <p:attrNameLst>
                                          <p:attrName>ppt_x</p:attrName>
                                        </p:attrNameLst>
                                      </p:cBhvr>
                                      <p:tavLst>
                                        <p:tav tm="0">
                                          <p:val>
                                            <p:strVal val="#ppt_x"/>
                                          </p:val>
                                        </p:tav>
                                        <p:tav tm="100000">
                                          <p:val>
                                            <p:strVal val="#ppt_x"/>
                                          </p:val>
                                        </p:tav>
                                      </p:tavLst>
                                    </p:anim>
                                    <p:anim calcmode="lin" valueType="num">
                                      <p:cBhvr additive="base">
                                        <p:cTn id="107"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p:bldP spid="30" grpId="0" animBg="1"/>
      <p:bldP spid="31" grpId="0" animBg="1"/>
      <p:bldP spid="34" grpId="0" animBg="1"/>
      <p:bldP spid="35" grpId="0"/>
      <p:bldP spid="36" grpId="0"/>
      <p:bldP spid="38" grpId="0" animBg="1"/>
      <p:bldP spid="39" grpId="0" animBg="1"/>
      <p:bldP spid="40" grpId="0" animBg="1"/>
      <p:bldP spid="42" grpId="0" animBg="1"/>
      <p:bldP spid="4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10687983" y="686343"/>
            <a:ext cx="1399358" cy="400110"/>
          </a:xfrm>
          <a:noFill/>
        </p:spPr>
        <p:txBody>
          <a:bodyPr>
            <a:normAutofit/>
          </a:bodyPr>
          <a:lstStyle/>
          <a:p>
            <a:pPr algn="ctr"/>
            <a:r>
              <a:rPr lang="en-GB" sz="600" b="1" dirty="0" err="1">
                <a:solidFill>
                  <a:schemeClr val="bg1"/>
                </a:solidFill>
                <a:latin typeface="Century Gothic" panose="020B0502020202020204" pitchFamily="34" charset="0"/>
              </a:rPr>
              <a:t>escuchar</a:t>
            </a:r>
            <a:endParaRPr lang="en-GB" sz="600" b="1" dirty="0">
              <a:solidFill>
                <a:schemeClr val="bg1"/>
              </a:solidFill>
              <a:latin typeface="Century Gothic" panose="020B0502020202020204" pitchFamily="34" charset="0"/>
            </a:endParaRPr>
          </a:p>
        </p:txBody>
      </p:sp>
      <p:sp>
        <p:nvSpPr>
          <p:cNvPr id="45" name="TextBox 44">
            <a:extLst>
              <a:ext uri="{FF2B5EF4-FFF2-40B4-BE49-F238E27FC236}">
                <a16:creationId xmlns:a16="http://schemas.microsoft.com/office/drawing/2014/main" id="{CBA9C185-CE6F-492A-B3E0-64B96238B2B4}"/>
              </a:ext>
            </a:extLst>
          </p:cNvPr>
          <p:cNvSpPr txBox="1"/>
          <p:nvPr/>
        </p:nvSpPr>
        <p:spPr>
          <a:xfrm>
            <a:off x="257453" y="1481426"/>
            <a:ext cx="609946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3.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Normalmente</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_______ curiosa.</a:t>
            </a:r>
            <a:endParaRPr kumimoji="0" lang="en-GB" sz="2800" b="0" i="0" u="none" strike="noStrike" kern="0" cap="none" spc="0" normalizeH="0" baseline="0" noProof="0" dirty="0">
              <a:ln>
                <a:noFill/>
              </a:ln>
              <a:solidFill>
                <a:srgbClr val="002060"/>
              </a:solidFill>
              <a:effectLst/>
              <a:uLnTx/>
              <a:uFillTx/>
              <a:latin typeface="Arial"/>
              <a:cs typeface="Arial"/>
              <a:sym typeface="Arial"/>
            </a:endParaRPr>
          </a:p>
        </p:txBody>
      </p:sp>
      <p:sp>
        <p:nvSpPr>
          <p:cNvPr id="46" name="Google Shape;713;p54">
            <a:extLst>
              <a:ext uri="{FF2B5EF4-FFF2-40B4-BE49-F238E27FC236}">
                <a16:creationId xmlns:a16="http://schemas.microsoft.com/office/drawing/2014/main" id="{29C26D9B-CE8C-4A82-96F3-8B6F6C31CC66}"/>
              </a:ext>
            </a:extLst>
          </p:cNvPr>
          <p:cNvSpPr/>
          <p:nvPr/>
        </p:nvSpPr>
        <p:spPr>
          <a:xfrm>
            <a:off x="11024515" y="2914072"/>
            <a:ext cx="466271" cy="799993"/>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900" b="1" i="0" u="none" strike="noStrike" kern="0" cap="none" spc="0" normalizeH="0" baseline="0" noProof="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cs typeface="Arial"/>
                <a:sym typeface="Arial"/>
              </a:rPr>
              <a:t>3</a:t>
            </a:r>
          </a:p>
        </p:txBody>
      </p:sp>
      <p:sp>
        <p:nvSpPr>
          <p:cNvPr id="47" name="Google Shape;714;p54">
            <a:extLst>
              <a:ext uri="{FF2B5EF4-FFF2-40B4-BE49-F238E27FC236}">
                <a16:creationId xmlns:a16="http://schemas.microsoft.com/office/drawing/2014/main" id="{70333BCD-9C9B-4CF7-8DFC-9B25262D6901}"/>
              </a:ext>
            </a:extLst>
          </p:cNvPr>
          <p:cNvSpPr/>
          <p:nvPr/>
        </p:nvSpPr>
        <p:spPr>
          <a:xfrm>
            <a:off x="10984398" y="3900499"/>
            <a:ext cx="469619" cy="799993"/>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900" b="1" i="0" u="none" strike="noStrike" kern="0" cap="none" spc="0" normalizeH="0" baseline="0" noProof="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cs typeface="Arial"/>
                <a:sym typeface="Arial"/>
              </a:rPr>
              <a:t>2</a:t>
            </a:r>
          </a:p>
        </p:txBody>
      </p:sp>
      <p:sp>
        <p:nvSpPr>
          <p:cNvPr id="48" name="Google Shape;715;p54">
            <a:extLst>
              <a:ext uri="{FF2B5EF4-FFF2-40B4-BE49-F238E27FC236}">
                <a16:creationId xmlns:a16="http://schemas.microsoft.com/office/drawing/2014/main" id="{926B683A-B6ED-48D2-BB90-A4F6A1AC69D5}"/>
              </a:ext>
            </a:extLst>
          </p:cNvPr>
          <p:cNvSpPr/>
          <p:nvPr/>
        </p:nvSpPr>
        <p:spPr>
          <a:xfrm>
            <a:off x="11027137" y="4949271"/>
            <a:ext cx="466271" cy="786510"/>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900" b="1" i="0" u="none" strike="noStrike" kern="0" cap="none" spc="0" normalizeH="0" baseline="0" noProof="0" dirty="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cs typeface="Arial"/>
                <a:sym typeface="Arial"/>
              </a:rPr>
              <a:t>1</a:t>
            </a:r>
          </a:p>
        </p:txBody>
      </p:sp>
      <p:sp>
        <p:nvSpPr>
          <p:cNvPr id="49" name="TextBox 48">
            <a:extLst>
              <a:ext uri="{FF2B5EF4-FFF2-40B4-BE49-F238E27FC236}">
                <a16:creationId xmlns:a16="http://schemas.microsoft.com/office/drawing/2014/main" id="{4DCD542F-E291-42D7-9B44-56204028C1DE}"/>
              </a:ext>
            </a:extLst>
          </p:cNvPr>
          <p:cNvSpPr txBox="1"/>
          <p:nvPr/>
        </p:nvSpPr>
        <p:spPr>
          <a:xfrm>
            <a:off x="9821969" y="6065609"/>
            <a:ext cx="1672253" cy="523220"/>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¡escribe!</a:t>
            </a:r>
          </a:p>
        </p:txBody>
      </p:sp>
      <p:pic>
        <p:nvPicPr>
          <p:cNvPr id="50" name="Picture 2" descr="Pen, Write, Pencil, Writing Tool, Work, Message, Blue">
            <a:extLst>
              <a:ext uri="{FF2B5EF4-FFF2-40B4-BE49-F238E27FC236}">
                <a16:creationId xmlns:a16="http://schemas.microsoft.com/office/drawing/2014/main" id="{99F63A34-2634-4A1A-88CF-6D067D767B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49872" y="6026636"/>
            <a:ext cx="523220" cy="523220"/>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6DD9C7D6-8B65-49A6-8974-561BDC7CD345}"/>
              </a:ext>
            </a:extLst>
          </p:cNvPr>
          <p:cNvSpPr txBox="1"/>
          <p:nvPr/>
        </p:nvSpPr>
        <p:spPr>
          <a:xfrm>
            <a:off x="3490382" y="1435783"/>
            <a:ext cx="80823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92D050"/>
                </a:solidFill>
                <a:effectLst/>
                <a:uLnTx/>
                <a:uFillTx/>
                <a:latin typeface="Century Gothic" panose="020B0502020202020204" pitchFamily="34" charset="0"/>
                <a:cs typeface="Arial"/>
                <a:sym typeface="Arial"/>
              </a:rPr>
              <a:t>soy</a:t>
            </a:r>
          </a:p>
        </p:txBody>
      </p:sp>
      <p:sp>
        <p:nvSpPr>
          <p:cNvPr id="52" name="Rectangle 51">
            <a:extLst>
              <a:ext uri="{FF2B5EF4-FFF2-40B4-BE49-F238E27FC236}">
                <a16:creationId xmlns:a16="http://schemas.microsoft.com/office/drawing/2014/main" id="{40DAA04A-0D05-46B3-B2AB-A4F42593EF39}"/>
              </a:ext>
            </a:extLst>
          </p:cNvPr>
          <p:cNvSpPr/>
          <p:nvPr/>
        </p:nvSpPr>
        <p:spPr>
          <a:xfrm>
            <a:off x="698592" y="3180892"/>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I</a:t>
            </a:r>
          </a:p>
        </p:txBody>
      </p:sp>
      <p:sp>
        <p:nvSpPr>
          <p:cNvPr id="53" name="Rectangle 52">
            <a:extLst>
              <a:ext uri="{FF2B5EF4-FFF2-40B4-BE49-F238E27FC236}">
                <a16:creationId xmlns:a16="http://schemas.microsoft.com/office/drawing/2014/main" id="{CFFAF34E-E822-4718-9B4F-101F6BAB3E59}"/>
              </a:ext>
            </a:extLst>
          </p:cNvPr>
          <p:cNvSpPr/>
          <p:nvPr/>
        </p:nvSpPr>
        <p:spPr>
          <a:xfrm>
            <a:off x="3272964" y="3180891"/>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s/he</a:t>
            </a:r>
          </a:p>
        </p:txBody>
      </p:sp>
      <p:pic>
        <p:nvPicPr>
          <p:cNvPr id="54" name="Google Shape;224;p10" descr="Ok, Check, Todo, Agenda, Icon, Symbol, Tick, To Do, Gui">
            <a:extLst>
              <a:ext uri="{FF2B5EF4-FFF2-40B4-BE49-F238E27FC236}">
                <a16:creationId xmlns:a16="http://schemas.microsoft.com/office/drawing/2014/main" id="{4390C378-6975-4868-B5D8-EDF6CEDF9D0E}"/>
              </a:ext>
            </a:extLst>
          </p:cNvPr>
          <p:cNvPicPr preferRelativeResize="0"/>
          <p:nvPr/>
        </p:nvPicPr>
        <p:blipFill rotWithShape="1">
          <a:blip r:embed="rId5">
            <a:alphaModFix/>
          </a:blip>
          <a:srcRect/>
          <a:stretch/>
        </p:blipFill>
        <p:spPr>
          <a:xfrm>
            <a:off x="1967216" y="2976774"/>
            <a:ext cx="1087351" cy="968130"/>
          </a:xfrm>
          <a:prstGeom prst="rect">
            <a:avLst/>
          </a:prstGeom>
          <a:noFill/>
          <a:ln>
            <a:noFill/>
          </a:ln>
        </p:spPr>
      </p:pic>
      <p:sp>
        <p:nvSpPr>
          <p:cNvPr id="55" name="Rectangle 54">
            <a:extLst>
              <a:ext uri="{FF2B5EF4-FFF2-40B4-BE49-F238E27FC236}">
                <a16:creationId xmlns:a16="http://schemas.microsoft.com/office/drawing/2014/main" id="{F1C89147-255C-48AA-8E1F-F788EA67F640}"/>
              </a:ext>
            </a:extLst>
          </p:cNvPr>
          <p:cNvSpPr/>
          <p:nvPr/>
        </p:nvSpPr>
        <p:spPr>
          <a:xfrm>
            <a:off x="680136" y="4405364"/>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happy</a:t>
            </a:r>
          </a:p>
        </p:txBody>
      </p:sp>
      <p:sp>
        <p:nvSpPr>
          <p:cNvPr id="56" name="Rectangle 55">
            <a:extLst>
              <a:ext uri="{FF2B5EF4-FFF2-40B4-BE49-F238E27FC236}">
                <a16:creationId xmlns:a16="http://schemas.microsoft.com/office/drawing/2014/main" id="{CDA02B2F-E4D7-433A-98A5-28006AE55843}"/>
              </a:ext>
            </a:extLst>
          </p:cNvPr>
          <p:cNvSpPr/>
          <p:nvPr/>
        </p:nvSpPr>
        <p:spPr>
          <a:xfrm>
            <a:off x="3536455" y="4401004"/>
            <a:ext cx="1524323"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serious</a:t>
            </a:r>
          </a:p>
        </p:txBody>
      </p:sp>
      <p:sp>
        <p:nvSpPr>
          <p:cNvPr id="57" name="Rectangle 56">
            <a:extLst>
              <a:ext uri="{FF2B5EF4-FFF2-40B4-BE49-F238E27FC236}">
                <a16:creationId xmlns:a16="http://schemas.microsoft.com/office/drawing/2014/main" id="{5C13EB7D-F565-4098-B8D7-348A32AA8608}"/>
              </a:ext>
            </a:extLst>
          </p:cNvPr>
          <p:cNvSpPr/>
          <p:nvPr/>
        </p:nvSpPr>
        <p:spPr>
          <a:xfrm>
            <a:off x="6027197" y="4405363"/>
            <a:ext cx="1524323"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curious</a:t>
            </a:r>
          </a:p>
        </p:txBody>
      </p:sp>
      <p:pic>
        <p:nvPicPr>
          <p:cNvPr id="58" name="Google Shape;224;p10" descr="Ok, Check, Todo, Agenda, Icon, Symbol, Tick, To Do, Gui">
            <a:extLst>
              <a:ext uri="{FF2B5EF4-FFF2-40B4-BE49-F238E27FC236}">
                <a16:creationId xmlns:a16="http://schemas.microsoft.com/office/drawing/2014/main" id="{5D483CF2-1F27-4580-93FF-D31F481740A6}"/>
              </a:ext>
            </a:extLst>
          </p:cNvPr>
          <p:cNvPicPr preferRelativeResize="0"/>
          <p:nvPr/>
        </p:nvPicPr>
        <p:blipFill rotWithShape="1">
          <a:blip r:embed="rId5">
            <a:alphaModFix/>
          </a:blip>
          <a:srcRect/>
          <a:stretch/>
        </p:blipFill>
        <p:spPr>
          <a:xfrm>
            <a:off x="7649074" y="4178549"/>
            <a:ext cx="1087351" cy="968130"/>
          </a:xfrm>
          <a:prstGeom prst="rect">
            <a:avLst/>
          </a:prstGeom>
          <a:noFill/>
          <a:ln>
            <a:noFill/>
          </a:ln>
        </p:spPr>
      </p:pic>
      <p:pic>
        <p:nvPicPr>
          <p:cNvPr id="59" name="Picture 58" descr="A picture containing text, toy, doll&#10;&#10;Description automatically generated">
            <a:extLst>
              <a:ext uri="{FF2B5EF4-FFF2-40B4-BE49-F238E27FC236}">
                <a16:creationId xmlns:a16="http://schemas.microsoft.com/office/drawing/2014/main" id="{F12D8FFF-259F-402A-AA6B-7FD015F25BF1}"/>
              </a:ext>
            </a:extLst>
          </p:cNvPr>
          <p:cNvPicPr>
            <a:picLocks noChangeAspect="1"/>
          </p:cNvPicPr>
          <p:nvPr/>
        </p:nvPicPr>
        <p:blipFill>
          <a:blip r:embed="rId6"/>
          <a:stretch>
            <a:fillRect/>
          </a:stretch>
        </p:blipFill>
        <p:spPr>
          <a:xfrm>
            <a:off x="8363671" y="1108052"/>
            <a:ext cx="1113938" cy="1900052"/>
          </a:xfrm>
          <a:prstGeom prst="rect">
            <a:avLst/>
          </a:prstGeom>
        </p:spPr>
      </p:pic>
      <p:pic>
        <p:nvPicPr>
          <p:cNvPr id="60" name="Picture 59" descr="A picture containing toy, doll&#10;&#10;Description automatically generated">
            <a:extLst>
              <a:ext uri="{FF2B5EF4-FFF2-40B4-BE49-F238E27FC236}">
                <a16:creationId xmlns:a16="http://schemas.microsoft.com/office/drawing/2014/main" id="{ABB143E6-0D4E-4BCC-8200-9ACADCD07CEC}"/>
              </a:ext>
            </a:extLst>
          </p:cNvPr>
          <p:cNvPicPr>
            <a:picLocks noChangeAspect="1"/>
          </p:cNvPicPr>
          <p:nvPr/>
        </p:nvPicPr>
        <p:blipFill>
          <a:blip r:embed="rId7"/>
          <a:stretch>
            <a:fillRect/>
          </a:stretch>
        </p:blipFill>
        <p:spPr>
          <a:xfrm>
            <a:off x="6350901" y="1170422"/>
            <a:ext cx="870310" cy="1968096"/>
          </a:xfrm>
          <a:prstGeom prst="rect">
            <a:avLst/>
          </a:prstGeom>
        </p:spPr>
      </p:pic>
      <p:sp>
        <p:nvSpPr>
          <p:cNvPr id="61" name="TextBox 60">
            <a:extLst>
              <a:ext uri="{FF2B5EF4-FFF2-40B4-BE49-F238E27FC236}">
                <a16:creationId xmlns:a16="http://schemas.microsoft.com/office/drawing/2014/main" id="{12134B71-FFA6-46F5-BCA0-245445FE6B2C}"/>
              </a:ext>
            </a:extLst>
          </p:cNvPr>
          <p:cNvSpPr txBox="1"/>
          <p:nvPr/>
        </p:nvSpPr>
        <p:spPr>
          <a:xfrm>
            <a:off x="6045653" y="3328333"/>
            <a:ext cx="146386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Ángela</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2" name="TextBox 61">
            <a:extLst>
              <a:ext uri="{FF2B5EF4-FFF2-40B4-BE49-F238E27FC236}">
                <a16:creationId xmlns:a16="http://schemas.microsoft.com/office/drawing/2014/main" id="{8F154C49-F3F1-4BAD-B2B9-02796417CDBE}"/>
              </a:ext>
            </a:extLst>
          </p:cNvPr>
          <p:cNvSpPr txBox="1"/>
          <p:nvPr/>
        </p:nvSpPr>
        <p:spPr>
          <a:xfrm>
            <a:off x="8309423" y="3299792"/>
            <a:ext cx="131959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Rubén</a:t>
            </a:r>
          </a:p>
        </p:txBody>
      </p:sp>
      <p:sp>
        <p:nvSpPr>
          <p:cNvPr id="63" name="Rectangle: Rounded Corners 62">
            <a:extLst>
              <a:ext uri="{FF2B5EF4-FFF2-40B4-BE49-F238E27FC236}">
                <a16:creationId xmlns:a16="http://schemas.microsoft.com/office/drawing/2014/main" id="{87889EEF-6F71-45B3-85C8-E9CE710B63C6}"/>
              </a:ext>
            </a:extLst>
          </p:cNvPr>
          <p:cNvSpPr/>
          <p:nvPr/>
        </p:nvSpPr>
        <p:spPr>
          <a:xfrm>
            <a:off x="5930241" y="3314068"/>
            <a:ext cx="1816310" cy="522651"/>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4" name="Rectangle 63">
            <a:extLst>
              <a:ext uri="{FF2B5EF4-FFF2-40B4-BE49-F238E27FC236}">
                <a16:creationId xmlns:a16="http://schemas.microsoft.com/office/drawing/2014/main" id="{64E3A542-0FD1-4AA9-A0A0-279F8CC3D64E}"/>
              </a:ext>
            </a:extLst>
          </p:cNvPr>
          <p:cNvSpPr/>
          <p:nvPr/>
        </p:nvSpPr>
        <p:spPr>
          <a:xfrm>
            <a:off x="680136" y="5580743"/>
            <a:ext cx="1562123"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always</a:t>
            </a:r>
          </a:p>
        </p:txBody>
      </p:sp>
      <p:sp>
        <p:nvSpPr>
          <p:cNvPr id="65" name="Rectangle 64">
            <a:extLst>
              <a:ext uri="{FF2B5EF4-FFF2-40B4-BE49-F238E27FC236}">
                <a16:creationId xmlns:a16="http://schemas.microsoft.com/office/drawing/2014/main" id="{BE67D42A-2E34-4AF2-B9AE-66B48BC5DD0C}"/>
              </a:ext>
            </a:extLst>
          </p:cNvPr>
          <p:cNvSpPr/>
          <p:nvPr/>
        </p:nvSpPr>
        <p:spPr>
          <a:xfrm>
            <a:off x="3933753" y="5540269"/>
            <a:ext cx="1727902" cy="595958"/>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normally</a:t>
            </a:r>
          </a:p>
        </p:txBody>
      </p:sp>
      <p:pic>
        <p:nvPicPr>
          <p:cNvPr id="66" name="Google Shape;224;p10" descr="Ok, Check, Todo, Agenda, Icon, Symbol, Tick, To Do, Gui">
            <a:extLst>
              <a:ext uri="{FF2B5EF4-FFF2-40B4-BE49-F238E27FC236}">
                <a16:creationId xmlns:a16="http://schemas.microsoft.com/office/drawing/2014/main" id="{A52054B8-9F4B-4A0D-A1A1-37D165E3BA4B}"/>
              </a:ext>
            </a:extLst>
          </p:cNvPr>
          <p:cNvPicPr preferRelativeResize="0"/>
          <p:nvPr/>
        </p:nvPicPr>
        <p:blipFill rotWithShape="1">
          <a:blip r:embed="rId5">
            <a:alphaModFix/>
          </a:blip>
          <a:srcRect/>
          <a:stretch/>
        </p:blipFill>
        <p:spPr>
          <a:xfrm>
            <a:off x="5858897" y="5434062"/>
            <a:ext cx="1087351" cy="968130"/>
          </a:xfrm>
          <a:prstGeom prst="rect">
            <a:avLst/>
          </a:prstGeom>
          <a:noFill/>
          <a:ln>
            <a:noFill/>
          </a:ln>
        </p:spPr>
      </p:pic>
      <p:sp>
        <p:nvSpPr>
          <p:cNvPr id="3" name="Action Button: Blank 2">
            <a:hlinkClick r:id="" action="ppaction://noaction" highlightClick="1">
              <a:snd r:embed="rId3" name="16_normalmentesoycuriosa.wav"/>
            </a:hlinkClick>
            <a:extLst>
              <a:ext uri="{FF2B5EF4-FFF2-40B4-BE49-F238E27FC236}">
                <a16:creationId xmlns:a16="http://schemas.microsoft.com/office/drawing/2014/main" id="{FB920493-07E4-4311-AECA-B5A0C5D2F488}"/>
              </a:ext>
            </a:extLst>
          </p:cNvPr>
          <p:cNvSpPr/>
          <p:nvPr/>
        </p:nvSpPr>
        <p:spPr>
          <a:xfrm>
            <a:off x="195495" y="1481426"/>
            <a:ext cx="503097" cy="523220"/>
          </a:xfrm>
          <a:prstGeom prst="actionButtonBlank">
            <a:avLst/>
          </a:prstGeom>
          <a:solidFill>
            <a:schemeClr val="accent1">
              <a:lumMod val="20000"/>
              <a:lumOff val="80000"/>
            </a:schemeClr>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115076"/>
                </a:solidFill>
                <a:effectLst/>
                <a:uLnTx/>
                <a:uFillTx/>
                <a:latin typeface="Century Gothic" panose="020B0502020202020204" pitchFamily="34" charset="0"/>
                <a:ea typeface="+mn-ea"/>
                <a:cs typeface="+mn-cs"/>
                <a:sym typeface="Arial"/>
              </a:rPr>
              <a:t>3</a:t>
            </a:r>
          </a:p>
        </p:txBody>
      </p:sp>
      <p:sp>
        <p:nvSpPr>
          <p:cNvPr id="67" name="Speech Bubble: Oval 66">
            <a:extLst>
              <a:ext uri="{FF2B5EF4-FFF2-40B4-BE49-F238E27FC236}">
                <a16:creationId xmlns:a16="http://schemas.microsoft.com/office/drawing/2014/main" id="{7456307B-FADF-402B-A57A-6848F6E6B3A0}"/>
              </a:ext>
            </a:extLst>
          </p:cNvPr>
          <p:cNvSpPr/>
          <p:nvPr/>
        </p:nvSpPr>
        <p:spPr>
          <a:xfrm>
            <a:off x="6558948" y="115627"/>
            <a:ext cx="1920221" cy="1108374"/>
          </a:xfrm>
          <a:prstGeom prst="wedgeEllipseCallout">
            <a:avLst>
              <a:gd name="adj1" fmla="val -12157"/>
              <a:gd name="adj2" fmla="val 77861"/>
            </a:avLst>
          </a:prstGeom>
          <a:solidFill>
            <a:schemeClr val="bg1"/>
          </a:solidFill>
          <a:ln>
            <a:solidFill>
              <a:srgbClr val="FF0066"/>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115076"/>
              </a:solidFill>
              <a:effectLst/>
              <a:uLnTx/>
              <a:uFillTx/>
              <a:latin typeface="Arial"/>
              <a:ea typeface="+mn-ea"/>
              <a:cs typeface="+mn-cs"/>
              <a:sym typeface="Arial"/>
            </a:endParaRPr>
          </a:p>
        </p:txBody>
      </p:sp>
      <p:sp>
        <p:nvSpPr>
          <p:cNvPr id="68" name="Google Shape;172;p8">
            <a:extLst>
              <a:ext uri="{FF2B5EF4-FFF2-40B4-BE49-F238E27FC236}">
                <a16:creationId xmlns:a16="http://schemas.microsoft.com/office/drawing/2014/main" id="{3779D43D-D22F-4EEF-BE7A-F88F42BAC1A0}"/>
              </a:ext>
            </a:extLst>
          </p:cNvPr>
          <p:cNvSpPr txBox="1"/>
          <p:nvPr/>
        </p:nvSpPr>
        <p:spPr>
          <a:xfrm>
            <a:off x="6481516" y="181274"/>
            <a:ext cx="1905030" cy="95406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Soy </a:t>
            </a:r>
            <a:b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curiosa</a:t>
            </a: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800" b="1" i="0" u="none" strike="noStrike" kern="0" cap="none" spc="0" normalizeH="0" baseline="0" noProof="0" dirty="0">
              <a:ln>
                <a:noFill/>
              </a:ln>
              <a:solidFill>
                <a:srgbClr val="002060"/>
              </a:solidFill>
              <a:effectLst/>
              <a:uLnTx/>
              <a:uFillTx/>
              <a:latin typeface="Arial"/>
              <a:cs typeface="Arial"/>
              <a:sym typeface="Arial"/>
            </a:endParaRPr>
          </a:p>
        </p:txBody>
      </p:sp>
      <p:sp>
        <p:nvSpPr>
          <p:cNvPr id="8" name="Google Shape;222;p10">
            <a:extLst>
              <a:ext uri="{FF2B5EF4-FFF2-40B4-BE49-F238E27FC236}">
                <a16:creationId xmlns:a16="http://schemas.microsoft.com/office/drawing/2014/main" id="{2502D0BB-B385-FB11-4AE1-4B3645E95C23}"/>
              </a:ext>
            </a:extLst>
          </p:cNvPr>
          <p:cNvSpPr txBox="1"/>
          <p:nvPr/>
        </p:nvSpPr>
        <p:spPr>
          <a:xfrm>
            <a:off x="10775093" y="882076"/>
            <a:ext cx="1346844" cy="400110"/>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a:solidFill>
                  <a:srgbClr val="002060"/>
                </a:solidFill>
                <a:latin typeface="Century Gothic"/>
                <a:ea typeface="Century Gothic"/>
                <a:cs typeface="Century Gothic"/>
                <a:sym typeface="Century Gothic"/>
              </a:rPr>
              <a:t>escuchar</a:t>
            </a:r>
            <a:endParaRPr sz="2000" b="1" i="0" u="none" strike="noStrike" cap="none" dirty="0">
              <a:solidFill>
                <a:srgbClr val="002060"/>
              </a:solidFill>
              <a:latin typeface="Century Gothic"/>
              <a:ea typeface="Century Gothic"/>
              <a:cs typeface="Century Gothic"/>
              <a:sym typeface="Century Gothic"/>
            </a:endParaRPr>
          </a:p>
        </p:txBody>
      </p:sp>
      <p:grpSp>
        <p:nvGrpSpPr>
          <p:cNvPr id="9" name="Group 8">
            <a:extLst>
              <a:ext uri="{FF2B5EF4-FFF2-40B4-BE49-F238E27FC236}">
                <a16:creationId xmlns:a16="http://schemas.microsoft.com/office/drawing/2014/main" id="{6F4FE22D-0661-5434-4F51-DF8A25BDE599}"/>
              </a:ext>
            </a:extLst>
          </p:cNvPr>
          <p:cNvGrpSpPr/>
          <p:nvPr/>
        </p:nvGrpSpPr>
        <p:grpSpPr>
          <a:xfrm>
            <a:off x="11127507" y="135923"/>
            <a:ext cx="691095" cy="701024"/>
            <a:chOff x="11059045" y="145038"/>
            <a:chExt cx="945328" cy="980949"/>
          </a:xfrm>
          <a:solidFill>
            <a:srgbClr val="B9E5EE"/>
          </a:solidFill>
        </p:grpSpPr>
        <p:sp>
          <p:nvSpPr>
            <p:cNvPr id="10" name="Oval 9">
              <a:extLst>
                <a:ext uri="{FF2B5EF4-FFF2-40B4-BE49-F238E27FC236}">
                  <a16:creationId xmlns:a16="http://schemas.microsoft.com/office/drawing/2014/main" id="{3DED36DF-5E71-9FD3-5C30-16FA08AB7C15}"/>
                </a:ext>
              </a:extLst>
            </p:cNvPr>
            <p:cNvSpPr/>
            <p:nvPr/>
          </p:nvSpPr>
          <p:spPr>
            <a:xfrm>
              <a:off x="11059045" y="145038"/>
              <a:ext cx="945328" cy="980949"/>
            </a:xfrm>
            <a:prstGeom prst="ellipse">
              <a:avLst/>
            </a:prstGeom>
            <a:grpFill/>
            <a:ln w="28575">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12700">
                  <a:solidFill>
                    <a:schemeClr val="tx1"/>
                  </a:solidFill>
                </a:ln>
              </a:endParaRPr>
            </a:p>
          </p:txBody>
        </p:sp>
        <p:pic>
          <p:nvPicPr>
            <p:cNvPr id="11" name="Picture 10" descr="Free speaker sound loud vector">
              <a:extLst>
                <a:ext uri="{FF2B5EF4-FFF2-40B4-BE49-F238E27FC236}">
                  <a16:creationId xmlns:a16="http://schemas.microsoft.com/office/drawing/2014/main" id="{6EBFC51B-2D7A-9F0E-DC4F-67B872C0CFDD}"/>
                </a:ext>
              </a:extLst>
            </p:cNvPr>
            <p:cNvPicPr>
              <a:picLocks noChangeAspect="1" noChangeArrowheads="1"/>
            </p:cNvPicPr>
            <p:nvPr/>
          </p:nvPicPr>
          <p:blipFill>
            <a:blip r:embed="rId8">
              <a:duotone>
                <a:prstClr val="black"/>
                <a:schemeClr val="accent4">
                  <a:tint val="45000"/>
                  <a:satMod val="400000"/>
                </a:schemeClr>
              </a:duotone>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pic>
        <p:nvPicPr>
          <p:cNvPr id="5" name="Graphic 4" descr="Teacher">
            <a:extLst>
              <a:ext uri="{FF2B5EF4-FFF2-40B4-BE49-F238E27FC236}">
                <a16:creationId xmlns:a16="http://schemas.microsoft.com/office/drawing/2014/main" id="{405977F6-25EE-05B0-13EF-46F4F86BF3C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6533" y="81876"/>
            <a:ext cx="914400" cy="914400"/>
          </a:xfrm>
          <a:prstGeom prst="rect">
            <a:avLst/>
          </a:prstGeom>
        </p:spPr>
      </p:pic>
      <p:sp>
        <p:nvSpPr>
          <p:cNvPr id="7" name="Speech Bubble: Rectangle with Corners Rounded 6">
            <a:hlinkClick r:id="" action="ppaction://noaction">
              <a:snd r:embed="rId12" name="t1_w6_s9_1.wav"/>
            </a:hlinkClick>
            <a:extLst>
              <a:ext uri="{FF2B5EF4-FFF2-40B4-BE49-F238E27FC236}">
                <a16:creationId xmlns:a16="http://schemas.microsoft.com/office/drawing/2014/main" id="{2419F7DF-BF4C-784C-E7D4-EBE27680CBFD}"/>
              </a:ext>
            </a:extLst>
          </p:cNvPr>
          <p:cNvSpPr/>
          <p:nvPr/>
        </p:nvSpPr>
        <p:spPr>
          <a:xfrm>
            <a:off x="1067479" y="247980"/>
            <a:ext cx="4264808" cy="634311"/>
          </a:xfrm>
          <a:prstGeom prst="wedgeRoundRectCallout">
            <a:avLst>
              <a:gd name="adj1" fmla="val -56525"/>
              <a:gd name="adj2" fmla="val 26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Escucha y escribe 📝.</a:t>
            </a:r>
            <a:endParaRPr lang="en-GB" sz="2800" dirty="0">
              <a:solidFill>
                <a:schemeClr val="bg1"/>
              </a:solidFill>
            </a:endParaRPr>
          </a:p>
        </p:txBody>
      </p:sp>
    </p:spTree>
    <p:extLst>
      <p:ext uri="{BB962C8B-B14F-4D97-AF65-F5344CB8AC3E}">
        <p14:creationId xmlns:p14="http://schemas.microsoft.com/office/powerpoint/2010/main" val="368575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46"/>
                                        </p:tgtEl>
                                        <p:attrNameLst>
                                          <p:attrName>ppt_y</p:attrName>
                                        </p:attrNameLst>
                                      </p:cBhvr>
                                      <p:tavLst>
                                        <p:tav tm="0">
                                          <p:val>
                                            <p:strVal val="#ppt_y"/>
                                          </p:val>
                                        </p:tav>
                                        <p:tav tm="100000">
                                          <p:val>
                                            <p:strVal val="#ppt_y+1"/>
                                          </p:val>
                                        </p:tav>
                                      </p:tavLst>
                                    </p:anim>
                                    <p:set>
                                      <p:cBhvr>
                                        <p:cTn id="7" dur="1" fill="hold">
                                          <p:stCondLst>
                                            <p:cond delay="1000"/>
                                          </p:stCondLst>
                                        </p:cTn>
                                        <p:tgtEl>
                                          <p:spTgt spid="46"/>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47"/>
                                        </p:tgtEl>
                                        <p:attrNameLst>
                                          <p:attrName>ppt_y</p:attrName>
                                        </p:attrNameLst>
                                      </p:cBhvr>
                                      <p:tavLst>
                                        <p:tav tm="0">
                                          <p:val>
                                            <p:strVal val="#ppt_y"/>
                                          </p:val>
                                        </p:tav>
                                        <p:tav tm="100000">
                                          <p:val>
                                            <p:strVal val="#ppt_y+1"/>
                                          </p:val>
                                        </p:tav>
                                      </p:tavLst>
                                    </p:anim>
                                    <p:set>
                                      <p:cBhvr>
                                        <p:cTn id="11" dur="1" fill="hold">
                                          <p:stCondLst>
                                            <p:cond delay="1000"/>
                                          </p:stCondLst>
                                        </p:cTn>
                                        <p:tgtEl>
                                          <p:spTgt spid="47"/>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200"/>
                                        <p:tgtEl>
                                          <p:spTgt spid="48"/>
                                        </p:tgtEl>
                                        <p:attrNameLst>
                                          <p:attrName>ppt_y</p:attrName>
                                        </p:attrNameLst>
                                      </p:cBhvr>
                                      <p:tavLst>
                                        <p:tav tm="0">
                                          <p:val>
                                            <p:strVal val="#ppt_y"/>
                                          </p:val>
                                        </p:tav>
                                        <p:tav tm="100000">
                                          <p:val>
                                            <p:strVal val="#ppt_y+1"/>
                                          </p:val>
                                        </p:tav>
                                      </p:tavLst>
                                    </p:anim>
                                    <p:set>
                                      <p:cBhvr>
                                        <p:cTn id="15" dur="1" fill="hold">
                                          <p:stCondLst>
                                            <p:cond delay="1200"/>
                                          </p:stCondLst>
                                        </p:cTn>
                                        <p:tgtEl>
                                          <p:spTgt spid="48"/>
                                        </p:tgtEl>
                                        <p:attrNameLst>
                                          <p:attrName>style.visibility</p:attrName>
                                        </p:attrNameLst>
                                      </p:cBhvr>
                                      <p:to>
                                        <p:strVal val="hidden"/>
                                      </p:to>
                                    </p:set>
                                  </p:childTnLst>
                                </p:cTn>
                              </p:par>
                            </p:childTnLst>
                          </p:cTn>
                        </p:par>
                        <p:par>
                          <p:cTn id="16" fill="hold">
                            <p:stCondLst>
                              <p:cond delay="3203"/>
                            </p:stCondLst>
                            <p:childTnLst>
                              <p:par>
                                <p:cTn id="17" presetID="2" presetClass="entr" presetSubtype="4" fill="hold" grpId="0" nodeType="after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additive="base">
                                        <p:cTn id="19" dur="500" fill="hold"/>
                                        <p:tgtEl>
                                          <p:spTgt spid="49"/>
                                        </p:tgtEl>
                                        <p:attrNameLst>
                                          <p:attrName>ppt_x</p:attrName>
                                        </p:attrNameLst>
                                      </p:cBhvr>
                                      <p:tavLst>
                                        <p:tav tm="0">
                                          <p:val>
                                            <p:strVal val="#ppt_x"/>
                                          </p:val>
                                        </p:tav>
                                        <p:tav tm="100000">
                                          <p:val>
                                            <p:strVal val="#ppt_x"/>
                                          </p:val>
                                        </p:tav>
                                      </p:tavLst>
                                    </p:anim>
                                    <p:anim calcmode="lin" valueType="num">
                                      <p:cBhvr additive="base">
                                        <p:cTn id="20" dur="500" fill="hold"/>
                                        <p:tgtEl>
                                          <p:spTgt spid="49"/>
                                        </p:tgtEl>
                                        <p:attrNameLst>
                                          <p:attrName>ppt_y</p:attrName>
                                        </p:attrNameLst>
                                      </p:cBhvr>
                                      <p:tavLst>
                                        <p:tav tm="0">
                                          <p:val>
                                            <p:strVal val="1+#ppt_h/2"/>
                                          </p:val>
                                        </p:tav>
                                        <p:tav tm="100000">
                                          <p:val>
                                            <p:strVal val="#ppt_y"/>
                                          </p:val>
                                        </p:tav>
                                      </p:tavLst>
                                    </p:anim>
                                  </p:childTnLst>
                                </p:cTn>
                              </p:par>
                            </p:childTnLst>
                          </p:cTn>
                        </p:par>
                        <p:par>
                          <p:cTn id="21" fill="hold">
                            <p:stCondLst>
                              <p:cond delay="3703"/>
                            </p:stCondLst>
                            <p:childTnLst>
                              <p:par>
                                <p:cTn id="22" presetID="2" presetClass="entr" presetSubtype="4" fill="hold" nodeType="afterEffect">
                                  <p:stCondLst>
                                    <p:cond delay="0"/>
                                  </p:stCondLst>
                                  <p:childTnLst>
                                    <p:set>
                                      <p:cBhvr>
                                        <p:cTn id="23" dur="1" fill="hold">
                                          <p:stCondLst>
                                            <p:cond delay="0"/>
                                          </p:stCondLst>
                                        </p:cTn>
                                        <p:tgtEl>
                                          <p:spTgt spid="50"/>
                                        </p:tgtEl>
                                        <p:attrNameLst>
                                          <p:attrName>style.visibility</p:attrName>
                                        </p:attrNameLst>
                                      </p:cBhvr>
                                      <p:to>
                                        <p:strVal val="visible"/>
                                      </p:to>
                                    </p:set>
                                    <p:anim calcmode="lin" valueType="num">
                                      <p:cBhvr additive="base">
                                        <p:cTn id="24" dur="500" fill="hold"/>
                                        <p:tgtEl>
                                          <p:spTgt spid="50"/>
                                        </p:tgtEl>
                                        <p:attrNameLst>
                                          <p:attrName>ppt_x</p:attrName>
                                        </p:attrNameLst>
                                      </p:cBhvr>
                                      <p:tavLst>
                                        <p:tav tm="0">
                                          <p:val>
                                            <p:strVal val="#ppt_x"/>
                                          </p:val>
                                        </p:tav>
                                        <p:tav tm="100000">
                                          <p:val>
                                            <p:strVal val="#ppt_x"/>
                                          </p:val>
                                        </p:tav>
                                      </p:tavLst>
                                    </p:anim>
                                    <p:anim calcmode="lin" valueType="num">
                                      <p:cBhvr additive="base">
                                        <p:cTn id="25"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1"/>
                                        </p:tgtEl>
                                        <p:attrNameLst>
                                          <p:attrName>style.visibility</p:attrName>
                                        </p:attrNameLst>
                                      </p:cBhvr>
                                      <p:to>
                                        <p:strVal val="visible"/>
                                      </p:to>
                                    </p:set>
                                    <p:anim calcmode="lin" valueType="num">
                                      <p:cBhvr additive="base">
                                        <p:cTn id="30" dur="500" fill="hold"/>
                                        <p:tgtEl>
                                          <p:spTgt spid="51"/>
                                        </p:tgtEl>
                                        <p:attrNameLst>
                                          <p:attrName>ppt_x</p:attrName>
                                        </p:attrNameLst>
                                      </p:cBhvr>
                                      <p:tavLst>
                                        <p:tav tm="0">
                                          <p:val>
                                            <p:strVal val="#ppt_x"/>
                                          </p:val>
                                        </p:tav>
                                        <p:tav tm="100000">
                                          <p:val>
                                            <p:strVal val="#ppt_x"/>
                                          </p:val>
                                        </p:tav>
                                      </p:tavLst>
                                    </p:anim>
                                    <p:anim calcmode="lin" valueType="num">
                                      <p:cBhvr additive="base">
                                        <p:cTn id="31" dur="500" fill="hold"/>
                                        <p:tgtEl>
                                          <p:spTgt spid="5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16_normalmentesoycuriosa.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2"/>
                                        </p:tgtEl>
                                        <p:attrNameLst>
                                          <p:attrName>style.visibility</p:attrName>
                                        </p:attrNameLst>
                                      </p:cBhvr>
                                      <p:to>
                                        <p:strVal val="visible"/>
                                      </p:to>
                                    </p:set>
                                    <p:anim calcmode="lin" valueType="num">
                                      <p:cBhvr additive="base">
                                        <p:cTn id="36" dur="500" fill="hold"/>
                                        <p:tgtEl>
                                          <p:spTgt spid="52"/>
                                        </p:tgtEl>
                                        <p:attrNameLst>
                                          <p:attrName>ppt_x</p:attrName>
                                        </p:attrNameLst>
                                      </p:cBhvr>
                                      <p:tavLst>
                                        <p:tav tm="0">
                                          <p:val>
                                            <p:strVal val="#ppt_x"/>
                                          </p:val>
                                        </p:tav>
                                        <p:tav tm="100000">
                                          <p:val>
                                            <p:strVal val="#ppt_x"/>
                                          </p:val>
                                        </p:tav>
                                      </p:tavLst>
                                    </p:anim>
                                    <p:anim calcmode="lin" valueType="num">
                                      <p:cBhvr additive="base">
                                        <p:cTn id="37" dur="500" fill="hold"/>
                                        <p:tgtEl>
                                          <p:spTgt spid="52"/>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53"/>
                                        </p:tgtEl>
                                        <p:attrNameLst>
                                          <p:attrName>style.visibility</p:attrName>
                                        </p:attrNameLst>
                                      </p:cBhvr>
                                      <p:to>
                                        <p:strVal val="visible"/>
                                      </p:to>
                                    </p:set>
                                    <p:anim calcmode="lin" valueType="num">
                                      <p:cBhvr additive="base">
                                        <p:cTn id="40" dur="500" fill="hold"/>
                                        <p:tgtEl>
                                          <p:spTgt spid="53"/>
                                        </p:tgtEl>
                                        <p:attrNameLst>
                                          <p:attrName>ppt_x</p:attrName>
                                        </p:attrNameLst>
                                      </p:cBhvr>
                                      <p:tavLst>
                                        <p:tav tm="0">
                                          <p:val>
                                            <p:strVal val="#ppt_x"/>
                                          </p:val>
                                        </p:tav>
                                        <p:tav tm="100000">
                                          <p:val>
                                            <p:strVal val="#ppt_x"/>
                                          </p:val>
                                        </p:tav>
                                      </p:tavLst>
                                    </p:anim>
                                    <p:anim calcmode="lin" valueType="num">
                                      <p:cBhvr additive="base">
                                        <p:cTn id="41"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54"/>
                                        </p:tgtEl>
                                        <p:attrNameLst>
                                          <p:attrName>style.visibility</p:attrName>
                                        </p:attrNameLst>
                                      </p:cBhvr>
                                      <p:to>
                                        <p:strVal val="visible"/>
                                      </p:to>
                                    </p:set>
                                    <p:anim calcmode="lin" valueType="num">
                                      <p:cBhvr additive="base">
                                        <p:cTn id="46" dur="500" fill="hold"/>
                                        <p:tgtEl>
                                          <p:spTgt spid="54"/>
                                        </p:tgtEl>
                                        <p:attrNameLst>
                                          <p:attrName>ppt_x</p:attrName>
                                        </p:attrNameLst>
                                      </p:cBhvr>
                                      <p:tavLst>
                                        <p:tav tm="0">
                                          <p:val>
                                            <p:strVal val="#ppt_x"/>
                                          </p:val>
                                        </p:tav>
                                        <p:tav tm="100000">
                                          <p:val>
                                            <p:strVal val="#ppt_x"/>
                                          </p:val>
                                        </p:tav>
                                      </p:tavLst>
                                    </p:anim>
                                    <p:anim calcmode="lin" valueType="num">
                                      <p:cBhvr additive="base">
                                        <p:cTn id="47"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60"/>
                                        </p:tgtEl>
                                        <p:attrNameLst>
                                          <p:attrName>style.visibility</p:attrName>
                                        </p:attrNameLst>
                                      </p:cBhvr>
                                      <p:to>
                                        <p:strVal val="visible"/>
                                      </p:to>
                                    </p:set>
                                    <p:anim calcmode="lin" valueType="num">
                                      <p:cBhvr additive="base">
                                        <p:cTn id="52" dur="500" fill="hold"/>
                                        <p:tgtEl>
                                          <p:spTgt spid="60"/>
                                        </p:tgtEl>
                                        <p:attrNameLst>
                                          <p:attrName>ppt_x</p:attrName>
                                        </p:attrNameLst>
                                      </p:cBhvr>
                                      <p:tavLst>
                                        <p:tav tm="0">
                                          <p:val>
                                            <p:strVal val="#ppt_x"/>
                                          </p:val>
                                        </p:tav>
                                        <p:tav tm="100000">
                                          <p:val>
                                            <p:strVal val="#ppt_x"/>
                                          </p:val>
                                        </p:tav>
                                      </p:tavLst>
                                    </p:anim>
                                    <p:anim calcmode="lin" valueType="num">
                                      <p:cBhvr additive="base">
                                        <p:cTn id="53" dur="500" fill="hold"/>
                                        <p:tgtEl>
                                          <p:spTgt spid="60"/>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59"/>
                                        </p:tgtEl>
                                        <p:attrNameLst>
                                          <p:attrName>style.visibility</p:attrName>
                                        </p:attrNameLst>
                                      </p:cBhvr>
                                      <p:to>
                                        <p:strVal val="visible"/>
                                      </p:to>
                                    </p:set>
                                    <p:anim calcmode="lin" valueType="num">
                                      <p:cBhvr additive="base">
                                        <p:cTn id="56" dur="500" fill="hold"/>
                                        <p:tgtEl>
                                          <p:spTgt spid="59"/>
                                        </p:tgtEl>
                                        <p:attrNameLst>
                                          <p:attrName>ppt_x</p:attrName>
                                        </p:attrNameLst>
                                      </p:cBhvr>
                                      <p:tavLst>
                                        <p:tav tm="0">
                                          <p:val>
                                            <p:strVal val="#ppt_x"/>
                                          </p:val>
                                        </p:tav>
                                        <p:tav tm="100000">
                                          <p:val>
                                            <p:strVal val="#ppt_x"/>
                                          </p:val>
                                        </p:tav>
                                      </p:tavLst>
                                    </p:anim>
                                    <p:anim calcmode="lin" valueType="num">
                                      <p:cBhvr additive="base">
                                        <p:cTn id="57" dur="500" fill="hold"/>
                                        <p:tgtEl>
                                          <p:spTgt spid="59"/>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62"/>
                                        </p:tgtEl>
                                        <p:attrNameLst>
                                          <p:attrName>style.visibility</p:attrName>
                                        </p:attrNameLst>
                                      </p:cBhvr>
                                      <p:to>
                                        <p:strVal val="visible"/>
                                      </p:to>
                                    </p:set>
                                    <p:anim calcmode="lin" valueType="num">
                                      <p:cBhvr additive="base">
                                        <p:cTn id="60" dur="500" fill="hold"/>
                                        <p:tgtEl>
                                          <p:spTgt spid="62"/>
                                        </p:tgtEl>
                                        <p:attrNameLst>
                                          <p:attrName>ppt_x</p:attrName>
                                        </p:attrNameLst>
                                      </p:cBhvr>
                                      <p:tavLst>
                                        <p:tav tm="0">
                                          <p:val>
                                            <p:strVal val="#ppt_x"/>
                                          </p:val>
                                        </p:tav>
                                        <p:tav tm="100000">
                                          <p:val>
                                            <p:strVal val="#ppt_x"/>
                                          </p:val>
                                        </p:tav>
                                      </p:tavLst>
                                    </p:anim>
                                    <p:anim calcmode="lin" valueType="num">
                                      <p:cBhvr additive="base">
                                        <p:cTn id="61" dur="500" fill="hold"/>
                                        <p:tgtEl>
                                          <p:spTgt spid="62"/>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61"/>
                                        </p:tgtEl>
                                        <p:attrNameLst>
                                          <p:attrName>style.visibility</p:attrName>
                                        </p:attrNameLst>
                                      </p:cBhvr>
                                      <p:to>
                                        <p:strVal val="visible"/>
                                      </p:to>
                                    </p:set>
                                    <p:anim calcmode="lin" valueType="num">
                                      <p:cBhvr additive="base">
                                        <p:cTn id="64" dur="500" fill="hold"/>
                                        <p:tgtEl>
                                          <p:spTgt spid="61"/>
                                        </p:tgtEl>
                                        <p:attrNameLst>
                                          <p:attrName>ppt_x</p:attrName>
                                        </p:attrNameLst>
                                      </p:cBhvr>
                                      <p:tavLst>
                                        <p:tav tm="0">
                                          <p:val>
                                            <p:strVal val="#ppt_x"/>
                                          </p:val>
                                        </p:tav>
                                        <p:tav tm="100000">
                                          <p:val>
                                            <p:strVal val="#ppt_x"/>
                                          </p:val>
                                        </p:tav>
                                      </p:tavLst>
                                    </p:anim>
                                    <p:anim calcmode="lin" valueType="num">
                                      <p:cBhvr additive="base">
                                        <p:cTn id="65"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67"/>
                                        </p:tgtEl>
                                        <p:attrNameLst>
                                          <p:attrName>style.visibility</p:attrName>
                                        </p:attrNameLst>
                                      </p:cBhvr>
                                      <p:to>
                                        <p:strVal val="visible"/>
                                      </p:to>
                                    </p:set>
                                    <p:anim calcmode="lin" valueType="num">
                                      <p:cBhvr additive="base">
                                        <p:cTn id="70" dur="500" fill="hold"/>
                                        <p:tgtEl>
                                          <p:spTgt spid="67"/>
                                        </p:tgtEl>
                                        <p:attrNameLst>
                                          <p:attrName>ppt_x</p:attrName>
                                        </p:attrNameLst>
                                      </p:cBhvr>
                                      <p:tavLst>
                                        <p:tav tm="0">
                                          <p:val>
                                            <p:strVal val="#ppt_x"/>
                                          </p:val>
                                        </p:tav>
                                        <p:tav tm="100000">
                                          <p:val>
                                            <p:strVal val="#ppt_x"/>
                                          </p:val>
                                        </p:tav>
                                      </p:tavLst>
                                    </p:anim>
                                    <p:anim calcmode="lin" valueType="num">
                                      <p:cBhvr additive="base">
                                        <p:cTn id="71" dur="500" fill="hold"/>
                                        <p:tgtEl>
                                          <p:spTgt spid="67"/>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68"/>
                                        </p:tgtEl>
                                        <p:attrNameLst>
                                          <p:attrName>style.visibility</p:attrName>
                                        </p:attrNameLst>
                                      </p:cBhvr>
                                      <p:to>
                                        <p:strVal val="visible"/>
                                      </p:to>
                                    </p:set>
                                    <p:anim calcmode="lin" valueType="num">
                                      <p:cBhvr additive="base">
                                        <p:cTn id="74" dur="500" fill="hold"/>
                                        <p:tgtEl>
                                          <p:spTgt spid="68"/>
                                        </p:tgtEl>
                                        <p:attrNameLst>
                                          <p:attrName>ppt_x</p:attrName>
                                        </p:attrNameLst>
                                      </p:cBhvr>
                                      <p:tavLst>
                                        <p:tav tm="0">
                                          <p:val>
                                            <p:strVal val="#ppt_x"/>
                                          </p:val>
                                        </p:tav>
                                        <p:tav tm="100000">
                                          <p:val>
                                            <p:strVal val="#ppt_x"/>
                                          </p:val>
                                        </p:tav>
                                      </p:tavLst>
                                    </p:anim>
                                    <p:anim calcmode="lin" valueType="num">
                                      <p:cBhvr additive="base">
                                        <p:cTn id="75"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63"/>
                                        </p:tgtEl>
                                        <p:attrNameLst>
                                          <p:attrName>style.visibility</p:attrName>
                                        </p:attrNameLst>
                                      </p:cBhvr>
                                      <p:to>
                                        <p:strVal val="visible"/>
                                      </p:to>
                                    </p:set>
                                    <p:anim calcmode="lin" valueType="num">
                                      <p:cBhvr additive="base">
                                        <p:cTn id="80" dur="500" fill="hold"/>
                                        <p:tgtEl>
                                          <p:spTgt spid="63"/>
                                        </p:tgtEl>
                                        <p:attrNameLst>
                                          <p:attrName>ppt_x</p:attrName>
                                        </p:attrNameLst>
                                      </p:cBhvr>
                                      <p:tavLst>
                                        <p:tav tm="0">
                                          <p:val>
                                            <p:strVal val="#ppt_x"/>
                                          </p:val>
                                        </p:tav>
                                        <p:tav tm="100000">
                                          <p:val>
                                            <p:strVal val="#ppt_x"/>
                                          </p:val>
                                        </p:tav>
                                      </p:tavLst>
                                    </p:anim>
                                    <p:anim calcmode="lin" valueType="num">
                                      <p:cBhvr additive="base">
                                        <p:cTn id="81"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55"/>
                                        </p:tgtEl>
                                        <p:attrNameLst>
                                          <p:attrName>style.visibility</p:attrName>
                                        </p:attrNameLst>
                                      </p:cBhvr>
                                      <p:to>
                                        <p:strVal val="visible"/>
                                      </p:to>
                                    </p:set>
                                    <p:anim calcmode="lin" valueType="num">
                                      <p:cBhvr additive="base">
                                        <p:cTn id="86" dur="500" fill="hold"/>
                                        <p:tgtEl>
                                          <p:spTgt spid="55"/>
                                        </p:tgtEl>
                                        <p:attrNameLst>
                                          <p:attrName>ppt_x</p:attrName>
                                        </p:attrNameLst>
                                      </p:cBhvr>
                                      <p:tavLst>
                                        <p:tav tm="0">
                                          <p:val>
                                            <p:strVal val="#ppt_x"/>
                                          </p:val>
                                        </p:tav>
                                        <p:tav tm="100000">
                                          <p:val>
                                            <p:strVal val="#ppt_x"/>
                                          </p:val>
                                        </p:tav>
                                      </p:tavLst>
                                    </p:anim>
                                    <p:anim calcmode="lin" valueType="num">
                                      <p:cBhvr additive="base">
                                        <p:cTn id="87" dur="500" fill="hold"/>
                                        <p:tgtEl>
                                          <p:spTgt spid="55"/>
                                        </p:tgtEl>
                                        <p:attrNameLst>
                                          <p:attrName>ppt_y</p:attrName>
                                        </p:attrNameLst>
                                      </p:cBhvr>
                                      <p:tavLst>
                                        <p:tav tm="0">
                                          <p:val>
                                            <p:strVal val="1+#ppt_h/2"/>
                                          </p:val>
                                        </p:tav>
                                        <p:tav tm="100000">
                                          <p:val>
                                            <p:strVal val="#ppt_y"/>
                                          </p:val>
                                        </p:tav>
                                      </p:tavLst>
                                    </p:anim>
                                  </p:childTnLst>
                                </p:cTn>
                              </p:par>
                              <p:par>
                                <p:cTn id="88" presetID="2" presetClass="entr" presetSubtype="4" fill="hold" grpId="0" nodeType="withEffect">
                                  <p:stCondLst>
                                    <p:cond delay="0"/>
                                  </p:stCondLst>
                                  <p:childTnLst>
                                    <p:set>
                                      <p:cBhvr>
                                        <p:cTn id="89" dur="1" fill="hold">
                                          <p:stCondLst>
                                            <p:cond delay="0"/>
                                          </p:stCondLst>
                                        </p:cTn>
                                        <p:tgtEl>
                                          <p:spTgt spid="56"/>
                                        </p:tgtEl>
                                        <p:attrNameLst>
                                          <p:attrName>style.visibility</p:attrName>
                                        </p:attrNameLst>
                                      </p:cBhvr>
                                      <p:to>
                                        <p:strVal val="visible"/>
                                      </p:to>
                                    </p:set>
                                    <p:anim calcmode="lin" valueType="num">
                                      <p:cBhvr additive="base">
                                        <p:cTn id="90" dur="500" fill="hold"/>
                                        <p:tgtEl>
                                          <p:spTgt spid="56"/>
                                        </p:tgtEl>
                                        <p:attrNameLst>
                                          <p:attrName>ppt_x</p:attrName>
                                        </p:attrNameLst>
                                      </p:cBhvr>
                                      <p:tavLst>
                                        <p:tav tm="0">
                                          <p:val>
                                            <p:strVal val="#ppt_x"/>
                                          </p:val>
                                        </p:tav>
                                        <p:tav tm="100000">
                                          <p:val>
                                            <p:strVal val="#ppt_x"/>
                                          </p:val>
                                        </p:tav>
                                      </p:tavLst>
                                    </p:anim>
                                    <p:anim calcmode="lin" valueType="num">
                                      <p:cBhvr additive="base">
                                        <p:cTn id="91" dur="500" fill="hold"/>
                                        <p:tgtEl>
                                          <p:spTgt spid="56"/>
                                        </p:tgtEl>
                                        <p:attrNameLst>
                                          <p:attrName>ppt_y</p:attrName>
                                        </p:attrNameLst>
                                      </p:cBhvr>
                                      <p:tavLst>
                                        <p:tav tm="0">
                                          <p:val>
                                            <p:strVal val="1+#ppt_h/2"/>
                                          </p:val>
                                        </p:tav>
                                        <p:tav tm="100000">
                                          <p:val>
                                            <p:strVal val="#ppt_y"/>
                                          </p:val>
                                        </p:tav>
                                      </p:tavLst>
                                    </p:anim>
                                  </p:childTnLst>
                                </p:cTn>
                              </p:par>
                              <p:par>
                                <p:cTn id="92" presetID="2" presetClass="entr" presetSubtype="4" fill="hold" grpId="0" nodeType="withEffect">
                                  <p:stCondLst>
                                    <p:cond delay="0"/>
                                  </p:stCondLst>
                                  <p:childTnLst>
                                    <p:set>
                                      <p:cBhvr>
                                        <p:cTn id="93" dur="1" fill="hold">
                                          <p:stCondLst>
                                            <p:cond delay="0"/>
                                          </p:stCondLst>
                                        </p:cTn>
                                        <p:tgtEl>
                                          <p:spTgt spid="57"/>
                                        </p:tgtEl>
                                        <p:attrNameLst>
                                          <p:attrName>style.visibility</p:attrName>
                                        </p:attrNameLst>
                                      </p:cBhvr>
                                      <p:to>
                                        <p:strVal val="visible"/>
                                      </p:to>
                                    </p:set>
                                    <p:anim calcmode="lin" valueType="num">
                                      <p:cBhvr additive="base">
                                        <p:cTn id="94" dur="500" fill="hold"/>
                                        <p:tgtEl>
                                          <p:spTgt spid="57"/>
                                        </p:tgtEl>
                                        <p:attrNameLst>
                                          <p:attrName>ppt_x</p:attrName>
                                        </p:attrNameLst>
                                      </p:cBhvr>
                                      <p:tavLst>
                                        <p:tav tm="0">
                                          <p:val>
                                            <p:strVal val="#ppt_x"/>
                                          </p:val>
                                        </p:tav>
                                        <p:tav tm="100000">
                                          <p:val>
                                            <p:strVal val="#ppt_x"/>
                                          </p:val>
                                        </p:tav>
                                      </p:tavLst>
                                    </p:anim>
                                    <p:anim calcmode="lin" valueType="num">
                                      <p:cBhvr additive="base">
                                        <p:cTn id="95"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nodeType="clickEffect">
                                  <p:stCondLst>
                                    <p:cond delay="0"/>
                                  </p:stCondLst>
                                  <p:childTnLst>
                                    <p:set>
                                      <p:cBhvr>
                                        <p:cTn id="99" dur="1" fill="hold">
                                          <p:stCondLst>
                                            <p:cond delay="0"/>
                                          </p:stCondLst>
                                        </p:cTn>
                                        <p:tgtEl>
                                          <p:spTgt spid="58"/>
                                        </p:tgtEl>
                                        <p:attrNameLst>
                                          <p:attrName>style.visibility</p:attrName>
                                        </p:attrNameLst>
                                      </p:cBhvr>
                                      <p:to>
                                        <p:strVal val="visible"/>
                                      </p:to>
                                    </p:set>
                                    <p:anim calcmode="lin" valueType="num">
                                      <p:cBhvr additive="base">
                                        <p:cTn id="100" dur="500" fill="hold"/>
                                        <p:tgtEl>
                                          <p:spTgt spid="58"/>
                                        </p:tgtEl>
                                        <p:attrNameLst>
                                          <p:attrName>ppt_x</p:attrName>
                                        </p:attrNameLst>
                                      </p:cBhvr>
                                      <p:tavLst>
                                        <p:tav tm="0">
                                          <p:val>
                                            <p:strVal val="#ppt_x"/>
                                          </p:val>
                                        </p:tav>
                                        <p:tav tm="100000">
                                          <p:val>
                                            <p:strVal val="#ppt_x"/>
                                          </p:val>
                                        </p:tav>
                                      </p:tavLst>
                                    </p:anim>
                                    <p:anim calcmode="lin" valueType="num">
                                      <p:cBhvr additive="base">
                                        <p:cTn id="101"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grpId="0" nodeType="clickEffect">
                                  <p:stCondLst>
                                    <p:cond delay="0"/>
                                  </p:stCondLst>
                                  <p:childTnLst>
                                    <p:set>
                                      <p:cBhvr>
                                        <p:cTn id="105" dur="1" fill="hold">
                                          <p:stCondLst>
                                            <p:cond delay="0"/>
                                          </p:stCondLst>
                                        </p:cTn>
                                        <p:tgtEl>
                                          <p:spTgt spid="64"/>
                                        </p:tgtEl>
                                        <p:attrNameLst>
                                          <p:attrName>style.visibility</p:attrName>
                                        </p:attrNameLst>
                                      </p:cBhvr>
                                      <p:to>
                                        <p:strVal val="visible"/>
                                      </p:to>
                                    </p:set>
                                    <p:anim calcmode="lin" valueType="num">
                                      <p:cBhvr additive="base">
                                        <p:cTn id="106" dur="500" fill="hold"/>
                                        <p:tgtEl>
                                          <p:spTgt spid="64"/>
                                        </p:tgtEl>
                                        <p:attrNameLst>
                                          <p:attrName>ppt_x</p:attrName>
                                        </p:attrNameLst>
                                      </p:cBhvr>
                                      <p:tavLst>
                                        <p:tav tm="0">
                                          <p:val>
                                            <p:strVal val="#ppt_x"/>
                                          </p:val>
                                        </p:tav>
                                        <p:tav tm="100000">
                                          <p:val>
                                            <p:strVal val="#ppt_x"/>
                                          </p:val>
                                        </p:tav>
                                      </p:tavLst>
                                    </p:anim>
                                    <p:anim calcmode="lin" valueType="num">
                                      <p:cBhvr additive="base">
                                        <p:cTn id="107" dur="500" fill="hold"/>
                                        <p:tgtEl>
                                          <p:spTgt spid="64"/>
                                        </p:tgtEl>
                                        <p:attrNameLst>
                                          <p:attrName>ppt_y</p:attrName>
                                        </p:attrNameLst>
                                      </p:cBhvr>
                                      <p:tavLst>
                                        <p:tav tm="0">
                                          <p:val>
                                            <p:strVal val="1+#ppt_h/2"/>
                                          </p:val>
                                        </p:tav>
                                        <p:tav tm="100000">
                                          <p:val>
                                            <p:strVal val="#ppt_y"/>
                                          </p:val>
                                        </p:tav>
                                      </p:tavLst>
                                    </p:anim>
                                  </p:childTnLst>
                                </p:cTn>
                              </p:par>
                              <p:par>
                                <p:cTn id="108" presetID="2" presetClass="entr" presetSubtype="4" fill="hold" grpId="0" nodeType="withEffect">
                                  <p:stCondLst>
                                    <p:cond delay="0"/>
                                  </p:stCondLst>
                                  <p:childTnLst>
                                    <p:set>
                                      <p:cBhvr>
                                        <p:cTn id="109" dur="1" fill="hold">
                                          <p:stCondLst>
                                            <p:cond delay="0"/>
                                          </p:stCondLst>
                                        </p:cTn>
                                        <p:tgtEl>
                                          <p:spTgt spid="65"/>
                                        </p:tgtEl>
                                        <p:attrNameLst>
                                          <p:attrName>style.visibility</p:attrName>
                                        </p:attrNameLst>
                                      </p:cBhvr>
                                      <p:to>
                                        <p:strVal val="visible"/>
                                      </p:to>
                                    </p:set>
                                    <p:anim calcmode="lin" valueType="num">
                                      <p:cBhvr additive="base">
                                        <p:cTn id="110" dur="500" fill="hold"/>
                                        <p:tgtEl>
                                          <p:spTgt spid="65"/>
                                        </p:tgtEl>
                                        <p:attrNameLst>
                                          <p:attrName>ppt_x</p:attrName>
                                        </p:attrNameLst>
                                      </p:cBhvr>
                                      <p:tavLst>
                                        <p:tav tm="0">
                                          <p:val>
                                            <p:strVal val="#ppt_x"/>
                                          </p:val>
                                        </p:tav>
                                        <p:tav tm="100000">
                                          <p:val>
                                            <p:strVal val="#ppt_x"/>
                                          </p:val>
                                        </p:tav>
                                      </p:tavLst>
                                    </p:anim>
                                    <p:anim calcmode="lin" valueType="num">
                                      <p:cBhvr additive="base">
                                        <p:cTn id="111"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 presetClass="entr" presetSubtype="4" fill="hold" nodeType="clickEffect">
                                  <p:stCondLst>
                                    <p:cond delay="0"/>
                                  </p:stCondLst>
                                  <p:childTnLst>
                                    <p:set>
                                      <p:cBhvr>
                                        <p:cTn id="115" dur="1" fill="hold">
                                          <p:stCondLst>
                                            <p:cond delay="0"/>
                                          </p:stCondLst>
                                        </p:cTn>
                                        <p:tgtEl>
                                          <p:spTgt spid="66"/>
                                        </p:tgtEl>
                                        <p:attrNameLst>
                                          <p:attrName>style.visibility</p:attrName>
                                        </p:attrNameLst>
                                      </p:cBhvr>
                                      <p:to>
                                        <p:strVal val="visible"/>
                                      </p:to>
                                    </p:set>
                                    <p:anim calcmode="lin" valueType="num">
                                      <p:cBhvr additive="base">
                                        <p:cTn id="116" dur="500" fill="hold"/>
                                        <p:tgtEl>
                                          <p:spTgt spid="66"/>
                                        </p:tgtEl>
                                        <p:attrNameLst>
                                          <p:attrName>ppt_x</p:attrName>
                                        </p:attrNameLst>
                                      </p:cBhvr>
                                      <p:tavLst>
                                        <p:tav tm="0">
                                          <p:val>
                                            <p:strVal val="#ppt_x"/>
                                          </p:val>
                                        </p:tav>
                                        <p:tav tm="100000">
                                          <p:val>
                                            <p:strVal val="#ppt_x"/>
                                          </p:val>
                                        </p:tav>
                                      </p:tavLst>
                                    </p:anim>
                                    <p:anim calcmode="lin" valueType="num">
                                      <p:cBhvr additive="base">
                                        <p:cTn id="117"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1" grpId="0"/>
      <p:bldP spid="52" grpId="0" animBg="1"/>
      <p:bldP spid="53" grpId="0" animBg="1"/>
      <p:bldP spid="55" grpId="0" animBg="1"/>
      <p:bldP spid="56" grpId="0" animBg="1"/>
      <p:bldP spid="57" grpId="0" animBg="1"/>
      <p:bldP spid="61" grpId="0"/>
      <p:bldP spid="62" grpId="0"/>
      <p:bldP spid="63" grpId="0" animBg="1"/>
      <p:bldP spid="64" grpId="0" animBg="1"/>
      <p:bldP spid="65" grpId="0" animBg="1"/>
      <p:bldP spid="67" grpId="0" animBg="1"/>
      <p:bldP spid="6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10687983" y="882291"/>
            <a:ext cx="1399358" cy="400110"/>
          </a:xfrm>
          <a:noFill/>
        </p:spPr>
        <p:txBody>
          <a:bodyPr>
            <a:normAutofit/>
          </a:bodyPr>
          <a:lstStyle/>
          <a:p>
            <a:pPr algn="ctr"/>
            <a:r>
              <a:rPr lang="en-GB" sz="1000" b="1" dirty="0" err="1">
                <a:solidFill>
                  <a:schemeClr val="bg1"/>
                </a:solidFill>
                <a:latin typeface="Century Gothic" panose="020B0502020202020204" pitchFamily="34" charset="0"/>
              </a:rPr>
              <a:t>escuchar</a:t>
            </a:r>
            <a:endParaRPr lang="en-GB" sz="1000" b="1" dirty="0">
              <a:solidFill>
                <a:schemeClr val="bg1"/>
              </a:solidFill>
              <a:latin typeface="Century Gothic" panose="020B0502020202020204" pitchFamily="34" charset="0"/>
            </a:endParaRPr>
          </a:p>
        </p:txBody>
      </p:sp>
      <p:sp>
        <p:nvSpPr>
          <p:cNvPr id="30" name="TextBox 29">
            <a:extLst>
              <a:ext uri="{FF2B5EF4-FFF2-40B4-BE49-F238E27FC236}">
                <a16:creationId xmlns:a16="http://schemas.microsoft.com/office/drawing/2014/main" id="{18D2CB12-8275-47A5-A068-DF9A30DE1110}"/>
              </a:ext>
            </a:extLst>
          </p:cNvPr>
          <p:cNvSpPr txBox="1"/>
          <p:nvPr/>
        </p:nvSpPr>
        <p:spPr>
          <a:xfrm>
            <a:off x="257453" y="1481426"/>
            <a:ext cx="609946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4.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Siempre</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_______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feliz</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endParaRPr kumimoji="0" lang="en-GB" sz="2800" b="0" i="0" u="none" strike="noStrike" kern="0" cap="none" spc="0" normalizeH="0" baseline="0" noProof="0" dirty="0">
              <a:ln>
                <a:noFill/>
              </a:ln>
              <a:solidFill>
                <a:srgbClr val="002060"/>
              </a:solidFill>
              <a:effectLst/>
              <a:uLnTx/>
              <a:uFillTx/>
              <a:latin typeface="Arial"/>
              <a:cs typeface="Arial"/>
              <a:sym typeface="Arial"/>
            </a:endParaRPr>
          </a:p>
        </p:txBody>
      </p:sp>
      <p:sp>
        <p:nvSpPr>
          <p:cNvPr id="31" name="Google Shape;713;p54">
            <a:extLst>
              <a:ext uri="{FF2B5EF4-FFF2-40B4-BE49-F238E27FC236}">
                <a16:creationId xmlns:a16="http://schemas.microsoft.com/office/drawing/2014/main" id="{5A8C10D6-746A-4C7D-B49F-B77EB77694FB}"/>
              </a:ext>
            </a:extLst>
          </p:cNvPr>
          <p:cNvSpPr/>
          <p:nvPr/>
        </p:nvSpPr>
        <p:spPr>
          <a:xfrm>
            <a:off x="11024515" y="2914072"/>
            <a:ext cx="466271" cy="799993"/>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900" b="1" i="0" u="none" strike="noStrike" kern="0" cap="none" spc="0" normalizeH="0" baseline="0" noProof="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cs typeface="Arial"/>
                <a:sym typeface="Arial"/>
              </a:rPr>
              <a:t>3</a:t>
            </a:r>
          </a:p>
        </p:txBody>
      </p:sp>
      <p:sp>
        <p:nvSpPr>
          <p:cNvPr id="32" name="Google Shape;714;p54">
            <a:extLst>
              <a:ext uri="{FF2B5EF4-FFF2-40B4-BE49-F238E27FC236}">
                <a16:creationId xmlns:a16="http://schemas.microsoft.com/office/drawing/2014/main" id="{8A5BBEF9-09F6-430F-9B83-1EFDD791AB74}"/>
              </a:ext>
            </a:extLst>
          </p:cNvPr>
          <p:cNvSpPr/>
          <p:nvPr/>
        </p:nvSpPr>
        <p:spPr>
          <a:xfrm>
            <a:off x="10984398" y="3900499"/>
            <a:ext cx="469619" cy="799993"/>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900" b="1" i="0" u="none" strike="noStrike" kern="0" cap="none" spc="0" normalizeH="0" baseline="0" noProof="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cs typeface="Arial"/>
                <a:sym typeface="Arial"/>
              </a:rPr>
              <a:t>2</a:t>
            </a:r>
          </a:p>
        </p:txBody>
      </p:sp>
      <p:sp>
        <p:nvSpPr>
          <p:cNvPr id="33" name="Google Shape;715;p54">
            <a:extLst>
              <a:ext uri="{FF2B5EF4-FFF2-40B4-BE49-F238E27FC236}">
                <a16:creationId xmlns:a16="http://schemas.microsoft.com/office/drawing/2014/main" id="{768AE5D0-DCA8-460F-AE49-DF988D015C15}"/>
              </a:ext>
            </a:extLst>
          </p:cNvPr>
          <p:cNvSpPr/>
          <p:nvPr/>
        </p:nvSpPr>
        <p:spPr>
          <a:xfrm>
            <a:off x="11027137" y="4949271"/>
            <a:ext cx="466271" cy="786510"/>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900" b="1" i="0" u="none" strike="noStrike" kern="0" cap="none" spc="0" normalizeH="0" baseline="0" noProof="0" dirty="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cs typeface="Arial"/>
                <a:sym typeface="Arial"/>
              </a:rPr>
              <a:t>1</a:t>
            </a:r>
          </a:p>
        </p:txBody>
      </p:sp>
      <p:sp>
        <p:nvSpPr>
          <p:cNvPr id="34" name="TextBox 33">
            <a:extLst>
              <a:ext uri="{FF2B5EF4-FFF2-40B4-BE49-F238E27FC236}">
                <a16:creationId xmlns:a16="http://schemas.microsoft.com/office/drawing/2014/main" id="{8F42821B-878F-48AB-8DF4-CDD5F81534B0}"/>
              </a:ext>
            </a:extLst>
          </p:cNvPr>
          <p:cNvSpPr txBox="1"/>
          <p:nvPr/>
        </p:nvSpPr>
        <p:spPr>
          <a:xfrm>
            <a:off x="9821969" y="6065609"/>
            <a:ext cx="1672253" cy="523220"/>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¡escribe!</a:t>
            </a:r>
          </a:p>
        </p:txBody>
      </p:sp>
      <p:pic>
        <p:nvPicPr>
          <p:cNvPr id="35" name="Picture 2" descr="Pen, Write, Pencil, Writing Tool, Work, Message, Blue">
            <a:extLst>
              <a:ext uri="{FF2B5EF4-FFF2-40B4-BE49-F238E27FC236}">
                <a16:creationId xmlns:a16="http://schemas.microsoft.com/office/drawing/2014/main" id="{715F81CD-32A8-47C0-BDA0-80ECB2FF65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49872" y="6026636"/>
            <a:ext cx="523220" cy="523220"/>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6C985342-2E19-4C8D-8D3E-BD568E788B9D}"/>
              </a:ext>
            </a:extLst>
          </p:cNvPr>
          <p:cNvSpPr txBox="1"/>
          <p:nvPr/>
        </p:nvSpPr>
        <p:spPr>
          <a:xfrm>
            <a:off x="2561614" y="1464201"/>
            <a:ext cx="7113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92D050"/>
                </a:solidFill>
                <a:effectLst/>
                <a:uLnTx/>
                <a:uFillTx/>
                <a:latin typeface="Century Gothic" panose="020B0502020202020204" pitchFamily="34" charset="0"/>
                <a:cs typeface="Arial"/>
                <a:sym typeface="Arial"/>
              </a:rPr>
              <a:t>es</a:t>
            </a:r>
          </a:p>
        </p:txBody>
      </p:sp>
      <p:sp>
        <p:nvSpPr>
          <p:cNvPr id="37" name="Rectangle 36">
            <a:extLst>
              <a:ext uri="{FF2B5EF4-FFF2-40B4-BE49-F238E27FC236}">
                <a16:creationId xmlns:a16="http://schemas.microsoft.com/office/drawing/2014/main" id="{DE92733B-8AD1-467F-915C-7288A36E8065}"/>
              </a:ext>
            </a:extLst>
          </p:cNvPr>
          <p:cNvSpPr/>
          <p:nvPr/>
        </p:nvSpPr>
        <p:spPr>
          <a:xfrm>
            <a:off x="698592" y="3180892"/>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I</a:t>
            </a:r>
          </a:p>
        </p:txBody>
      </p:sp>
      <p:sp>
        <p:nvSpPr>
          <p:cNvPr id="38" name="Rectangle 37">
            <a:extLst>
              <a:ext uri="{FF2B5EF4-FFF2-40B4-BE49-F238E27FC236}">
                <a16:creationId xmlns:a16="http://schemas.microsoft.com/office/drawing/2014/main" id="{95A50C43-A209-4A8C-8F41-87EAECA0D5D5}"/>
              </a:ext>
            </a:extLst>
          </p:cNvPr>
          <p:cNvSpPr/>
          <p:nvPr/>
        </p:nvSpPr>
        <p:spPr>
          <a:xfrm>
            <a:off x="3272964" y="3180891"/>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s/he</a:t>
            </a:r>
          </a:p>
        </p:txBody>
      </p:sp>
      <p:pic>
        <p:nvPicPr>
          <p:cNvPr id="39" name="Google Shape;224;p10" descr="Ok, Check, Todo, Agenda, Icon, Symbol, Tick, To Do, Gui">
            <a:extLst>
              <a:ext uri="{FF2B5EF4-FFF2-40B4-BE49-F238E27FC236}">
                <a16:creationId xmlns:a16="http://schemas.microsoft.com/office/drawing/2014/main" id="{431D9673-DEC4-412F-AEB3-5CA263313445}"/>
              </a:ext>
            </a:extLst>
          </p:cNvPr>
          <p:cNvPicPr preferRelativeResize="0"/>
          <p:nvPr/>
        </p:nvPicPr>
        <p:blipFill rotWithShape="1">
          <a:blip r:embed="rId5">
            <a:alphaModFix/>
          </a:blip>
          <a:srcRect/>
          <a:stretch/>
        </p:blipFill>
        <p:spPr>
          <a:xfrm>
            <a:off x="4605854" y="2982635"/>
            <a:ext cx="1087351" cy="968130"/>
          </a:xfrm>
          <a:prstGeom prst="rect">
            <a:avLst/>
          </a:prstGeom>
          <a:noFill/>
          <a:ln>
            <a:noFill/>
          </a:ln>
        </p:spPr>
      </p:pic>
      <p:sp>
        <p:nvSpPr>
          <p:cNvPr id="40" name="Rectangle 39">
            <a:extLst>
              <a:ext uri="{FF2B5EF4-FFF2-40B4-BE49-F238E27FC236}">
                <a16:creationId xmlns:a16="http://schemas.microsoft.com/office/drawing/2014/main" id="{3001E96B-93CE-4DD4-872A-FF61FA65221C}"/>
              </a:ext>
            </a:extLst>
          </p:cNvPr>
          <p:cNvSpPr/>
          <p:nvPr/>
        </p:nvSpPr>
        <p:spPr>
          <a:xfrm>
            <a:off x="698592" y="4853356"/>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happy</a:t>
            </a:r>
          </a:p>
        </p:txBody>
      </p:sp>
      <p:sp>
        <p:nvSpPr>
          <p:cNvPr id="41" name="Rectangle 40">
            <a:extLst>
              <a:ext uri="{FF2B5EF4-FFF2-40B4-BE49-F238E27FC236}">
                <a16:creationId xmlns:a16="http://schemas.microsoft.com/office/drawing/2014/main" id="{197906FE-399A-4DB5-8532-172E80A4B74E}"/>
              </a:ext>
            </a:extLst>
          </p:cNvPr>
          <p:cNvSpPr/>
          <p:nvPr/>
        </p:nvSpPr>
        <p:spPr>
          <a:xfrm>
            <a:off x="3554911" y="4848996"/>
            <a:ext cx="1524323"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serious</a:t>
            </a:r>
          </a:p>
        </p:txBody>
      </p:sp>
      <p:sp>
        <p:nvSpPr>
          <p:cNvPr id="42" name="Rectangle 41">
            <a:extLst>
              <a:ext uri="{FF2B5EF4-FFF2-40B4-BE49-F238E27FC236}">
                <a16:creationId xmlns:a16="http://schemas.microsoft.com/office/drawing/2014/main" id="{29F36D44-3606-4EED-8C95-5DCB4F75FEEB}"/>
              </a:ext>
            </a:extLst>
          </p:cNvPr>
          <p:cNvSpPr/>
          <p:nvPr/>
        </p:nvSpPr>
        <p:spPr>
          <a:xfrm>
            <a:off x="6045653" y="4853355"/>
            <a:ext cx="1524323"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nervous</a:t>
            </a:r>
          </a:p>
        </p:txBody>
      </p:sp>
      <p:pic>
        <p:nvPicPr>
          <p:cNvPr id="43" name="Google Shape;224;p10" descr="Ok, Check, Todo, Agenda, Icon, Symbol, Tick, To Do, Gui">
            <a:extLst>
              <a:ext uri="{FF2B5EF4-FFF2-40B4-BE49-F238E27FC236}">
                <a16:creationId xmlns:a16="http://schemas.microsoft.com/office/drawing/2014/main" id="{0C6EE023-25A9-4605-9614-8A8131B7D833}"/>
              </a:ext>
            </a:extLst>
          </p:cNvPr>
          <p:cNvPicPr preferRelativeResize="0"/>
          <p:nvPr/>
        </p:nvPicPr>
        <p:blipFill rotWithShape="1">
          <a:blip r:embed="rId5">
            <a:alphaModFix/>
          </a:blip>
          <a:srcRect/>
          <a:stretch/>
        </p:blipFill>
        <p:spPr>
          <a:xfrm>
            <a:off x="2024596" y="4630900"/>
            <a:ext cx="1087351" cy="968130"/>
          </a:xfrm>
          <a:prstGeom prst="rect">
            <a:avLst/>
          </a:prstGeom>
          <a:noFill/>
          <a:ln>
            <a:noFill/>
          </a:ln>
        </p:spPr>
      </p:pic>
      <p:pic>
        <p:nvPicPr>
          <p:cNvPr id="44" name="Picture 43" descr="A picture containing toy, doll&#10;&#10;Description automatically generated">
            <a:extLst>
              <a:ext uri="{FF2B5EF4-FFF2-40B4-BE49-F238E27FC236}">
                <a16:creationId xmlns:a16="http://schemas.microsoft.com/office/drawing/2014/main" id="{83D85038-22B4-4CDD-8B0D-E3D20226A868}"/>
              </a:ext>
            </a:extLst>
          </p:cNvPr>
          <p:cNvPicPr>
            <a:picLocks noChangeAspect="1"/>
          </p:cNvPicPr>
          <p:nvPr/>
        </p:nvPicPr>
        <p:blipFill>
          <a:blip r:embed="rId6"/>
          <a:stretch>
            <a:fillRect/>
          </a:stretch>
        </p:blipFill>
        <p:spPr>
          <a:xfrm>
            <a:off x="6350901" y="1170422"/>
            <a:ext cx="870310" cy="1968096"/>
          </a:xfrm>
          <a:prstGeom prst="rect">
            <a:avLst/>
          </a:prstGeom>
        </p:spPr>
      </p:pic>
      <p:sp>
        <p:nvSpPr>
          <p:cNvPr id="69" name="Rectangle: Rounded Corners 68">
            <a:extLst>
              <a:ext uri="{FF2B5EF4-FFF2-40B4-BE49-F238E27FC236}">
                <a16:creationId xmlns:a16="http://schemas.microsoft.com/office/drawing/2014/main" id="{0F48DE3B-D789-47EF-AA3F-320BDE163409}"/>
              </a:ext>
            </a:extLst>
          </p:cNvPr>
          <p:cNvSpPr/>
          <p:nvPr/>
        </p:nvSpPr>
        <p:spPr>
          <a:xfrm>
            <a:off x="8082461" y="3300361"/>
            <a:ext cx="1816310" cy="522651"/>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0" name="TextBox 69">
            <a:extLst>
              <a:ext uri="{FF2B5EF4-FFF2-40B4-BE49-F238E27FC236}">
                <a16:creationId xmlns:a16="http://schemas.microsoft.com/office/drawing/2014/main" id="{0DEDA32C-6605-4374-8A01-212105692F7F}"/>
              </a:ext>
            </a:extLst>
          </p:cNvPr>
          <p:cNvSpPr txBox="1"/>
          <p:nvPr/>
        </p:nvSpPr>
        <p:spPr>
          <a:xfrm>
            <a:off x="6045653" y="3328333"/>
            <a:ext cx="146386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Ángela</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1" name="TextBox 70">
            <a:extLst>
              <a:ext uri="{FF2B5EF4-FFF2-40B4-BE49-F238E27FC236}">
                <a16:creationId xmlns:a16="http://schemas.microsoft.com/office/drawing/2014/main" id="{19370992-3FCB-485D-A427-E92DB24BE627}"/>
              </a:ext>
            </a:extLst>
          </p:cNvPr>
          <p:cNvSpPr txBox="1"/>
          <p:nvPr/>
        </p:nvSpPr>
        <p:spPr>
          <a:xfrm>
            <a:off x="8309423" y="3299792"/>
            <a:ext cx="131959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Rubén</a:t>
            </a:r>
          </a:p>
        </p:txBody>
      </p:sp>
      <p:sp>
        <p:nvSpPr>
          <p:cNvPr id="72" name="Rectangle: Rounded Corners 71">
            <a:extLst>
              <a:ext uri="{FF2B5EF4-FFF2-40B4-BE49-F238E27FC236}">
                <a16:creationId xmlns:a16="http://schemas.microsoft.com/office/drawing/2014/main" id="{EA745BC7-59A1-404B-A526-CF6D0F6C4013}"/>
              </a:ext>
            </a:extLst>
          </p:cNvPr>
          <p:cNvSpPr/>
          <p:nvPr/>
        </p:nvSpPr>
        <p:spPr>
          <a:xfrm>
            <a:off x="5930241" y="3314068"/>
            <a:ext cx="1816310" cy="522651"/>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3" name="Rectangle 72">
            <a:extLst>
              <a:ext uri="{FF2B5EF4-FFF2-40B4-BE49-F238E27FC236}">
                <a16:creationId xmlns:a16="http://schemas.microsoft.com/office/drawing/2014/main" id="{A49B9A78-1B00-4423-8257-D0EA43D611F2}"/>
              </a:ext>
            </a:extLst>
          </p:cNvPr>
          <p:cNvSpPr/>
          <p:nvPr/>
        </p:nvSpPr>
        <p:spPr>
          <a:xfrm>
            <a:off x="697778" y="6092446"/>
            <a:ext cx="1562123"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always</a:t>
            </a:r>
          </a:p>
        </p:txBody>
      </p:sp>
      <p:sp>
        <p:nvSpPr>
          <p:cNvPr id="74" name="Rectangle 73">
            <a:extLst>
              <a:ext uri="{FF2B5EF4-FFF2-40B4-BE49-F238E27FC236}">
                <a16:creationId xmlns:a16="http://schemas.microsoft.com/office/drawing/2014/main" id="{1745B181-E9CF-4E84-A817-B2813476C5FB}"/>
              </a:ext>
            </a:extLst>
          </p:cNvPr>
          <p:cNvSpPr/>
          <p:nvPr/>
        </p:nvSpPr>
        <p:spPr>
          <a:xfrm>
            <a:off x="3951395" y="6051972"/>
            <a:ext cx="1727902" cy="595958"/>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normally</a:t>
            </a:r>
          </a:p>
        </p:txBody>
      </p:sp>
      <p:pic>
        <p:nvPicPr>
          <p:cNvPr id="75" name="Google Shape;224;p10" descr="Ok, Check, Todo, Agenda, Icon, Symbol, Tick, To Do, Gui">
            <a:extLst>
              <a:ext uri="{FF2B5EF4-FFF2-40B4-BE49-F238E27FC236}">
                <a16:creationId xmlns:a16="http://schemas.microsoft.com/office/drawing/2014/main" id="{D08282FB-D910-4737-BEE3-83636EE8B649}"/>
              </a:ext>
            </a:extLst>
          </p:cNvPr>
          <p:cNvPicPr preferRelativeResize="0"/>
          <p:nvPr/>
        </p:nvPicPr>
        <p:blipFill rotWithShape="1">
          <a:blip r:embed="rId5">
            <a:alphaModFix/>
          </a:blip>
          <a:srcRect/>
          <a:stretch/>
        </p:blipFill>
        <p:spPr>
          <a:xfrm>
            <a:off x="2292544" y="5896885"/>
            <a:ext cx="1087351" cy="968130"/>
          </a:xfrm>
          <a:prstGeom prst="rect">
            <a:avLst/>
          </a:prstGeom>
          <a:noFill/>
          <a:ln>
            <a:noFill/>
          </a:ln>
        </p:spPr>
      </p:pic>
      <p:sp>
        <p:nvSpPr>
          <p:cNvPr id="3" name="Action Button: Blank 2">
            <a:hlinkClick r:id="" action="ppaction://noaction" highlightClick="1">
              <a:snd r:embed="rId3" name="17_siempreesfeliz.wav"/>
            </a:hlinkClick>
            <a:extLst>
              <a:ext uri="{FF2B5EF4-FFF2-40B4-BE49-F238E27FC236}">
                <a16:creationId xmlns:a16="http://schemas.microsoft.com/office/drawing/2014/main" id="{FB920493-07E4-4311-AECA-B5A0C5D2F488}"/>
              </a:ext>
            </a:extLst>
          </p:cNvPr>
          <p:cNvSpPr/>
          <p:nvPr/>
        </p:nvSpPr>
        <p:spPr>
          <a:xfrm>
            <a:off x="194681" y="1481426"/>
            <a:ext cx="503097" cy="523220"/>
          </a:xfrm>
          <a:prstGeom prst="actionButtonBlank">
            <a:avLst/>
          </a:prstGeom>
          <a:solidFill>
            <a:schemeClr val="accent1">
              <a:lumMod val="20000"/>
              <a:lumOff val="80000"/>
            </a:schemeClr>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115076"/>
                </a:solidFill>
                <a:effectLst/>
                <a:uLnTx/>
                <a:uFillTx/>
                <a:latin typeface="Century Gothic" panose="020B0502020202020204" pitchFamily="34" charset="0"/>
                <a:ea typeface="+mn-ea"/>
                <a:cs typeface="+mn-cs"/>
                <a:sym typeface="Arial"/>
              </a:rPr>
              <a:t>4</a:t>
            </a:r>
          </a:p>
        </p:txBody>
      </p:sp>
      <p:pic>
        <p:nvPicPr>
          <p:cNvPr id="76" name="Picture 75" descr="A picture containing text, toy, doll&#10;&#10;Description automatically generated">
            <a:extLst>
              <a:ext uri="{FF2B5EF4-FFF2-40B4-BE49-F238E27FC236}">
                <a16:creationId xmlns:a16="http://schemas.microsoft.com/office/drawing/2014/main" id="{33D7717C-A65D-4945-93C0-EE6365784558}"/>
              </a:ext>
            </a:extLst>
          </p:cNvPr>
          <p:cNvPicPr>
            <a:picLocks noChangeAspect="1"/>
          </p:cNvPicPr>
          <p:nvPr/>
        </p:nvPicPr>
        <p:blipFill>
          <a:blip r:embed="rId7"/>
          <a:stretch>
            <a:fillRect/>
          </a:stretch>
        </p:blipFill>
        <p:spPr>
          <a:xfrm>
            <a:off x="8363671" y="1108052"/>
            <a:ext cx="1113938" cy="1900052"/>
          </a:xfrm>
          <a:prstGeom prst="rect">
            <a:avLst/>
          </a:prstGeom>
        </p:spPr>
      </p:pic>
      <p:sp>
        <p:nvSpPr>
          <p:cNvPr id="14" name="Google Shape;222;p10">
            <a:extLst>
              <a:ext uri="{FF2B5EF4-FFF2-40B4-BE49-F238E27FC236}">
                <a16:creationId xmlns:a16="http://schemas.microsoft.com/office/drawing/2014/main" id="{642A7BAD-873A-A11D-868E-05251DEFD4A0}"/>
              </a:ext>
            </a:extLst>
          </p:cNvPr>
          <p:cNvSpPr txBox="1"/>
          <p:nvPr/>
        </p:nvSpPr>
        <p:spPr>
          <a:xfrm>
            <a:off x="10775093" y="882076"/>
            <a:ext cx="1346844" cy="400110"/>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a:solidFill>
                  <a:srgbClr val="002060"/>
                </a:solidFill>
                <a:latin typeface="Century Gothic"/>
                <a:ea typeface="Century Gothic"/>
                <a:cs typeface="Century Gothic"/>
                <a:sym typeface="Century Gothic"/>
              </a:rPr>
              <a:t>escuchar</a:t>
            </a:r>
            <a:endParaRPr sz="2000" b="1" i="0" u="none" strike="noStrike" cap="none" dirty="0">
              <a:solidFill>
                <a:srgbClr val="002060"/>
              </a:solidFill>
              <a:latin typeface="Century Gothic"/>
              <a:ea typeface="Century Gothic"/>
              <a:cs typeface="Century Gothic"/>
              <a:sym typeface="Century Gothic"/>
            </a:endParaRPr>
          </a:p>
        </p:txBody>
      </p:sp>
      <p:grpSp>
        <p:nvGrpSpPr>
          <p:cNvPr id="15" name="Group 14">
            <a:extLst>
              <a:ext uri="{FF2B5EF4-FFF2-40B4-BE49-F238E27FC236}">
                <a16:creationId xmlns:a16="http://schemas.microsoft.com/office/drawing/2014/main" id="{32C668E1-4F1C-1EF7-17BE-A618A5A0A9EF}"/>
              </a:ext>
            </a:extLst>
          </p:cNvPr>
          <p:cNvGrpSpPr/>
          <p:nvPr/>
        </p:nvGrpSpPr>
        <p:grpSpPr>
          <a:xfrm>
            <a:off x="11127507" y="135923"/>
            <a:ext cx="691095" cy="701024"/>
            <a:chOff x="11059045" y="145038"/>
            <a:chExt cx="945328" cy="980949"/>
          </a:xfrm>
          <a:solidFill>
            <a:srgbClr val="B9E5EE"/>
          </a:solidFill>
        </p:grpSpPr>
        <p:sp>
          <p:nvSpPr>
            <p:cNvPr id="16" name="Oval 15">
              <a:extLst>
                <a:ext uri="{FF2B5EF4-FFF2-40B4-BE49-F238E27FC236}">
                  <a16:creationId xmlns:a16="http://schemas.microsoft.com/office/drawing/2014/main" id="{BE828314-27A3-7D42-A7FD-ED85EE6E2D72}"/>
                </a:ext>
              </a:extLst>
            </p:cNvPr>
            <p:cNvSpPr/>
            <p:nvPr/>
          </p:nvSpPr>
          <p:spPr>
            <a:xfrm>
              <a:off x="11059045" y="145038"/>
              <a:ext cx="945328" cy="980949"/>
            </a:xfrm>
            <a:prstGeom prst="ellipse">
              <a:avLst/>
            </a:prstGeom>
            <a:grpFill/>
            <a:ln w="28575">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12700">
                  <a:solidFill>
                    <a:schemeClr val="tx1"/>
                  </a:solidFill>
                </a:ln>
              </a:endParaRPr>
            </a:p>
          </p:txBody>
        </p:sp>
        <p:pic>
          <p:nvPicPr>
            <p:cNvPr id="17" name="Picture 16" descr="Free speaker sound loud vector">
              <a:extLst>
                <a:ext uri="{FF2B5EF4-FFF2-40B4-BE49-F238E27FC236}">
                  <a16:creationId xmlns:a16="http://schemas.microsoft.com/office/drawing/2014/main" id="{B0E2DF87-142A-FE47-F144-5DDA54348ECC}"/>
                </a:ext>
              </a:extLst>
            </p:cNvPr>
            <p:cNvPicPr>
              <a:picLocks noChangeAspect="1" noChangeArrowheads="1"/>
            </p:cNvPicPr>
            <p:nvPr/>
          </p:nvPicPr>
          <p:blipFill>
            <a:blip r:embed="rId8">
              <a:duotone>
                <a:prstClr val="black"/>
                <a:schemeClr val="accent4">
                  <a:tint val="45000"/>
                  <a:satMod val="400000"/>
                </a:schemeClr>
              </a:duotone>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pic>
        <p:nvPicPr>
          <p:cNvPr id="4" name="Graphic 3" descr="Teacher">
            <a:extLst>
              <a:ext uri="{FF2B5EF4-FFF2-40B4-BE49-F238E27FC236}">
                <a16:creationId xmlns:a16="http://schemas.microsoft.com/office/drawing/2014/main" id="{DA69CB7C-B428-3A61-0899-AAC10AF1CEA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6533" y="81876"/>
            <a:ext cx="914400" cy="914400"/>
          </a:xfrm>
          <a:prstGeom prst="rect">
            <a:avLst/>
          </a:prstGeom>
        </p:spPr>
      </p:pic>
      <p:sp>
        <p:nvSpPr>
          <p:cNvPr id="5" name="Speech Bubble: Rectangle with Corners Rounded 4">
            <a:hlinkClick r:id="" action="ppaction://noaction">
              <a:snd r:embed="rId12" name="t1_w6_s9_1.wav"/>
            </a:hlinkClick>
            <a:extLst>
              <a:ext uri="{FF2B5EF4-FFF2-40B4-BE49-F238E27FC236}">
                <a16:creationId xmlns:a16="http://schemas.microsoft.com/office/drawing/2014/main" id="{09B4B35E-33EF-9D6F-D4B0-21B370E9940A}"/>
              </a:ext>
            </a:extLst>
          </p:cNvPr>
          <p:cNvSpPr/>
          <p:nvPr/>
        </p:nvSpPr>
        <p:spPr>
          <a:xfrm>
            <a:off x="1067479" y="247980"/>
            <a:ext cx="4264808" cy="634311"/>
          </a:xfrm>
          <a:prstGeom prst="wedgeRoundRectCallout">
            <a:avLst>
              <a:gd name="adj1" fmla="val -56525"/>
              <a:gd name="adj2" fmla="val 26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Escucha y escribe 📝.</a:t>
            </a:r>
            <a:endParaRPr lang="en-GB" sz="2800" dirty="0">
              <a:solidFill>
                <a:schemeClr val="bg1"/>
              </a:solidFill>
            </a:endParaRPr>
          </a:p>
        </p:txBody>
      </p:sp>
    </p:spTree>
    <p:extLst>
      <p:ext uri="{BB962C8B-B14F-4D97-AF65-F5344CB8AC3E}">
        <p14:creationId xmlns:p14="http://schemas.microsoft.com/office/powerpoint/2010/main" val="66660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31"/>
                                        </p:tgtEl>
                                        <p:attrNameLst>
                                          <p:attrName>ppt_y</p:attrName>
                                        </p:attrNameLst>
                                      </p:cBhvr>
                                      <p:tavLst>
                                        <p:tav tm="0">
                                          <p:val>
                                            <p:strVal val="#ppt_y"/>
                                          </p:val>
                                        </p:tav>
                                        <p:tav tm="100000">
                                          <p:val>
                                            <p:strVal val="#ppt_y+1"/>
                                          </p:val>
                                        </p:tav>
                                      </p:tavLst>
                                    </p:anim>
                                    <p:set>
                                      <p:cBhvr>
                                        <p:cTn id="7" dur="1" fill="hold">
                                          <p:stCondLst>
                                            <p:cond delay="1000"/>
                                          </p:stCondLst>
                                        </p:cTn>
                                        <p:tgtEl>
                                          <p:spTgt spid="31"/>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32"/>
                                        </p:tgtEl>
                                        <p:attrNameLst>
                                          <p:attrName>ppt_y</p:attrName>
                                        </p:attrNameLst>
                                      </p:cBhvr>
                                      <p:tavLst>
                                        <p:tav tm="0">
                                          <p:val>
                                            <p:strVal val="#ppt_y"/>
                                          </p:val>
                                        </p:tav>
                                        <p:tav tm="100000">
                                          <p:val>
                                            <p:strVal val="#ppt_y+1"/>
                                          </p:val>
                                        </p:tav>
                                      </p:tavLst>
                                    </p:anim>
                                    <p:set>
                                      <p:cBhvr>
                                        <p:cTn id="11" dur="1" fill="hold">
                                          <p:stCondLst>
                                            <p:cond delay="1000"/>
                                          </p:stCondLst>
                                        </p:cTn>
                                        <p:tgtEl>
                                          <p:spTgt spid="32"/>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200"/>
                                        <p:tgtEl>
                                          <p:spTgt spid="33"/>
                                        </p:tgtEl>
                                        <p:attrNameLst>
                                          <p:attrName>ppt_y</p:attrName>
                                        </p:attrNameLst>
                                      </p:cBhvr>
                                      <p:tavLst>
                                        <p:tav tm="0">
                                          <p:val>
                                            <p:strVal val="#ppt_y"/>
                                          </p:val>
                                        </p:tav>
                                        <p:tav tm="100000">
                                          <p:val>
                                            <p:strVal val="#ppt_y+1"/>
                                          </p:val>
                                        </p:tav>
                                      </p:tavLst>
                                    </p:anim>
                                    <p:set>
                                      <p:cBhvr>
                                        <p:cTn id="15" dur="1" fill="hold">
                                          <p:stCondLst>
                                            <p:cond delay="1200"/>
                                          </p:stCondLst>
                                        </p:cTn>
                                        <p:tgtEl>
                                          <p:spTgt spid="33"/>
                                        </p:tgtEl>
                                        <p:attrNameLst>
                                          <p:attrName>style.visibility</p:attrName>
                                        </p:attrNameLst>
                                      </p:cBhvr>
                                      <p:to>
                                        <p:strVal val="hidden"/>
                                      </p:to>
                                    </p:set>
                                  </p:childTnLst>
                                </p:cTn>
                              </p:par>
                            </p:childTnLst>
                          </p:cTn>
                        </p:par>
                        <p:par>
                          <p:cTn id="16" fill="hold">
                            <p:stCondLst>
                              <p:cond delay="3203"/>
                            </p:stCondLst>
                            <p:childTnLst>
                              <p:par>
                                <p:cTn id="17" presetID="2" presetClass="entr" presetSubtype="4" fill="hold" grpId="0" nodeType="after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ppt_x"/>
                                          </p:val>
                                        </p:tav>
                                        <p:tav tm="100000">
                                          <p:val>
                                            <p:strVal val="#ppt_x"/>
                                          </p:val>
                                        </p:tav>
                                      </p:tavLst>
                                    </p:anim>
                                    <p:anim calcmode="lin" valueType="num">
                                      <p:cBhvr additive="base">
                                        <p:cTn id="20" dur="500" fill="hold"/>
                                        <p:tgtEl>
                                          <p:spTgt spid="34"/>
                                        </p:tgtEl>
                                        <p:attrNameLst>
                                          <p:attrName>ppt_y</p:attrName>
                                        </p:attrNameLst>
                                      </p:cBhvr>
                                      <p:tavLst>
                                        <p:tav tm="0">
                                          <p:val>
                                            <p:strVal val="1+#ppt_h/2"/>
                                          </p:val>
                                        </p:tav>
                                        <p:tav tm="100000">
                                          <p:val>
                                            <p:strVal val="#ppt_y"/>
                                          </p:val>
                                        </p:tav>
                                      </p:tavLst>
                                    </p:anim>
                                  </p:childTnLst>
                                </p:cTn>
                              </p:par>
                            </p:childTnLst>
                          </p:cTn>
                        </p:par>
                        <p:par>
                          <p:cTn id="21" fill="hold">
                            <p:stCondLst>
                              <p:cond delay="3703"/>
                            </p:stCondLst>
                            <p:childTnLst>
                              <p:par>
                                <p:cTn id="22" presetID="2" presetClass="entr" presetSubtype="4" fill="hold" nodeType="after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500" fill="hold"/>
                                        <p:tgtEl>
                                          <p:spTgt spid="35"/>
                                        </p:tgtEl>
                                        <p:attrNameLst>
                                          <p:attrName>ppt_x</p:attrName>
                                        </p:attrNameLst>
                                      </p:cBhvr>
                                      <p:tavLst>
                                        <p:tav tm="0">
                                          <p:val>
                                            <p:strVal val="#ppt_x"/>
                                          </p:val>
                                        </p:tav>
                                        <p:tav tm="100000">
                                          <p:val>
                                            <p:strVal val="#ppt_x"/>
                                          </p:val>
                                        </p:tav>
                                      </p:tavLst>
                                    </p:anim>
                                    <p:anim calcmode="lin" valueType="num">
                                      <p:cBhvr additive="base">
                                        <p:cTn id="25"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6"/>
                                        </p:tgtEl>
                                        <p:attrNameLst>
                                          <p:attrName>style.visibility</p:attrName>
                                        </p:attrNameLst>
                                      </p:cBhvr>
                                      <p:to>
                                        <p:strVal val="visible"/>
                                      </p:to>
                                    </p:set>
                                    <p:anim calcmode="lin" valueType="num">
                                      <p:cBhvr additive="base">
                                        <p:cTn id="30" dur="500" fill="hold"/>
                                        <p:tgtEl>
                                          <p:spTgt spid="36"/>
                                        </p:tgtEl>
                                        <p:attrNameLst>
                                          <p:attrName>ppt_x</p:attrName>
                                        </p:attrNameLst>
                                      </p:cBhvr>
                                      <p:tavLst>
                                        <p:tav tm="0">
                                          <p:val>
                                            <p:strVal val="#ppt_x"/>
                                          </p:val>
                                        </p:tav>
                                        <p:tav tm="100000">
                                          <p:val>
                                            <p:strVal val="#ppt_x"/>
                                          </p:val>
                                        </p:tav>
                                      </p:tavLst>
                                    </p:anim>
                                    <p:anim calcmode="lin" valueType="num">
                                      <p:cBhvr additive="base">
                                        <p:cTn id="31" dur="500" fill="hold"/>
                                        <p:tgtEl>
                                          <p:spTgt spid="3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17_siempreesfeliz.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 calcmode="lin" valueType="num">
                                      <p:cBhvr additive="base">
                                        <p:cTn id="36" dur="500" fill="hold"/>
                                        <p:tgtEl>
                                          <p:spTgt spid="37"/>
                                        </p:tgtEl>
                                        <p:attrNameLst>
                                          <p:attrName>ppt_x</p:attrName>
                                        </p:attrNameLst>
                                      </p:cBhvr>
                                      <p:tavLst>
                                        <p:tav tm="0">
                                          <p:val>
                                            <p:strVal val="#ppt_x"/>
                                          </p:val>
                                        </p:tav>
                                        <p:tav tm="100000">
                                          <p:val>
                                            <p:strVal val="#ppt_x"/>
                                          </p:val>
                                        </p:tav>
                                      </p:tavLst>
                                    </p:anim>
                                    <p:anim calcmode="lin" valueType="num">
                                      <p:cBhvr additive="base">
                                        <p:cTn id="37" dur="500" fill="hold"/>
                                        <p:tgtEl>
                                          <p:spTgt spid="37"/>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38"/>
                                        </p:tgtEl>
                                        <p:attrNameLst>
                                          <p:attrName>style.visibility</p:attrName>
                                        </p:attrNameLst>
                                      </p:cBhvr>
                                      <p:to>
                                        <p:strVal val="visible"/>
                                      </p:to>
                                    </p:set>
                                    <p:anim calcmode="lin" valueType="num">
                                      <p:cBhvr additive="base">
                                        <p:cTn id="40" dur="500" fill="hold"/>
                                        <p:tgtEl>
                                          <p:spTgt spid="38"/>
                                        </p:tgtEl>
                                        <p:attrNameLst>
                                          <p:attrName>ppt_x</p:attrName>
                                        </p:attrNameLst>
                                      </p:cBhvr>
                                      <p:tavLst>
                                        <p:tav tm="0">
                                          <p:val>
                                            <p:strVal val="#ppt_x"/>
                                          </p:val>
                                        </p:tav>
                                        <p:tav tm="100000">
                                          <p:val>
                                            <p:strVal val="#ppt_x"/>
                                          </p:val>
                                        </p:tav>
                                      </p:tavLst>
                                    </p:anim>
                                    <p:anim calcmode="lin" valueType="num">
                                      <p:cBhvr additive="base">
                                        <p:cTn id="41"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39"/>
                                        </p:tgtEl>
                                        <p:attrNameLst>
                                          <p:attrName>style.visibility</p:attrName>
                                        </p:attrNameLst>
                                      </p:cBhvr>
                                      <p:to>
                                        <p:strVal val="visible"/>
                                      </p:to>
                                    </p:set>
                                    <p:anim calcmode="lin" valueType="num">
                                      <p:cBhvr additive="base">
                                        <p:cTn id="46" dur="500" fill="hold"/>
                                        <p:tgtEl>
                                          <p:spTgt spid="39"/>
                                        </p:tgtEl>
                                        <p:attrNameLst>
                                          <p:attrName>ppt_x</p:attrName>
                                        </p:attrNameLst>
                                      </p:cBhvr>
                                      <p:tavLst>
                                        <p:tav tm="0">
                                          <p:val>
                                            <p:strVal val="#ppt_x"/>
                                          </p:val>
                                        </p:tav>
                                        <p:tav tm="100000">
                                          <p:val>
                                            <p:strVal val="#ppt_x"/>
                                          </p:val>
                                        </p:tav>
                                      </p:tavLst>
                                    </p:anim>
                                    <p:anim calcmode="lin" valueType="num">
                                      <p:cBhvr additive="base">
                                        <p:cTn id="47"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44"/>
                                        </p:tgtEl>
                                        <p:attrNameLst>
                                          <p:attrName>style.visibility</p:attrName>
                                        </p:attrNameLst>
                                      </p:cBhvr>
                                      <p:to>
                                        <p:strVal val="visible"/>
                                      </p:to>
                                    </p:set>
                                    <p:anim calcmode="lin" valueType="num">
                                      <p:cBhvr additive="base">
                                        <p:cTn id="52" dur="500" fill="hold"/>
                                        <p:tgtEl>
                                          <p:spTgt spid="44"/>
                                        </p:tgtEl>
                                        <p:attrNameLst>
                                          <p:attrName>ppt_x</p:attrName>
                                        </p:attrNameLst>
                                      </p:cBhvr>
                                      <p:tavLst>
                                        <p:tav tm="0">
                                          <p:val>
                                            <p:strVal val="#ppt_x"/>
                                          </p:val>
                                        </p:tav>
                                        <p:tav tm="100000">
                                          <p:val>
                                            <p:strVal val="#ppt_x"/>
                                          </p:val>
                                        </p:tav>
                                      </p:tavLst>
                                    </p:anim>
                                    <p:anim calcmode="lin" valueType="num">
                                      <p:cBhvr additive="base">
                                        <p:cTn id="53" dur="500" fill="hold"/>
                                        <p:tgtEl>
                                          <p:spTgt spid="44"/>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71"/>
                                        </p:tgtEl>
                                        <p:attrNameLst>
                                          <p:attrName>style.visibility</p:attrName>
                                        </p:attrNameLst>
                                      </p:cBhvr>
                                      <p:to>
                                        <p:strVal val="visible"/>
                                      </p:to>
                                    </p:set>
                                    <p:anim calcmode="lin" valueType="num">
                                      <p:cBhvr additive="base">
                                        <p:cTn id="56" dur="500" fill="hold"/>
                                        <p:tgtEl>
                                          <p:spTgt spid="71"/>
                                        </p:tgtEl>
                                        <p:attrNameLst>
                                          <p:attrName>ppt_x</p:attrName>
                                        </p:attrNameLst>
                                      </p:cBhvr>
                                      <p:tavLst>
                                        <p:tav tm="0">
                                          <p:val>
                                            <p:strVal val="#ppt_x"/>
                                          </p:val>
                                        </p:tav>
                                        <p:tav tm="100000">
                                          <p:val>
                                            <p:strVal val="#ppt_x"/>
                                          </p:val>
                                        </p:tav>
                                      </p:tavLst>
                                    </p:anim>
                                    <p:anim calcmode="lin" valueType="num">
                                      <p:cBhvr additive="base">
                                        <p:cTn id="57" dur="500" fill="hold"/>
                                        <p:tgtEl>
                                          <p:spTgt spid="71"/>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70"/>
                                        </p:tgtEl>
                                        <p:attrNameLst>
                                          <p:attrName>style.visibility</p:attrName>
                                        </p:attrNameLst>
                                      </p:cBhvr>
                                      <p:to>
                                        <p:strVal val="visible"/>
                                      </p:to>
                                    </p:set>
                                    <p:anim calcmode="lin" valueType="num">
                                      <p:cBhvr additive="base">
                                        <p:cTn id="60" dur="500" fill="hold"/>
                                        <p:tgtEl>
                                          <p:spTgt spid="70"/>
                                        </p:tgtEl>
                                        <p:attrNameLst>
                                          <p:attrName>ppt_x</p:attrName>
                                        </p:attrNameLst>
                                      </p:cBhvr>
                                      <p:tavLst>
                                        <p:tav tm="0">
                                          <p:val>
                                            <p:strVal val="#ppt_x"/>
                                          </p:val>
                                        </p:tav>
                                        <p:tav tm="100000">
                                          <p:val>
                                            <p:strVal val="#ppt_x"/>
                                          </p:val>
                                        </p:tav>
                                      </p:tavLst>
                                    </p:anim>
                                    <p:anim calcmode="lin" valueType="num">
                                      <p:cBhvr additive="base">
                                        <p:cTn id="61" dur="500" fill="hold"/>
                                        <p:tgtEl>
                                          <p:spTgt spid="70"/>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76"/>
                                        </p:tgtEl>
                                        <p:attrNameLst>
                                          <p:attrName>style.visibility</p:attrName>
                                        </p:attrNameLst>
                                      </p:cBhvr>
                                      <p:to>
                                        <p:strVal val="visible"/>
                                      </p:to>
                                    </p:set>
                                    <p:anim calcmode="lin" valueType="num">
                                      <p:cBhvr additive="base">
                                        <p:cTn id="64" dur="500" fill="hold"/>
                                        <p:tgtEl>
                                          <p:spTgt spid="76"/>
                                        </p:tgtEl>
                                        <p:attrNameLst>
                                          <p:attrName>ppt_x</p:attrName>
                                        </p:attrNameLst>
                                      </p:cBhvr>
                                      <p:tavLst>
                                        <p:tav tm="0">
                                          <p:val>
                                            <p:strVal val="#ppt_x"/>
                                          </p:val>
                                        </p:tav>
                                        <p:tav tm="100000">
                                          <p:val>
                                            <p:strVal val="#ppt_x"/>
                                          </p:val>
                                        </p:tav>
                                      </p:tavLst>
                                    </p:anim>
                                    <p:anim calcmode="lin" valueType="num">
                                      <p:cBhvr additive="base">
                                        <p:cTn id="65"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69"/>
                                        </p:tgtEl>
                                        <p:attrNameLst>
                                          <p:attrName>style.visibility</p:attrName>
                                        </p:attrNameLst>
                                      </p:cBhvr>
                                      <p:to>
                                        <p:strVal val="visible"/>
                                      </p:to>
                                    </p:set>
                                    <p:anim calcmode="lin" valueType="num">
                                      <p:cBhvr additive="base">
                                        <p:cTn id="70" dur="500" fill="hold"/>
                                        <p:tgtEl>
                                          <p:spTgt spid="69"/>
                                        </p:tgtEl>
                                        <p:attrNameLst>
                                          <p:attrName>ppt_x</p:attrName>
                                        </p:attrNameLst>
                                      </p:cBhvr>
                                      <p:tavLst>
                                        <p:tav tm="0">
                                          <p:val>
                                            <p:strVal val="#ppt_x"/>
                                          </p:val>
                                        </p:tav>
                                        <p:tav tm="100000">
                                          <p:val>
                                            <p:strVal val="#ppt_x"/>
                                          </p:val>
                                        </p:tav>
                                      </p:tavLst>
                                    </p:anim>
                                    <p:anim calcmode="lin" valueType="num">
                                      <p:cBhvr additive="base">
                                        <p:cTn id="71" dur="500" fill="hold"/>
                                        <p:tgtEl>
                                          <p:spTgt spid="69"/>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72"/>
                                        </p:tgtEl>
                                        <p:attrNameLst>
                                          <p:attrName>style.visibility</p:attrName>
                                        </p:attrNameLst>
                                      </p:cBhvr>
                                      <p:to>
                                        <p:strVal val="visible"/>
                                      </p:to>
                                    </p:set>
                                    <p:anim calcmode="lin" valueType="num">
                                      <p:cBhvr additive="base">
                                        <p:cTn id="74" dur="500" fill="hold"/>
                                        <p:tgtEl>
                                          <p:spTgt spid="72"/>
                                        </p:tgtEl>
                                        <p:attrNameLst>
                                          <p:attrName>ppt_x</p:attrName>
                                        </p:attrNameLst>
                                      </p:cBhvr>
                                      <p:tavLst>
                                        <p:tav tm="0">
                                          <p:val>
                                            <p:strVal val="#ppt_x"/>
                                          </p:val>
                                        </p:tav>
                                        <p:tav tm="100000">
                                          <p:val>
                                            <p:strVal val="#ppt_x"/>
                                          </p:val>
                                        </p:tav>
                                      </p:tavLst>
                                    </p:anim>
                                    <p:anim calcmode="lin" valueType="num">
                                      <p:cBhvr additive="base">
                                        <p:cTn id="75"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40"/>
                                        </p:tgtEl>
                                        <p:attrNameLst>
                                          <p:attrName>style.visibility</p:attrName>
                                        </p:attrNameLst>
                                      </p:cBhvr>
                                      <p:to>
                                        <p:strVal val="visible"/>
                                      </p:to>
                                    </p:set>
                                    <p:anim calcmode="lin" valueType="num">
                                      <p:cBhvr additive="base">
                                        <p:cTn id="80" dur="500" fill="hold"/>
                                        <p:tgtEl>
                                          <p:spTgt spid="40"/>
                                        </p:tgtEl>
                                        <p:attrNameLst>
                                          <p:attrName>ppt_x</p:attrName>
                                        </p:attrNameLst>
                                      </p:cBhvr>
                                      <p:tavLst>
                                        <p:tav tm="0">
                                          <p:val>
                                            <p:strVal val="#ppt_x"/>
                                          </p:val>
                                        </p:tav>
                                        <p:tav tm="100000">
                                          <p:val>
                                            <p:strVal val="#ppt_x"/>
                                          </p:val>
                                        </p:tav>
                                      </p:tavLst>
                                    </p:anim>
                                    <p:anim calcmode="lin" valueType="num">
                                      <p:cBhvr additive="base">
                                        <p:cTn id="81" dur="500" fill="hold"/>
                                        <p:tgtEl>
                                          <p:spTgt spid="40"/>
                                        </p:tgtEl>
                                        <p:attrNameLst>
                                          <p:attrName>ppt_y</p:attrName>
                                        </p:attrNameLst>
                                      </p:cBhvr>
                                      <p:tavLst>
                                        <p:tav tm="0">
                                          <p:val>
                                            <p:strVal val="1+#ppt_h/2"/>
                                          </p:val>
                                        </p:tav>
                                        <p:tav tm="100000">
                                          <p:val>
                                            <p:strVal val="#ppt_y"/>
                                          </p:val>
                                        </p:tav>
                                      </p:tavLst>
                                    </p:anim>
                                  </p:childTnLst>
                                </p:cTn>
                              </p:par>
                              <p:par>
                                <p:cTn id="82" presetID="2" presetClass="entr" presetSubtype="4" fill="hold" grpId="0" nodeType="withEffect">
                                  <p:stCondLst>
                                    <p:cond delay="0"/>
                                  </p:stCondLst>
                                  <p:childTnLst>
                                    <p:set>
                                      <p:cBhvr>
                                        <p:cTn id="83" dur="1" fill="hold">
                                          <p:stCondLst>
                                            <p:cond delay="0"/>
                                          </p:stCondLst>
                                        </p:cTn>
                                        <p:tgtEl>
                                          <p:spTgt spid="41"/>
                                        </p:tgtEl>
                                        <p:attrNameLst>
                                          <p:attrName>style.visibility</p:attrName>
                                        </p:attrNameLst>
                                      </p:cBhvr>
                                      <p:to>
                                        <p:strVal val="visible"/>
                                      </p:to>
                                    </p:set>
                                    <p:anim calcmode="lin" valueType="num">
                                      <p:cBhvr additive="base">
                                        <p:cTn id="84" dur="500" fill="hold"/>
                                        <p:tgtEl>
                                          <p:spTgt spid="41"/>
                                        </p:tgtEl>
                                        <p:attrNameLst>
                                          <p:attrName>ppt_x</p:attrName>
                                        </p:attrNameLst>
                                      </p:cBhvr>
                                      <p:tavLst>
                                        <p:tav tm="0">
                                          <p:val>
                                            <p:strVal val="#ppt_x"/>
                                          </p:val>
                                        </p:tav>
                                        <p:tav tm="100000">
                                          <p:val>
                                            <p:strVal val="#ppt_x"/>
                                          </p:val>
                                        </p:tav>
                                      </p:tavLst>
                                    </p:anim>
                                    <p:anim calcmode="lin" valueType="num">
                                      <p:cBhvr additive="base">
                                        <p:cTn id="85" dur="500" fill="hold"/>
                                        <p:tgtEl>
                                          <p:spTgt spid="41"/>
                                        </p:tgtEl>
                                        <p:attrNameLst>
                                          <p:attrName>ppt_y</p:attrName>
                                        </p:attrNameLst>
                                      </p:cBhvr>
                                      <p:tavLst>
                                        <p:tav tm="0">
                                          <p:val>
                                            <p:strVal val="1+#ppt_h/2"/>
                                          </p:val>
                                        </p:tav>
                                        <p:tav tm="100000">
                                          <p:val>
                                            <p:strVal val="#ppt_y"/>
                                          </p:val>
                                        </p:tav>
                                      </p:tavLst>
                                    </p:anim>
                                  </p:childTnLst>
                                </p:cTn>
                              </p:par>
                              <p:par>
                                <p:cTn id="86" presetID="2" presetClass="entr" presetSubtype="4"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 calcmode="lin" valueType="num">
                                      <p:cBhvr additive="base">
                                        <p:cTn id="88" dur="500" fill="hold"/>
                                        <p:tgtEl>
                                          <p:spTgt spid="42"/>
                                        </p:tgtEl>
                                        <p:attrNameLst>
                                          <p:attrName>ppt_x</p:attrName>
                                        </p:attrNameLst>
                                      </p:cBhvr>
                                      <p:tavLst>
                                        <p:tav tm="0">
                                          <p:val>
                                            <p:strVal val="#ppt_x"/>
                                          </p:val>
                                        </p:tav>
                                        <p:tav tm="100000">
                                          <p:val>
                                            <p:strVal val="#ppt_x"/>
                                          </p:val>
                                        </p:tav>
                                      </p:tavLst>
                                    </p:anim>
                                    <p:anim calcmode="lin" valueType="num">
                                      <p:cBhvr additive="base">
                                        <p:cTn id="89"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nodeType="clickEffect">
                                  <p:stCondLst>
                                    <p:cond delay="0"/>
                                  </p:stCondLst>
                                  <p:childTnLst>
                                    <p:set>
                                      <p:cBhvr>
                                        <p:cTn id="93" dur="1" fill="hold">
                                          <p:stCondLst>
                                            <p:cond delay="0"/>
                                          </p:stCondLst>
                                        </p:cTn>
                                        <p:tgtEl>
                                          <p:spTgt spid="43"/>
                                        </p:tgtEl>
                                        <p:attrNameLst>
                                          <p:attrName>style.visibility</p:attrName>
                                        </p:attrNameLst>
                                      </p:cBhvr>
                                      <p:to>
                                        <p:strVal val="visible"/>
                                      </p:to>
                                    </p:set>
                                    <p:anim calcmode="lin" valueType="num">
                                      <p:cBhvr additive="base">
                                        <p:cTn id="94" dur="500" fill="hold"/>
                                        <p:tgtEl>
                                          <p:spTgt spid="43"/>
                                        </p:tgtEl>
                                        <p:attrNameLst>
                                          <p:attrName>ppt_x</p:attrName>
                                        </p:attrNameLst>
                                      </p:cBhvr>
                                      <p:tavLst>
                                        <p:tav tm="0">
                                          <p:val>
                                            <p:strVal val="#ppt_x"/>
                                          </p:val>
                                        </p:tav>
                                        <p:tav tm="100000">
                                          <p:val>
                                            <p:strVal val="#ppt_x"/>
                                          </p:val>
                                        </p:tav>
                                      </p:tavLst>
                                    </p:anim>
                                    <p:anim calcmode="lin" valueType="num">
                                      <p:cBhvr additive="base">
                                        <p:cTn id="95"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grpId="0" nodeType="clickEffect">
                                  <p:stCondLst>
                                    <p:cond delay="0"/>
                                  </p:stCondLst>
                                  <p:childTnLst>
                                    <p:set>
                                      <p:cBhvr>
                                        <p:cTn id="99" dur="1" fill="hold">
                                          <p:stCondLst>
                                            <p:cond delay="0"/>
                                          </p:stCondLst>
                                        </p:cTn>
                                        <p:tgtEl>
                                          <p:spTgt spid="73"/>
                                        </p:tgtEl>
                                        <p:attrNameLst>
                                          <p:attrName>style.visibility</p:attrName>
                                        </p:attrNameLst>
                                      </p:cBhvr>
                                      <p:to>
                                        <p:strVal val="visible"/>
                                      </p:to>
                                    </p:set>
                                    <p:anim calcmode="lin" valueType="num">
                                      <p:cBhvr additive="base">
                                        <p:cTn id="100" dur="500" fill="hold"/>
                                        <p:tgtEl>
                                          <p:spTgt spid="73"/>
                                        </p:tgtEl>
                                        <p:attrNameLst>
                                          <p:attrName>ppt_x</p:attrName>
                                        </p:attrNameLst>
                                      </p:cBhvr>
                                      <p:tavLst>
                                        <p:tav tm="0">
                                          <p:val>
                                            <p:strVal val="#ppt_x"/>
                                          </p:val>
                                        </p:tav>
                                        <p:tav tm="100000">
                                          <p:val>
                                            <p:strVal val="#ppt_x"/>
                                          </p:val>
                                        </p:tav>
                                      </p:tavLst>
                                    </p:anim>
                                    <p:anim calcmode="lin" valueType="num">
                                      <p:cBhvr additive="base">
                                        <p:cTn id="101" dur="500" fill="hold"/>
                                        <p:tgtEl>
                                          <p:spTgt spid="73"/>
                                        </p:tgtEl>
                                        <p:attrNameLst>
                                          <p:attrName>ppt_y</p:attrName>
                                        </p:attrNameLst>
                                      </p:cBhvr>
                                      <p:tavLst>
                                        <p:tav tm="0">
                                          <p:val>
                                            <p:strVal val="1+#ppt_h/2"/>
                                          </p:val>
                                        </p:tav>
                                        <p:tav tm="100000">
                                          <p:val>
                                            <p:strVal val="#ppt_y"/>
                                          </p:val>
                                        </p:tav>
                                      </p:tavLst>
                                    </p:anim>
                                  </p:childTnLst>
                                </p:cTn>
                              </p:par>
                              <p:par>
                                <p:cTn id="102" presetID="2" presetClass="entr" presetSubtype="4" fill="hold" grpId="0" nodeType="withEffect">
                                  <p:stCondLst>
                                    <p:cond delay="0"/>
                                  </p:stCondLst>
                                  <p:childTnLst>
                                    <p:set>
                                      <p:cBhvr>
                                        <p:cTn id="103" dur="1" fill="hold">
                                          <p:stCondLst>
                                            <p:cond delay="0"/>
                                          </p:stCondLst>
                                        </p:cTn>
                                        <p:tgtEl>
                                          <p:spTgt spid="74"/>
                                        </p:tgtEl>
                                        <p:attrNameLst>
                                          <p:attrName>style.visibility</p:attrName>
                                        </p:attrNameLst>
                                      </p:cBhvr>
                                      <p:to>
                                        <p:strVal val="visible"/>
                                      </p:to>
                                    </p:set>
                                    <p:anim calcmode="lin" valueType="num">
                                      <p:cBhvr additive="base">
                                        <p:cTn id="104" dur="500" fill="hold"/>
                                        <p:tgtEl>
                                          <p:spTgt spid="74"/>
                                        </p:tgtEl>
                                        <p:attrNameLst>
                                          <p:attrName>ppt_x</p:attrName>
                                        </p:attrNameLst>
                                      </p:cBhvr>
                                      <p:tavLst>
                                        <p:tav tm="0">
                                          <p:val>
                                            <p:strVal val="#ppt_x"/>
                                          </p:val>
                                        </p:tav>
                                        <p:tav tm="100000">
                                          <p:val>
                                            <p:strVal val="#ppt_x"/>
                                          </p:val>
                                        </p:tav>
                                      </p:tavLst>
                                    </p:anim>
                                    <p:anim calcmode="lin" valueType="num">
                                      <p:cBhvr additive="base">
                                        <p:cTn id="105"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 presetClass="entr" presetSubtype="4" fill="hold" nodeType="clickEffect">
                                  <p:stCondLst>
                                    <p:cond delay="0"/>
                                  </p:stCondLst>
                                  <p:childTnLst>
                                    <p:set>
                                      <p:cBhvr>
                                        <p:cTn id="109" dur="1" fill="hold">
                                          <p:stCondLst>
                                            <p:cond delay="0"/>
                                          </p:stCondLst>
                                        </p:cTn>
                                        <p:tgtEl>
                                          <p:spTgt spid="75"/>
                                        </p:tgtEl>
                                        <p:attrNameLst>
                                          <p:attrName>style.visibility</p:attrName>
                                        </p:attrNameLst>
                                      </p:cBhvr>
                                      <p:to>
                                        <p:strVal val="visible"/>
                                      </p:to>
                                    </p:set>
                                    <p:anim calcmode="lin" valueType="num">
                                      <p:cBhvr additive="base">
                                        <p:cTn id="110" dur="500" fill="hold"/>
                                        <p:tgtEl>
                                          <p:spTgt spid="75"/>
                                        </p:tgtEl>
                                        <p:attrNameLst>
                                          <p:attrName>ppt_x</p:attrName>
                                        </p:attrNameLst>
                                      </p:cBhvr>
                                      <p:tavLst>
                                        <p:tav tm="0">
                                          <p:val>
                                            <p:strVal val="#ppt_x"/>
                                          </p:val>
                                        </p:tav>
                                        <p:tav tm="100000">
                                          <p:val>
                                            <p:strVal val="#ppt_x"/>
                                          </p:val>
                                        </p:tav>
                                      </p:tavLst>
                                    </p:anim>
                                    <p:anim calcmode="lin" valueType="num">
                                      <p:cBhvr additive="base">
                                        <p:cTn id="111"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p:bldP spid="37" grpId="0" animBg="1"/>
      <p:bldP spid="38" grpId="0" animBg="1"/>
      <p:bldP spid="40" grpId="0" animBg="1"/>
      <p:bldP spid="41" grpId="0" animBg="1"/>
      <p:bldP spid="42" grpId="0" animBg="1"/>
      <p:bldP spid="69" grpId="0" animBg="1"/>
      <p:bldP spid="70" grpId="0"/>
      <p:bldP spid="71" grpId="0"/>
      <p:bldP spid="72" grpId="0" animBg="1"/>
      <p:bldP spid="73" grpId="0" animBg="1"/>
      <p:bldP spid="7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4F538-2ED0-4E68-AA87-04AE189CE184}"/>
              </a:ext>
            </a:extLst>
          </p:cNvPr>
          <p:cNvSpPr>
            <a:spLocks noGrp="1"/>
          </p:cNvSpPr>
          <p:nvPr>
            <p:ph type="title"/>
          </p:nvPr>
        </p:nvSpPr>
        <p:spPr>
          <a:xfrm>
            <a:off x="10391409" y="1112999"/>
            <a:ext cx="1800591" cy="277000"/>
          </a:xfrm>
          <a:noFill/>
        </p:spPr>
        <p:txBody>
          <a:bodyPr>
            <a:noAutofit/>
          </a:bodyPr>
          <a:lstStyle/>
          <a:p>
            <a:pPr algn="ctr"/>
            <a:r>
              <a:rPr lang="en-GB" sz="800" dirty="0" err="1">
                <a:solidFill>
                  <a:schemeClr val="bg1"/>
                </a:solidFill>
                <a:latin typeface="Century Gothic" panose="020B0502020202020204" pitchFamily="34" charset="0"/>
              </a:rPr>
              <a:t>vocabulario</a:t>
            </a:r>
            <a:endParaRPr lang="en-GB" sz="800" dirty="0">
              <a:solidFill>
                <a:schemeClr val="bg1"/>
              </a:solidFill>
              <a:latin typeface="Century Gothic" panose="020B0502020202020204" pitchFamily="34" charset="0"/>
            </a:endParaRPr>
          </a:p>
        </p:txBody>
      </p:sp>
      <p:sp>
        <p:nvSpPr>
          <p:cNvPr id="11" name="TextBox 10">
            <a:extLst>
              <a:ext uri="{FF2B5EF4-FFF2-40B4-BE49-F238E27FC236}">
                <a16:creationId xmlns:a16="http://schemas.microsoft.com/office/drawing/2014/main" id="{9398065C-C1D2-45AB-89DE-BD5049D329CA}"/>
              </a:ext>
            </a:extLst>
          </p:cNvPr>
          <p:cNvSpPr txBox="1"/>
          <p:nvPr/>
        </p:nvSpPr>
        <p:spPr>
          <a:xfrm>
            <a:off x="5273919" y="1057105"/>
            <a:ext cx="2114681" cy="1107996"/>
          </a:xfrm>
          <a:prstGeom prst="rect">
            <a:avLst/>
          </a:prstGeom>
          <a:noFill/>
        </p:spPr>
        <p:txBody>
          <a:bodyPr wrap="none" rtlCol="0">
            <a:spAutoFit/>
          </a:bodyPr>
          <a:lstStyle/>
          <a:p>
            <a:r>
              <a:rPr lang="en-GB" sz="6600" b="1" dirty="0">
                <a:solidFill>
                  <a:srgbClr val="002060"/>
                </a:solidFill>
                <a:latin typeface="Century Gothic" panose="020B0502020202020204" pitchFamily="34" charset="0"/>
              </a:rPr>
              <a:t>serio</a:t>
            </a:r>
          </a:p>
        </p:txBody>
      </p:sp>
      <p:sp>
        <p:nvSpPr>
          <p:cNvPr id="12" name="TextBox 11">
            <a:extLst>
              <a:ext uri="{FF2B5EF4-FFF2-40B4-BE49-F238E27FC236}">
                <a16:creationId xmlns:a16="http://schemas.microsoft.com/office/drawing/2014/main" id="{9165CBD0-3B4E-4229-BA71-AAE5294E11A0}"/>
              </a:ext>
            </a:extLst>
          </p:cNvPr>
          <p:cNvSpPr txBox="1"/>
          <p:nvPr/>
        </p:nvSpPr>
        <p:spPr>
          <a:xfrm>
            <a:off x="5273919" y="2739367"/>
            <a:ext cx="3894015" cy="1107996"/>
          </a:xfrm>
          <a:prstGeom prst="rect">
            <a:avLst/>
          </a:prstGeom>
          <a:noFill/>
        </p:spPr>
        <p:txBody>
          <a:bodyPr wrap="none" rtlCol="0">
            <a:spAutoFit/>
          </a:bodyPr>
          <a:lstStyle/>
          <a:p>
            <a:r>
              <a:rPr lang="en-GB" sz="6600" b="1" dirty="0" err="1">
                <a:solidFill>
                  <a:srgbClr val="002060"/>
                </a:solidFill>
                <a:latin typeface="Century Gothic" panose="020B0502020202020204" pitchFamily="34" charset="0"/>
              </a:rPr>
              <a:t>elegante</a:t>
            </a:r>
            <a:endParaRPr lang="en-GB" sz="6600" b="1" dirty="0">
              <a:solidFill>
                <a:srgbClr val="002060"/>
              </a:solidFill>
              <a:latin typeface="Century Gothic" panose="020B0502020202020204" pitchFamily="34" charset="0"/>
            </a:endParaRPr>
          </a:p>
        </p:txBody>
      </p:sp>
      <p:sp>
        <p:nvSpPr>
          <p:cNvPr id="13" name="TextBox 12">
            <a:extLst>
              <a:ext uri="{FF2B5EF4-FFF2-40B4-BE49-F238E27FC236}">
                <a16:creationId xmlns:a16="http://schemas.microsoft.com/office/drawing/2014/main" id="{DD88A2B7-4530-41DD-ABB8-C925E5EDC8CC}"/>
              </a:ext>
            </a:extLst>
          </p:cNvPr>
          <p:cNvSpPr txBox="1"/>
          <p:nvPr/>
        </p:nvSpPr>
        <p:spPr>
          <a:xfrm>
            <a:off x="5273919" y="4421629"/>
            <a:ext cx="2132315" cy="1107996"/>
          </a:xfrm>
          <a:prstGeom prst="rect">
            <a:avLst/>
          </a:prstGeom>
          <a:noFill/>
        </p:spPr>
        <p:txBody>
          <a:bodyPr wrap="none" rtlCol="0">
            <a:spAutoFit/>
          </a:bodyPr>
          <a:lstStyle/>
          <a:p>
            <a:r>
              <a:rPr lang="en-GB" sz="6600" b="1" dirty="0" err="1">
                <a:solidFill>
                  <a:srgbClr val="002060"/>
                </a:solidFill>
                <a:latin typeface="Century Gothic" panose="020B0502020202020204" pitchFamily="34" charset="0"/>
              </a:rPr>
              <a:t>seria</a:t>
            </a:r>
            <a:endParaRPr lang="en-GB" sz="6600" b="1" dirty="0">
              <a:solidFill>
                <a:srgbClr val="002060"/>
              </a:solidFill>
              <a:latin typeface="Century Gothic" panose="020B0502020202020204" pitchFamily="34" charset="0"/>
            </a:endParaRPr>
          </a:p>
        </p:txBody>
      </p:sp>
      <p:sp>
        <p:nvSpPr>
          <p:cNvPr id="21" name="Rectangle: Rounded Corners 20">
            <a:extLst>
              <a:ext uri="{FF2B5EF4-FFF2-40B4-BE49-F238E27FC236}">
                <a16:creationId xmlns:a16="http://schemas.microsoft.com/office/drawing/2014/main" id="{6613CB53-00AB-4149-8B29-2CEE9F5937A1}"/>
              </a:ext>
            </a:extLst>
          </p:cNvPr>
          <p:cNvSpPr/>
          <p:nvPr/>
        </p:nvSpPr>
        <p:spPr>
          <a:xfrm>
            <a:off x="5273920" y="4439214"/>
            <a:ext cx="2683114" cy="110799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picture containing icon&#10;&#10;Description automatically generated">
            <a:extLst>
              <a:ext uri="{FF2B5EF4-FFF2-40B4-BE49-F238E27FC236}">
                <a16:creationId xmlns:a16="http://schemas.microsoft.com/office/drawing/2014/main" id="{A9669CF7-624C-4981-878C-756B43F9435D}"/>
              </a:ext>
            </a:extLst>
          </p:cNvPr>
          <p:cNvPicPr>
            <a:picLocks noChangeAspect="1"/>
          </p:cNvPicPr>
          <p:nvPr/>
        </p:nvPicPr>
        <p:blipFill>
          <a:blip r:embed="rId3"/>
          <a:stretch>
            <a:fillRect/>
          </a:stretch>
        </p:blipFill>
        <p:spPr>
          <a:xfrm>
            <a:off x="541413" y="1436557"/>
            <a:ext cx="4181707" cy="3984886"/>
          </a:xfrm>
          <a:prstGeom prst="rect">
            <a:avLst/>
          </a:prstGeom>
        </p:spPr>
      </p:pic>
      <p:sp>
        <p:nvSpPr>
          <p:cNvPr id="14" name="Speech Bubble: Rectangle with Corners Rounded 13">
            <a:extLst>
              <a:ext uri="{FF2B5EF4-FFF2-40B4-BE49-F238E27FC236}">
                <a16:creationId xmlns:a16="http://schemas.microsoft.com/office/drawing/2014/main" id="{9F53267C-3272-47E6-BCB1-94581D376114}"/>
              </a:ext>
            </a:extLst>
          </p:cNvPr>
          <p:cNvSpPr/>
          <p:nvPr/>
        </p:nvSpPr>
        <p:spPr>
          <a:xfrm>
            <a:off x="8325717" y="3847363"/>
            <a:ext cx="3610469" cy="2596652"/>
          </a:xfrm>
          <a:prstGeom prst="wedgeRoundRectCallout">
            <a:avLst>
              <a:gd name="adj1" fmla="val 51961"/>
              <a:gd name="adj2" fmla="val 6371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¿Cómo es? </a:t>
            </a:r>
            <a:r>
              <a:rPr lang="en-GB" sz="2400" dirty="0">
                <a:solidFill>
                  <a:srgbClr val="002060"/>
                </a:solidFill>
                <a:latin typeface="Century Gothic" panose="020B0502020202020204" pitchFamily="34" charset="0"/>
              </a:rPr>
              <a:t>asks How is she/he/it normally? </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In English, we say ‘What is s/he, it like?’</a:t>
            </a:r>
          </a:p>
        </p:txBody>
      </p:sp>
      <p:pic>
        <p:nvPicPr>
          <p:cNvPr id="3" name="Graphic 2" descr="Teacher">
            <a:extLst>
              <a:ext uri="{FF2B5EF4-FFF2-40B4-BE49-F238E27FC236}">
                <a16:creationId xmlns:a16="http://schemas.microsoft.com/office/drawing/2014/main" id="{45E39A34-1701-D1FD-8C4B-7898C038E8B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533" y="81876"/>
            <a:ext cx="914400" cy="914400"/>
          </a:xfrm>
          <a:prstGeom prst="rect">
            <a:avLst/>
          </a:prstGeom>
        </p:spPr>
      </p:pic>
      <p:sp>
        <p:nvSpPr>
          <p:cNvPr id="6" name="Speech Bubble: Rectangle with Corners Rounded 5">
            <a:hlinkClick r:id="" action="ppaction://noaction">
              <a:snd r:embed="rId6" name="t1_w6_s13_1.wav"/>
            </a:hlinkClick>
            <a:extLst>
              <a:ext uri="{FF2B5EF4-FFF2-40B4-BE49-F238E27FC236}">
                <a16:creationId xmlns:a16="http://schemas.microsoft.com/office/drawing/2014/main" id="{FBB7A1D8-802C-4FA5-67B2-257C87C88B57}"/>
              </a:ext>
            </a:extLst>
          </p:cNvPr>
          <p:cNvSpPr/>
          <p:nvPr/>
        </p:nvSpPr>
        <p:spPr>
          <a:xfrm>
            <a:off x="1067479" y="247980"/>
            <a:ext cx="2312535" cy="634311"/>
          </a:xfrm>
          <a:prstGeom prst="wedgeRoundRectCallout">
            <a:avLst>
              <a:gd name="adj1" fmla="val -62174"/>
              <a:gd name="adj2" fmla="val 26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¿Cómo es?</a:t>
            </a:r>
            <a:endParaRPr lang="en-GB" sz="2800" dirty="0">
              <a:solidFill>
                <a:schemeClr val="bg1"/>
              </a:solidFill>
            </a:endParaRPr>
          </a:p>
        </p:txBody>
      </p:sp>
      <p:sp>
        <p:nvSpPr>
          <p:cNvPr id="7" name="Title 1">
            <a:extLst>
              <a:ext uri="{FF2B5EF4-FFF2-40B4-BE49-F238E27FC236}">
                <a16:creationId xmlns:a16="http://schemas.microsoft.com/office/drawing/2014/main" id="{E5B896C4-F95E-A19A-A0AA-AF7ED47C1C60}"/>
              </a:ext>
            </a:extLst>
          </p:cNvPr>
          <p:cNvSpPr txBox="1">
            <a:spLocks/>
          </p:cNvSpPr>
          <p:nvPr/>
        </p:nvSpPr>
        <p:spPr>
          <a:xfrm>
            <a:off x="103914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8" name="Title 1">
            <a:extLst>
              <a:ext uri="{FF2B5EF4-FFF2-40B4-BE49-F238E27FC236}">
                <a16:creationId xmlns:a16="http://schemas.microsoft.com/office/drawing/2014/main" id="{785AD21A-C413-A586-CFBF-152402F9861B}"/>
              </a:ext>
            </a:extLst>
          </p:cNvPr>
          <p:cNvSpPr txBox="1">
            <a:spLocks/>
          </p:cNvSpPr>
          <p:nvPr/>
        </p:nvSpPr>
        <p:spPr>
          <a:xfrm>
            <a:off x="103914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9" name="Title 1">
            <a:extLst>
              <a:ext uri="{FF2B5EF4-FFF2-40B4-BE49-F238E27FC236}">
                <a16:creationId xmlns:a16="http://schemas.microsoft.com/office/drawing/2014/main" id="{4CBF0998-F8EF-0E2B-BF66-6FA318A934C1}"/>
              </a:ext>
            </a:extLst>
          </p:cNvPr>
          <p:cNvSpPr txBox="1">
            <a:spLocks/>
          </p:cNvSpPr>
          <p:nvPr/>
        </p:nvSpPr>
        <p:spPr>
          <a:xfrm>
            <a:off x="10293466" y="1113811"/>
            <a:ext cx="1690854" cy="30689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10" name="Picture 2" descr="Brain, Idea, Think, Creativity">
            <a:extLst>
              <a:ext uri="{FF2B5EF4-FFF2-40B4-BE49-F238E27FC236}">
                <a16:creationId xmlns:a16="http://schemas.microsoft.com/office/drawing/2014/main" id="{4A9742AA-0C85-D713-431B-718D54FCCDA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556" t="10325" r="10357" b="12587"/>
          <a:stretch/>
        </p:blipFill>
        <p:spPr bwMode="auto">
          <a:xfrm>
            <a:off x="10732267" y="219742"/>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57A36C56-851A-89D9-554A-3D9CCE8F5C3F}"/>
              </a:ext>
            </a:extLst>
          </p:cNvPr>
          <p:cNvGrpSpPr/>
          <p:nvPr/>
        </p:nvGrpSpPr>
        <p:grpSpPr>
          <a:xfrm>
            <a:off x="11285220" y="122597"/>
            <a:ext cx="558874" cy="400110"/>
            <a:chOff x="9220105" y="1815321"/>
            <a:chExt cx="751629" cy="522707"/>
          </a:xfrm>
        </p:grpSpPr>
        <p:pic>
          <p:nvPicPr>
            <p:cNvPr id="16" name="Picture 22" descr="Free Bubble Speech vector and picture">
              <a:extLst>
                <a:ext uri="{FF2B5EF4-FFF2-40B4-BE49-F238E27FC236}">
                  <a16:creationId xmlns:a16="http://schemas.microsoft.com/office/drawing/2014/main" id="{4AEA2F35-FADC-E3E9-F260-E0965D5E48F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C6260928-2425-D35F-D968-C38EE4CA5F9D}"/>
                </a:ext>
              </a:extLst>
            </p:cNvPr>
            <p:cNvSpPr txBox="1"/>
            <p:nvPr/>
          </p:nvSpPr>
          <p:spPr>
            <a:xfrm>
              <a:off x="9230353" y="1855140"/>
              <a:ext cx="609462" cy="307777"/>
            </a:xfrm>
            <a:prstGeom prst="rect">
              <a:avLst/>
            </a:prstGeom>
            <a:noFill/>
          </p:spPr>
          <p:txBody>
            <a:bodyPr wrap="none" rtlCol="0">
              <a:spAutoFit/>
            </a:bodyPr>
            <a:lstStyle/>
            <a:p>
              <a:r>
                <a:rPr lang="en-GB" dirty="0">
                  <a:latin typeface="Dreaming Outloud Script Pro" panose="03050502040304050704" pitchFamily="66" charset="0"/>
                  <a:cs typeface="Dreaming Outloud Script Pro" panose="03050502040304050704" pitchFamily="66" charset="0"/>
                </a:rPr>
                <a:t>a </a:t>
              </a:r>
              <a:r>
                <a:rPr lang="en-GB" dirty="0">
                  <a:latin typeface="Dreaming Outloud Pro" panose="03050502040302030504" pitchFamily="66" charset="0"/>
                  <a:cs typeface="Dreaming Outloud Pro" panose="03050502040302030504" pitchFamily="66" charset="0"/>
                </a:rPr>
                <a:t>b</a:t>
              </a:r>
              <a:r>
                <a:rPr lang="en-GB" dirty="0">
                  <a:latin typeface="Dreaming Outloud Script Pro" panose="03050502040304050704" pitchFamily="66" charset="0"/>
                  <a:cs typeface="Dreaming Outloud Script Pro" panose="03050502040304050704" pitchFamily="66" charset="0"/>
                </a:rPr>
                <a:t> ñ</a:t>
              </a:r>
            </a:p>
          </p:txBody>
        </p:sp>
      </p:grpSp>
      <p:sp>
        <p:nvSpPr>
          <p:cNvPr id="18" name="Title 11">
            <a:extLst>
              <a:ext uri="{FF2B5EF4-FFF2-40B4-BE49-F238E27FC236}">
                <a16:creationId xmlns:a16="http://schemas.microsoft.com/office/drawing/2014/main" id="{15AAC686-AF6F-8D39-5A70-93B6E2691824}"/>
              </a:ext>
            </a:extLst>
          </p:cNvPr>
          <p:cNvSpPr txBox="1">
            <a:spLocks/>
          </p:cNvSpPr>
          <p:nvPr/>
        </p:nvSpPr>
        <p:spPr>
          <a:xfrm>
            <a:off x="10145486" y="1061448"/>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spTree>
    <p:extLst>
      <p:ext uri="{BB962C8B-B14F-4D97-AF65-F5344CB8AC3E}">
        <p14:creationId xmlns:p14="http://schemas.microsoft.com/office/powerpoint/2010/main" val="78324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4F538-2ED0-4E68-AA87-04AE189CE184}"/>
              </a:ext>
            </a:extLst>
          </p:cNvPr>
          <p:cNvSpPr>
            <a:spLocks noGrp="1"/>
          </p:cNvSpPr>
          <p:nvPr>
            <p:ph type="title"/>
          </p:nvPr>
        </p:nvSpPr>
        <p:spPr>
          <a:xfrm>
            <a:off x="10391409" y="1112999"/>
            <a:ext cx="1800591" cy="277000"/>
          </a:xfrm>
          <a:noFill/>
        </p:spPr>
        <p:txBody>
          <a:bodyPr>
            <a:noAutofit/>
          </a:bodyPr>
          <a:lstStyle/>
          <a:p>
            <a:pPr algn="ctr"/>
            <a:r>
              <a:rPr lang="en-GB" sz="1000" dirty="0" err="1">
                <a:solidFill>
                  <a:schemeClr val="bg1"/>
                </a:solidFill>
                <a:latin typeface="Century Gothic" panose="020B0502020202020204" pitchFamily="34" charset="0"/>
              </a:rPr>
              <a:t>vocabulario</a:t>
            </a:r>
            <a:endParaRPr lang="en-GB" sz="1000" dirty="0">
              <a:solidFill>
                <a:schemeClr val="bg1"/>
              </a:solidFill>
              <a:latin typeface="Century Gothic" panose="020B0502020202020204" pitchFamily="34" charset="0"/>
            </a:endParaRPr>
          </a:p>
        </p:txBody>
      </p:sp>
      <p:sp>
        <p:nvSpPr>
          <p:cNvPr id="14" name="TextBox 13">
            <a:extLst>
              <a:ext uri="{FF2B5EF4-FFF2-40B4-BE49-F238E27FC236}">
                <a16:creationId xmlns:a16="http://schemas.microsoft.com/office/drawing/2014/main" id="{E8281912-BE8B-4ACC-9B28-EBC23C50C6BF}"/>
              </a:ext>
            </a:extLst>
          </p:cNvPr>
          <p:cNvSpPr txBox="1"/>
          <p:nvPr/>
        </p:nvSpPr>
        <p:spPr>
          <a:xfrm>
            <a:off x="5273919" y="1057105"/>
            <a:ext cx="1760418" cy="1107996"/>
          </a:xfrm>
          <a:prstGeom prst="rect">
            <a:avLst/>
          </a:prstGeom>
          <a:noFill/>
        </p:spPr>
        <p:txBody>
          <a:bodyPr wrap="none" rtlCol="0">
            <a:spAutoFit/>
          </a:bodyPr>
          <a:lstStyle/>
          <a:p>
            <a:r>
              <a:rPr lang="en-GB" sz="6600" b="1" dirty="0" err="1">
                <a:solidFill>
                  <a:srgbClr val="002060"/>
                </a:solidFill>
                <a:latin typeface="Century Gothic" panose="020B0502020202020204" pitchFamily="34" charset="0"/>
              </a:rPr>
              <a:t>feliz</a:t>
            </a:r>
            <a:endParaRPr lang="en-GB" sz="6600" b="1" dirty="0">
              <a:solidFill>
                <a:srgbClr val="002060"/>
              </a:solidFill>
              <a:latin typeface="Century Gothic" panose="020B0502020202020204" pitchFamily="34" charset="0"/>
            </a:endParaRPr>
          </a:p>
        </p:txBody>
      </p:sp>
      <p:sp>
        <p:nvSpPr>
          <p:cNvPr id="15" name="TextBox 14">
            <a:extLst>
              <a:ext uri="{FF2B5EF4-FFF2-40B4-BE49-F238E27FC236}">
                <a16:creationId xmlns:a16="http://schemas.microsoft.com/office/drawing/2014/main" id="{B33AA257-C9D7-49E7-B0CD-30A15DF56B29}"/>
              </a:ext>
            </a:extLst>
          </p:cNvPr>
          <p:cNvSpPr txBox="1"/>
          <p:nvPr/>
        </p:nvSpPr>
        <p:spPr>
          <a:xfrm>
            <a:off x="5273919" y="2739367"/>
            <a:ext cx="3810659" cy="1107996"/>
          </a:xfrm>
          <a:prstGeom prst="rect">
            <a:avLst/>
          </a:prstGeom>
          <a:noFill/>
        </p:spPr>
        <p:txBody>
          <a:bodyPr wrap="none" rtlCol="0">
            <a:spAutoFit/>
          </a:bodyPr>
          <a:lstStyle/>
          <a:p>
            <a:r>
              <a:rPr lang="en-GB" sz="6600" b="1" dirty="0" err="1">
                <a:solidFill>
                  <a:srgbClr val="002060"/>
                </a:solidFill>
                <a:latin typeface="Century Gothic" panose="020B0502020202020204" pitchFamily="34" charset="0"/>
              </a:rPr>
              <a:t>tranquila</a:t>
            </a:r>
            <a:endParaRPr lang="en-GB" sz="6600" b="1" dirty="0">
              <a:solidFill>
                <a:srgbClr val="002060"/>
              </a:solidFill>
              <a:latin typeface="Century Gothic" panose="020B0502020202020204" pitchFamily="34" charset="0"/>
            </a:endParaRPr>
          </a:p>
        </p:txBody>
      </p:sp>
      <p:sp>
        <p:nvSpPr>
          <p:cNvPr id="16" name="TextBox 15">
            <a:extLst>
              <a:ext uri="{FF2B5EF4-FFF2-40B4-BE49-F238E27FC236}">
                <a16:creationId xmlns:a16="http://schemas.microsoft.com/office/drawing/2014/main" id="{30B83D12-C12A-425A-A617-6E451B2A484E}"/>
              </a:ext>
            </a:extLst>
          </p:cNvPr>
          <p:cNvSpPr txBox="1"/>
          <p:nvPr/>
        </p:nvSpPr>
        <p:spPr>
          <a:xfrm>
            <a:off x="5273919" y="4421629"/>
            <a:ext cx="3639138" cy="1107996"/>
          </a:xfrm>
          <a:prstGeom prst="rect">
            <a:avLst/>
          </a:prstGeom>
          <a:noFill/>
        </p:spPr>
        <p:txBody>
          <a:bodyPr wrap="none" rtlCol="0">
            <a:spAutoFit/>
          </a:bodyPr>
          <a:lstStyle/>
          <a:p>
            <a:r>
              <a:rPr lang="en-GB" sz="6600" b="1" dirty="0" err="1">
                <a:solidFill>
                  <a:srgbClr val="002060"/>
                </a:solidFill>
                <a:latin typeface="Century Gothic" panose="020B0502020202020204" pitchFamily="34" charset="0"/>
              </a:rPr>
              <a:t>nervioso</a:t>
            </a:r>
            <a:endParaRPr lang="en-GB" sz="6600" b="1" dirty="0">
              <a:solidFill>
                <a:srgbClr val="002060"/>
              </a:solidFill>
              <a:latin typeface="Century Gothic" panose="020B0502020202020204" pitchFamily="34" charset="0"/>
            </a:endParaRPr>
          </a:p>
        </p:txBody>
      </p:sp>
      <p:sp>
        <p:nvSpPr>
          <p:cNvPr id="17" name="Rectangle: Rounded Corners 16">
            <a:extLst>
              <a:ext uri="{FF2B5EF4-FFF2-40B4-BE49-F238E27FC236}">
                <a16:creationId xmlns:a16="http://schemas.microsoft.com/office/drawing/2014/main" id="{AAA2FBF8-8BC6-49FC-893C-12F124A48220}"/>
              </a:ext>
            </a:extLst>
          </p:cNvPr>
          <p:cNvSpPr/>
          <p:nvPr/>
        </p:nvSpPr>
        <p:spPr>
          <a:xfrm>
            <a:off x="5146481" y="1065161"/>
            <a:ext cx="2079416" cy="110799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Shape, circle&#10;&#10;Description automatically generated">
            <a:extLst>
              <a:ext uri="{FF2B5EF4-FFF2-40B4-BE49-F238E27FC236}">
                <a16:creationId xmlns:a16="http://schemas.microsoft.com/office/drawing/2014/main" id="{655916C0-9C3D-429B-AD76-4BA9043C2B3C}"/>
              </a:ext>
            </a:extLst>
          </p:cNvPr>
          <p:cNvPicPr>
            <a:picLocks noChangeAspect="1"/>
          </p:cNvPicPr>
          <p:nvPr/>
        </p:nvPicPr>
        <p:blipFill>
          <a:blip r:embed="rId3"/>
          <a:stretch>
            <a:fillRect/>
          </a:stretch>
        </p:blipFill>
        <p:spPr>
          <a:xfrm>
            <a:off x="-288404" y="1536601"/>
            <a:ext cx="5434885" cy="3521585"/>
          </a:xfrm>
          <a:prstGeom prst="rect">
            <a:avLst/>
          </a:prstGeom>
        </p:spPr>
      </p:pic>
      <p:sp>
        <p:nvSpPr>
          <p:cNvPr id="6" name="Title 1">
            <a:extLst>
              <a:ext uri="{FF2B5EF4-FFF2-40B4-BE49-F238E27FC236}">
                <a16:creationId xmlns:a16="http://schemas.microsoft.com/office/drawing/2014/main" id="{860EACAF-499E-4D51-BA73-B0DD3253FCB2}"/>
              </a:ext>
            </a:extLst>
          </p:cNvPr>
          <p:cNvSpPr txBox="1">
            <a:spLocks/>
          </p:cNvSpPr>
          <p:nvPr/>
        </p:nvSpPr>
        <p:spPr>
          <a:xfrm>
            <a:off x="103914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7" name="Title 1">
            <a:extLst>
              <a:ext uri="{FF2B5EF4-FFF2-40B4-BE49-F238E27FC236}">
                <a16:creationId xmlns:a16="http://schemas.microsoft.com/office/drawing/2014/main" id="{4B54CAFA-1CDF-B5D6-4CE1-F9CB97559237}"/>
              </a:ext>
            </a:extLst>
          </p:cNvPr>
          <p:cNvSpPr txBox="1">
            <a:spLocks/>
          </p:cNvSpPr>
          <p:nvPr/>
        </p:nvSpPr>
        <p:spPr>
          <a:xfrm>
            <a:off x="103914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8" name="Title 1">
            <a:extLst>
              <a:ext uri="{FF2B5EF4-FFF2-40B4-BE49-F238E27FC236}">
                <a16:creationId xmlns:a16="http://schemas.microsoft.com/office/drawing/2014/main" id="{F74E18FD-9142-02FA-9D75-3B824EC284FB}"/>
              </a:ext>
            </a:extLst>
          </p:cNvPr>
          <p:cNvSpPr txBox="1">
            <a:spLocks/>
          </p:cNvSpPr>
          <p:nvPr/>
        </p:nvSpPr>
        <p:spPr>
          <a:xfrm>
            <a:off x="10293466" y="1113811"/>
            <a:ext cx="1690854" cy="30689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9" name="Picture 2" descr="Brain, Idea, Think, Creativity">
            <a:extLst>
              <a:ext uri="{FF2B5EF4-FFF2-40B4-BE49-F238E27FC236}">
                <a16:creationId xmlns:a16="http://schemas.microsoft.com/office/drawing/2014/main" id="{B636EA7F-F619-2212-2F9B-4E3F45F619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556" t="10325" r="10357" b="12587"/>
          <a:stretch/>
        </p:blipFill>
        <p:spPr bwMode="auto">
          <a:xfrm>
            <a:off x="10732267" y="219742"/>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D7A588DB-3877-4D4E-9F0D-4767A99E9EA4}"/>
              </a:ext>
            </a:extLst>
          </p:cNvPr>
          <p:cNvGrpSpPr/>
          <p:nvPr/>
        </p:nvGrpSpPr>
        <p:grpSpPr>
          <a:xfrm>
            <a:off x="11285220" y="122597"/>
            <a:ext cx="558874" cy="400110"/>
            <a:chOff x="9220105" y="1815321"/>
            <a:chExt cx="751629" cy="522707"/>
          </a:xfrm>
        </p:grpSpPr>
        <p:pic>
          <p:nvPicPr>
            <p:cNvPr id="12" name="Picture 22" descr="Free Bubble Speech vector and picture">
              <a:extLst>
                <a:ext uri="{FF2B5EF4-FFF2-40B4-BE49-F238E27FC236}">
                  <a16:creationId xmlns:a16="http://schemas.microsoft.com/office/drawing/2014/main" id="{450B8338-3EB8-45B3-533B-1C6668AE77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6C45E68-6542-B680-3740-EB9A450502D8}"/>
                </a:ext>
              </a:extLst>
            </p:cNvPr>
            <p:cNvSpPr txBox="1"/>
            <p:nvPr/>
          </p:nvSpPr>
          <p:spPr>
            <a:xfrm>
              <a:off x="9230353" y="1855140"/>
              <a:ext cx="609462" cy="307777"/>
            </a:xfrm>
            <a:prstGeom prst="rect">
              <a:avLst/>
            </a:prstGeom>
            <a:noFill/>
          </p:spPr>
          <p:txBody>
            <a:bodyPr wrap="none" rtlCol="0">
              <a:spAutoFit/>
            </a:bodyPr>
            <a:lstStyle/>
            <a:p>
              <a:r>
                <a:rPr lang="en-GB" dirty="0">
                  <a:latin typeface="Dreaming Outloud Script Pro" panose="03050502040304050704" pitchFamily="66" charset="0"/>
                  <a:cs typeface="Dreaming Outloud Script Pro" panose="03050502040304050704" pitchFamily="66" charset="0"/>
                </a:rPr>
                <a:t>a </a:t>
              </a:r>
              <a:r>
                <a:rPr lang="en-GB" dirty="0">
                  <a:latin typeface="Dreaming Outloud Pro" panose="03050502040302030504" pitchFamily="66" charset="0"/>
                  <a:cs typeface="Dreaming Outloud Pro" panose="03050502040302030504" pitchFamily="66" charset="0"/>
                </a:rPr>
                <a:t>b</a:t>
              </a:r>
              <a:r>
                <a:rPr lang="en-GB" dirty="0">
                  <a:latin typeface="Dreaming Outloud Script Pro" panose="03050502040304050704" pitchFamily="66" charset="0"/>
                  <a:cs typeface="Dreaming Outloud Script Pro" panose="03050502040304050704" pitchFamily="66" charset="0"/>
                </a:rPr>
                <a:t> ñ</a:t>
              </a:r>
            </a:p>
          </p:txBody>
        </p:sp>
      </p:grpSp>
      <p:sp>
        <p:nvSpPr>
          <p:cNvPr id="18" name="Title 11">
            <a:extLst>
              <a:ext uri="{FF2B5EF4-FFF2-40B4-BE49-F238E27FC236}">
                <a16:creationId xmlns:a16="http://schemas.microsoft.com/office/drawing/2014/main" id="{1E772C90-B7C2-071B-B706-89AC2AD36400}"/>
              </a:ext>
            </a:extLst>
          </p:cNvPr>
          <p:cNvSpPr txBox="1">
            <a:spLocks/>
          </p:cNvSpPr>
          <p:nvPr/>
        </p:nvSpPr>
        <p:spPr>
          <a:xfrm>
            <a:off x="10145486" y="1061448"/>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11" name="Graphic 10" descr="Teacher">
            <a:extLst>
              <a:ext uri="{FF2B5EF4-FFF2-40B4-BE49-F238E27FC236}">
                <a16:creationId xmlns:a16="http://schemas.microsoft.com/office/drawing/2014/main" id="{6902A002-BAC0-E7CA-6BC5-164E110A677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533" y="81876"/>
            <a:ext cx="914400" cy="914400"/>
          </a:xfrm>
          <a:prstGeom prst="rect">
            <a:avLst/>
          </a:prstGeom>
        </p:spPr>
      </p:pic>
      <p:sp>
        <p:nvSpPr>
          <p:cNvPr id="19" name="Speech Bubble: Rectangle with Corners Rounded 18">
            <a:hlinkClick r:id="" action="ppaction://noaction">
              <a:snd r:embed="rId8" name="t1_w6_s13_1.wav"/>
            </a:hlinkClick>
            <a:extLst>
              <a:ext uri="{FF2B5EF4-FFF2-40B4-BE49-F238E27FC236}">
                <a16:creationId xmlns:a16="http://schemas.microsoft.com/office/drawing/2014/main" id="{679CCED3-1C4C-0EA9-A4F9-8AFF8E59B7E3}"/>
              </a:ext>
            </a:extLst>
          </p:cNvPr>
          <p:cNvSpPr/>
          <p:nvPr/>
        </p:nvSpPr>
        <p:spPr>
          <a:xfrm>
            <a:off x="1067479" y="247980"/>
            <a:ext cx="2312535" cy="634311"/>
          </a:xfrm>
          <a:prstGeom prst="wedgeRoundRectCallout">
            <a:avLst>
              <a:gd name="adj1" fmla="val -62174"/>
              <a:gd name="adj2" fmla="val 26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¿Cómo es?</a:t>
            </a:r>
            <a:endParaRPr lang="en-GB" sz="2800" dirty="0">
              <a:solidFill>
                <a:schemeClr val="bg1"/>
              </a:solidFill>
            </a:endParaRPr>
          </a:p>
        </p:txBody>
      </p:sp>
    </p:spTree>
    <p:extLst>
      <p:ext uri="{BB962C8B-B14F-4D97-AF65-F5344CB8AC3E}">
        <p14:creationId xmlns:p14="http://schemas.microsoft.com/office/powerpoint/2010/main" val="224911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4F538-2ED0-4E68-AA87-04AE189CE184}"/>
              </a:ext>
            </a:extLst>
          </p:cNvPr>
          <p:cNvSpPr>
            <a:spLocks noGrp="1"/>
          </p:cNvSpPr>
          <p:nvPr>
            <p:ph type="title"/>
          </p:nvPr>
        </p:nvSpPr>
        <p:spPr>
          <a:xfrm>
            <a:off x="10391409" y="1112999"/>
            <a:ext cx="1800591" cy="277000"/>
          </a:xfrm>
          <a:noFill/>
        </p:spPr>
        <p:txBody>
          <a:bodyPr>
            <a:noAutofit/>
          </a:bodyPr>
          <a:lstStyle/>
          <a:p>
            <a:pPr algn="ctr"/>
            <a:r>
              <a:rPr lang="en-GB" sz="800" dirty="0" err="1">
                <a:solidFill>
                  <a:schemeClr val="bg1"/>
                </a:solidFill>
                <a:latin typeface="Century Gothic" panose="020B0502020202020204" pitchFamily="34" charset="0"/>
              </a:rPr>
              <a:t>vocabulario</a:t>
            </a:r>
            <a:endParaRPr lang="en-GB" sz="800" dirty="0">
              <a:solidFill>
                <a:schemeClr val="bg1"/>
              </a:solidFill>
              <a:latin typeface="Century Gothic" panose="020B0502020202020204" pitchFamily="34" charset="0"/>
            </a:endParaRPr>
          </a:p>
        </p:txBody>
      </p:sp>
      <p:sp>
        <p:nvSpPr>
          <p:cNvPr id="19" name="TextBox 18">
            <a:extLst>
              <a:ext uri="{FF2B5EF4-FFF2-40B4-BE49-F238E27FC236}">
                <a16:creationId xmlns:a16="http://schemas.microsoft.com/office/drawing/2014/main" id="{4E309CE6-DF05-423F-A082-6B1B0F127F97}"/>
              </a:ext>
            </a:extLst>
          </p:cNvPr>
          <p:cNvSpPr txBox="1"/>
          <p:nvPr/>
        </p:nvSpPr>
        <p:spPr>
          <a:xfrm>
            <a:off x="5273919" y="1057105"/>
            <a:ext cx="3810659" cy="1107996"/>
          </a:xfrm>
          <a:prstGeom prst="rect">
            <a:avLst/>
          </a:prstGeom>
          <a:noFill/>
        </p:spPr>
        <p:txBody>
          <a:bodyPr wrap="none" rtlCol="0">
            <a:spAutoFit/>
          </a:bodyPr>
          <a:lstStyle/>
          <a:p>
            <a:r>
              <a:rPr lang="en-GB" sz="6600" b="1" dirty="0" err="1">
                <a:solidFill>
                  <a:srgbClr val="002060"/>
                </a:solidFill>
                <a:latin typeface="Century Gothic" panose="020B0502020202020204" pitchFamily="34" charset="0"/>
              </a:rPr>
              <a:t>tranquila</a:t>
            </a:r>
            <a:endParaRPr lang="en-GB" sz="6600" b="1" dirty="0">
              <a:solidFill>
                <a:srgbClr val="002060"/>
              </a:solidFill>
              <a:latin typeface="Century Gothic" panose="020B0502020202020204" pitchFamily="34" charset="0"/>
            </a:endParaRPr>
          </a:p>
        </p:txBody>
      </p:sp>
      <p:sp>
        <p:nvSpPr>
          <p:cNvPr id="21" name="TextBox 20">
            <a:extLst>
              <a:ext uri="{FF2B5EF4-FFF2-40B4-BE49-F238E27FC236}">
                <a16:creationId xmlns:a16="http://schemas.microsoft.com/office/drawing/2014/main" id="{CE0A2DBB-DE8D-492C-913E-40CE70E372BE}"/>
              </a:ext>
            </a:extLst>
          </p:cNvPr>
          <p:cNvSpPr txBox="1"/>
          <p:nvPr/>
        </p:nvSpPr>
        <p:spPr>
          <a:xfrm>
            <a:off x="5273919" y="2739367"/>
            <a:ext cx="3894015" cy="1107996"/>
          </a:xfrm>
          <a:prstGeom prst="rect">
            <a:avLst/>
          </a:prstGeom>
          <a:noFill/>
        </p:spPr>
        <p:txBody>
          <a:bodyPr wrap="none" rtlCol="0">
            <a:spAutoFit/>
          </a:bodyPr>
          <a:lstStyle/>
          <a:p>
            <a:r>
              <a:rPr lang="en-GB" sz="6600" b="1" dirty="0" err="1">
                <a:solidFill>
                  <a:srgbClr val="002060"/>
                </a:solidFill>
                <a:latin typeface="Century Gothic" panose="020B0502020202020204" pitchFamily="34" charset="0"/>
              </a:rPr>
              <a:t>elegante</a:t>
            </a:r>
            <a:endParaRPr lang="en-GB" sz="6600" b="1" dirty="0">
              <a:solidFill>
                <a:srgbClr val="002060"/>
              </a:solidFill>
              <a:latin typeface="Century Gothic" panose="020B0502020202020204" pitchFamily="34" charset="0"/>
            </a:endParaRPr>
          </a:p>
        </p:txBody>
      </p:sp>
      <p:sp>
        <p:nvSpPr>
          <p:cNvPr id="22" name="TextBox 21">
            <a:extLst>
              <a:ext uri="{FF2B5EF4-FFF2-40B4-BE49-F238E27FC236}">
                <a16:creationId xmlns:a16="http://schemas.microsoft.com/office/drawing/2014/main" id="{BE5876BC-CD0F-4C1C-8570-A987E14905D8}"/>
              </a:ext>
            </a:extLst>
          </p:cNvPr>
          <p:cNvSpPr txBox="1"/>
          <p:nvPr/>
        </p:nvSpPr>
        <p:spPr>
          <a:xfrm>
            <a:off x="5273919" y="4421629"/>
            <a:ext cx="2114681" cy="1107996"/>
          </a:xfrm>
          <a:prstGeom prst="rect">
            <a:avLst/>
          </a:prstGeom>
          <a:noFill/>
        </p:spPr>
        <p:txBody>
          <a:bodyPr wrap="none" rtlCol="0">
            <a:spAutoFit/>
          </a:bodyPr>
          <a:lstStyle/>
          <a:p>
            <a:r>
              <a:rPr lang="en-GB" sz="6600" b="1" dirty="0">
                <a:solidFill>
                  <a:srgbClr val="002060"/>
                </a:solidFill>
                <a:latin typeface="Century Gothic" panose="020B0502020202020204" pitchFamily="34" charset="0"/>
              </a:rPr>
              <a:t>serio</a:t>
            </a:r>
          </a:p>
        </p:txBody>
      </p:sp>
      <p:sp>
        <p:nvSpPr>
          <p:cNvPr id="23" name="Rectangle: Rounded Corners 22">
            <a:extLst>
              <a:ext uri="{FF2B5EF4-FFF2-40B4-BE49-F238E27FC236}">
                <a16:creationId xmlns:a16="http://schemas.microsoft.com/office/drawing/2014/main" id="{87F8AE0D-1BEC-48AB-A77C-BEDC00E6D692}"/>
              </a:ext>
            </a:extLst>
          </p:cNvPr>
          <p:cNvSpPr/>
          <p:nvPr/>
        </p:nvSpPr>
        <p:spPr>
          <a:xfrm>
            <a:off x="5219929" y="2739367"/>
            <a:ext cx="4337342" cy="1142445"/>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Shape, circle&#10;&#10;Description automatically generated">
            <a:extLst>
              <a:ext uri="{FF2B5EF4-FFF2-40B4-BE49-F238E27FC236}">
                <a16:creationId xmlns:a16="http://schemas.microsoft.com/office/drawing/2014/main" id="{05341247-FC53-43B6-A8CD-8BD046569BAF}"/>
              </a:ext>
            </a:extLst>
          </p:cNvPr>
          <p:cNvPicPr>
            <a:picLocks noChangeAspect="1"/>
          </p:cNvPicPr>
          <p:nvPr/>
        </p:nvPicPr>
        <p:blipFill>
          <a:blip r:embed="rId3"/>
          <a:stretch>
            <a:fillRect/>
          </a:stretch>
        </p:blipFill>
        <p:spPr>
          <a:xfrm>
            <a:off x="439074" y="922444"/>
            <a:ext cx="4101860" cy="4421629"/>
          </a:xfrm>
          <a:prstGeom prst="rect">
            <a:avLst/>
          </a:prstGeom>
        </p:spPr>
      </p:pic>
      <p:sp>
        <p:nvSpPr>
          <p:cNvPr id="5" name="Title 1">
            <a:extLst>
              <a:ext uri="{FF2B5EF4-FFF2-40B4-BE49-F238E27FC236}">
                <a16:creationId xmlns:a16="http://schemas.microsoft.com/office/drawing/2014/main" id="{AE5371DD-AE48-3717-D770-2BD0506E5AD9}"/>
              </a:ext>
            </a:extLst>
          </p:cNvPr>
          <p:cNvSpPr txBox="1">
            <a:spLocks/>
          </p:cNvSpPr>
          <p:nvPr/>
        </p:nvSpPr>
        <p:spPr>
          <a:xfrm>
            <a:off x="103914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7" name="Title 1">
            <a:extLst>
              <a:ext uri="{FF2B5EF4-FFF2-40B4-BE49-F238E27FC236}">
                <a16:creationId xmlns:a16="http://schemas.microsoft.com/office/drawing/2014/main" id="{0AADF341-A4E3-DC2A-8F16-6685C1816077}"/>
              </a:ext>
            </a:extLst>
          </p:cNvPr>
          <p:cNvSpPr txBox="1">
            <a:spLocks/>
          </p:cNvSpPr>
          <p:nvPr/>
        </p:nvSpPr>
        <p:spPr>
          <a:xfrm>
            <a:off x="103914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8" name="Title 1">
            <a:extLst>
              <a:ext uri="{FF2B5EF4-FFF2-40B4-BE49-F238E27FC236}">
                <a16:creationId xmlns:a16="http://schemas.microsoft.com/office/drawing/2014/main" id="{885C43FC-927B-7D46-CDB1-A93F1D6106E6}"/>
              </a:ext>
            </a:extLst>
          </p:cNvPr>
          <p:cNvSpPr txBox="1">
            <a:spLocks/>
          </p:cNvSpPr>
          <p:nvPr/>
        </p:nvSpPr>
        <p:spPr>
          <a:xfrm>
            <a:off x="10293466" y="1113811"/>
            <a:ext cx="1690854" cy="30689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9" name="Picture 2" descr="Brain, Idea, Think, Creativity">
            <a:extLst>
              <a:ext uri="{FF2B5EF4-FFF2-40B4-BE49-F238E27FC236}">
                <a16:creationId xmlns:a16="http://schemas.microsoft.com/office/drawing/2014/main" id="{C2872C85-3A3D-FA59-E379-71EE975A7A5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556" t="10325" r="10357" b="12587"/>
          <a:stretch/>
        </p:blipFill>
        <p:spPr bwMode="auto">
          <a:xfrm>
            <a:off x="10732267" y="219742"/>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25439691-E93B-F390-E2E9-677F1D806157}"/>
              </a:ext>
            </a:extLst>
          </p:cNvPr>
          <p:cNvGrpSpPr/>
          <p:nvPr/>
        </p:nvGrpSpPr>
        <p:grpSpPr>
          <a:xfrm>
            <a:off x="11285220" y="122597"/>
            <a:ext cx="558874" cy="400110"/>
            <a:chOff x="9220105" y="1815321"/>
            <a:chExt cx="751629" cy="522707"/>
          </a:xfrm>
        </p:grpSpPr>
        <p:pic>
          <p:nvPicPr>
            <p:cNvPr id="11" name="Picture 22" descr="Free Bubble Speech vector and picture">
              <a:extLst>
                <a:ext uri="{FF2B5EF4-FFF2-40B4-BE49-F238E27FC236}">
                  <a16:creationId xmlns:a16="http://schemas.microsoft.com/office/drawing/2014/main" id="{8128253F-DE54-2791-D645-FBD6160CE9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B189F69-7A0E-3047-748E-A76AA8B19D77}"/>
                </a:ext>
              </a:extLst>
            </p:cNvPr>
            <p:cNvSpPr txBox="1"/>
            <p:nvPr/>
          </p:nvSpPr>
          <p:spPr>
            <a:xfrm>
              <a:off x="9230353" y="1855140"/>
              <a:ext cx="609462" cy="307777"/>
            </a:xfrm>
            <a:prstGeom prst="rect">
              <a:avLst/>
            </a:prstGeom>
            <a:noFill/>
          </p:spPr>
          <p:txBody>
            <a:bodyPr wrap="none" rtlCol="0">
              <a:spAutoFit/>
            </a:bodyPr>
            <a:lstStyle/>
            <a:p>
              <a:r>
                <a:rPr lang="en-GB" dirty="0">
                  <a:latin typeface="Dreaming Outloud Script Pro" panose="03050502040304050704" pitchFamily="66" charset="0"/>
                  <a:cs typeface="Dreaming Outloud Script Pro" panose="03050502040304050704" pitchFamily="66" charset="0"/>
                </a:rPr>
                <a:t>a </a:t>
              </a:r>
              <a:r>
                <a:rPr lang="en-GB" dirty="0">
                  <a:latin typeface="Dreaming Outloud Pro" panose="03050502040302030504" pitchFamily="66" charset="0"/>
                  <a:cs typeface="Dreaming Outloud Pro" panose="03050502040302030504" pitchFamily="66" charset="0"/>
                </a:rPr>
                <a:t>b</a:t>
              </a:r>
              <a:r>
                <a:rPr lang="en-GB" dirty="0">
                  <a:latin typeface="Dreaming Outloud Script Pro" panose="03050502040304050704" pitchFamily="66" charset="0"/>
                  <a:cs typeface="Dreaming Outloud Script Pro" panose="03050502040304050704" pitchFamily="66" charset="0"/>
                </a:rPr>
                <a:t> ñ</a:t>
              </a:r>
            </a:p>
          </p:txBody>
        </p:sp>
      </p:grpSp>
      <p:sp>
        <p:nvSpPr>
          <p:cNvPr id="13" name="Title 11">
            <a:extLst>
              <a:ext uri="{FF2B5EF4-FFF2-40B4-BE49-F238E27FC236}">
                <a16:creationId xmlns:a16="http://schemas.microsoft.com/office/drawing/2014/main" id="{F02A1144-9504-4733-D4EB-17CF91AC2A06}"/>
              </a:ext>
            </a:extLst>
          </p:cNvPr>
          <p:cNvSpPr txBox="1">
            <a:spLocks/>
          </p:cNvSpPr>
          <p:nvPr/>
        </p:nvSpPr>
        <p:spPr>
          <a:xfrm>
            <a:off x="10145486" y="1061448"/>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14" name="Graphic 13" descr="Teacher">
            <a:extLst>
              <a:ext uri="{FF2B5EF4-FFF2-40B4-BE49-F238E27FC236}">
                <a16:creationId xmlns:a16="http://schemas.microsoft.com/office/drawing/2014/main" id="{5A64886E-FEF4-B389-8C7B-07C3B95BD53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533" y="81876"/>
            <a:ext cx="914400" cy="914400"/>
          </a:xfrm>
          <a:prstGeom prst="rect">
            <a:avLst/>
          </a:prstGeom>
        </p:spPr>
      </p:pic>
      <p:sp>
        <p:nvSpPr>
          <p:cNvPr id="15" name="Speech Bubble: Rectangle with Corners Rounded 14">
            <a:hlinkClick r:id="" action="ppaction://noaction">
              <a:snd r:embed="rId8" name="t1_w6_s13_1.wav"/>
            </a:hlinkClick>
            <a:extLst>
              <a:ext uri="{FF2B5EF4-FFF2-40B4-BE49-F238E27FC236}">
                <a16:creationId xmlns:a16="http://schemas.microsoft.com/office/drawing/2014/main" id="{B981A661-1424-3932-797D-DACAF1053F83}"/>
              </a:ext>
            </a:extLst>
          </p:cNvPr>
          <p:cNvSpPr/>
          <p:nvPr/>
        </p:nvSpPr>
        <p:spPr>
          <a:xfrm>
            <a:off x="1067479" y="247980"/>
            <a:ext cx="2312535" cy="634311"/>
          </a:xfrm>
          <a:prstGeom prst="wedgeRoundRectCallout">
            <a:avLst>
              <a:gd name="adj1" fmla="val -62174"/>
              <a:gd name="adj2" fmla="val 26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¿Cómo es?</a:t>
            </a:r>
            <a:endParaRPr lang="en-GB" sz="2800" dirty="0">
              <a:solidFill>
                <a:schemeClr val="bg1"/>
              </a:solidFill>
            </a:endParaRPr>
          </a:p>
        </p:txBody>
      </p:sp>
    </p:spTree>
    <p:extLst>
      <p:ext uri="{BB962C8B-B14F-4D97-AF65-F5344CB8AC3E}">
        <p14:creationId xmlns:p14="http://schemas.microsoft.com/office/powerpoint/2010/main" val="163499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4F538-2ED0-4E68-AA87-04AE189CE184}"/>
              </a:ext>
            </a:extLst>
          </p:cNvPr>
          <p:cNvSpPr>
            <a:spLocks noGrp="1"/>
          </p:cNvSpPr>
          <p:nvPr>
            <p:ph type="title"/>
          </p:nvPr>
        </p:nvSpPr>
        <p:spPr>
          <a:xfrm>
            <a:off x="10391409" y="1112999"/>
            <a:ext cx="1800591" cy="277000"/>
          </a:xfrm>
          <a:noFill/>
        </p:spPr>
        <p:txBody>
          <a:bodyPr>
            <a:noAutofit/>
          </a:bodyPr>
          <a:lstStyle/>
          <a:p>
            <a:pPr algn="ctr"/>
            <a:r>
              <a:rPr lang="en-GB" sz="900" dirty="0" err="1">
                <a:solidFill>
                  <a:schemeClr val="bg1"/>
                </a:solidFill>
                <a:latin typeface="Century Gothic" panose="020B0502020202020204" pitchFamily="34" charset="0"/>
              </a:rPr>
              <a:t>vocabulario</a:t>
            </a:r>
            <a:endParaRPr lang="en-GB" sz="900" dirty="0">
              <a:solidFill>
                <a:schemeClr val="bg1"/>
              </a:solidFill>
              <a:latin typeface="Century Gothic" panose="020B0502020202020204" pitchFamily="34" charset="0"/>
            </a:endParaRPr>
          </a:p>
        </p:txBody>
      </p:sp>
      <p:sp>
        <p:nvSpPr>
          <p:cNvPr id="10" name="TextBox 9">
            <a:extLst>
              <a:ext uri="{FF2B5EF4-FFF2-40B4-BE49-F238E27FC236}">
                <a16:creationId xmlns:a16="http://schemas.microsoft.com/office/drawing/2014/main" id="{FB3E0E7C-3896-478D-B9C4-62EAA80F7FCC}"/>
              </a:ext>
            </a:extLst>
          </p:cNvPr>
          <p:cNvSpPr txBox="1"/>
          <p:nvPr/>
        </p:nvSpPr>
        <p:spPr>
          <a:xfrm>
            <a:off x="5273919" y="1134084"/>
            <a:ext cx="2132315" cy="1107996"/>
          </a:xfrm>
          <a:prstGeom prst="rect">
            <a:avLst/>
          </a:prstGeom>
          <a:noFill/>
        </p:spPr>
        <p:txBody>
          <a:bodyPr wrap="none" rtlCol="0">
            <a:spAutoFit/>
          </a:bodyPr>
          <a:lstStyle/>
          <a:p>
            <a:r>
              <a:rPr lang="en-GB" sz="6600" b="1" dirty="0" err="1">
                <a:solidFill>
                  <a:srgbClr val="002060"/>
                </a:solidFill>
                <a:latin typeface="Century Gothic" panose="020B0502020202020204" pitchFamily="34" charset="0"/>
              </a:rPr>
              <a:t>seria</a:t>
            </a:r>
            <a:endParaRPr lang="en-GB" sz="6600" b="1" dirty="0">
              <a:solidFill>
                <a:srgbClr val="002060"/>
              </a:solidFill>
              <a:latin typeface="Century Gothic" panose="020B0502020202020204" pitchFamily="34" charset="0"/>
            </a:endParaRPr>
          </a:p>
        </p:txBody>
      </p:sp>
      <p:sp>
        <p:nvSpPr>
          <p:cNvPr id="11" name="TextBox 10">
            <a:extLst>
              <a:ext uri="{FF2B5EF4-FFF2-40B4-BE49-F238E27FC236}">
                <a16:creationId xmlns:a16="http://schemas.microsoft.com/office/drawing/2014/main" id="{36F521DE-E2A4-4AAD-9846-4C2B868A02A1}"/>
              </a:ext>
            </a:extLst>
          </p:cNvPr>
          <p:cNvSpPr txBox="1"/>
          <p:nvPr/>
        </p:nvSpPr>
        <p:spPr>
          <a:xfrm>
            <a:off x="5273919" y="2739367"/>
            <a:ext cx="1760418" cy="1107996"/>
          </a:xfrm>
          <a:prstGeom prst="rect">
            <a:avLst/>
          </a:prstGeom>
          <a:noFill/>
        </p:spPr>
        <p:txBody>
          <a:bodyPr wrap="none" rtlCol="0">
            <a:spAutoFit/>
          </a:bodyPr>
          <a:lstStyle/>
          <a:p>
            <a:r>
              <a:rPr lang="en-GB" sz="6600" b="1" dirty="0" err="1">
                <a:solidFill>
                  <a:srgbClr val="002060"/>
                </a:solidFill>
                <a:latin typeface="Century Gothic" panose="020B0502020202020204" pitchFamily="34" charset="0"/>
              </a:rPr>
              <a:t>feliz</a:t>
            </a:r>
            <a:endParaRPr lang="en-GB" sz="6600" b="1" dirty="0">
              <a:solidFill>
                <a:srgbClr val="002060"/>
              </a:solidFill>
              <a:latin typeface="Century Gothic" panose="020B0502020202020204" pitchFamily="34" charset="0"/>
            </a:endParaRPr>
          </a:p>
        </p:txBody>
      </p:sp>
      <p:sp>
        <p:nvSpPr>
          <p:cNvPr id="12" name="TextBox 11">
            <a:extLst>
              <a:ext uri="{FF2B5EF4-FFF2-40B4-BE49-F238E27FC236}">
                <a16:creationId xmlns:a16="http://schemas.microsoft.com/office/drawing/2014/main" id="{989DBCD8-B3F5-4F19-B81F-2996C5A0BD72}"/>
              </a:ext>
            </a:extLst>
          </p:cNvPr>
          <p:cNvSpPr txBox="1"/>
          <p:nvPr/>
        </p:nvSpPr>
        <p:spPr>
          <a:xfrm>
            <a:off x="5273919" y="4421629"/>
            <a:ext cx="2114681" cy="1107996"/>
          </a:xfrm>
          <a:prstGeom prst="rect">
            <a:avLst/>
          </a:prstGeom>
          <a:noFill/>
        </p:spPr>
        <p:txBody>
          <a:bodyPr wrap="none" rtlCol="0">
            <a:spAutoFit/>
          </a:bodyPr>
          <a:lstStyle/>
          <a:p>
            <a:r>
              <a:rPr lang="en-GB" sz="6600" b="1" dirty="0">
                <a:solidFill>
                  <a:srgbClr val="002060"/>
                </a:solidFill>
                <a:latin typeface="Century Gothic" panose="020B0502020202020204" pitchFamily="34" charset="0"/>
              </a:rPr>
              <a:t>serio</a:t>
            </a:r>
          </a:p>
        </p:txBody>
      </p:sp>
      <p:sp>
        <p:nvSpPr>
          <p:cNvPr id="13" name="Rectangle: Rounded Corners 12">
            <a:extLst>
              <a:ext uri="{FF2B5EF4-FFF2-40B4-BE49-F238E27FC236}">
                <a16:creationId xmlns:a16="http://schemas.microsoft.com/office/drawing/2014/main" id="{EAEDB0FA-3124-4D8B-A30A-186BC7512ADD}"/>
              </a:ext>
            </a:extLst>
          </p:cNvPr>
          <p:cNvSpPr/>
          <p:nvPr/>
        </p:nvSpPr>
        <p:spPr>
          <a:xfrm>
            <a:off x="5273919" y="4436164"/>
            <a:ext cx="3892412" cy="110799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73EBC079-EAED-4A2B-8A53-82BEA8AB86E3}"/>
              </a:ext>
            </a:extLst>
          </p:cNvPr>
          <p:cNvPicPr>
            <a:picLocks noChangeAspect="1"/>
          </p:cNvPicPr>
          <p:nvPr/>
        </p:nvPicPr>
        <p:blipFill>
          <a:blip r:embed="rId3"/>
          <a:stretch>
            <a:fillRect/>
          </a:stretch>
        </p:blipFill>
        <p:spPr>
          <a:xfrm>
            <a:off x="782854" y="1605775"/>
            <a:ext cx="3826555" cy="3646449"/>
          </a:xfrm>
          <a:prstGeom prst="rect">
            <a:avLst/>
          </a:prstGeom>
        </p:spPr>
      </p:pic>
      <p:sp>
        <p:nvSpPr>
          <p:cNvPr id="5" name="Title 1">
            <a:extLst>
              <a:ext uri="{FF2B5EF4-FFF2-40B4-BE49-F238E27FC236}">
                <a16:creationId xmlns:a16="http://schemas.microsoft.com/office/drawing/2014/main" id="{18FC8538-2D58-09BA-1444-E67841725FFD}"/>
              </a:ext>
            </a:extLst>
          </p:cNvPr>
          <p:cNvSpPr txBox="1">
            <a:spLocks/>
          </p:cNvSpPr>
          <p:nvPr/>
        </p:nvSpPr>
        <p:spPr>
          <a:xfrm>
            <a:off x="103914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7" name="Title 1">
            <a:extLst>
              <a:ext uri="{FF2B5EF4-FFF2-40B4-BE49-F238E27FC236}">
                <a16:creationId xmlns:a16="http://schemas.microsoft.com/office/drawing/2014/main" id="{D8759F51-0276-42D8-A357-DF87B78B5A19}"/>
              </a:ext>
            </a:extLst>
          </p:cNvPr>
          <p:cNvSpPr txBox="1">
            <a:spLocks/>
          </p:cNvSpPr>
          <p:nvPr/>
        </p:nvSpPr>
        <p:spPr>
          <a:xfrm>
            <a:off x="103914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8" name="Title 1">
            <a:extLst>
              <a:ext uri="{FF2B5EF4-FFF2-40B4-BE49-F238E27FC236}">
                <a16:creationId xmlns:a16="http://schemas.microsoft.com/office/drawing/2014/main" id="{3DBD2F8D-66CB-304F-4C5E-3A6A24D3C3BD}"/>
              </a:ext>
            </a:extLst>
          </p:cNvPr>
          <p:cNvSpPr txBox="1">
            <a:spLocks/>
          </p:cNvSpPr>
          <p:nvPr/>
        </p:nvSpPr>
        <p:spPr>
          <a:xfrm>
            <a:off x="10293466" y="1113811"/>
            <a:ext cx="1690854" cy="30689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9" name="Picture 2" descr="Brain, Idea, Think, Creativity">
            <a:extLst>
              <a:ext uri="{FF2B5EF4-FFF2-40B4-BE49-F238E27FC236}">
                <a16:creationId xmlns:a16="http://schemas.microsoft.com/office/drawing/2014/main" id="{AF802ED6-76C9-6E8D-D6F9-9F84A4787F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556" t="10325" r="10357" b="12587"/>
          <a:stretch/>
        </p:blipFill>
        <p:spPr bwMode="auto">
          <a:xfrm>
            <a:off x="10732267" y="219742"/>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A85E88E6-E028-FD69-1D68-1A822E553048}"/>
              </a:ext>
            </a:extLst>
          </p:cNvPr>
          <p:cNvGrpSpPr/>
          <p:nvPr/>
        </p:nvGrpSpPr>
        <p:grpSpPr>
          <a:xfrm>
            <a:off x="11285220" y="122597"/>
            <a:ext cx="558874" cy="400110"/>
            <a:chOff x="9220105" y="1815321"/>
            <a:chExt cx="751629" cy="522707"/>
          </a:xfrm>
        </p:grpSpPr>
        <p:pic>
          <p:nvPicPr>
            <p:cNvPr id="16" name="Picture 22" descr="Free Bubble Speech vector and picture">
              <a:extLst>
                <a:ext uri="{FF2B5EF4-FFF2-40B4-BE49-F238E27FC236}">
                  <a16:creationId xmlns:a16="http://schemas.microsoft.com/office/drawing/2014/main" id="{8975F395-AD9A-E1F3-E3C8-35AF4401BF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D9403E3-0632-A89A-C960-7CFA823C56EC}"/>
                </a:ext>
              </a:extLst>
            </p:cNvPr>
            <p:cNvSpPr txBox="1"/>
            <p:nvPr/>
          </p:nvSpPr>
          <p:spPr>
            <a:xfrm>
              <a:off x="9230353" y="1855140"/>
              <a:ext cx="609462" cy="307777"/>
            </a:xfrm>
            <a:prstGeom prst="rect">
              <a:avLst/>
            </a:prstGeom>
            <a:noFill/>
          </p:spPr>
          <p:txBody>
            <a:bodyPr wrap="none" rtlCol="0">
              <a:spAutoFit/>
            </a:bodyPr>
            <a:lstStyle/>
            <a:p>
              <a:r>
                <a:rPr lang="en-GB" dirty="0">
                  <a:latin typeface="Dreaming Outloud Script Pro" panose="03050502040304050704" pitchFamily="66" charset="0"/>
                  <a:cs typeface="Dreaming Outloud Script Pro" panose="03050502040304050704" pitchFamily="66" charset="0"/>
                </a:rPr>
                <a:t>a </a:t>
              </a:r>
              <a:r>
                <a:rPr lang="en-GB" dirty="0">
                  <a:latin typeface="Dreaming Outloud Pro" panose="03050502040302030504" pitchFamily="66" charset="0"/>
                  <a:cs typeface="Dreaming Outloud Pro" panose="03050502040302030504" pitchFamily="66" charset="0"/>
                </a:rPr>
                <a:t>b</a:t>
              </a:r>
              <a:r>
                <a:rPr lang="en-GB" dirty="0">
                  <a:latin typeface="Dreaming Outloud Script Pro" panose="03050502040304050704" pitchFamily="66" charset="0"/>
                  <a:cs typeface="Dreaming Outloud Script Pro" panose="03050502040304050704" pitchFamily="66" charset="0"/>
                </a:rPr>
                <a:t> ñ</a:t>
              </a:r>
            </a:p>
          </p:txBody>
        </p:sp>
      </p:grpSp>
      <p:sp>
        <p:nvSpPr>
          <p:cNvPr id="18" name="Title 11">
            <a:extLst>
              <a:ext uri="{FF2B5EF4-FFF2-40B4-BE49-F238E27FC236}">
                <a16:creationId xmlns:a16="http://schemas.microsoft.com/office/drawing/2014/main" id="{360543D7-F6F6-A096-0475-D650146E3F60}"/>
              </a:ext>
            </a:extLst>
          </p:cNvPr>
          <p:cNvSpPr txBox="1">
            <a:spLocks/>
          </p:cNvSpPr>
          <p:nvPr/>
        </p:nvSpPr>
        <p:spPr>
          <a:xfrm>
            <a:off x="10145486" y="1061448"/>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15" name="Graphic 14" descr="Teacher">
            <a:extLst>
              <a:ext uri="{FF2B5EF4-FFF2-40B4-BE49-F238E27FC236}">
                <a16:creationId xmlns:a16="http://schemas.microsoft.com/office/drawing/2014/main" id="{6B326545-6A8E-1D74-498F-F63849B95D8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533" y="81876"/>
            <a:ext cx="914400" cy="914400"/>
          </a:xfrm>
          <a:prstGeom prst="rect">
            <a:avLst/>
          </a:prstGeom>
        </p:spPr>
      </p:pic>
      <p:sp>
        <p:nvSpPr>
          <p:cNvPr id="19" name="Speech Bubble: Rectangle with Corners Rounded 18">
            <a:hlinkClick r:id="" action="ppaction://noaction">
              <a:snd r:embed="rId8" name="t1_w6_s13_1.wav"/>
            </a:hlinkClick>
            <a:extLst>
              <a:ext uri="{FF2B5EF4-FFF2-40B4-BE49-F238E27FC236}">
                <a16:creationId xmlns:a16="http://schemas.microsoft.com/office/drawing/2014/main" id="{61EE5998-5BB9-B739-2A64-5DDBB5F51BDC}"/>
              </a:ext>
            </a:extLst>
          </p:cNvPr>
          <p:cNvSpPr/>
          <p:nvPr/>
        </p:nvSpPr>
        <p:spPr>
          <a:xfrm>
            <a:off x="1067479" y="247980"/>
            <a:ext cx="2312535" cy="634311"/>
          </a:xfrm>
          <a:prstGeom prst="wedgeRoundRectCallout">
            <a:avLst>
              <a:gd name="adj1" fmla="val -62174"/>
              <a:gd name="adj2" fmla="val 26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¿Cómo es?</a:t>
            </a:r>
            <a:endParaRPr lang="en-GB" sz="2800" dirty="0">
              <a:solidFill>
                <a:schemeClr val="bg1"/>
              </a:solidFill>
            </a:endParaRPr>
          </a:p>
        </p:txBody>
      </p:sp>
    </p:spTree>
    <p:extLst>
      <p:ext uri="{BB962C8B-B14F-4D97-AF65-F5344CB8AC3E}">
        <p14:creationId xmlns:p14="http://schemas.microsoft.com/office/powerpoint/2010/main" val="501806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4F538-2ED0-4E68-AA87-04AE189CE184}"/>
              </a:ext>
            </a:extLst>
          </p:cNvPr>
          <p:cNvSpPr>
            <a:spLocks noGrp="1"/>
          </p:cNvSpPr>
          <p:nvPr>
            <p:ph type="title"/>
          </p:nvPr>
        </p:nvSpPr>
        <p:spPr>
          <a:xfrm>
            <a:off x="10391409" y="1112999"/>
            <a:ext cx="1800591" cy="277000"/>
          </a:xfrm>
          <a:noFill/>
        </p:spPr>
        <p:txBody>
          <a:bodyPr>
            <a:noAutofit/>
          </a:bodyPr>
          <a:lstStyle/>
          <a:p>
            <a:pPr algn="ctr"/>
            <a:r>
              <a:rPr lang="en-GB" sz="900" dirty="0" err="1">
                <a:solidFill>
                  <a:schemeClr val="bg1"/>
                </a:solidFill>
                <a:latin typeface="Century Gothic" panose="020B0502020202020204" pitchFamily="34" charset="0"/>
              </a:rPr>
              <a:t>vocabulario</a:t>
            </a:r>
            <a:endParaRPr lang="en-GB" sz="900" dirty="0">
              <a:solidFill>
                <a:schemeClr val="bg1"/>
              </a:solidFill>
              <a:latin typeface="Century Gothic" panose="020B0502020202020204" pitchFamily="34" charset="0"/>
            </a:endParaRPr>
          </a:p>
        </p:txBody>
      </p:sp>
      <p:sp>
        <p:nvSpPr>
          <p:cNvPr id="9" name="TextBox 8">
            <a:extLst>
              <a:ext uri="{FF2B5EF4-FFF2-40B4-BE49-F238E27FC236}">
                <a16:creationId xmlns:a16="http://schemas.microsoft.com/office/drawing/2014/main" id="{235E3BEF-9954-44A5-AAFD-7B8B06EF5939}"/>
              </a:ext>
            </a:extLst>
          </p:cNvPr>
          <p:cNvSpPr txBox="1"/>
          <p:nvPr/>
        </p:nvSpPr>
        <p:spPr>
          <a:xfrm>
            <a:off x="5273919" y="1057105"/>
            <a:ext cx="3182281" cy="1107996"/>
          </a:xfrm>
          <a:prstGeom prst="rect">
            <a:avLst/>
          </a:prstGeom>
          <a:noFill/>
        </p:spPr>
        <p:txBody>
          <a:bodyPr wrap="none" rtlCol="0">
            <a:spAutoFit/>
          </a:bodyPr>
          <a:lstStyle/>
          <a:p>
            <a:r>
              <a:rPr lang="en-GB" sz="6600" b="1" dirty="0">
                <a:solidFill>
                  <a:srgbClr val="002060"/>
                </a:solidFill>
                <a:latin typeface="Century Gothic" panose="020B0502020202020204" pitchFamily="34" charset="0"/>
              </a:rPr>
              <a:t>curiosa</a:t>
            </a:r>
          </a:p>
        </p:txBody>
      </p:sp>
      <p:sp>
        <p:nvSpPr>
          <p:cNvPr id="15" name="TextBox 14">
            <a:extLst>
              <a:ext uri="{FF2B5EF4-FFF2-40B4-BE49-F238E27FC236}">
                <a16:creationId xmlns:a16="http://schemas.microsoft.com/office/drawing/2014/main" id="{19161E8F-AB10-4957-A470-883904FE100E}"/>
              </a:ext>
            </a:extLst>
          </p:cNvPr>
          <p:cNvSpPr txBox="1"/>
          <p:nvPr/>
        </p:nvSpPr>
        <p:spPr>
          <a:xfrm>
            <a:off x="5273919" y="2739367"/>
            <a:ext cx="3656770" cy="1107996"/>
          </a:xfrm>
          <a:prstGeom prst="rect">
            <a:avLst/>
          </a:prstGeom>
          <a:noFill/>
        </p:spPr>
        <p:txBody>
          <a:bodyPr wrap="none" rtlCol="0">
            <a:spAutoFit/>
          </a:bodyPr>
          <a:lstStyle/>
          <a:p>
            <a:r>
              <a:rPr lang="en-GB" sz="6600" b="1" dirty="0" err="1">
                <a:solidFill>
                  <a:srgbClr val="002060"/>
                </a:solidFill>
                <a:latin typeface="Century Gothic" panose="020B0502020202020204" pitchFamily="34" charset="0"/>
              </a:rPr>
              <a:t>nerviosa</a:t>
            </a:r>
            <a:endParaRPr lang="en-GB" sz="6600" b="1" dirty="0">
              <a:solidFill>
                <a:srgbClr val="002060"/>
              </a:solidFill>
              <a:latin typeface="Century Gothic" panose="020B0502020202020204" pitchFamily="34" charset="0"/>
            </a:endParaRPr>
          </a:p>
        </p:txBody>
      </p:sp>
      <p:sp>
        <p:nvSpPr>
          <p:cNvPr id="16" name="TextBox 15">
            <a:extLst>
              <a:ext uri="{FF2B5EF4-FFF2-40B4-BE49-F238E27FC236}">
                <a16:creationId xmlns:a16="http://schemas.microsoft.com/office/drawing/2014/main" id="{827A918A-3F83-492C-8498-901F1C88DB44}"/>
              </a:ext>
            </a:extLst>
          </p:cNvPr>
          <p:cNvSpPr txBox="1"/>
          <p:nvPr/>
        </p:nvSpPr>
        <p:spPr>
          <a:xfrm>
            <a:off x="5273919" y="4421629"/>
            <a:ext cx="3639138" cy="1107996"/>
          </a:xfrm>
          <a:prstGeom prst="rect">
            <a:avLst/>
          </a:prstGeom>
          <a:noFill/>
        </p:spPr>
        <p:txBody>
          <a:bodyPr wrap="none" rtlCol="0">
            <a:spAutoFit/>
          </a:bodyPr>
          <a:lstStyle/>
          <a:p>
            <a:r>
              <a:rPr lang="en-GB" sz="6600" b="1" dirty="0" err="1">
                <a:solidFill>
                  <a:srgbClr val="002060"/>
                </a:solidFill>
                <a:latin typeface="Century Gothic" panose="020B0502020202020204" pitchFamily="34" charset="0"/>
              </a:rPr>
              <a:t>nervioso</a:t>
            </a:r>
            <a:endParaRPr lang="en-GB" sz="6600" b="1" dirty="0">
              <a:solidFill>
                <a:srgbClr val="002060"/>
              </a:solidFill>
              <a:latin typeface="Century Gothic" panose="020B0502020202020204" pitchFamily="34" charset="0"/>
            </a:endParaRPr>
          </a:p>
        </p:txBody>
      </p:sp>
      <p:sp>
        <p:nvSpPr>
          <p:cNvPr id="17" name="Rectangle: Rounded Corners 16">
            <a:extLst>
              <a:ext uri="{FF2B5EF4-FFF2-40B4-BE49-F238E27FC236}">
                <a16:creationId xmlns:a16="http://schemas.microsoft.com/office/drawing/2014/main" id="{E141ECE6-7EBC-4A71-98F2-C1567A50B23D}"/>
              </a:ext>
            </a:extLst>
          </p:cNvPr>
          <p:cNvSpPr/>
          <p:nvPr/>
        </p:nvSpPr>
        <p:spPr>
          <a:xfrm>
            <a:off x="5215737" y="2795643"/>
            <a:ext cx="3966900" cy="1142445"/>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343E9F18-7478-4073-8A28-74D379BAC782}"/>
              </a:ext>
            </a:extLst>
          </p:cNvPr>
          <p:cNvPicPr>
            <a:picLocks noChangeAspect="1"/>
          </p:cNvPicPr>
          <p:nvPr/>
        </p:nvPicPr>
        <p:blipFill>
          <a:blip r:embed="rId3"/>
          <a:stretch>
            <a:fillRect/>
          </a:stretch>
        </p:blipFill>
        <p:spPr>
          <a:xfrm>
            <a:off x="182228" y="695460"/>
            <a:ext cx="4325891" cy="4692900"/>
          </a:xfrm>
          <a:prstGeom prst="rect">
            <a:avLst/>
          </a:prstGeom>
        </p:spPr>
      </p:pic>
      <p:sp>
        <p:nvSpPr>
          <p:cNvPr id="6" name="Title 1">
            <a:extLst>
              <a:ext uri="{FF2B5EF4-FFF2-40B4-BE49-F238E27FC236}">
                <a16:creationId xmlns:a16="http://schemas.microsoft.com/office/drawing/2014/main" id="{D1D05FD3-48CB-9191-702B-62E933D146D7}"/>
              </a:ext>
            </a:extLst>
          </p:cNvPr>
          <p:cNvSpPr txBox="1">
            <a:spLocks/>
          </p:cNvSpPr>
          <p:nvPr/>
        </p:nvSpPr>
        <p:spPr>
          <a:xfrm>
            <a:off x="103914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7" name="Title 1">
            <a:extLst>
              <a:ext uri="{FF2B5EF4-FFF2-40B4-BE49-F238E27FC236}">
                <a16:creationId xmlns:a16="http://schemas.microsoft.com/office/drawing/2014/main" id="{EF11FD01-C3B2-B735-FC00-6DB85007D913}"/>
              </a:ext>
            </a:extLst>
          </p:cNvPr>
          <p:cNvSpPr txBox="1">
            <a:spLocks/>
          </p:cNvSpPr>
          <p:nvPr/>
        </p:nvSpPr>
        <p:spPr>
          <a:xfrm>
            <a:off x="103914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8" name="Title 1">
            <a:extLst>
              <a:ext uri="{FF2B5EF4-FFF2-40B4-BE49-F238E27FC236}">
                <a16:creationId xmlns:a16="http://schemas.microsoft.com/office/drawing/2014/main" id="{9E8AB984-4589-17B2-A534-752BC397FF57}"/>
              </a:ext>
            </a:extLst>
          </p:cNvPr>
          <p:cNvSpPr txBox="1">
            <a:spLocks/>
          </p:cNvSpPr>
          <p:nvPr/>
        </p:nvSpPr>
        <p:spPr>
          <a:xfrm>
            <a:off x="10293466" y="1113811"/>
            <a:ext cx="1690854" cy="30689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10" name="Picture 2" descr="Brain, Idea, Think, Creativity">
            <a:extLst>
              <a:ext uri="{FF2B5EF4-FFF2-40B4-BE49-F238E27FC236}">
                <a16:creationId xmlns:a16="http://schemas.microsoft.com/office/drawing/2014/main" id="{F8991622-8E98-0EF7-08E3-11D72F52C9C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556" t="10325" r="10357" b="12587"/>
          <a:stretch/>
        </p:blipFill>
        <p:spPr bwMode="auto">
          <a:xfrm>
            <a:off x="10732267" y="219742"/>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B64E7791-9A82-4CE7-1C57-138456855C06}"/>
              </a:ext>
            </a:extLst>
          </p:cNvPr>
          <p:cNvGrpSpPr/>
          <p:nvPr/>
        </p:nvGrpSpPr>
        <p:grpSpPr>
          <a:xfrm>
            <a:off x="11285220" y="122597"/>
            <a:ext cx="558874" cy="400110"/>
            <a:chOff x="9220105" y="1815321"/>
            <a:chExt cx="751629" cy="522707"/>
          </a:xfrm>
        </p:grpSpPr>
        <p:pic>
          <p:nvPicPr>
            <p:cNvPr id="13" name="Picture 22" descr="Free Bubble Speech vector and picture">
              <a:extLst>
                <a:ext uri="{FF2B5EF4-FFF2-40B4-BE49-F238E27FC236}">
                  <a16:creationId xmlns:a16="http://schemas.microsoft.com/office/drawing/2014/main" id="{A8865692-7A9E-265B-DD16-8B578A6FF9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E2F2FBC-5452-B439-607D-D043FCD02FE7}"/>
                </a:ext>
              </a:extLst>
            </p:cNvPr>
            <p:cNvSpPr txBox="1"/>
            <p:nvPr/>
          </p:nvSpPr>
          <p:spPr>
            <a:xfrm>
              <a:off x="9230353" y="1855140"/>
              <a:ext cx="609462" cy="307777"/>
            </a:xfrm>
            <a:prstGeom prst="rect">
              <a:avLst/>
            </a:prstGeom>
            <a:noFill/>
          </p:spPr>
          <p:txBody>
            <a:bodyPr wrap="none" rtlCol="0">
              <a:spAutoFit/>
            </a:bodyPr>
            <a:lstStyle/>
            <a:p>
              <a:r>
                <a:rPr lang="en-GB" dirty="0">
                  <a:latin typeface="Dreaming Outloud Script Pro" panose="03050502040304050704" pitchFamily="66" charset="0"/>
                  <a:cs typeface="Dreaming Outloud Script Pro" panose="03050502040304050704" pitchFamily="66" charset="0"/>
                </a:rPr>
                <a:t>a </a:t>
              </a:r>
              <a:r>
                <a:rPr lang="en-GB" dirty="0">
                  <a:latin typeface="Dreaming Outloud Pro" panose="03050502040302030504" pitchFamily="66" charset="0"/>
                  <a:cs typeface="Dreaming Outloud Pro" panose="03050502040302030504" pitchFamily="66" charset="0"/>
                </a:rPr>
                <a:t>b</a:t>
              </a:r>
              <a:r>
                <a:rPr lang="en-GB" dirty="0">
                  <a:latin typeface="Dreaming Outloud Script Pro" panose="03050502040304050704" pitchFamily="66" charset="0"/>
                  <a:cs typeface="Dreaming Outloud Script Pro" panose="03050502040304050704" pitchFamily="66" charset="0"/>
                </a:rPr>
                <a:t> ñ</a:t>
              </a:r>
            </a:p>
          </p:txBody>
        </p:sp>
      </p:grpSp>
      <p:sp>
        <p:nvSpPr>
          <p:cNvPr id="18" name="Title 11">
            <a:extLst>
              <a:ext uri="{FF2B5EF4-FFF2-40B4-BE49-F238E27FC236}">
                <a16:creationId xmlns:a16="http://schemas.microsoft.com/office/drawing/2014/main" id="{63703F89-8089-D7F3-7337-7260E364FAB9}"/>
              </a:ext>
            </a:extLst>
          </p:cNvPr>
          <p:cNvSpPr txBox="1">
            <a:spLocks/>
          </p:cNvSpPr>
          <p:nvPr/>
        </p:nvSpPr>
        <p:spPr>
          <a:xfrm>
            <a:off x="10145486" y="1061448"/>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11" name="Graphic 10" descr="Teacher">
            <a:extLst>
              <a:ext uri="{FF2B5EF4-FFF2-40B4-BE49-F238E27FC236}">
                <a16:creationId xmlns:a16="http://schemas.microsoft.com/office/drawing/2014/main" id="{13D405A1-ADAC-E65A-92C5-97A54FDABF5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533" y="81876"/>
            <a:ext cx="914400" cy="914400"/>
          </a:xfrm>
          <a:prstGeom prst="rect">
            <a:avLst/>
          </a:prstGeom>
        </p:spPr>
      </p:pic>
      <p:sp>
        <p:nvSpPr>
          <p:cNvPr id="19" name="Speech Bubble: Rectangle with Corners Rounded 18">
            <a:hlinkClick r:id="" action="ppaction://noaction">
              <a:snd r:embed="rId8" name="t1_w6_s13_1.wav"/>
            </a:hlinkClick>
            <a:extLst>
              <a:ext uri="{FF2B5EF4-FFF2-40B4-BE49-F238E27FC236}">
                <a16:creationId xmlns:a16="http://schemas.microsoft.com/office/drawing/2014/main" id="{0E0BCE1A-D7D7-5AAA-E6DD-5791DED2E40A}"/>
              </a:ext>
            </a:extLst>
          </p:cNvPr>
          <p:cNvSpPr/>
          <p:nvPr/>
        </p:nvSpPr>
        <p:spPr>
          <a:xfrm>
            <a:off x="1067479" y="247980"/>
            <a:ext cx="2312535" cy="634311"/>
          </a:xfrm>
          <a:prstGeom prst="wedgeRoundRectCallout">
            <a:avLst>
              <a:gd name="adj1" fmla="val -62174"/>
              <a:gd name="adj2" fmla="val 26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¿Cómo es?</a:t>
            </a:r>
            <a:endParaRPr lang="en-GB" sz="2800" dirty="0">
              <a:solidFill>
                <a:schemeClr val="bg1"/>
              </a:solidFill>
            </a:endParaRPr>
          </a:p>
        </p:txBody>
      </p:sp>
    </p:spTree>
    <p:extLst>
      <p:ext uri="{BB962C8B-B14F-4D97-AF65-F5344CB8AC3E}">
        <p14:creationId xmlns:p14="http://schemas.microsoft.com/office/powerpoint/2010/main" val="219898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4F538-2ED0-4E68-AA87-04AE189CE184}"/>
              </a:ext>
            </a:extLst>
          </p:cNvPr>
          <p:cNvSpPr>
            <a:spLocks noGrp="1"/>
          </p:cNvSpPr>
          <p:nvPr>
            <p:ph type="title"/>
          </p:nvPr>
        </p:nvSpPr>
        <p:spPr>
          <a:xfrm>
            <a:off x="10391409" y="1112999"/>
            <a:ext cx="1800591" cy="277000"/>
          </a:xfrm>
          <a:noFill/>
        </p:spPr>
        <p:txBody>
          <a:bodyPr>
            <a:noAutofit/>
          </a:bodyPr>
          <a:lstStyle/>
          <a:p>
            <a:pPr algn="ctr"/>
            <a:r>
              <a:rPr lang="en-GB" sz="900" dirty="0" err="1">
                <a:solidFill>
                  <a:schemeClr val="bg1"/>
                </a:solidFill>
                <a:latin typeface="Century Gothic" panose="020B0502020202020204" pitchFamily="34" charset="0"/>
              </a:rPr>
              <a:t>vocabulario</a:t>
            </a:r>
            <a:endParaRPr lang="en-GB" sz="900" dirty="0">
              <a:solidFill>
                <a:schemeClr val="bg1"/>
              </a:solidFill>
              <a:latin typeface="Century Gothic" panose="020B0502020202020204" pitchFamily="34" charset="0"/>
            </a:endParaRPr>
          </a:p>
        </p:txBody>
      </p:sp>
      <p:sp>
        <p:nvSpPr>
          <p:cNvPr id="9" name="TextBox 8">
            <a:extLst>
              <a:ext uri="{FF2B5EF4-FFF2-40B4-BE49-F238E27FC236}">
                <a16:creationId xmlns:a16="http://schemas.microsoft.com/office/drawing/2014/main" id="{235E3BEF-9954-44A5-AAFD-7B8B06EF5939}"/>
              </a:ext>
            </a:extLst>
          </p:cNvPr>
          <p:cNvSpPr txBox="1"/>
          <p:nvPr/>
        </p:nvSpPr>
        <p:spPr>
          <a:xfrm>
            <a:off x="5273919" y="1057105"/>
            <a:ext cx="3894015" cy="1107996"/>
          </a:xfrm>
          <a:prstGeom prst="rect">
            <a:avLst/>
          </a:prstGeom>
          <a:noFill/>
        </p:spPr>
        <p:txBody>
          <a:bodyPr wrap="none" rtlCol="0">
            <a:spAutoFit/>
          </a:bodyPr>
          <a:lstStyle/>
          <a:p>
            <a:r>
              <a:rPr lang="en-GB" sz="6600" b="1" dirty="0" err="1">
                <a:solidFill>
                  <a:srgbClr val="002060"/>
                </a:solidFill>
                <a:latin typeface="Century Gothic" panose="020B0502020202020204" pitchFamily="34" charset="0"/>
              </a:rPr>
              <a:t>elegante</a:t>
            </a:r>
            <a:endParaRPr lang="en-GB" sz="6600" b="1" dirty="0">
              <a:solidFill>
                <a:srgbClr val="002060"/>
              </a:solidFill>
              <a:latin typeface="Century Gothic" panose="020B0502020202020204" pitchFamily="34" charset="0"/>
            </a:endParaRPr>
          </a:p>
        </p:txBody>
      </p:sp>
      <p:sp>
        <p:nvSpPr>
          <p:cNvPr id="15" name="TextBox 14">
            <a:extLst>
              <a:ext uri="{FF2B5EF4-FFF2-40B4-BE49-F238E27FC236}">
                <a16:creationId xmlns:a16="http://schemas.microsoft.com/office/drawing/2014/main" id="{19161E8F-AB10-4957-A470-883904FE100E}"/>
              </a:ext>
            </a:extLst>
          </p:cNvPr>
          <p:cNvSpPr txBox="1"/>
          <p:nvPr/>
        </p:nvSpPr>
        <p:spPr>
          <a:xfrm>
            <a:off x="5273919" y="2739367"/>
            <a:ext cx="2132315" cy="1107996"/>
          </a:xfrm>
          <a:prstGeom prst="rect">
            <a:avLst/>
          </a:prstGeom>
          <a:noFill/>
        </p:spPr>
        <p:txBody>
          <a:bodyPr wrap="none" rtlCol="0">
            <a:spAutoFit/>
          </a:bodyPr>
          <a:lstStyle/>
          <a:p>
            <a:r>
              <a:rPr lang="en-GB" sz="6600" b="1" dirty="0" err="1">
                <a:solidFill>
                  <a:srgbClr val="002060"/>
                </a:solidFill>
                <a:latin typeface="Century Gothic" panose="020B0502020202020204" pitchFamily="34" charset="0"/>
              </a:rPr>
              <a:t>seria</a:t>
            </a:r>
            <a:endParaRPr lang="en-GB" sz="6600" b="1" dirty="0">
              <a:solidFill>
                <a:srgbClr val="002060"/>
              </a:solidFill>
              <a:latin typeface="Century Gothic" panose="020B0502020202020204" pitchFamily="34" charset="0"/>
            </a:endParaRPr>
          </a:p>
        </p:txBody>
      </p:sp>
      <p:sp>
        <p:nvSpPr>
          <p:cNvPr id="16" name="TextBox 15">
            <a:extLst>
              <a:ext uri="{FF2B5EF4-FFF2-40B4-BE49-F238E27FC236}">
                <a16:creationId xmlns:a16="http://schemas.microsoft.com/office/drawing/2014/main" id="{827A918A-3F83-492C-8498-901F1C88DB44}"/>
              </a:ext>
            </a:extLst>
          </p:cNvPr>
          <p:cNvSpPr txBox="1"/>
          <p:nvPr/>
        </p:nvSpPr>
        <p:spPr>
          <a:xfrm>
            <a:off x="5273919" y="4421629"/>
            <a:ext cx="3810659" cy="1107996"/>
          </a:xfrm>
          <a:prstGeom prst="rect">
            <a:avLst/>
          </a:prstGeom>
          <a:noFill/>
        </p:spPr>
        <p:txBody>
          <a:bodyPr wrap="none" rtlCol="0">
            <a:spAutoFit/>
          </a:bodyPr>
          <a:lstStyle/>
          <a:p>
            <a:r>
              <a:rPr lang="en-GB" sz="6600" b="1" dirty="0" err="1">
                <a:solidFill>
                  <a:srgbClr val="002060"/>
                </a:solidFill>
                <a:latin typeface="Century Gothic" panose="020B0502020202020204" pitchFamily="34" charset="0"/>
              </a:rPr>
              <a:t>tranquila</a:t>
            </a:r>
            <a:endParaRPr lang="en-GB" sz="6600" b="1" dirty="0">
              <a:solidFill>
                <a:srgbClr val="002060"/>
              </a:solidFill>
              <a:latin typeface="Century Gothic" panose="020B0502020202020204" pitchFamily="34" charset="0"/>
            </a:endParaRPr>
          </a:p>
        </p:txBody>
      </p:sp>
      <p:sp>
        <p:nvSpPr>
          <p:cNvPr id="17" name="Rectangle: Rounded Corners 16">
            <a:extLst>
              <a:ext uri="{FF2B5EF4-FFF2-40B4-BE49-F238E27FC236}">
                <a16:creationId xmlns:a16="http://schemas.microsoft.com/office/drawing/2014/main" id="{E141ECE6-7EBC-4A71-98F2-C1567A50B23D}"/>
              </a:ext>
            </a:extLst>
          </p:cNvPr>
          <p:cNvSpPr/>
          <p:nvPr/>
        </p:nvSpPr>
        <p:spPr>
          <a:xfrm>
            <a:off x="5237476" y="1112999"/>
            <a:ext cx="3966900" cy="1142445"/>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text&#10;&#10;Description automatically generated">
            <a:extLst>
              <a:ext uri="{FF2B5EF4-FFF2-40B4-BE49-F238E27FC236}">
                <a16:creationId xmlns:a16="http://schemas.microsoft.com/office/drawing/2014/main" id="{ECF0D690-378C-4D26-98DD-3986B7106B49}"/>
              </a:ext>
            </a:extLst>
          </p:cNvPr>
          <p:cNvPicPr>
            <a:picLocks noChangeAspect="1"/>
          </p:cNvPicPr>
          <p:nvPr/>
        </p:nvPicPr>
        <p:blipFill>
          <a:blip r:embed="rId3"/>
          <a:stretch>
            <a:fillRect/>
          </a:stretch>
        </p:blipFill>
        <p:spPr>
          <a:xfrm>
            <a:off x="338777" y="1251499"/>
            <a:ext cx="4625012" cy="5499651"/>
          </a:xfrm>
          <a:prstGeom prst="rect">
            <a:avLst/>
          </a:prstGeom>
        </p:spPr>
      </p:pic>
      <p:sp>
        <p:nvSpPr>
          <p:cNvPr id="6" name="Title 1">
            <a:extLst>
              <a:ext uri="{FF2B5EF4-FFF2-40B4-BE49-F238E27FC236}">
                <a16:creationId xmlns:a16="http://schemas.microsoft.com/office/drawing/2014/main" id="{36954446-0F80-F806-8EC6-C114D38D5B10}"/>
              </a:ext>
            </a:extLst>
          </p:cNvPr>
          <p:cNvSpPr txBox="1">
            <a:spLocks/>
          </p:cNvSpPr>
          <p:nvPr/>
        </p:nvSpPr>
        <p:spPr>
          <a:xfrm>
            <a:off x="103914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7" name="Title 1">
            <a:extLst>
              <a:ext uri="{FF2B5EF4-FFF2-40B4-BE49-F238E27FC236}">
                <a16:creationId xmlns:a16="http://schemas.microsoft.com/office/drawing/2014/main" id="{379CBCC4-5D6A-E69E-0CCC-A37D8443D51D}"/>
              </a:ext>
            </a:extLst>
          </p:cNvPr>
          <p:cNvSpPr txBox="1">
            <a:spLocks/>
          </p:cNvSpPr>
          <p:nvPr/>
        </p:nvSpPr>
        <p:spPr>
          <a:xfrm>
            <a:off x="103914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8" name="Title 1">
            <a:extLst>
              <a:ext uri="{FF2B5EF4-FFF2-40B4-BE49-F238E27FC236}">
                <a16:creationId xmlns:a16="http://schemas.microsoft.com/office/drawing/2014/main" id="{7A24BEC5-6FAB-2C06-84ED-686F854C68C7}"/>
              </a:ext>
            </a:extLst>
          </p:cNvPr>
          <p:cNvSpPr txBox="1">
            <a:spLocks/>
          </p:cNvSpPr>
          <p:nvPr/>
        </p:nvSpPr>
        <p:spPr>
          <a:xfrm>
            <a:off x="10293466" y="1113811"/>
            <a:ext cx="1690854" cy="30689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10" name="Picture 2" descr="Brain, Idea, Think, Creativity">
            <a:extLst>
              <a:ext uri="{FF2B5EF4-FFF2-40B4-BE49-F238E27FC236}">
                <a16:creationId xmlns:a16="http://schemas.microsoft.com/office/drawing/2014/main" id="{B26AF136-9AAD-5A56-8E9C-999423CBADF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556" t="10325" r="10357" b="12587"/>
          <a:stretch/>
        </p:blipFill>
        <p:spPr bwMode="auto">
          <a:xfrm>
            <a:off x="10732267" y="219742"/>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E1808C4E-3664-3242-AF46-E6C744982BB4}"/>
              </a:ext>
            </a:extLst>
          </p:cNvPr>
          <p:cNvGrpSpPr/>
          <p:nvPr/>
        </p:nvGrpSpPr>
        <p:grpSpPr>
          <a:xfrm>
            <a:off x="11285220" y="122597"/>
            <a:ext cx="558874" cy="400110"/>
            <a:chOff x="9220105" y="1815321"/>
            <a:chExt cx="751629" cy="522707"/>
          </a:xfrm>
        </p:grpSpPr>
        <p:pic>
          <p:nvPicPr>
            <p:cNvPr id="13" name="Picture 22" descr="Free Bubble Speech vector and picture">
              <a:extLst>
                <a:ext uri="{FF2B5EF4-FFF2-40B4-BE49-F238E27FC236}">
                  <a16:creationId xmlns:a16="http://schemas.microsoft.com/office/drawing/2014/main" id="{5E2EA0E4-DECD-F7A3-74B9-46142197A9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DCADF9A-4A04-F99D-E206-E1BBC6C69E5B}"/>
                </a:ext>
              </a:extLst>
            </p:cNvPr>
            <p:cNvSpPr txBox="1"/>
            <p:nvPr/>
          </p:nvSpPr>
          <p:spPr>
            <a:xfrm>
              <a:off x="9230353" y="1855140"/>
              <a:ext cx="609462" cy="307777"/>
            </a:xfrm>
            <a:prstGeom prst="rect">
              <a:avLst/>
            </a:prstGeom>
            <a:noFill/>
          </p:spPr>
          <p:txBody>
            <a:bodyPr wrap="none" rtlCol="0">
              <a:spAutoFit/>
            </a:bodyPr>
            <a:lstStyle/>
            <a:p>
              <a:r>
                <a:rPr lang="en-GB" dirty="0">
                  <a:latin typeface="Dreaming Outloud Script Pro" panose="03050502040304050704" pitchFamily="66" charset="0"/>
                  <a:cs typeface="Dreaming Outloud Script Pro" panose="03050502040304050704" pitchFamily="66" charset="0"/>
                </a:rPr>
                <a:t>a </a:t>
              </a:r>
              <a:r>
                <a:rPr lang="en-GB" dirty="0">
                  <a:latin typeface="Dreaming Outloud Pro" panose="03050502040302030504" pitchFamily="66" charset="0"/>
                  <a:cs typeface="Dreaming Outloud Pro" panose="03050502040302030504" pitchFamily="66" charset="0"/>
                </a:rPr>
                <a:t>b</a:t>
              </a:r>
              <a:r>
                <a:rPr lang="en-GB" dirty="0">
                  <a:latin typeface="Dreaming Outloud Script Pro" panose="03050502040304050704" pitchFamily="66" charset="0"/>
                  <a:cs typeface="Dreaming Outloud Script Pro" panose="03050502040304050704" pitchFamily="66" charset="0"/>
                </a:rPr>
                <a:t> ñ</a:t>
              </a:r>
            </a:p>
          </p:txBody>
        </p:sp>
      </p:grpSp>
      <p:sp>
        <p:nvSpPr>
          <p:cNvPr id="18" name="Title 11">
            <a:extLst>
              <a:ext uri="{FF2B5EF4-FFF2-40B4-BE49-F238E27FC236}">
                <a16:creationId xmlns:a16="http://schemas.microsoft.com/office/drawing/2014/main" id="{E4BFFDB9-D29E-2655-1E13-2C7C9D351841}"/>
              </a:ext>
            </a:extLst>
          </p:cNvPr>
          <p:cNvSpPr txBox="1">
            <a:spLocks/>
          </p:cNvSpPr>
          <p:nvPr/>
        </p:nvSpPr>
        <p:spPr>
          <a:xfrm>
            <a:off x="10145486" y="1061448"/>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11" name="Graphic 10" descr="Teacher">
            <a:extLst>
              <a:ext uri="{FF2B5EF4-FFF2-40B4-BE49-F238E27FC236}">
                <a16:creationId xmlns:a16="http://schemas.microsoft.com/office/drawing/2014/main" id="{F67CF39F-A573-A0EC-0311-C8BA5C2B280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533" y="81876"/>
            <a:ext cx="914400" cy="914400"/>
          </a:xfrm>
          <a:prstGeom prst="rect">
            <a:avLst/>
          </a:prstGeom>
        </p:spPr>
      </p:pic>
      <p:sp>
        <p:nvSpPr>
          <p:cNvPr id="19" name="Speech Bubble: Rectangle with Corners Rounded 18">
            <a:hlinkClick r:id="" action="ppaction://noaction">
              <a:snd r:embed="rId8" name="t1_w6_s13_1.wav"/>
            </a:hlinkClick>
            <a:extLst>
              <a:ext uri="{FF2B5EF4-FFF2-40B4-BE49-F238E27FC236}">
                <a16:creationId xmlns:a16="http://schemas.microsoft.com/office/drawing/2014/main" id="{326D6F66-BDE6-2E63-E406-557BECFD7945}"/>
              </a:ext>
            </a:extLst>
          </p:cNvPr>
          <p:cNvSpPr/>
          <p:nvPr/>
        </p:nvSpPr>
        <p:spPr>
          <a:xfrm>
            <a:off x="1067479" y="247980"/>
            <a:ext cx="2312535" cy="634311"/>
          </a:xfrm>
          <a:prstGeom prst="wedgeRoundRectCallout">
            <a:avLst>
              <a:gd name="adj1" fmla="val -62174"/>
              <a:gd name="adj2" fmla="val 26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¿Cómo es?</a:t>
            </a:r>
            <a:endParaRPr lang="en-GB" sz="2800" dirty="0">
              <a:solidFill>
                <a:schemeClr val="bg1"/>
              </a:solidFill>
            </a:endParaRPr>
          </a:p>
        </p:txBody>
      </p:sp>
    </p:spTree>
    <p:extLst>
      <p:ext uri="{BB962C8B-B14F-4D97-AF65-F5344CB8AC3E}">
        <p14:creationId xmlns:p14="http://schemas.microsoft.com/office/powerpoint/2010/main" val="268256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4F538-2ED0-4E68-AA87-04AE189CE184}"/>
              </a:ext>
            </a:extLst>
          </p:cNvPr>
          <p:cNvSpPr>
            <a:spLocks noGrp="1"/>
          </p:cNvSpPr>
          <p:nvPr>
            <p:ph type="title"/>
          </p:nvPr>
        </p:nvSpPr>
        <p:spPr>
          <a:xfrm>
            <a:off x="10391409" y="1112999"/>
            <a:ext cx="1800591" cy="277000"/>
          </a:xfrm>
          <a:noFill/>
        </p:spPr>
        <p:txBody>
          <a:bodyPr>
            <a:noAutofit/>
          </a:bodyPr>
          <a:lstStyle/>
          <a:p>
            <a:pPr algn="ctr"/>
            <a:r>
              <a:rPr lang="en-GB" sz="1000" dirty="0" err="1">
                <a:solidFill>
                  <a:schemeClr val="bg1"/>
                </a:solidFill>
                <a:latin typeface="Century Gothic" panose="020B0502020202020204" pitchFamily="34" charset="0"/>
              </a:rPr>
              <a:t>vocabulario</a:t>
            </a:r>
            <a:endParaRPr lang="en-GB" sz="1000" dirty="0">
              <a:solidFill>
                <a:schemeClr val="bg1"/>
              </a:solidFill>
              <a:latin typeface="Century Gothic" panose="020B0502020202020204" pitchFamily="34" charset="0"/>
            </a:endParaRPr>
          </a:p>
        </p:txBody>
      </p:sp>
      <p:sp>
        <p:nvSpPr>
          <p:cNvPr id="9" name="TextBox 8">
            <a:extLst>
              <a:ext uri="{FF2B5EF4-FFF2-40B4-BE49-F238E27FC236}">
                <a16:creationId xmlns:a16="http://schemas.microsoft.com/office/drawing/2014/main" id="{235E3BEF-9954-44A5-AAFD-7B8B06EF5939}"/>
              </a:ext>
            </a:extLst>
          </p:cNvPr>
          <p:cNvSpPr txBox="1"/>
          <p:nvPr/>
        </p:nvSpPr>
        <p:spPr>
          <a:xfrm>
            <a:off x="5190563" y="1057105"/>
            <a:ext cx="3894015" cy="1107996"/>
          </a:xfrm>
          <a:prstGeom prst="rect">
            <a:avLst/>
          </a:prstGeom>
          <a:noFill/>
        </p:spPr>
        <p:txBody>
          <a:bodyPr wrap="none" rtlCol="0">
            <a:spAutoFit/>
          </a:bodyPr>
          <a:lstStyle/>
          <a:p>
            <a:r>
              <a:rPr lang="en-GB" sz="6600" b="1" dirty="0" err="1">
                <a:solidFill>
                  <a:srgbClr val="002060"/>
                </a:solidFill>
                <a:latin typeface="Century Gothic" panose="020B0502020202020204" pitchFamily="34" charset="0"/>
              </a:rPr>
              <a:t>elegante</a:t>
            </a:r>
            <a:endParaRPr lang="en-GB" sz="6600" b="1" dirty="0">
              <a:solidFill>
                <a:srgbClr val="002060"/>
              </a:solidFill>
              <a:latin typeface="Century Gothic" panose="020B0502020202020204" pitchFamily="34" charset="0"/>
            </a:endParaRPr>
          </a:p>
        </p:txBody>
      </p:sp>
      <p:sp>
        <p:nvSpPr>
          <p:cNvPr id="15" name="TextBox 14">
            <a:extLst>
              <a:ext uri="{FF2B5EF4-FFF2-40B4-BE49-F238E27FC236}">
                <a16:creationId xmlns:a16="http://schemas.microsoft.com/office/drawing/2014/main" id="{19161E8F-AB10-4957-A470-883904FE100E}"/>
              </a:ext>
            </a:extLst>
          </p:cNvPr>
          <p:cNvSpPr txBox="1"/>
          <p:nvPr/>
        </p:nvSpPr>
        <p:spPr>
          <a:xfrm>
            <a:off x="5273919" y="2739367"/>
            <a:ext cx="1760418" cy="1107996"/>
          </a:xfrm>
          <a:prstGeom prst="rect">
            <a:avLst/>
          </a:prstGeom>
          <a:noFill/>
        </p:spPr>
        <p:txBody>
          <a:bodyPr wrap="none" rtlCol="0">
            <a:spAutoFit/>
          </a:bodyPr>
          <a:lstStyle/>
          <a:p>
            <a:r>
              <a:rPr lang="en-GB" sz="6600" b="1" dirty="0" err="1">
                <a:solidFill>
                  <a:srgbClr val="002060"/>
                </a:solidFill>
                <a:latin typeface="Century Gothic" panose="020B0502020202020204" pitchFamily="34" charset="0"/>
              </a:rPr>
              <a:t>feliz</a:t>
            </a:r>
            <a:endParaRPr lang="en-GB" sz="6600" b="1" dirty="0">
              <a:solidFill>
                <a:srgbClr val="002060"/>
              </a:solidFill>
              <a:latin typeface="Century Gothic" panose="020B0502020202020204" pitchFamily="34" charset="0"/>
            </a:endParaRPr>
          </a:p>
        </p:txBody>
      </p:sp>
      <p:sp>
        <p:nvSpPr>
          <p:cNvPr id="16" name="TextBox 15">
            <a:extLst>
              <a:ext uri="{FF2B5EF4-FFF2-40B4-BE49-F238E27FC236}">
                <a16:creationId xmlns:a16="http://schemas.microsoft.com/office/drawing/2014/main" id="{827A918A-3F83-492C-8498-901F1C88DB44}"/>
              </a:ext>
            </a:extLst>
          </p:cNvPr>
          <p:cNvSpPr txBox="1"/>
          <p:nvPr/>
        </p:nvSpPr>
        <p:spPr>
          <a:xfrm>
            <a:off x="5273919" y="4421629"/>
            <a:ext cx="3793026" cy="1107996"/>
          </a:xfrm>
          <a:prstGeom prst="rect">
            <a:avLst/>
          </a:prstGeom>
          <a:noFill/>
        </p:spPr>
        <p:txBody>
          <a:bodyPr wrap="none" rtlCol="0">
            <a:spAutoFit/>
          </a:bodyPr>
          <a:lstStyle/>
          <a:p>
            <a:r>
              <a:rPr lang="en-GB" sz="6600" b="1" dirty="0" err="1">
                <a:solidFill>
                  <a:srgbClr val="002060"/>
                </a:solidFill>
                <a:latin typeface="Century Gothic" panose="020B0502020202020204" pitchFamily="34" charset="0"/>
              </a:rPr>
              <a:t>tranquilo</a:t>
            </a:r>
            <a:endParaRPr lang="en-GB" sz="6600" b="1" dirty="0">
              <a:solidFill>
                <a:srgbClr val="002060"/>
              </a:solidFill>
              <a:latin typeface="Century Gothic" panose="020B0502020202020204" pitchFamily="34" charset="0"/>
            </a:endParaRPr>
          </a:p>
        </p:txBody>
      </p:sp>
      <p:sp>
        <p:nvSpPr>
          <p:cNvPr id="17" name="Rectangle: Rounded Corners 16">
            <a:extLst>
              <a:ext uri="{FF2B5EF4-FFF2-40B4-BE49-F238E27FC236}">
                <a16:creationId xmlns:a16="http://schemas.microsoft.com/office/drawing/2014/main" id="{E141ECE6-7EBC-4A71-98F2-C1567A50B23D}"/>
              </a:ext>
            </a:extLst>
          </p:cNvPr>
          <p:cNvSpPr/>
          <p:nvPr/>
        </p:nvSpPr>
        <p:spPr>
          <a:xfrm>
            <a:off x="5063219" y="2740611"/>
            <a:ext cx="2162771" cy="1142445"/>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Shape, circle&#10;&#10;Description automatically generated">
            <a:extLst>
              <a:ext uri="{FF2B5EF4-FFF2-40B4-BE49-F238E27FC236}">
                <a16:creationId xmlns:a16="http://schemas.microsoft.com/office/drawing/2014/main" id="{B6BAF17C-0956-4A85-B63F-E9E6818295D8}"/>
              </a:ext>
            </a:extLst>
          </p:cNvPr>
          <p:cNvPicPr>
            <a:picLocks noChangeAspect="1"/>
          </p:cNvPicPr>
          <p:nvPr/>
        </p:nvPicPr>
        <p:blipFill>
          <a:blip r:embed="rId3"/>
          <a:stretch>
            <a:fillRect/>
          </a:stretch>
        </p:blipFill>
        <p:spPr>
          <a:xfrm>
            <a:off x="0" y="2154631"/>
            <a:ext cx="4353663" cy="2820996"/>
          </a:xfrm>
          <a:prstGeom prst="rect">
            <a:avLst/>
          </a:prstGeom>
        </p:spPr>
      </p:pic>
      <p:sp>
        <p:nvSpPr>
          <p:cNvPr id="5" name="Title 1">
            <a:extLst>
              <a:ext uri="{FF2B5EF4-FFF2-40B4-BE49-F238E27FC236}">
                <a16:creationId xmlns:a16="http://schemas.microsoft.com/office/drawing/2014/main" id="{2F6DFFD7-490E-BFB4-BBF3-7FB64DCA9DBE}"/>
              </a:ext>
            </a:extLst>
          </p:cNvPr>
          <p:cNvSpPr txBox="1">
            <a:spLocks/>
          </p:cNvSpPr>
          <p:nvPr/>
        </p:nvSpPr>
        <p:spPr>
          <a:xfrm>
            <a:off x="103914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6" name="Title 1">
            <a:extLst>
              <a:ext uri="{FF2B5EF4-FFF2-40B4-BE49-F238E27FC236}">
                <a16:creationId xmlns:a16="http://schemas.microsoft.com/office/drawing/2014/main" id="{781A556B-D949-760B-96F6-07A90CAEAF7A}"/>
              </a:ext>
            </a:extLst>
          </p:cNvPr>
          <p:cNvSpPr txBox="1">
            <a:spLocks/>
          </p:cNvSpPr>
          <p:nvPr/>
        </p:nvSpPr>
        <p:spPr>
          <a:xfrm>
            <a:off x="103914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8" name="Title 1">
            <a:extLst>
              <a:ext uri="{FF2B5EF4-FFF2-40B4-BE49-F238E27FC236}">
                <a16:creationId xmlns:a16="http://schemas.microsoft.com/office/drawing/2014/main" id="{D1F03296-A876-60C1-99D9-16DAD0587FD5}"/>
              </a:ext>
            </a:extLst>
          </p:cNvPr>
          <p:cNvSpPr txBox="1">
            <a:spLocks/>
          </p:cNvSpPr>
          <p:nvPr/>
        </p:nvSpPr>
        <p:spPr>
          <a:xfrm>
            <a:off x="10293466" y="1113811"/>
            <a:ext cx="1690854" cy="30689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10" name="Picture 2" descr="Brain, Idea, Think, Creativity">
            <a:extLst>
              <a:ext uri="{FF2B5EF4-FFF2-40B4-BE49-F238E27FC236}">
                <a16:creationId xmlns:a16="http://schemas.microsoft.com/office/drawing/2014/main" id="{0525B63F-BE3B-067A-0B74-8D0FE6178E2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556" t="10325" r="10357" b="12587"/>
          <a:stretch/>
        </p:blipFill>
        <p:spPr bwMode="auto">
          <a:xfrm>
            <a:off x="10732267" y="219742"/>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24A63906-F62B-5676-2C98-97355099791C}"/>
              </a:ext>
            </a:extLst>
          </p:cNvPr>
          <p:cNvGrpSpPr/>
          <p:nvPr/>
        </p:nvGrpSpPr>
        <p:grpSpPr>
          <a:xfrm>
            <a:off x="11285220" y="122597"/>
            <a:ext cx="558874" cy="400110"/>
            <a:chOff x="9220105" y="1815321"/>
            <a:chExt cx="751629" cy="522707"/>
          </a:xfrm>
        </p:grpSpPr>
        <p:pic>
          <p:nvPicPr>
            <p:cNvPr id="13" name="Picture 22" descr="Free Bubble Speech vector and picture">
              <a:extLst>
                <a:ext uri="{FF2B5EF4-FFF2-40B4-BE49-F238E27FC236}">
                  <a16:creationId xmlns:a16="http://schemas.microsoft.com/office/drawing/2014/main" id="{7BF9BD27-6CD3-1FD8-E6C7-8EB934F0CF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FAB3D60-60C5-DDE8-8FEB-245EC65EE623}"/>
                </a:ext>
              </a:extLst>
            </p:cNvPr>
            <p:cNvSpPr txBox="1"/>
            <p:nvPr/>
          </p:nvSpPr>
          <p:spPr>
            <a:xfrm>
              <a:off x="9230353" y="1855140"/>
              <a:ext cx="609462" cy="307777"/>
            </a:xfrm>
            <a:prstGeom prst="rect">
              <a:avLst/>
            </a:prstGeom>
            <a:noFill/>
          </p:spPr>
          <p:txBody>
            <a:bodyPr wrap="none" rtlCol="0">
              <a:spAutoFit/>
            </a:bodyPr>
            <a:lstStyle/>
            <a:p>
              <a:r>
                <a:rPr lang="en-GB" dirty="0">
                  <a:latin typeface="Dreaming Outloud Script Pro" panose="03050502040304050704" pitchFamily="66" charset="0"/>
                  <a:cs typeface="Dreaming Outloud Script Pro" panose="03050502040304050704" pitchFamily="66" charset="0"/>
                </a:rPr>
                <a:t>a </a:t>
              </a:r>
              <a:r>
                <a:rPr lang="en-GB" dirty="0">
                  <a:latin typeface="Dreaming Outloud Pro" panose="03050502040302030504" pitchFamily="66" charset="0"/>
                  <a:cs typeface="Dreaming Outloud Pro" panose="03050502040302030504" pitchFamily="66" charset="0"/>
                </a:rPr>
                <a:t>b</a:t>
              </a:r>
              <a:r>
                <a:rPr lang="en-GB" dirty="0">
                  <a:latin typeface="Dreaming Outloud Script Pro" panose="03050502040304050704" pitchFamily="66" charset="0"/>
                  <a:cs typeface="Dreaming Outloud Script Pro" panose="03050502040304050704" pitchFamily="66" charset="0"/>
                </a:rPr>
                <a:t> ñ</a:t>
              </a:r>
            </a:p>
          </p:txBody>
        </p:sp>
      </p:grpSp>
      <p:sp>
        <p:nvSpPr>
          <p:cNvPr id="18" name="Title 11">
            <a:extLst>
              <a:ext uri="{FF2B5EF4-FFF2-40B4-BE49-F238E27FC236}">
                <a16:creationId xmlns:a16="http://schemas.microsoft.com/office/drawing/2014/main" id="{6C5FB58C-3EA8-E29C-18E3-60856A3FE33A}"/>
              </a:ext>
            </a:extLst>
          </p:cNvPr>
          <p:cNvSpPr txBox="1">
            <a:spLocks/>
          </p:cNvSpPr>
          <p:nvPr/>
        </p:nvSpPr>
        <p:spPr>
          <a:xfrm>
            <a:off x="10145486" y="1061448"/>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11" name="Graphic 10" descr="Teacher">
            <a:extLst>
              <a:ext uri="{FF2B5EF4-FFF2-40B4-BE49-F238E27FC236}">
                <a16:creationId xmlns:a16="http://schemas.microsoft.com/office/drawing/2014/main" id="{D5A9EF29-AEC1-D0BB-E9AB-286C2A08718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533" y="81876"/>
            <a:ext cx="914400" cy="914400"/>
          </a:xfrm>
          <a:prstGeom prst="rect">
            <a:avLst/>
          </a:prstGeom>
        </p:spPr>
      </p:pic>
      <p:sp>
        <p:nvSpPr>
          <p:cNvPr id="19" name="Speech Bubble: Rectangle with Corners Rounded 18">
            <a:hlinkClick r:id="" action="ppaction://noaction">
              <a:snd r:embed="rId8" name="t1_w6_s13_1.wav"/>
            </a:hlinkClick>
            <a:extLst>
              <a:ext uri="{FF2B5EF4-FFF2-40B4-BE49-F238E27FC236}">
                <a16:creationId xmlns:a16="http://schemas.microsoft.com/office/drawing/2014/main" id="{BA99B9F4-93B6-614F-789A-48B3A118C0E0}"/>
              </a:ext>
            </a:extLst>
          </p:cNvPr>
          <p:cNvSpPr/>
          <p:nvPr/>
        </p:nvSpPr>
        <p:spPr>
          <a:xfrm>
            <a:off x="1067479" y="247980"/>
            <a:ext cx="2312535" cy="634311"/>
          </a:xfrm>
          <a:prstGeom prst="wedgeRoundRectCallout">
            <a:avLst>
              <a:gd name="adj1" fmla="val -62174"/>
              <a:gd name="adj2" fmla="val 26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¿Cómo es?</a:t>
            </a:r>
            <a:endParaRPr lang="en-GB" sz="2800" dirty="0">
              <a:solidFill>
                <a:schemeClr val="bg1"/>
              </a:solidFill>
            </a:endParaRPr>
          </a:p>
        </p:txBody>
      </p:sp>
    </p:spTree>
    <p:extLst>
      <p:ext uri="{BB962C8B-B14F-4D97-AF65-F5344CB8AC3E}">
        <p14:creationId xmlns:p14="http://schemas.microsoft.com/office/powerpoint/2010/main" val="295991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F3333"/>
                </a:solidFill>
                <a:latin typeface="Modern Love" panose="04090805081005020601" pitchFamily="82" charset="0"/>
                <a:sym typeface="Arial"/>
              </a:rPr>
              <a:t>rojo</a:t>
            </a:r>
            <a:endParaRPr dirty="0">
              <a:latin typeface="Modern Love" panose="04090805081005020601" pitchFamily="82" charset="0"/>
            </a:endParaRPr>
          </a:p>
        </p:txBody>
      </p:sp>
      <p:sp>
        <p:nvSpPr>
          <p:cNvPr id="101" name="Google Shape;101;p2"/>
          <p:cNvSpPr txBox="1"/>
          <p:nvPr/>
        </p:nvSpPr>
        <p:spPr>
          <a:xfrm>
            <a:off x="0" y="4846699"/>
            <a:ext cx="4350984" cy="1815841"/>
          </a:xfrm>
          <a:prstGeom prst="rect">
            <a:avLst/>
          </a:prstGeom>
          <a:noFill/>
          <a:ln>
            <a:noFill/>
          </a:ln>
        </p:spPr>
        <p:txBody>
          <a:bodyPr spcFirstLastPara="1" wrap="square" lIns="91425" tIns="45700" rIns="91425" bIns="45700" anchor="t" anchorCtr="0">
            <a:spAutoFit/>
          </a:bodyPr>
          <a:lstStyle/>
          <a:p>
            <a:pPr marL="342900" lvl="0" indent="-342900">
              <a:buClr>
                <a:srgbClr val="FFFFFF"/>
              </a:buClr>
              <a:buSzPts val="2800"/>
              <a:buFont typeface="Century Gothic"/>
              <a:buChar char="-"/>
            </a:pPr>
            <a:r>
              <a:rPr lang="en-GB" sz="2800" b="1" dirty="0">
                <a:solidFill>
                  <a:srgbClr val="FFFFFF"/>
                </a:solidFill>
                <a:latin typeface="Century Gothic"/>
                <a:ea typeface="Century Gothic"/>
                <a:cs typeface="Century Gothic"/>
                <a:sym typeface="Century Gothic"/>
              </a:rPr>
              <a:t>Ser: ‘to be’ for permanent traits: soy &amp; es </a:t>
            </a:r>
          </a:p>
          <a:p>
            <a:pPr marL="342900" lvl="0" indent="-342900">
              <a:buClr>
                <a:srgbClr val="FFFFFF"/>
              </a:buClr>
              <a:buSzPts val="2800"/>
              <a:buFont typeface="Century Gothic"/>
              <a:buChar char="-"/>
            </a:pPr>
            <a:r>
              <a:rPr lang="en-GB" sz="2800" b="1" dirty="0">
                <a:solidFill>
                  <a:srgbClr val="FFFFFF"/>
                </a:solidFill>
                <a:latin typeface="Century Gothic"/>
                <a:ea typeface="Century Gothic"/>
                <a:cs typeface="Century Gothic"/>
                <a:sym typeface="Century Gothic"/>
              </a:rPr>
              <a:t>SSC [e] [</a:t>
            </a:r>
            <a:r>
              <a:rPr lang="en-GB" sz="2800" b="1" dirty="0" err="1">
                <a:solidFill>
                  <a:srgbClr val="FFFFFF"/>
                </a:solidFill>
                <a:latin typeface="Century Gothic"/>
                <a:ea typeface="Century Gothic"/>
                <a:cs typeface="Century Gothic"/>
                <a:sym typeface="Century Gothic"/>
              </a:rPr>
              <a:t>i</a:t>
            </a:r>
            <a:r>
              <a:rPr lang="en-GB" sz="2800" b="1" dirty="0">
                <a:solidFill>
                  <a:srgbClr val="FFFFFF"/>
                </a:solidFill>
                <a:latin typeface="Century Gothic"/>
                <a:ea typeface="Century Gothic"/>
                <a:cs typeface="Century Gothic"/>
                <a:sym typeface="Century Gothic"/>
              </a:rPr>
              <a:t>]  </a:t>
            </a:r>
            <a:endParaRPr lang="en-GB" sz="2800" dirty="0">
              <a:solidFill>
                <a:srgbClr val="FFFFFF"/>
              </a:solidFill>
              <a:latin typeface="Calibri"/>
              <a:ea typeface="Calibri"/>
              <a:cs typeface="Calibri"/>
              <a:sym typeface="Calibri"/>
            </a:endParaRPr>
          </a:p>
        </p:txBody>
      </p:sp>
      <p:sp>
        <p:nvSpPr>
          <p:cNvPr id="2" name="Title 1">
            <a:extLst>
              <a:ext uri="{FF2B5EF4-FFF2-40B4-BE49-F238E27FC236}">
                <a16:creationId xmlns:a16="http://schemas.microsoft.com/office/drawing/2014/main" id="{773F0534-389A-424E-948D-9C52302BBB92}"/>
              </a:ext>
            </a:extLst>
          </p:cNvPr>
          <p:cNvSpPr>
            <a:spLocks noGrp="1"/>
          </p:cNvSpPr>
          <p:nvPr>
            <p:ph type="title"/>
          </p:nvPr>
        </p:nvSpPr>
        <p:spPr>
          <a:xfrm>
            <a:off x="0" y="304800"/>
            <a:ext cx="4350984" cy="1325563"/>
          </a:xfrm>
        </p:spPr>
        <p:txBody>
          <a:bodyPr>
            <a:normAutofit/>
          </a:bodyPr>
          <a:lstStyle/>
          <a:p>
            <a:pPr algn="ctr"/>
            <a:r>
              <a:rPr lang="en-GB" b="1" dirty="0">
                <a:solidFill>
                  <a:srgbClr val="FFFFFF"/>
                </a:solidFill>
                <a:latin typeface="Century Gothic"/>
                <a:ea typeface="Century Gothic"/>
                <a:cs typeface="Century Gothic"/>
                <a:sym typeface="Century Gothic"/>
              </a:rPr>
              <a:t>Describing me and others</a:t>
            </a:r>
            <a:endParaRPr lang="en-GB" dirty="0"/>
          </a:p>
        </p:txBody>
      </p:sp>
      <p:pic>
        <p:nvPicPr>
          <p:cNvPr id="4" name="Picture 22" descr="Free Bubble Speech vector and picture">
            <a:extLst>
              <a:ext uri="{FF2B5EF4-FFF2-40B4-BE49-F238E27FC236}">
                <a16:creationId xmlns:a16="http://schemas.microsoft.com/office/drawing/2014/main" id="{DD121C7F-468B-EB04-2177-B53296E6CB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0309" y="2276017"/>
            <a:ext cx="2833895" cy="15876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860B1BF-A3FF-F437-BE46-98841EA1AB72}"/>
              </a:ext>
            </a:extLst>
          </p:cNvPr>
          <p:cNvSpPr txBox="1"/>
          <p:nvPr/>
        </p:nvSpPr>
        <p:spPr>
          <a:xfrm>
            <a:off x="1575977" y="2678843"/>
            <a:ext cx="3288108" cy="646330"/>
          </a:xfrm>
          <a:prstGeom prst="rect">
            <a:avLst/>
          </a:prstGeom>
          <a:noFill/>
        </p:spPr>
        <p:txBody>
          <a:bodyPr wrap="square" rtlCol="0">
            <a:spAutoFit/>
          </a:bodyPr>
          <a:lstStyle/>
          <a:p>
            <a:pPr algn="ctr"/>
            <a:r>
              <a:rPr lang="en-GB" sz="3600" b="1" dirty="0">
                <a:ln w="19050" cmpd="sng">
                  <a:solidFill>
                    <a:srgbClr val="7030A0"/>
                  </a:solidFill>
                  <a:prstDash val="solid"/>
                </a:ln>
                <a:solidFill>
                  <a:srgbClr val="E392FE"/>
                </a:solidFill>
                <a:effectLst>
                  <a:glow rad="101600">
                    <a:srgbClr val="E392FE">
                      <a:alpha val="60000"/>
                    </a:srgbClr>
                  </a:glow>
                </a:effectLst>
                <a:latin typeface="Dreaming Outloud Pro" panose="03050502040302030504" pitchFamily="66" charset="0"/>
                <a:cs typeface="Dreaming Outloud Pro" panose="03050502040302030504" pitchFamily="66" charset="0"/>
              </a:rPr>
              <a:t>¿Cómo es?</a:t>
            </a:r>
          </a:p>
        </p:txBody>
      </p:sp>
      <p:pic>
        <p:nvPicPr>
          <p:cNvPr id="9" name="Picture 8" descr="Shape, circle&#10;&#10;Description automatically generated">
            <a:extLst>
              <a:ext uri="{FF2B5EF4-FFF2-40B4-BE49-F238E27FC236}">
                <a16:creationId xmlns:a16="http://schemas.microsoft.com/office/drawing/2014/main" id="{9641F57B-2D5E-6C9B-CB3C-F9E756162649}"/>
              </a:ext>
            </a:extLst>
          </p:cNvPr>
          <p:cNvPicPr>
            <a:picLocks noChangeAspect="1"/>
          </p:cNvPicPr>
          <p:nvPr/>
        </p:nvPicPr>
        <p:blipFill>
          <a:blip r:embed="rId5"/>
          <a:stretch>
            <a:fillRect/>
          </a:stretch>
        </p:blipFill>
        <p:spPr>
          <a:xfrm>
            <a:off x="1656421" y="3673562"/>
            <a:ext cx="1417712" cy="918620"/>
          </a:xfrm>
          <a:prstGeom prst="rect">
            <a:avLst/>
          </a:prstGeom>
        </p:spPr>
      </p:pic>
      <p:pic>
        <p:nvPicPr>
          <p:cNvPr id="10" name="Picture 9">
            <a:extLst>
              <a:ext uri="{FF2B5EF4-FFF2-40B4-BE49-F238E27FC236}">
                <a16:creationId xmlns:a16="http://schemas.microsoft.com/office/drawing/2014/main" id="{12539627-CB1A-8CCC-1BD6-2E3B3995BB77}"/>
              </a:ext>
            </a:extLst>
          </p:cNvPr>
          <p:cNvPicPr>
            <a:picLocks noChangeAspect="1"/>
          </p:cNvPicPr>
          <p:nvPr/>
        </p:nvPicPr>
        <p:blipFill>
          <a:blip r:embed="rId6"/>
          <a:stretch>
            <a:fillRect/>
          </a:stretch>
        </p:blipFill>
        <p:spPr>
          <a:xfrm>
            <a:off x="79869" y="3134526"/>
            <a:ext cx="1832007" cy="1374767"/>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D043236A-6A43-5C95-C187-3F20ED7ECFF7}"/>
              </a:ext>
            </a:extLst>
          </p:cNvPr>
          <p:cNvPicPr>
            <a:picLocks noChangeAspect="1"/>
          </p:cNvPicPr>
          <p:nvPr/>
        </p:nvPicPr>
        <p:blipFill>
          <a:blip r:embed="rId7"/>
          <a:stretch>
            <a:fillRect/>
          </a:stretch>
        </p:blipFill>
        <p:spPr>
          <a:xfrm>
            <a:off x="4145019" y="3525659"/>
            <a:ext cx="1099542" cy="1047790"/>
          </a:xfrm>
          <a:prstGeom prst="rect">
            <a:avLst/>
          </a:prstGeom>
        </p:spPr>
      </p:pic>
      <p:pic>
        <p:nvPicPr>
          <p:cNvPr id="12" name="Picture 11" descr="A picture containing circle&#10;&#10;Description automatically generated">
            <a:extLst>
              <a:ext uri="{FF2B5EF4-FFF2-40B4-BE49-F238E27FC236}">
                <a16:creationId xmlns:a16="http://schemas.microsoft.com/office/drawing/2014/main" id="{AED83AF3-5362-35B3-5899-B730B97FFC99}"/>
              </a:ext>
            </a:extLst>
          </p:cNvPr>
          <p:cNvPicPr>
            <a:picLocks noChangeAspect="1"/>
          </p:cNvPicPr>
          <p:nvPr/>
        </p:nvPicPr>
        <p:blipFill>
          <a:blip r:embed="rId8"/>
          <a:stretch>
            <a:fillRect/>
          </a:stretch>
        </p:blipFill>
        <p:spPr>
          <a:xfrm>
            <a:off x="3006148" y="3819672"/>
            <a:ext cx="1598247" cy="1027027"/>
          </a:xfrm>
          <a:prstGeom prst="rect">
            <a:avLst/>
          </a:prstGeom>
        </p:spPr>
      </p:pic>
      <p:pic>
        <p:nvPicPr>
          <p:cNvPr id="13" name="Picture 12">
            <a:extLst>
              <a:ext uri="{FF2B5EF4-FFF2-40B4-BE49-F238E27FC236}">
                <a16:creationId xmlns:a16="http://schemas.microsoft.com/office/drawing/2014/main" id="{73D02349-C554-9215-6D5A-617AFF5CC1C4}"/>
              </a:ext>
            </a:extLst>
          </p:cNvPr>
          <p:cNvPicPr>
            <a:picLocks noChangeAspect="1"/>
          </p:cNvPicPr>
          <p:nvPr/>
        </p:nvPicPr>
        <p:blipFill>
          <a:blip r:embed="rId9"/>
          <a:stretch>
            <a:fillRect/>
          </a:stretch>
        </p:blipFill>
        <p:spPr>
          <a:xfrm>
            <a:off x="4442968" y="4524610"/>
            <a:ext cx="1043319" cy="113183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4F538-2ED0-4E68-AA87-04AE189CE184}"/>
              </a:ext>
            </a:extLst>
          </p:cNvPr>
          <p:cNvSpPr>
            <a:spLocks noGrp="1"/>
          </p:cNvSpPr>
          <p:nvPr>
            <p:ph type="title"/>
          </p:nvPr>
        </p:nvSpPr>
        <p:spPr>
          <a:xfrm>
            <a:off x="10391409" y="1112999"/>
            <a:ext cx="1800591" cy="277000"/>
          </a:xfrm>
          <a:noFill/>
        </p:spPr>
        <p:txBody>
          <a:bodyPr>
            <a:noAutofit/>
          </a:bodyPr>
          <a:lstStyle/>
          <a:p>
            <a:pPr algn="ctr"/>
            <a:r>
              <a:rPr lang="en-GB" sz="900" dirty="0" err="1">
                <a:solidFill>
                  <a:schemeClr val="bg1"/>
                </a:solidFill>
                <a:latin typeface="Century Gothic" panose="020B0502020202020204" pitchFamily="34" charset="0"/>
              </a:rPr>
              <a:t>vocabulario</a:t>
            </a:r>
            <a:endParaRPr lang="en-GB" sz="900" dirty="0">
              <a:solidFill>
                <a:schemeClr val="bg1"/>
              </a:solidFill>
              <a:latin typeface="Century Gothic" panose="020B0502020202020204" pitchFamily="34" charset="0"/>
            </a:endParaRPr>
          </a:p>
        </p:txBody>
      </p:sp>
      <p:sp>
        <p:nvSpPr>
          <p:cNvPr id="9" name="TextBox 8">
            <a:extLst>
              <a:ext uri="{FF2B5EF4-FFF2-40B4-BE49-F238E27FC236}">
                <a16:creationId xmlns:a16="http://schemas.microsoft.com/office/drawing/2014/main" id="{235E3BEF-9954-44A5-AAFD-7B8B06EF5939}"/>
              </a:ext>
            </a:extLst>
          </p:cNvPr>
          <p:cNvSpPr txBox="1"/>
          <p:nvPr/>
        </p:nvSpPr>
        <p:spPr>
          <a:xfrm>
            <a:off x="5190563" y="1057105"/>
            <a:ext cx="3810659" cy="1107996"/>
          </a:xfrm>
          <a:prstGeom prst="rect">
            <a:avLst/>
          </a:prstGeom>
          <a:noFill/>
        </p:spPr>
        <p:txBody>
          <a:bodyPr wrap="none" rtlCol="0">
            <a:spAutoFit/>
          </a:bodyPr>
          <a:lstStyle/>
          <a:p>
            <a:r>
              <a:rPr lang="en-GB" sz="6600" b="1" dirty="0" err="1">
                <a:solidFill>
                  <a:srgbClr val="002060"/>
                </a:solidFill>
                <a:latin typeface="Century Gothic" panose="020B0502020202020204" pitchFamily="34" charset="0"/>
              </a:rPr>
              <a:t>tranquila</a:t>
            </a:r>
            <a:endParaRPr lang="en-GB" sz="6600" b="1" dirty="0">
              <a:solidFill>
                <a:srgbClr val="002060"/>
              </a:solidFill>
              <a:latin typeface="Century Gothic" panose="020B0502020202020204" pitchFamily="34" charset="0"/>
            </a:endParaRPr>
          </a:p>
        </p:txBody>
      </p:sp>
      <p:sp>
        <p:nvSpPr>
          <p:cNvPr id="15" name="TextBox 14">
            <a:extLst>
              <a:ext uri="{FF2B5EF4-FFF2-40B4-BE49-F238E27FC236}">
                <a16:creationId xmlns:a16="http://schemas.microsoft.com/office/drawing/2014/main" id="{19161E8F-AB10-4957-A470-883904FE100E}"/>
              </a:ext>
            </a:extLst>
          </p:cNvPr>
          <p:cNvSpPr txBox="1"/>
          <p:nvPr/>
        </p:nvSpPr>
        <p:spPr>
          <a:xfrm>
            <a:off x="5190563" y="2875002"/>
            <a:ext cx="1760418" cy="1107996"/>
          </a:xfrm>
          <a:prstGeom prst="rect">
            <a:avLst/>
          </a:prstGeom>
          <a:noFill/>
        </p:spPr>
        <p:txBody>
          <a:bodyPr wrap="none" rtlCol="0">
            <a:spAutoFit/>
          </a:bodyPr>
          <a:lstStyle/>
          <a:p>
            <a:r>
              <a:rPr lang="en-GB" sz="6600" b="1" dirty="0" err="1">
                <a:solidFill>
                  <a:srgbClr val="002060"/>
                </a:solidFill>
                <a:latin typeface="Century Gothic" panose="020B0502020202020204" pitchFamily="34" charset="0"/>
              </a:rPr>
              <a:t>feliz</a:t>
            </a:r>
            <a:endParaRPr lang="en-GB" sz="6600" b="1" dirty="0">
              <a:solidFill>
                <a:srgbClr val="002060"/>
              </a:solidFill>
              <a:latin typeface="Century Gothic" panose="020B0502020202020204" pitchFamily="34" charset="0"/>
            </a:endParaRPr>
          </a:p>
        </p:txBody>
      </p:sp>
      <p:sp>
        <p:nvSpPr>
          <p:cNvPr id="16" name="TextBox 15">
            <a:extLst>
              <a:ext uri="{FF2B5EF4-FFF2-40B4-BE49-F238E27FC236}">
                <a16:creationId xmlns:a16="http://schemas.microsoft.com/office/drawing/2014/main" id="{827A918A-3F83-492C-8498-901F1C88DB44}"/>
              </a:ext>
            </a:extLst>
          </p:cNvPr>
          <p:cNvSpPr txBox="1"/>
          <p:nvPr/>
        </p:nvSpPr>
        <p:spPr>
          <a:xfrm>
            <a:off x="5273919" y="4421629"/>
            <a:ext cx="3793026" cy="1107996"/>
          </a:xfrm>
          <a:prstGeom prst="rect">
            <a:avLst/>
          </a:prstGeom>
          <a:noFill/>
        </p:spPr>
        <p:txBody>
          <a:bodyPr wrap="none" rtlCol="0">
            <a:spAutoFit/>
          </a:bodyPr>
          <a:lstStyle/>
          <a:p>
            <a:r>
              <a:rPr lang="en-GB" sz="6600" b="1" dirty="0" err="1">
                <a:solidFill>
                  <a:srgbClr val="002060"/>
                </a:solidFill>
                <a:latin typeface="Century Gothic" panose="020B0502020202020204" pitchFamily="34" charset="0"/>
              </a:rPr>
              <a:t>tranquilo</a:t>
            </a:r>
            <a:endParaRPr lang="en-GB" sz="6600" b="1" dirty="0">
              <a:solidFill>
                <a:srgbClr val="002060"/>
              </a:solidFill>
              <a:latin typeface="Century Gothic" panose="020B0502020202020204" pitchFamily="34" charset="0"/>
            </a:endParaRPr>
          </a:p>
        </p:txBody>
      </p:sp>
      <p:sp>
        <p:nvSpPr>
          <p:cNvPr id="17" name="Rectangle: Rounded Corners 16">
            <a:extLst>
              <a:ext uri="{FF2B5EF4-FFF2-40B4-BE49-F238E27FC236}">
                <a16:creationId xmlns:a16="http://schemas.microsoft.com/office/drawing/2014/main" id="{E141ECE6-7EBC-4A71-98F2-C1567A50B23D}"/>
              </a:ext>
            </a:extLst>
          </p:cNvPr>
          <p:cNvSpPr/>
          <p:nvPr/>
        </p:nvSpPr>
        <p:spPr>
          <a:xfrm>
            <a:off x="5158386" y="1096287"/>
            <a:ext cx="3908559" cy="1142445"/>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circle&#10;&#10;Description automatically generated">
            <a:extLst>
              <a:ext uri="{FF2B5EF4-FFF2-40B4-BE49-F238E27FC236}">
                <a16:creationId xmlns:a16="http://schemas.microsoft.com/office/drawing/2014/main" id="{F356BF35-AD58-43FB-B1B7-5AD8C46606C3}"/>
              </a:ext>
            </a:extLst>
          </p:cNvPr>
          <p:cNvPicPr>
            <a:picLocks noChangeAspect="1"/>
          </p:cNvPicPr>
          <p:nvPr/>
        </p:nvPicPr>
        <p:blipFill>
          <a:blip r:embed="rId3"/>
          <a:stretch>
            <a:fillRect/>
          </a:stretch>
        </p:blipFill>
        <p:spPr>
          <a:xfrm>
            <a:off x="206440" y="1656193"/>
            <a:ext cx="4984123" cy="3202777"/>
          </a:xfrm>
          <a:prstGeom prst="rect">
            <a:avLst/>
          </a:prstGeom>
        </p:spPr>
      </p:pic>
      <p:sp>
        <p:nvSpPr>
          <p:cNvPr id="6" name="Title 1">
            <a:extLst>
              <a:ext uri="{FF2B5EF4-FFF2-40B4-BE49-F238E27FC236}">
                <a16:creationId xmlns:a16="http://schemas.microsoft.com/office/drawing/2014/main" id="{E8B6E1B8-A4A9-8058-EDDB-FB6DE706E063}"/>
              </a:ext>
            </a:extLst>
          </p:cNvPr>
          <p:cNvSpPr txBox="1">
            <a:spLocks/>
          </p:cNvSpPr>
          <p:nvPr/>
        </p:nvSpPr>
        <p:spPr>
          <a:xfrm>
            <a:off x="103914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7" name="Title 1">
            <a:extLst>
              <a:ext uri="{FF2B5EF4-FFF2-40B4-BE49-F238E27FC236}">
                <a16:creationId xmlns:a16="http://schemas.microsoft.com/office/drawing/2014/main" id="{22462032-BE51-823D-E998-17AFF03C0EB8}"/>
              </a:ext>
            </a:extLst>
          </p:cNvPr>
          <p:cNvSpPr txBox="1">
            <a:spLocks/>
          </p:cNvSpPr>
          <p:nvPr/>
        </p:nvSpPr>
        <p:spPr>
          <a:xfrm>
            <a:off x="103914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8" name="Title 1">
            <a:extLst>
              <a:ext uri="{FF2B5EF4-FFF2-40B4-BE49-F238E27FC236}">
                <a16:creationId xmlns:a16="http://schemas.microsoft.com/office/drawing/2014/main" id="{9E0BD66A-2505-F1E6-DF1A-FA1979396CF8}"/>
              </a:ext>
            </a:extLst>
          </p:cNvPr>
          <p:cNvSpPr txBox="1">
            <a:spLocks/>
          </p:cNvSpPr>
          <p:nvPr/>
        </p:nvSpPr>
        <p:spPr>
          <a:xfrm>
            <a:off x="10293466" y="1113811"/>
            <a:ext cx="1690854" cy="30689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10" name="Picture 2" descr="Brain, Idea, Think, Creativity">
            <a:extLst>
              <a:ext uri="{FF2B5EF4-FFF2-40B4-BE49-F238E27FC236}">
                <a16:creationId xmlns:a16="http://schemas.microsoft.com/office/drawing/2014/main" id="{F2368459-CE41-9059-84DA-D4C53953E8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556" t="10325" r="10357" b="12587"/>
          <a:stretch/>
        </p:blipFill>
        <p:spPr bwMode="auto">
          <a:xfrm>
            <a:off x="10732267" y="219742"/>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25E689E3-E845-8C01-EEDC-279D59C85B26}"/>
              </a:ext>
            </a:extLst>
          </p:cNvPr>
          <p:cNvGrpSpPr/>
          <p:nvPr/>
        </p:nvGrpSpPr>
        <p:grpSpPr>
          <a:xfrm>
            <a:off x="11285220" y="122597"/>
            <a:ext cx="558874" cy="400110"/>
            <a:chOff x="9220105" y="1815321"/>
            <a:chExt cx="751629" cy="522707"/>
          </a:xfrm>
        </p:grpSpPr>
        <p:pic>
          <p:nvPicPr>
            <p:cNvPr id="13" name="Picture 22" descr="Free Bubble Speech vector and picture">
              <a:extLst>
                <a:ext uri="{FF2B5EF4-FFF2-40B4-BE49-F238E27FC236}">
                  <a16:creationId xmlns:a16="http://schemas.microsoft.com/office/drawing/2014/main" id="{B0FFB22B-ACD3-DB44-0313-097D164470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A8B7381-C764-9D59-ABF9-F92131B14072}"/>
                </a:ext>
              </a:extLst>
            </p:cNvPr>
            <p:cNvSpPr txBox="1"/>
            <p:nvPr/>
          </p:nvSpPr>
          <p:spPr>
            <a:xfrm>
              <a:off x="9230353" y="1855140"/>
              <a:ext cx="609462" cy="307777"/>
            </a:xfrm>
            <a:prstGeom prst="rect">
              <a:avLst/>
            </a:prstGeom>
            <a:noFill/>
          </p:spPr>
          <p:txBody>
            <a:bodyPr wrap="none" rtlCol="0">
              <a:spAutoFit/>
            </a:bodyPr>
            <a:lstStyle/>
            <a:p>
              <a:r>
                <a:rPr lang="en-GB" dirty="0">
                  <a:latin typeface="Dreaming Outloud Script Pro" panose="03050502040304050704" pitchFamily="66" charset="0"/>
                  <a:cs typeface="Dreaming Outloud Script Pro" panose="03050502040304050704" pitchFamily="66" charset="0"/>
                </a:rPr>
                <a:t>a </a:t>
              </a:r>
              <a:r>
                <a:rPr lang="en-GB" dirty="0">
                  <a:latin typeface="Dreaming Outloud Pro" panose="03050502040302030504" pitchFamily="66" charset="0"/>
                  <a:cs typeface="Dreaming Outloud Pro" panose="03050502040302030504" pitchFamily="66" charset="0"/>
                </a:rPr>
                <a:t>b</a:t>
              </a:r>
              <a:r>
                <a:rPr lang="en-GB" dirty="0">
                  <a:latin typeface="Dreaming Outloud Script Pro" panose="03050502040304050704" pitchFamily="66" charset="0"/>
                  <a:cs typeface="Dreaming Outloud Script Pro" panose="03050502040304050704" pitchFamily="66" charset="0"/>
                </a:rPr>
                <a:t> ñ</a:t>
              </a:r>
            </a:p>
          </p:txBody>
        </p:sp>
      </p:grpSp>
      <p:sp>
        <p:nvSpPr>
          <p:cNvPr id="18" name="Title 11">
            <a:extLst>
              <a:ext uri="{FF2B5EF4-FFF2-40B4-BE49-F238E27FC236}">
                <a16:creationId xmlns:a16="http://schemas.microsoft.com/office/drawing/2014/main" id="{B3EC3ADD-F953-BEE6-D7BB-81DEE04106E3}"/>
              </a:ext>
            </a:extLst>
          </p:cNvPr>
          <p:cNvSpPr txBox="1">
            <a:spLocks/>
          </p:cNvSpPr>
          <p:nvPr/>
        </p:nvSpPr>
        <p:spPr>
          <a:xfrm>
            <a:off x="10145486" y="1061448"/>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11" name="Graphic 10" descr="Teacher">
            <a:extLst>
              <a:ext uri="{FF2B5EF4-FFF2-40B4-BE49-F238E27FC236}">
                <a16:creationId xmlns:a16="http://schemas.microsoft.com/office/drawing/2014/main" id="{0455E4F1-357B-C0B8-5F87-37A76CB4D03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533" y="81876"/>
            <a:ext cx="914400" cy="914400"/>
          </a:xfrm>
          <a:prstGeom prst="rect">
            <a:avLst/>
          </a:prstGeom>
        </p:spPr>
      </p:pic>
      <p:sp>
        <p:nvSpPr>
          <p:cNvPr id="19" name="Speech Bubble: Rectangle with Corners Rounded 18">
            <a:hlinkClick r:id="" action="ppaction://noaction">
              <a:snd r:embed="rId8" name="t1_w6_s13_1.wav"/>
            </a:hlinkClick>
            <a:extLst>
              <a:ext uri="{FF2B5EF4-FFF2-40B4-BE49-F238E27FC236}">
                <a16:creationId xmlns:a16="http://schemas.microsoft.com/office/drawing/2014/main" id="{BFFF546E-D316-7961-B538-6BAAE27CE219}"/>
              </a:ext>
            </a:extLst>
          </p:cNvPr>
          <p:cNvSpPr/>
          <p:nvPr/>
        </p:nvSpPr>
        <p:spPr>
          <a:xfrm>
            <a:off x="1067479" y="247980"/>
            <a:ext cx="2312535" cy="634311"/>
          </a:xfrm>
          <a:prstGeom prst="wedgeRoundRectCallout">
            <a:avLst>
              <a:gd name="adj1" fmla="val -62174"/>
              <a:gd name="adj2" fmla="val 26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¿Cómo es?</a:t>
            </a:r>
            <a:endParaRPr lang="en-GB" sz="2800" dirty="0">
              <a:solidFill>
                <a:schemeClr val="bg1"/>
              </a:solidFill>
            </a:endParaRPr>
          </a:p>
        </p:txBody>
      </p:sp>
    </p:spTree>
    <p:extLst>
      <p:ext uri="{BB962C8B-B14F-4D97-AF65-F5344CB8AC3E}">
        <p14:creationId xmlns:p14="http://schemas.microsoft.com/office/powerpoint/2010/main" val="349095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1"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421" name="Google Shape;421;p21"/>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F3333"/>
                </a:solidFill>
                <a:latin typeface="Modern Love" panose="04090805081005020601" pitchFamily="82" charset="0"/>
                <a:sym typeface="Arial"/>
              </a:rPr>
              <a:t>rojo</a:t>
            </a:r>
            <a:endParaRPr dirty="0">
              <a:latin typeface="Modern Love" panose="04090805081005020601" pitchFamily="82" charset="0"/>
            </a:endParaRPr>
          </a:p>
        </p:txBody>
      </p:sp>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rgbClr val="FFFFFF"/>
                </a:solidFill>
                <a:latin typeface="Segoe Print" panose="02000600000000000000" pitchFamily="2" charset="0"/>
                <a:cs typeface="Arial" panose="020B0604020202020204" pitchFamily="34" charset="0"/>
                <a:sym typeface="Arial"/>
              </a:rPr>
              <a:t>¡</a:t>
            </a:r>
            <a:r>
              <a:rPr lang="en-GB" sz="8000" b="1" dirty="0" err="1">
                <a:solidFill>
                  <a:srgbClr val="FFFFFF"/>
                </a:solidFill>
                <a:latin typeface="Segoe Print" panose="02000600000000000000" pitchFamily="2" charset="0"/>
                <a:cs typeface="Arial" panose="020B0604020202020204" pitchFamily="34" charset="0"/>
                <a:sym typeface="Arial"/>
              </a:rPr>
              <a:t>adiós</a:t>
            </a:r>
            <a:r>
              <a:rPr lang="en-GB" sz="8000" b="1" dirty="0">
                <a:solidFill>
                  <a:srgbClr val="FFFFFF"/>
                </a:solidFill>
                <a:latin typeface="Segoe Print" panose="02000600000000000000" pitchFamily="2" charset="0"/>
                <a:cs typeface="Arial" panose="020B0604020202020204" pitchFamily="34" charset="0"/>
                <a:sym typeface="Arial"/>
              </a:rPr>
              <a:t>!</a:t>
            </a:r>
            <a:endParaRPr lang="en-GB"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11" name="Google Shape;111;p3" descr="Speech Icon, Voice, Talking, Audio, Speech"/>
          <p:cNvPicPr preferRelativeResize="0"/>
          <p:nvPr/>
        </p:nvPicPr>
        <p:blipFill rotWithShape="1">
          <a:blip r:embed="rId7">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3798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pronunciar</a:t>
            </a:r>
            <a:endParaRPr sz="2000" b="1" i="0" u="none" strike="noStrike" cap="none">
              <a:solidFill>
                <a:srgbClr val="FFFFFF"/>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0F14571C-F6A0-465A-B569-2FDB41468C5D}"/>
              </a:ext>
            </a:extLst>
          </p:cNvPr>
          <p:cNvSpPr>
            <a:spLocks noGrp="1"/>
          </p:cNvSpPr>
          <p:nvPr>
            <p:ph type="title"/>
          </p:nvPr>
        </p:nvSpPr>
        <p:spPr>
          <a:xfrm>
            <a:off x="-1" y="708499"/>
            <a:ext cx="2246663" cy="1325563"/>
          </a:xfrm>
        </p:spPr>
        <p:txBody>
          <a:bodyPr>
            <a:noAutofit/>
          </a:bodyPr>
          <a:lstStyle/>
          <a:p>
            <a:pPr algn="ctr"/>
            <a:r>
              <a:rPr lang="en-GB" sz="11500" b="1" dirty="0">
                <a:solidFill>
                  <a:srgbClr val="002060"/>
                </a:solidFill>
                <a:latin typeface="Century Gothic"/>
                <a:ea typeface="Century Gothic"/>
                <a:cs typeface="Century Gothic"/>
                <a:sym typeface="Century Gothic"/>
              </a:rPr>
              <a:t>[e]</a:t>
            </a:r>
            <a:endParaRPr lang="en-GB" sz="11500" dirty="0"/>
          </a:p>
        </p:txBody>
      </p:sp>
      <p:sp>
        <p:nvSpPr>
          <p:cNvPr id="8" name="Title 1">
            <a:extLst>
              <a:ext uri="{FF2B5EF4-FFF2-40B4-BE49-F238E27FC236}">
                <a16:creationId xmlns:a16="http://schemas.microsoft.com/office/drawing/2014/main" id="{433D2D83-CC99-44DE-B3B9-93BFB4A55A1F}"/>
              </a:ext>
            </a:extLst>
          </p:cNvPr>
          <p:cNvSpPr txBox="1">
            <a:spLocks/>
          </p:cNvSpPr>
          <p:nvPr/>
        </p:nvSpPr>
        <p:spPr>
          <a:xfrm>
            <a:off x="0" y="2570507"/>
            <a:ext cx="2246663" cy="132556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11500" b="1" dirty="0">
                <a:solidFill>
                  <a:srgbClr val="002060"/>
                </a:solidFill>
                <a:latin typeface="Century Gothic"/>
                <a:ea typeface="Century Gothic"/>
                <a:cs typeface="Century Gothic"/>
                <a:sym typeface="Century Gothic"/>
              </a:rPr>
              <a:t>[</a:t>
            </a:r>
            <a:r>
              <a:rPr lang="en-GB" sz="11500" b="1" dirty="0" err="1">
                <a:solidFill>
                  <a:srgbClr val="002060"/>
                </a:solidFill>
                <a:latin typeface="Century Gothic"/>
                <a:ea typeface="Century Gothic"/>
                <a:cs typeface="Century Gothic"/>
                <a:sym typeface="Century Gothic"/>
              </a:rPr>
              <a:t>i</a:t>
            </a:r>
            <a:r>
              <a:rPr lang="en-GB" sz="11500" b="1" dirty="0">
                <a:solidFill>
                  <a:srgbClr val="002060"/>
                </a:solidFill>
                <a:latin typeface="Century Gothic"/>
                <a:ea typeface="Century Gothic"/>
                <a:cs typeface="Century Gothic"/>
                <a:sym typeface="Century Gothic"/>
              </a:rPr>
              <a:t>]</a:t>
            </a:r>
            <a:endParaRPr lang="en-GB" sz="11500" dirty="0"/>
          </a:p>
        </p:txBody>
      </p:sp>
      <p:sp>
        <p:nvSpPr>
          <p:cNvPr id="14" name="Google Shape;139;p6">
            <a:extLst>
              <a:ext uri="{FF2B5EF4-FFF2-40B4-BE49-F238E27FC236}">
                <a16:creationId xmlns:a16="http://schemas.microsoft.com/office/drawing/2014/main" id="{6824CF8D-CAD2-4E40-8281-50242E72E709}"/>
              </a:ext>
            </a:extLst>
          </p:cNvPr>
          <p:cNvSpPr txBox="1"/>
          <p:nvPr/>
        </p:nvSpPr>
        <p:spPr>
          <a:xfrm>
            <a:off x="2242736" y="0"/>
            <a:ext cx="7219315" cy="1862008"/>
          </a:xfrm>
          <a:prstGeom prst="rect">
            <a:avLst/>
          </a:prstGeom>
          <a:noFill/>
          <a:ln>
            <a:noFill/>
          </a:ln>
        </p:spPr>
        <p:txBody>
          <a:bodyPr spcFirstLastPara="1" wrap="square" lIns="91425" tIns="45700" rIns="91425" bIns="45700" anchor="t" anchorCtr="0">
            <a:spAutoFit/>
          </a:bodyPr>
          <a:lstStyle/>
          <a:p>
            <a:pPr lvl="0">
              <a:buClr>
                <a:srgbClr val="002060"/>
              </a:buClr>
              <a:buSzPts val="11500"/>
            </a:pPr>
            <a:r>
              <a:rPr lang="en-GB" sz="11500" b="1" dirty="0" err="1">
                <a:solidFill>
                  <a:srgbClr val="FF0066"/>
                </a:solidFill>
                <a:latin typeface="Century Gothic"/>
                <a:ea typeface="Century Gothic"/>
                <a:cs typeface="Century Gothic"/>
                <a:sym typeface="Century Gothic"/>
              </a:rPr>
              <a:t>e</a:t>
            </a:r>
            <a:r>
              <a:rPr lang="en-GB" sz="11500" dirty="0" err="1">
                <a:solidFill>
                  <a:srgbClr val="002060"/>
                </a:solidFill>
                <a:latin typeface="Century Gothic"/>
                <a:ea typeface="Century Gothic"/>
                <a:cs typeface="Century Gothic"/>
                <a:sym typeface="Century Gothic"/>
              </a:rPr>
              <a:t>l</a:t>
            </a:r>
            <a:r>
              <a:rPr lang="en-GB" sz="11500" b="1" dirty="0" err="1">
                <a:solidFill>
                  <a:srgbClr val="FF0066"/>
                </a:solidFill>
                <a:latin typeface="Century Gothic"/>
                <a:ea typeface="Century Gothic"/>
                <a:cs typeface="Century Gothic"/>
                <a:sym typeface="Century Gothic"/>
              </a:rPr>
              <a:t>e</a:t>
            </a:r>
            <a:r>
              <a:rPr lang="en-GB" sz="11500" dirty="0" err="1">
                <a:solidFill>
                  <a:srgbClr val="002060"/>
                </a:solidFill>
                <a:latin typeface="Century Gothic"/>
                <a:ea typeface="Century Gothic"/>
                <a:cs typeface="Century Gothic"/>
                <a:sym typeface="Century Gothic"/>
              </a:rPr>
              <a:t>fant</a:t>
            </a:r>
            <a:r>
              <a:rPr lang="en-GB" sz="11500" b="1" dirty="0" err="1">
                <a:solidFill>
                  <a:srgbClr val="FF0066"/>
                </a:solidFill>
                <a:latin typeface="Century Gothic"/>
                <a:ea typeface="Century Gothic"/>
                <a:cs typeface="Century Gothic"/>
                <a:sym typeface="Century Gothic"/>
              </a:rPr>
              <a:t>e</a:t>
            </a:r>
            <a:endParaRPr sz="11500" b="1" i="0" u="none" strike="noStrike" cap="none" dirty="0">
              <a:solidFill>
                <a:srgbClr val="FF0066"/>
              </a:solidFill>
              <a:latin typeface="Calibri"/>
              <a:ea typeface="Calibri"/>
              <a:cs typeface="Calibri"/>
              <a:sym typeface="Calibri"/>
            </a:endParaRPr>
          </a:p>
        </p:txBody>
      </p:sp>
      <p:sp>
        <p:nvSpPr>
          <p:cNvPr id="15" name="Google Shape;141;p6">
            <a:extLst>
              <a:ext uri="{FF2B5EF4-FFF2-40B4-BE49-F238E27FC236}">
                <a16:creationId xmlns:a16="http://schemas.microsoft.com/office/drawing/2014/main" id="{FCD3C129-5D8B-4DD3-AE4E-153C62B94B34}"/>
              </a:ext>
            </a:extLst>
          </p:cNvPr>
          <p:cNvSpPr txBox="1"/>
          <p:nvPr/>
        </p:nvSpPr>
        <p:spPr>
          <a:xfrm>
            <a:off x="2242737" y="2517337"/>
            <a:ext cx="4572000" cy="18620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11500" b="1" dirty="0">
                <a:solidFill>
                  <a:srgbClr val="FF0066"/>
                </a:solidFill>
                <a:latin typeface="Century Gothic"/>
                <a:ea typeface="Century Gothic"/>
                <a:cs typeface="Century Gothic"/>
                <a:sym typeface="Century Gothic"/>
              </a:rPr>
              <a:t>i</a:t>
            </a:r>
            <a:r>
              <a:rPr lang="en-GB" sz="11500" dirty="0">
                <a:solidFill>
                  <a:srgbClr val="002060"/>
                </a:solidFill>
                <a:latin typeface="Century Gothic"/>
                <a:ea typeface="Century Gothic"/>
                <a:cs typeface="Century Gothic"/>
                <a:sym typeface="Century Gothic"/>
              </a:rPr>
              <a:t>dea</a:t>
            </a:r>
            <a:endParaRPr sz="11500" b="1" i="0" u="none" strike="noStrike" cap="none" dirty="0">
              <a:solidFill>
                <a:srgbClr val="FF0066"/>
              </a:solidFill>
              <a:latin typeface="Calibri"/>
              <a:ea typeface="Calibri"/>
              <a:cs typeface="Calibri"/>
              <a:sym typeface="Calibri"/>
            </a:endParaRPr>
          </a:p>
        </p:txBody>
      </p:sp>
      <p:pic>
        <p:nvPicPr>
          <p:cNvPr id="16" name="Picture 2" descr="Light, Bulb, Box, Outside The Box, Think, Breakthrough">
            <a:extLst>
              <a:ext uri="{FF2B5EF4-FFF2-40B4-BE49-F238E27FC236}">
                <a16:creationId xmlns:a16="http://schemas.microsoft.com/office/drawing/2014/main" id="{54A560F7-9FED-430A-9D50-12C2153EA90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80104" y="4531420"/>
            <a:ext cx="1563758" cy="19962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7" name="Picture 2" descr="Elephant, Animal, Jungle, Savannah, Nature, Africa">
            <a:extLst>
              <a:ext uri="{FF2B5EF4-FFF2-40B4-BE49-F238E27FC236}">
                <a16:creationId xmlns:a16="http://schemas.microsoft.com/office/drawing/2014/main" id="{47B01CFE-8C7B-4B6B-BDD8-8168A1F6B2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62051" y="2194836"/>
            <a:ext cx="2082545" cy="15968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8289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2_elefante.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1_i.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2_idea.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11" name="Google Shape;111;p3" descr="Speech Icon, Voice, Talking, Audio, Speech"/>
          <p:cNvPicPr preferRelativeResize="0"/>
          <p:nvPr/>
        </p:nvPicPr>
        <p:blipFill rotWithShape="1">
          <a:blip r:embed="rId7">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3798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pronunciar</a:t>
            </a:r>
            <a:endParaRPr sz="2000" b="1" i="0" u="none" strike="noStrike" cap="none">
              <a:solidFill>
                <a:srgbClr val="FFFFFF"/>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0F14571C-F6A0-465A-B569-2FDB41468C5D}"/>
              </a:ext>
            </a:extLst>
          </p:cNvPr>
          <p:cNvSpPr>
            <a:spLocks noGrp="1"/>
          </p:cNvSpPr>
          <p:nvPr>
            <p:ph type="title"/>
          </p:nvPr>
        </p:nvSpPr>
        <p:spPr>
          <a:xfrm>
            <a:off x="-1" y="708499"/>
            <a:ext cx="2246663" cy="1325563"/>
          </a:xfrm>
        </p:spPr>
        <p:txBody>
          <a:bodyPr>
            <a:noAutofit/>
          </a:bodyPr>
          <a:lstStyle/>
          <a:p>
            <a:pPr algn="ctr"/>
            <a:r>
              <a:rPr lang="en-GB" sz="11500" b="1" dirty="0">
                <a:solidFill>
                  <a:srgbClr val="002060"/>
                </a:solidFill>
                <a:latin typeface="Century Gothic"/>
                <a:ea typeface="Century Gothic"/>
                <a:cs typeface="Century Gothic"/>
                <a:sym typeface="Century Gothic"/>
              </a:rPr>
              <a:t>[e]</a:t>
            </a:r>
            <a:endParaRPr lang="en-GB" sz="11500" dirty="0"/>
          </a:p>
        </p:txBody>
      </p:sp>
      <p:sp>
        <p:nvSpPr>
          <p:cNvPr id="8" name="Title 1">
            <a:extLst>
              <a:ext uri="{FF2B5EF4-FFF2-40B4-BE49-F238E27FC236}">
                <a16:creationId xmlns:a16="http://schemas.microsoft.com/office/drawing/2014/main" id="{433D2D83-CC99-44DE-B3B9-93BFB4A55A1F}"/>
              </a:ext>
            </a:extLst>
          </p:cNvPr>
          <p:cNvSpPr txBox="1">
            <a:spLocks/>
          </p:cNvSpPr>
          <p:nvPr/>
        </p:nvSpPr>
        <p:spPr>
          <a:xfrm>
            <a:off x="-2" y="3569355"/>
            <a:ext cx="2246663" cy="132556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11500" b="1" dirty="0">
                <a:solidFill>
                  <a:srgbClr val="002060"/>
                </a:solidFill>
                <a:latin typeface="Century Gothic"/>
                <a:ea typeface="Century Gothic"/>
                <a:cs typeface="Century Gothic"/>
                <a:sym typeface="Century Gothic"/>
              </a:rPr>
              <a:t>[</a:t>
            </a:r>
            <a:r>
              <a:rPr lang="en-GB" sz="11500" b="1" dirty="0" err="1">
                <a:solidFill>
                  <a:srgbClr val="002060"/>
                </a:solidFill>
                <a:latin typeface="Century Gothic"/>
                <a:ea typeface="Century Gothic"/>
                <a:cs typeface="Century Gothic"/>
                <a:sym typeface="Century Gothic"/>
              </a:rPr>
              <a:t>i</a:t>
            </a:r>
            <a:r>
              <a:rPr lang="en-GB" sz="11500" b="1" dirty="0">
                <a:solidFill>
                  <a:srgbClr val="002060"/>
                </a:solidFill>
                <a:latin typeface="Century Gothic"/>
                <a:ea typeface="Century Gothic"/>
                <a:cs typeface="Century Gothic"/>
                <a:sym typeface="Century Gothic"/>
              </a:rPr>
              <a:t>]</a:t>
            </a:r>
            <a:endParaRPr lang="en-GB" sz="11500" dirty="0"/>
          </a:p>
        </p:txBody>
      </p:sp>
      <p:sp>
        <p:nvSpPr>
          <p:cNvPr id="10" name="Google Shape;139;p6">
            <a:extLst>
              <a:ext uri="{FF2B5EF4-FFF2-40B4-BE49-F238E27FC236}">
                <a16:creationId xmlns:a16="http://schemas.microsoft.com/office/drawing/2014/main" id="{B69581AE-35C1-4C82-BB4E-AA58D14C6C99}"/>
              </a:ext>
            </a:extLst>
          </p:cNvPr>
          <p:cNvSpPr txBox="1"/>
          <p:nvPr/>
        </p:nvSpPr>
        <p:spPr>
          <a:xfrm>
            <a:off x="2486342" y="534010"/>
            <a:ext cx="7219315" cy="1862008"/>
          </a:xfrm>
          <a:prstGeom prst="rect">
            <a:avLst/>
          </a:prstGeom>
          <a:noFill/>
          <a:ln>
            <a:noFill/>
          </a:ln>
        </p:spPr>
        <p:txBody>
          <a:bodyPr spcFirstLastPara="1" wrap="square" lIns="91425" tIns="45700" rIns="91425" bIns="45700" anchor="t" anchorCtr="0">
            <a:spAutoFit/>
          </a:bodyPr>
          <a:lstStyle/>
          <a:p>
            <a:pPr lvl="0">
              <a:buClr>
                <a:srgbClr val="002060"/>
              </a:buClr>
              <a:buSzPts val="11500"/>
            </a:pPr>
            <a:r>
              <a:rPr lang="en-GB" sz="11500" b="1" dirty="0" err="1">
                <a:solidFill>
                  <a:srgbClr val="002060"/>
                </a:solidFill>
                <a:latin typeface="Century Gothic"/>
                <a:ea typeface="Century Gothic"/>
                <a:cs typeface="Century Gothic"/>
                <a:sym typeface="Century Gothic"/>
              </a:rPr>
              <a:t>tr</a:t>
            </a:r>
            <a:r>
              <a:rPr lang="en-GB" sz="11500" b="1" dirty="0" err="1">
                <a:solidFill>
                  <a:srgbClr val="FF0066"/>
                </a:solidFill>
                <a:latin typeface="Century Gothic"/>
                <a:ea typeface="Century Gothic"/>
                <a:cs typeface="Century Gothic"/>
                <a:sym typeface="Century Gothic"/>
              </a:rPr>
              <a:t>e</a:t>
            </a:r>
            <a:r>
              <a:rPr lang="en-GB" sz="11500" b="1" dirty="0" err="1">
                <a:solidFill>
                  <a:srgbClr val="002060"/>
                </a:solidFill>
                <a:latin typeface="Century Gothic"/>
                <a:ea typeface="Century Gothic"/>
                <a:cs typeface="Century Gothic"/>
                <a:sym typeface="Century Gothic"/>
              </a:rPr>
              <a:t>s</a:t>
            </a:r>
            <a:endParaRPr sz="11500" b="1" i="0" u="none" strike="noStrike" cap="none" dirty="0">
              <a:solidFill>
                <a:srgbClr val="FF0066"/>
              </a:solidFill>
              <a:latin typeface="Calibri"/>
              <a:ea typeface="Calibri"/>
              <a:cs typeface="Calibri"/>
              <a:sym typeface="Calibri"/>
            </a:endParaRPr>
          </a:p>
        </p:txBody>
      </p:sp>
      <p:sp>
        <p:nvSpPr>
          <p:cNvPr id="11" name="Google Shape;141;p6">
            <a:extLst>
              <a:ext uri="{FF2B5EF4-FFF2-40B4-BE49-F238E27FC236}">
                <a16:creationId xmlns:a16="http://schemas.microsoft.com/office/drawing/2014/main" id="{4D8BB8FF-873F-4533-A7BA-48333AA334AA}"/>
              </a:ext>
            </a:extLst>
          </p:cNvPr>
          <p:cNvSpPr txBox="1"/>
          <p:nvPr/>
        </p:nvSpPr>
        <p:spPr>
          <a:xfrm>
            <a:off x="2026894" y="3569355"/>
            <a:ext cx="7028855"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9600" b="1" dirty="0" err="1">
                <a:solidFill>
                  <a:srgbClr val="FF0066"/>
                </a:solidFill>
                <a:latin typeface="Century Gothic"/>
                <a:ea typeface="Century Gothic"/>
                <a:cs typeface="Century Gothic"/>
                <a:sym typeface="Century Gothic"/>
              </a:rPr>
              <a:t>i</a:t>
            </a:r>
            <a:r>
              <a:rPr lang="en-GB" sz="9600" b="1" dirty="0" err="1">
                <a:solidFill>
                  <a:srgbClr val="002060"/>
                </a:solidFill>
                <a:latin typeface="Century Gothic"/>
                <a:ea typeface="Century Gothic"/>
                <a:cs typeface="Century Gothic"/>
                <a:sym typeface="Century Gothic"/>
              </a:rPr>
              <a:t>nt</a:t>
            </a:r>
            <a:r>
              <a:rPr lang="en-GB" sz="9600" b="1" dirty="0" err="1">
                <a:solidFill>
                  <a:srgbClr val="FF0066"/>
                </a:solidFill>
                <a:latin typeface="Century Gothic"/>
                <a:ea typeface="Century Gothic"/>
                <a:cs typeface="Century Gothic"/>
                <a:sym typeface="Century Gothic"/>
              </a:rPr>
              <a:t>e</a:t>
            </a:r>
            <a:r>
              <a:rPr lang="en-GB" sz="9600" b="1" dirty="0" err="1">
                <a:solidFill>
                  <a:srgbClr val="002060"/>
                </a:solidFill>
                <a:latin typeface="Century Gothic"/>
                <a:ea typeface="Century Gothic"/>
                <a:cs typeface="Century Gothic"/>
                <a:sym typeface="Century Gothic"/>
              </a:rPr>
              <a:t>r</a:t>
            </a:r>
            <a:r>
              <a:rPr lang="en-GB" sz="9600" b="1" dirty="0" err="1">
                <a:solidFill>
                  <a:srgbClr val="FF0066"/>
                </a:solidFill>
                <a:latin typeface="Century Gothic"/>
                <a:ea typeface="Century Gothic"/>
                <a:cs typeface="Century Gothic"/>
                <a:sym typeface="Century Gothic"/>
              </a:rPr>
              <a:t>e</a:t>
            </a:r>
            <a:r>
              <a:rPr lang="en-GB" sz="9600" b="1" dirty="0" err="1">
                <a:solidFill>
                  <a:srgbClr val="002060"/>
                </a:solidFill>
                <a:latin typeface="Century Gothic"/>
                <a:ea typeface="Century Gothic"/>
                <a:cs typeface="Century Gothic"/>
                <a:sym typeface="Century Gothic"/>
              </a:rPr>
              <a:t>sant</a:t>
            </a:r>
            <a:r>
              <a:rPr lang="en-GB" sz="9600" b="1" dirty="0" err="1">
                <a:solidFill>
                  <a:srgbClr val="FF0066"/>
                </a:solidFill>
                <a:latin typeface="Century Gothic"/>
                <a:ea typeface="Century Gothic"/>
                <a:cs typeface="Century Gothic"/>
                <a:sym typeface="Century Gothic"/>
              </a:rPr>
              <a:t>e</a:t>
            </a:r>
            <a:endParaRPr sz="9600" b="1" i="0" u="none" strike="noStrike" cap="none" dirty="0">
              <a:solidFill>
                <a:srgbClr val="FF0066"/>
              </a:solidFill>
              <a:latin typeface="Calibri"/>
              <a:ea typeface="Calibri"/>
              <a:cs typeface="Calibri"/>
              <a:sym typeface="Calibri"/>
            </a:endParaRPr>
          </a:p>
        </p:txBody>
      </p:sp>
      <p:pic>
        <p:nvPicPr>
          <p:cNvPr id="12" name="Picture 2" descr="Hand, Counting, Fingers, One, Two, Three, Four, Five">
            <a:extLst>
              <a:ext uri="{FF2B5EF4-FFF2-40B4-BE49-F238E27FC236}">
                <a16:creationId xmlns:a16="http://schemas.microsoft.com/office/drawing/2014/main" id="{3AFED640-648C-422A-8E2C-5500C794D43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9148" t="23006" r="42139" b="22209"/>
          <a:stretch/>
        </p:blipFill>
        <p:spPr bwMode="auto">
          <a:xfrm>
            <a:off x="6035039" y="379616"/>
            <a:ext cx="1354898" cy="19833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Free people emotions feelings illustration">
            <a:extLst>
              <a:ext uri="{FF2B5EF4-FFF2-40B4-BE49-F238E27FC236}">
                <a16:creationId xmlns:a16="http://schemas.microsoft.com/office/drawing/2014/main" id="{67E66445-6596-18E0-B666-06C32E66C37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53196" y="2538129"/>
            <a:ext cx="2129449" cy="2333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30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1_tr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5" name="1_i.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6" name="2_interesante.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FAD35F6-DC54-7C09-6403-E5492F83757F}"/>
              </a:ext>
            </a:extLst>
          </p:cNvPr>
          <p:cNvGrpSpPr/>
          <p:nvPr/>
        </p:nvGrpSpPr>
        <p:grpSpPr>
          <a:xfrm>
            <a:off x="9002313" y="0"/>
            <a:ext cx="1163782" cy="1024634"/>
            <a:chOff x="8365711" y="-14667"/>
            <a:chExt cx="1163782" cy="1024634"/>
          </a:xfrm>
        </p:grpSpPr>
        <p:pic>
          <p:nvPicPr>
            <p:cNvPr id="14" name="Picture 13">
              <a:extLst>
                <a:ext uri="{FF2B5EF4-FFF2-40B4-BE49-F238E27FC236}">
                  <a16:creationId xmlns:a16="http://schemas.microsoft.com/office/drawing/2014/main" id="{1E9614EB-6F42-5C83-5447-BC328D909522}"/>
                </a:ext>
              </a:extLst>
            </p:cNvPr>
            <p:cNvPicPr>
              <a:picLocks noChangeAspect="1"/>
            </p:cNvPicPr>
            <p:nvPr/>
          </p:nvPicPr>
          <p:blipFill>
            <a:blip r:embed="rId3"/>
            <a:stretch>
              <a:fillRect/>
            </a:stretch>
          </p:blipFill>
          <p:spPr>
            <a:xfrm>
              <a:off x="8365711" y="-14667"/>
              <a:ext cx="1163782" cy="1024634"/>
            </a:xfrm>
            <a:prstGeom prst="rect">
              <a:avLst/>
            </a:prstGeom>
          </p:spPr>
        </p:pic>
        <p:sp>
          <p:nvSpPr>
            <p:cNvPr id="17" name="TextBox 16">
              <a:extLst>
                <a:ext uri="{FF2B5EF4-FFF2-40B4-BE49-F238E27FC236}">
                  <a16:creationId xmlns:a16="http://schemas.microsoft.com/office/drawing/2014/main" id="{BCAFC4E0-5FB5-9121-886A-D0C6361AC200}"/>
                </a:ext>
              </a:extLst>
            </p:cNvPr>
            <p:cNvSpPr txBox="1"/>
            <p:nvPr/>
          </p:nvSpPr>
          <p:spPr>
            <a:xfrm>
              <a:off x="8662107" y="271521"/>
              <a:ext cx="607859" cy="400110"/>
            </a:xfrm>
            <a:prstGeom prst="rect">
              <a:avLst/>
            </a:prstGeom>
            <a:solidFill>
              <a:schemeClr val="bg1"/>
            </a:solidFill>
          </p:spPr>
          <p:txBody>
            <a:bodyPr wrap="none" rtlCol="0">
              <a:spAutoFit/>
            </a:bodyPr>
            <a:lstStyle/>
            <a:p>
              <a:r>
                <a:rPr lang="en-GB" sz="2000" dirty="0">
                  <a:solidFill>
                    <a:srgbClr val="002060"/>
                  </a:solidFill>
                  <a:latin typeface="Dreaming Outloud Pro" panose="03050502040302030504" pitchFamily="66" charset="0"/>
                  <a:cs typeface="Dreaming Outloud Pro" panose="03050502040302030504" pitchFamily="66" charset="0"/>
                </a:rPr>
                <a:t>ay…</a:t>
              </a:r>
            </a:p>
          </p:txBody>
        </p:sp>
      </p:grpSp>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4">
            <a:alphaModFix/>
          </a:blip>
          <a:srcRect/>
          <a:stretch/>
        </p:blipFill>
        <p:spPr>
          <a:xfrm>
            <a:off x="11196970" y="109566"/>
            <a:ext cx="776168" cy="776168"/>
          </a:xfrm>
          <a:prstGeom prst="rect">
            <a:avLst/>
          </a:prstGeom>
          <a:noFill/>
          <a:ln>
            <a:noFill/>
          </a:ln>
        </p:spPr>
      </p:pic>
      <p:sp>
        <p:nvSpPr>
          <p:cNvPr id="13" name="TextBox 12">
            <a:hlinkClick r:id="" action="ppaction://noaction">
              <a:snd r:embed="rId5" name="t1_w6_s5_1.wav"/>
            </a:hlinkClick>
            <a:extLst>
              <a:ext uri="{FF2B5EF4-FFF2-40B4-BE49-F238E27FC236}">
                <a16:creationId xmlns:a16="http://schemas.microsoft.com/office/drawing/2014/main" id="{0919F724-B5A7-4EDF-AC86-956CD887D72E}"/>
              </a:ext>
            </a:extLst>
          </p:cNvPr>
          <p:cNvSpPr txBox="1"/>
          <p:nvPr/>
        </p:nvSpPr>
        <p:spPr>
          <a:xfrm>
            <a:off x="142530" y="0"/>
            <a:ext cx="8859784" cy="1015663"/>
          </a:xfrm>
          <a:prstGeom prst="rect">
            <a:avLst/>
          </a:prstGeom>
          <a:noFill/>
        </p:spPr>
        <p:txBody>
          <a:bodyPr wrap="square" rtlCol="0">
            <a:spAutoFit/>
          </a:bodyPr>
          <a:lstStyle/>
          <a:p>
            <a:pPr lvl="0">
              <a:buClr>
                <a:srgbClr val="1E4E79"/>
              </a:buClr>
              <a:buSzPts val="8625"/>
            </a:pPr>
            <a:r>
              <a:rPr lang="en-GB" sz="3600" b="1" dirty="0">
                <a:solidFill>
                  <a:srgbClr val="002060"/>
                </a:solidFill>
                <a:latin typeface="Century Gothic"/>
                <a:ea typeface="Century Gothic"/>
                <a:cs typeface="Century Gothic"/>
                <a:sym typeface="Century Gothic"/>
              </a:rPr>
              <a:t>¡</a:t>
            </a:r>
            <a:r>
              <a:rPr lang="en-GB" sz="3600" b="1" dirty="0" err="1">
                <a:solidFill>
                  <a:srgbClr val="002060"/>
                </a:solidFill>
                <a:latin typeface="Century Gothic"/>
                <a:ea typeface="Century Gothic"/>
                <a:cs typeface="Century Gothic"/>
                <a:sym typeface="Century Gothic"/>
              </a:rPr>
              <a:t>Caos</a:t>
            </a:r>
            <a:r>
              <a:rPr lang="en-GB" sz="3600" b="1" dirty="0">
                <a:solidFill>
                  <a:srgbClr val="002060"/>
                </a:solidFill>
                <a:latin typeface="Century Gothic"/>
                <a:ea typeface="Century Gothic"/>
                <a:cs typeface="Century Gothic"/>
                <a:sym typeface="Century Gothic"/>
              </a:rPr>
              <a:t>! </a:t>
            </a:r>
          </a:p>
          <a:p>
            <a:pPr lvl="0">
              <a:buClr>
                <a:srgbClr val="1E4E79"/>
              </a:buClr>
              <a:buSzPts val="8625"/>
            </a:pPr>
            <a:r>
              <a:rPr lang="en-GB" sz="2400" dirty="0">
                <a:solidFill>
                  <a:srgbClr val="002060"/>
                </a:solidFill>
                <a:latin typeface="Century Gothic"/>
                <a:ea typeface="Century Gothic"/>
                <a:cs typeface="Century Gothic"/>
                <a:sym typeface="Century Gothic"/>
              </a:rPr>
              <a:t>Sofía has spilled hot chocolate on her vocab book.</a:t>
            </a:r>
          </a:p>
        </p:txBody>
      </p:sp>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1055321" y="935582"/>
            <a:ext cx="1059466" cy="345911"/>
          </a:xfrm>
          <a:solidFill>
            <a:schemeClr val="accent3">
              <a:lumMod val="60000"/>
              <a:lumOff val="40000"/>
            </a:schemeClr>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6" name="Google Shape;387;p19">
            <a:extLst>
              <a:ext uri="{FF2B5EF4-FFF2-40B4-BE49-F238E27FC236}">
                <a16:creationId xmlns:a16="http://schemas.microsoft.com/office/drawing/2014/main" id="{C2CF8D9E-5001-40D4-A0BE-4CFC90FB5B26}"/>
              </a:ext>
            </a:extLst>
          </p:cNvPr>
          <p:cNvSpPr/>
          <p:nvPr/>
        </p:nvSpPr>
        <p:spPr>
          <a:xfrm>
            <a:off x="11019720" y="1966131"/>
            <a:ext cx="502131" cy="4156257"/>
          </a:xfrm>
          <a:prstGeom prst="rect">
            <a:avLst/>
          </a:prstGeom>
          <a:solidFill>
            <a:srgbClr val="FF0066"/>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lang="es-AR" sz="2000" b="0" i="0" u="none" strike="noStrike" cap="none" dirty="0">
              <a:solidFill>
                <a:srgbClr val="000000"/>
              </a:solidFill>
              <a:latin typeface="Century Gothic"/>
              <a:ea typeface="Century Gothic"/>
              <a:cs typeface="Century Gothic"/>
              <a:sym typeface="Century Gothic"/>
            </a:endParaRPr>
          </a:p>
        </p:txBody>
      </p:sp>
      <p:sp>
        <p:nvSpPr>
          <p:cNvPr id="7" name="Google Shape;388;p19">
            <a:extLst>
              <a:ext uri="{FF2B5EF4-FFF2-40B4-BE49-F238E27FC236}">
                <a16:creationId xmlns:a16="http://schemas.microsoft.com/office/drawing/2014/main" id="{40286F2E-ECA6-468F-B9A8-81517E70A618}"/>
              </a:ext>
            </a:extLst>
          </p:cNvPr>
          <p:cNvSpPr/>
          <p:nvPr/>
        </p:nvSpPr>
        <p:spPr>
          <a:xfrm>
            <a:off x="11026324" y="1945177"/>
            <a:ext cx="503528" cy="4156259"/>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lang="es-AR" sz="2000" b="0" i="0" u="none" strike="noStrike" cap="none" dirty="0">
              <a:solidFill>
                <a:srgbClr val="000000"/>
              </a:solidFill>
              <a:latin typeface="Century Gothic"/>
              <a:ea typeface="Century Gothic"/>
              <a:cs typeface="Century Gothic"/>
              <a:sym typeface="Century Gothic"/>
            </a:endParaRPr>
          </a:p>
        </p:txBody>
      </p:sp>
      <p:cxnSp>
        <p:nvCxnSpPr>
          <p:cNvPr id="8" name="Google Shape;389;p19">
            <a:extLst>
              <a:ext uri="{FF2B5EF4-FFF2-40B4-BE49-F238E27FC236}">
                <a16:creationId xmlns:a16="http://schemas.microsoft.com/office/drawing/2014/main" id="{BF2B82C9-4581-46A3-9C1E-97E710347FA5}"/>
              </a:ext>
            </a:extLst>
          </p:cNvPr>
          <p:cNvCxnSpPr/>
          <p:nvPr/>
        </p:nvCxnSpPr>
        <p:spPr>
          <a:xfrm>
            <a:off x="11703092" y="1954703"/>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9" name="Google Shape;390;p19">
            <a:extLst>
              <a:ext uri="{FF2B5EF4-FFF2-40B4-BE49-F238E27FC236}">
                <a16:creationId xmlns:a16="http://schemas.microsoft.com/office/drawing/2014/main" id="{E1FD6828-0FD1-4CFE-8424-6D939D7E2E7E}"/>
              </a:ext>
            </a:extLst>
          </p:cNvPr>
          <p:cNvCxnSpPr/>
          <p:nvPr/>
        </p:nvCxnSpPr>
        <p:spPr>
          <a:xfrm>
            <a:off x="11680483" y="1935652"/>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0" name="Google Shape;391;p19">
            <a:extLst>
              <a:ext uri="{FF2B5EF4-FFF2-40B4-BE49-F238E27FC236}">
                <a16:creationId xmlns:a16="http://schemas.microsoft.com/office/drawing/2014/main" id="{D8E8FA4B-B625-4201-9639-D11ABB5A8AF2}"/>
              </a:ext>
            </a:extLst>
          </p:cNvPr>
          <p:cNvCxnSpPr/>
          <p:nvPr/>
        </p:nvCxnSpPr>
        <p:spPr>
          <a:xfrm>
            <a:off x="11703093" y="6110961"/>
            <a:ext cx="216791" cy="0"/>
          </a:xfrm>
          <a:prstGeom prst="straightConnector1">
            <a:avLst/>
          </a:prstGeom>
          <a:noFill/>
          <a:ln w="28575" cap="flat" cmpd="sng">
            <a:solidFill>
              <a:srgbClr val="1E4E79"/>
            </a:solidFill>
            <a:prstDash val="solid"/>
            <a:round/>
            <a:headEnd type="none" w="med" len="med"/>
            <a:tailEnd type="none" w="med" len="med"/>
          </a:ln>
        </p:spPr>
      </p:cxnSp>
      <p:sp>
        <p:nvSpPr>
          <p:cNvPr id="12" name="Google Shape;393;p19">
            <a:extLst>
              <a:ext uri="{FF2B5EF4-FFF2-40B4-BE49-F238E27FC236}">
                <a16:creationId xmlns:a16="http://schemas.microsoft.com/office/drawing/2014/main" id="{B3447767-BE1F-4013-865D-1493DFFCDBE9}"/>
              </a:ext>
            </a:extLst>
          </p:cNvPr>
          <p:cNvSpPr txBox="1"/>
          <p:nvPr/>
        </p:nvSpPr>
        <p:spPr>
          <a:xfrm>
            <a:off x="10962499" y="1646026"/>
            <a:ext cx="957385"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s-AR" b="1" i="0" u="none" strike="noStrike" cap="none" dirty="0">
                <a:solidFill>
                  <a:srgbClr val="1E4E79"/>
                </a:solidFill>
                <a:latin typeface="Century Gothic"/>
                <a:ea typeface="Century Gothic"/>
                <a:cs typeface="Century Gothic"/>
                <a:sym typeface="Century Gothic"/>
              </a:rPr>
              <a:t>1 minuto</a:t>
            </a:r>
            <a:endParaRPr lang="es-AR" sz="1100" dirty="0"/>
          </a:p>
        </p:txBody>
      </p:sp>
      <p:sp>
        <p:nvSpPr>
          <p:cNvPr id="15" name="Google Shape;394;p19">
            <a:extLst>
              <a:ext uri="{FF2B5EF4-FFF2-40B4-BE49-F238E27FC236}">
                <a16:creationId xmlns:a16="http://schemas.microsoft.com/office/drawing/2014/main" id="{3660988C-C644-4194-A18A-D6732BFE8931}"/>
              </a:ext>
            </a:extLst>
          </p:cNvPr>
          <p:cNvSpPr txBox="1"/>
          <p:nvPr/>
        </p:nvSpPr>
        <p:spPr>
          <a:xfrm>
            <a:off x="11728907" y="5704692"/>
            <a:ext cx="872611"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s-AR" b="1" i="0" u="none" strike="noStrike" cap="none" dirty="0">
                <a:solidFill>
                  <a:srgbClr val="1E4E79"/>
                </a:solidFill>
                <a:latin typeface="Century Gothic"/>
                <a:ea typeface="Century Gothic"/>
                <a:cs typeface="Century Gothic"/>
                <a:sym typeface="Century Gothic"/>
              </a:rPr>
              <a:t>0</a:t>
            </a:r>
            <a:endParaRPr lang="es-AR" sz="1100" dirty="0"/>
          </a:p>
        </p:txBody>
      </p:sp>
      <p:sp>
        <p:nvSpPr>
          <p:cNvPr id="16" name="Google Shape;395;p19">
            <a:extLst>
              <a:ext uri="{FF2B5EF4-FFF2-40B4-BE49-F238E27FC236}">
                <a16:creationId xmlns:a16="http://schemas.microsoft.com/office/drawing/2014/main" id="{5BC3BD9A-31E9-4463-B89F-E38E568D520A}"/>
              </a:ext>
            </a:extLst>
          </p:cNvPr>
          <p:cNvSpPr/>
          <p:nvPr/>
        </p:nvSpPr>
        <p:spPr>
          <a:xfrm>
            <a:off x="10914870" y="6341381"/>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s-AR" sz="1800" b="1" i="0" u="none" strike="noStrike" cap="none" dirty="0">
                <a:solidFill>
                  <a:srgbClr val="FFFFFF"/>
                </a:solidFill>
                <a:latin typeface="Century Gothic"/>
                <a:ea typeface="Century Gothic"/>
                <a:cs typeface="Century Gothic"/>
                <a:sym typeface="Century Gothic"/>
              </a:rPr>
              <a:t>INICIO</a:t>
            </a:r>
            <a:endParaRPr lang="es-AR" dirty="0"/>
          </a:p>
        </p:txBody>
      </p:sp>
      <p:pic>
        <p:nvPicPr>
          <p:cNvPr id="57" name="Picture 56" descr="A picture containing text, toy, doll&#10;&#10;Description automatically generated">
            <a:extLst>
              <a:ext uri="{FF2B5EF4-FFF2-40B4-BE49-F238E27FC236}">
                <a16:creationId xmlns:a16="http://schemas.microsoft.com/office/drawing/2014/main" id="{107B091C-9783-4ECA-BAC5-9EFE5268FEAF}"/>
              </a:ext>
            </a:extLst>
          </p:cNvPr>
          <p:cNvPicPr>
            <a:picLocks noChangeAspect="1"/>
          </p:cNvPicPr>
          <p:nvPr/>
        </p:nvPicPr>
        <p:blipFill>
          <a:blip r:embed="rId6"/>
          <a:stretch>
            <a:fillRect/>
          </a:stretch>
        </p:blipFill>
        <p:spPr>
          <a:xfrm>
            <a:off x="9353591" y="605690"/>
            <a:ext cx="1035991" cy="1967943"/>
          </a:xfrm>
          <a:prstGeom prst="rect">
            <a:avLst/>
          </a:prstGeom>
        </p:spPr>
      </p:pic>
      <p:pic>
        <p:nvPicPr>
          <p:cNvPr id="59" name="Picture 58">
            <a:extLst>
              <a:ext uri="{FF2B5EF4-FFF2-40B4-BE49-F238E27FC236}">
                <a16:creationId xmlns:a16="http://schemas.microsoft.com/office/drawing/2014/main" id="{6ED1C816-B1FF-408D-8EED-52E3081C9865}"/>
              </a:ext>
            </a:extLst>
          </p:cNvPr>
          <p:cNvPicPr>
            <a:picLocks noChangeAspect="1"/>
          </p:cNvPicPr>
          <p:nvPr/>
        </p:nvPicPr>
        <p:blipFill>
          <a:blip r:embed="rId7"/>
          <a:stretch>
            <a:fillRect/>
          </a:stretch>
        </p:blipFill>
        <p:spPr>
          <a:xfrm>
            <a:off x="340087" y="2163659"/>
            <a:ext cx="9352075" cy="6120914"/>
          </a:xfrm>
          <a:prstGeom prst="rect">
            <a:avLst/>
          </a:prstGeom>
        </p:spPr>
      </p:pic>
      <p:sp>
        <p:nvSpPr>
          <p:cNvPr id="60" name="TextBox 59">
            <a:extLst>
              <a:ext uri="{FF2B5EF4-FFF2-40B4-BE49-F238E27FC236}">
                <a16:creationId xmlns:a16="http://schemas.microsoft.com/office/drawing/2014/main" id="{74569FD3-DD45-4D8A-B30E-82E33D5029C6}"/>
              </a:ext>
            </a:extLst>
          </p:cNvPr>
          <p:cNvSpPr txBox="1"/>
          <p:nvPr/>
        </p:nvSpPr>
        <p:spPr>
          <a:xfrm>
            <a:off x="3414741" y="2424293"/>
            <a:ext cx="2066591" cy="646331"/>
          </a:xfrm>
          <a:prstGeom prst="rect">
            <a:avLst/>
          </a:prstGeom>
          <a:noFill/>
        </p:spPr>
        <p:txBody>
          <a:bodyPr wrap="none" rtlCol="0">
            <a:spAutoFit/>
          </a:bodyPr>
          <a:lstStyle/>
          <a:p>
            <a:r>
              <a:rPr lang="en-GB" sz="3600" b="1" dirty="0" err="1">
                <a:solidFill>
                  <a:srgbClr val="002060"/>
                </a:solidFill>
                <a:latin typeface="Century Gothic" panose="020B0502020202020204" pitchFamily="34" charset="0"/>
              </a:rPr>
              <a:t>nervioso</a:t>
            </a:r>
            <a:endParaRPr lang="en-GB" sz="3600" b="1" dirty="0">
              <a:solidFill>
                <a:srgbClr val="002060"/>
              </a:solidFill>
              <a:latin typeface="Century Gothic" panose="020B0502020202020204" pitchFamily="34" charset="0"/>
            </a:endParaRPr>
          </a:p>
        </p:txBody>
      </p:sp>
      <p:pic>
        <p:nvPicPr>
          <p:cNvPr id="61" name="Picture 60">
            <a:extLst>
              <a:ext uri="{FF2B5EF4-FFF2-40B4-BE49-F238E27FC236}">
                <a16:creationId xmlns:a16="http://schemas.microsoft.com/office/drawing/2014/main" id="{6B9A8D69-2DEC-4EF7-B5F1-D55C67B3910F}"/>
              </a:ext>
            </a:extLst>
          </p:cNvPr>
          <p:cNvPicPr>
            <a:picLocks noChangeAspect="1"/>
          </p:cNvPicPr>
          <p:nvPr/>
        </p:nvPicPr>
        <p:blipFill>
          <a:blip r:embed="rId8"/>
          <a:stretch>
            <a:fillRect/>
          </a:stretch>
        </p:blipFill>
        <p:spPr>
          <a:xfrm>
            <a:off x="3646342" y="2470711"/>
            <a:ext cx="1603387" cy="621846"/>
          </a:xfrm>
          <a:prstGeom prst="rect">
            <a:avLst/>
          </a:prstGeom>
        </p:spPr>
      </p:pic>
      <p:sp>
        <p:nvSpPr>
          <p:cNvPr id="62" name="TextBox 61">
            <a:extLst>
              <a:ext uri="{FF2B5EF4-FFF2-40B4-BE49-F238E27FC236}">
                <a16:creationId xmlns:a16="http://schemas.microsoft.com/office/drawing/2014/main" id="{36401F85-1D44-4CDB-A3E8-77ED232FF01E}"/>
              </a:ext>
            </a:extLst>
          </p:cNvPr>
          <p:cNvSpPr txBox="1"/>
          <p:nvPr/>
        </p:nvSpPr>
        <p:spPr>
          <a:xfrm>
            <a:off x="905001" y="2458676"/>
            <a:ext cx="2811078" cy="646331"/>
          </a:xfrm>
          <a:prstGeom prst="rect">
            <a:avLst/>
          </a:prstGeom>
          <a:noFill/>
        </p:spPr>
        <p:txBody>
          <a:bodyPr wrap="square">
            <a:spAutoFit/>
          </a:bodyPr>
          <a:lstStyle/>
          <a:p>
            <a:r>
              <a:rPr lang="en-GB" sz="3600" b="1" dirty="0" err="1">
                <a:solidFill>
                  <a:srgbClr val="002060"/>
                </a:solidFill>
                <a:latin typeface="Century Gothic" panose="020B0502020202020204" pitchFamily="34" charset="0"/>
              </a:rPr>
              <a:t>feliz</a:t>
            </a:r>
            <a:endParaRPr lang="en-GB" sz="3600" b="1" dirty="0">
              <a:solidFill>
                <a:srgbClr val="002060"/>
              </a:solidFill>
              <a:latin typeface="Century Gothic" panose="020B0502020202020204" pitchFamily="34" charset="0"/>
            </a:endParaRPr>
          </a:p>
        </p:txBody>
      </p:sp>
      <p:sp>
        <p:nvSpPr>
          <p:cNvPr id="63" name="TextBox 62">
            <a:extLst>
              <a:ext uri="{FF2B5EF4-FFF2-40B4-BE49-F238E27FC236}">
                <a16:creationId xmlns:a16="http://schemas.microsoft.com/office/drawing/2014/main" id="{F16F36AE-D1D3-45E1-9BE6-8573E120256B}"/>
              </a:ext>
            </a:extLst>
          </p:cNvPr>
          <p:cNvSpPr txBox="1"/>
          <p:nvPr/>
        </p:nvSpPr>
        <p:spPr>
          <a:xfrm>
            <a:off x="6288911" y="2516986"/>
            <a:ext cx="3409648" cy="646331"/>
          </a:xfrm>
          <a:prstGeom prst="rect">
            <a:avLst/>
          </a:prstGeom>
          <a:noFill/>
        </p:spPr>
        <p:txBody>
          <a:bodyPr wrap="square">
            <a:spAutoFit/>
          </a:bodyPr>
          <a:lstStyle/>
          <a:p>
            <a:r>
              <a:rPr lang="en-GB" sz="3600" b="1" dirty="0" err="1">
                <a:solidFill>
                  <a:srgbClr val="002060"/>
                </a:solidFill>
                <a:latin typeface="Century Gothic" panose="020B0502020202020204" pitchFamily="34" charset="0"/>
              </a:rPr>
              <a:t>elegante</a:t>
            </a:r>
            <a:endParaRPr lang="en-GB" sz="3600" b="1" dirty="0"/>
          </a:p>
        </p:txBody>
      </p:sp>
      <p:sp>
        <p:nvSpPr>
          <p:cNvPr id="64" name="TextBox 63">
            <a:extLst>
              <a:ext uri="{FF2B5EF4-FFF2-40B4-BE49-F238E27FC236}">
                <a16:creationId xmlns:a16="http://schemas.microsoft.com/office/drawing/2014/main" id="{AA4140CD-2FA2-464E-8083-7A6E3374CA51}"/>
              </a:ext>
            </a:extLst>
          </p:cNvPr>
          <p:cNvSpPr txBox="1"/>
          <p:nvPr/>
        </p:nvSpPr>
        <p:spPr>
          <a:xfrm>
            <a:off x="789850" y="3820684"/>
            <a:ext cx="2552497" cy="646331"/>
          </a:xfrm>
          <a:prstGeom prst="rect">
            <a:avLst/>
          </a:prstGeom>
          <a:noFill/>
        </p:spPr>
        <p:txBody>
          <a:bodyPr wrap="square">
            <a:spAutoFit/>
          </a:bodyPr>
          <a:lstStyle/>
          <a:p>
            <a:r>
              <a:rPr lang="en-GB" sz="3600" b="1" dirty="0" err="1">
                <a:solidFill>
                  <a:srgbClr val="002060"/>
                </a:solidFill>
                <a:latin typeface="Century Gothic" panose="020B0502020202020204" pitchFamily="34" charset="0"/>
              </a:rPr>
              <a:t>rápido</a:t>
            </a:r>
            <a:endParaRPr lang="en-GB" sz="3600" b="1" dirty="0">
              <a:solidFill>
                <a:srgbClr val="002060"/>
              </a:solidFill>
              <a:latin typeface="Century Gothic" panose="020B0502020202020204" pitchFamily="34" charset="0"/>
            </a:endParaRPr>
          </a:p>
        </p:txBody>
      </p:sp>
      <p:sp>
        <p:nvSpPr>
          <p:cNvPr id="65" name="TextBox 64">
            <a:extLst>
              <a:ext uri="{FF2B5EF4-FFF2-40B4-BE49-F238E27FC236}">
                <a16:creationId xmlns:a16="http://schemas.microsoft.com/office/drawing/2014/main" id="{841CF233-7E02-4D52-A671-43ADEEB2C363}"/>
              </a:ext>
            </a:extLst>
          </p:cNvPr>
          <p:cNvSpPr txBox="1"/>
          <p:nvPr/>
        </p:nvSpPr>
        <p:spPr>
          <a:xfrm>
            <a:off x="3410317" y="3864083"/>
            <a:ext cx="1786276" cy="646331"/>
          </a:xfrm>
          <a:prstGeom prst="rect">
            <a:avLst/>
          </a:prstGeom>
          <a:noFill/>
        </p:spPr>
        <p:txBody>
          <a:bodyPr wrap="square">
            <a:spAutoFit/>
          </a:bodyPr>
          <a:lstStyle/>
          <a:p>
            <a:r>
              <a:rPr lang="en-GB" sz="3600" b="1" dirty="0">
                <a:solidFill>
                  <a:srgbClr val="002060"/>
                </a:solidFill>
                <a:latin typeface="Century Gothic" panose="020B0502020202020204" pitchFamily="34" charset="0"/>
              </a:rPr>
              <a:t>lento</a:t>
            </a:r>
            <a:endParaRPr lang="en-GB" sz="3600" b="1" dirty="0"/>
          </a:p>
        </p:txBody>
      </p:sp>
      <p:sp>
        <p:nvSpPr>
          <p:cNvPr id="66" name="TextBox 65">
            <a:extLst>
              <a:ext uri="{FF2B5EF4-FFF2-40B4-BE49-F238E27FC236}">
                <a16:creationId xmlns:a16="http://schemas.microsoft.com/office/drawing/2014/main" id="{23F3931E-378F-4580-96F3-35A50B1AB46B}"/>
              </a:ext>
            </a:extLst>
          </p:cNvPr>
          <p:cNvSpPr txBox="1"/>
          <p:nvPr/>
        </p:nvSpPr>
        <p:spPr>
          <a:xfrm>
            <a:off x="3345328" y="5377333"/>
            <a:ext cx="1730361" cy="646331"/>
          </a:xfrm>
          <a:prstGeom prst="rect">
            <a:avLst/>
          </a:prstGeom>
          <a:noFill/>
        </p:spPr>
        <p:txBody>
          <a:bodyPr wrap="square">
            <a:spAutoFit/>
          </a:bodyPr>
          <a:lstStyle/>
          <a:p>
            <a:r>
              <a:rPr lang="en-GB" sz="3600" b="1" dirty="0">
                <a:solidFill>
                  <a:srgbClr val="002060"/>
                </a:solidFill>
                <a:latin typeface="Century Gothic" panose="020B0502020202020204" pitchFamily="34" charset="0"/>
              </a:rPr>
              <a:t>serio</a:t>
            </a:r>
            <a:endParaRPr lang="en-GB" sz="3600" b="1" dirty="0"/>
          </a:p>
        </p:txBody>
      </p:sp>
      <p:sp>
        <p:nvSpPr>
          <p:cNvPr id="67" name="TextBox 66">
            <a:extLst>
              <a:ext uri="{FF2B5EF4-FFF2-40B4-BE49-F238E27FC236}">
                <a16:creationId xmlns:a16="http://schemas.microsoft.com/office/drawing/2014/main" id="{F7EF397C-C425-4173-922C-9C268ABAE017}"/>
              </a:ext>
            </a:extLst>
          </p:cNvPr>
          <p:cNvSpPr txBox="1"/>
          <p:nvPr/>
        </p:nvSpPr>
        <p:spPr>
          <a:xfrm>
            <a:off x="637524" y="5224116"/>
            <a:ext cx="7540170" cy="646331"/>
          </a:xfrm>
          <a:prstGeom prst="rect">
            <a:avLst/>
          </a:prstGeom>
          <a:noFill/>
        </p:spPr>
        <p:txBody>
          <a:bodyPr wrap="square">
            <a:spAutoFit/>
          </a:bodyPr>
          <a:lstStyle/>
          <a:p>
            <a:r>
              <a:rPr lang="en-GB" sz="3600" b="1" dirty="0" err="1">
                <a:solidFill>
                  <a:srgbClr val="002060"/>
                </a:solidFill>
                <a:latin typeface="Century Gothic" panose="020B0502020202020204" pitchFamily="34" charset="0"/>
              </a:rPr>
              <a:t>tranquilo</a:t>
            </a:r>
            <a:endParaRPr lang="en-GB" sz="3600" b="1" dirty="0"/>
          </a:p>
        </p:txBody>
      </p:sp>
      <p:sp>
        <p:nvSpPr>
          <p:cNvPr id="68" name="TextBox 67">
            <a:extLst>
              <a:ext uri="{FF2B5EF4-FFF2-40B4-BE49-F238E27FC236}">
                <a16:creationId xmlns:a16="http://schemas.microsoft.com/office/drawing/2014/main" id="{47DE37EA-C253-4A00-A4D8-B8A20D56360B}"/>
              </a:ext>
            </a:extLst>
          </p:cNvPr>
          <p:cNvSpPr txBox="1"/>
          <p:nvPr/>
        </p:nvSpPr>
        <p:spPr>
          <a:xfrm>
            <a:off x="5870904" y="5500995"/>
            <a:ext cx="2482576" cy="646331"/>
          </a:xfrm>
          <a:prstGeom prst="rect">
            <a:avLst/>
          </a:prstGeom>
          <a:noFill/>
        </p:spPr>
        <p:txBody>
          <a:bodyPr wrap="square">
            <a:spAutoFit/>
          </a:bodyPr>
          <a:lstStyle/>
          <a:p>
            <a:r>
              <a:rPr lang="en-GB" sz="3600" b="1" dirty="0" err="1">
                <a:solidFill>
                  <a:srgbClr val="002060"/>
                </a:solidFill>
                <a:latin typeface="Century Gothic" panose="020B0502020202020204" pitchFamily="34" charset="0"/>
              </a:rPr>
              <a:t>contento</a:t>
            </a:r>
            <a:endParaRPr lang="en-GB" sz="3600" b="1" dirty="0">
              <a:solidFill>
                <a:srgbClr val="002060"/>
              </a:solidFill>
              <a:latin typeface="Century Gothic" panose="020B0502020202020204" pitchFamily="34" charset="0"/>
            </a:endParaRPr>
          </a:p>
        </p:txBody>
      </p:sp>
      <p:pic>
        <p:nvPicPr>
          <p:cNvPr id="69" name="Picture 68">
            <a:extLst>
              <a:ext uri="{FF2B5EF4-FFF2-40B4-BE49-F238E27FC236}">
                <a16:creationId xmlns:a16="http://schemas.microsoft.com/office/drawing/2014/main" id="{6F0D6817-A854-43F9-8162-344D9775DCE4}"/>
              </a:ext>
            </a:extLst>
          </p:cNvPr>
          <p:cNvPicPr>
            <a:picLocks noChangeAspect="1"/>
          </p:cNvPicPr>
          <p:nvPr/>
        </p:nvPicPr>
        <p:blipFill>
          <a:blip r:embed="rId8"/>
          <a:stretch>
            <a:fillRect/>
          </a:stretch>
        </p:blipFill>
        <p:spPr>
          <a:xfrm>
            <a:off x="934060" y="3874868"/>
            <a:ext cx="1603387" cy="621846"/>
          </a:xfrm>
          <a:prstGeom prst="rect">
            <a:avLst/>
          </a:prstGeom>
        </p:spPr>
      </p:pic>
      <p:pic>
        <p:nvPicPr>
          <p:cNvPr id="71" name="Picture 70">
            <a:extLst>
              <a:ext uri="{FF2B5EF4-FFF2-40B4-BE49-F238E27FC236}">
                <a16:creationId xmlns:a16="http://schemas.microsoft.com/office/drawing/2014/main" id="{6E498676-B3AE-48EA-B431-ED5D9B9E8973}"/>
              </a:ext>
            </a:extLst>
          </p:cNvPr>
          <p:cNvPicPr>
            <a:picLocks noChangeAspect="1"/>
          </p:cNvPicPr>
          <p:nvPr/>
        </p:nvPicPr>
        <p:blipFill>
          <a:blip r:embed="rId8"/>
          <a:stretch>
            <a:fillRect/>
          </a:stretch>
        </p:blipFill>
        <p:spPr>
          <a:xfrm>
            <a:off x="934060" y="5239622"/>
            <a:ext cx="1666520" cy="646331"/>
          </a:xfrm>
          <a:prstGeom prst="rect">
            <a:avLst/>
          </a:prstGeom>
        </p:spPr>
      </p:pic>
      <p:pic>
        <p:nvPicPr>
          <p:cNvPr id="72" name="Picture 71">
            <a:extLst>
              <a:ext uri="{FF2B5EF4-FFF2-40B4-BE49-F238E27FC236}">
                <a16:creationId xmlns:a16="http://schemas.microsoft.com/office/drawing/2014/main" id="{E0955E3C-1A66-4FC2-88C6-E2E5E22C614C}"/>
              </a:ext>
            </a:extLst>
          </p:cNvPr>
          <p:cNvPicPr>
            <a:picLocks noChangeAspect="1"/>
          </p:cNvPicPr>
          <p:nvPr/>
        </p:nvPicPr>
        <p:blipFill>
          <a:blip r:embed="rId8"/>
          <a:stretch>
            <a:fillRect/>
          </a:stretch>
        </p:blipFill>
        <p:spPr>
          <a:xfrm>
            <a:off x="6439808" y="5526977"/>
            <a:ext cx="1666520" cy="583018"/>
          </a:xfrm>
          <a:prstGeom prst="rect">
            <a:avLst/>
          </a:prstGeom>
        </p:spPr>
      </p:pic>
      <p:pic>
        <p:nvPicPr>
          <p:cNvPr id="73" name="Picture 72">
            <a:extLst>
              <a:ext uri="{FF2B5EF4-FFF2-40B4-BE49-F238E27FC236}">
                <a16:creationId xmlns:a16="http://schemas.microsoft.com/office/drawing/2014/main" id="{2C299E45-8389-4B65-9BF8-E361722FAA97}"/>
              </a:ext>
            </a:extLst>
          </p:cNvPr>
          <p:cNvPicPr>
            <a:picLocks noChangeAspect="1"/>
          </p:cNvPicPr>
          <p:nvPr/>
        </p:nvPicPr>
        <p:blipFill>
          <a:blip r:embed="rId8"/>
          <a:stretch>
            <a:fillRect/>
          </a:stretch>
        </p:blipFill>
        <p:spPr>
          <a:xfrm>
            <a:off x="3815087" y="3816536"/>
            <a:ext cx="1666520" cy="646331"/>
          </a:xfrm>
          <a:prstGeom prst="rect">
            <a:avLst/>
          </a:prstGeom>
        </p:spPr>
      </p:pic>
      <p:pic>
        <p:nvPicPr>
          <p:cNvPr id="74" name="Picture 73">
            <a:extLst>
              <a:ext uri="{FF2B5EF4-FFF2-40B4-BE49-F238E27FC236}">
                <a16:creationId xmlns:a16="http://schemas.microsoft.com/office/drawing/2014/main" id="{E8665795-65D6-492E-B0BC-9903E635DA4C}"/>
              </a:ext>
            </a:extLst>
          </p:cNvPr>
          <p:cNvPicPr>
            <a:picLocks noChangeAspect="1"/>
          </p:cNvPicPr>
          <p:nvPr/>
        </p:nvPicPr>
        <p:blipFill>
          <a:blip r:embed="rId8"/>
          <a:stretch>
            <a:fillRect/>
          </a:stretch>
        </p:blipFill>
        <p:spPr>
          <a:xfrm>
            <a:off x="3578385" y="5361827"/>
            <a:ext cx="1666520" cy="646331"/>
          </a:xfrm>
          <a:prstGeom prst="rect">
            <a:avLst/>
          </a:prstGeom>
        </p:spPr>
      </p:pic>
      <p:pic>
        <p:nvPicPr>
          <p:cNvPr id="75" name="Picture 74">
            <a:extLst>
              <a:ext uri="{FF2B5EF4-FFF2-40B4-BE49-F238E27FC236}">
                <a16:creationId xmlns:a16="http://schemas.microsoft.com/office/drawing/2014/main" id="{143B6ED7-40C2-4E36-8C9C-88963B0BC192}"/>
              </a:ext>
            </a:extLst>
          </p:cNvPr>
          <p:cNvPicPr>
            <a:picLocks noChangeAspect="1"/>
          </p:cNvPicPr>
          <p:nvPr/>
        </p:nvPicPr>
        <p:blipFill>
          <a:blip r:embed="rId8"/>
          <a:stretch>
            <a:fillRect/>
          </a:stretch>
        </p:blipFill>
        <p:spPr>
          <a:xfrm>
            <a:off x="985406" y="2520394"/>
            <a:ext cx="1666520" cy="646331"/>
          </a:xfrm>
          <a:prstGeom prst="rect">
            <a:avLst/>
          </a:prstGeom>
        </p:spPr>
      </p:pic>
      <p:pic>
        <p:nvPicPr>
          <p:cNvPr id="76" name="Picture 75">
            <a:extLst>
              <a:ext uri="{FF2B5EF4-FFF2-40B4-BE49-F238E27FC236}">
                <a16:creationId xmlns:a16="http://schemas.microsoft.com/office/drawing/2014/main" id="{3A1EB003-B1C9-4C85-99BC-C8D455D18C6E}"/>
              </a:ext>
            </a:extLst>
          </p:cNvPr>
          <p:cNvPicPr>
            <a:picLocks noChangeAspect="1"/>
          </p:cNvPicPr>
          <p:nvPr/>
        </p:nvPicPr>
        <p:blipFill>
          <a:blip r:embed="rId8"/>
          <a:stretch>
            <a:fillRect/>
          </a:stretch>
        </p:blipFill>
        <p:spPr>
          <a:xfrm>
            <a:off x="6115883" y="2532374"/>
            <a:ext cx="1666520" cy="646331"/>
          </a:xfrm>
          <a:prstGeom prst="rect">
            <a:avLst/>
          </a:prstGeom>
        </p:spPr>
      </p:pic>
      <p:sp>
        <p:nvSpPr>
          <p:cNvPr id="78" name="TextBox 77">
            <a:extLst>
              <a:ext uri="{FF2B5EF4-FFF2-40B4-BE49-F238E27FC236}">
                <a16:creationId xmlns:a16="http://schemas.microsoft.com/office/drawing/2014/main" id="{731B886F-EBC7-4B7B-8AFC-0E274391F7DA}"/>
              </a:ext>
            </a:extLst>
          </p:cNvPr>
          <p:cNvSpPr txBox="1"/>
          <p:nvPr/>
        </p:nvSpPr>
        <p:spPr>
          <a:xfrm>
            <a:off x="6078592" y="2910330"/>
            <a:ext cx="1744388"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elegant</a:t>
            </a:r>
          </a:p>
        </p:txBody>
      </p:sp>
      <p:sp>
        <p:nvSpPr>
          <p:cNvPr id="79" name="TextBox 78">
            <a:extLst>
              <a:ext uri="{FF2B5EF4-FFF2-40B4-BE49-F238E27FC236}">
                <a16:creationId xmlns:a16="http://schemas.microsoft.com/office/drawing/2014/main" id="{113450F0-33BC-47BC-9841-D1DD886B96AC}"/>
              </a:ext>
            </a:extLst>
          </p:cNvPr>
          <p:cNvSpPr txBox="1"/>
          <p:nvPr/>
        </p:nvSpPr>
        <p:spPr>
          <a:xfrm>
            <a:off x="6003908" y="5928861"/>
            <a:ext cx="1765227"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content</a:t>
            </a:r>
          </a:p>
        </p:txBody>
      </p:sp>
      <p:sp>
        <p:nvSpPr>
          <p:cNvPr id="80" name="TextBox 79">
            <a:extLst>
              <a:ext uri="{FF2B5EF4-FFF2-40B4-BE49-F238E27FC236}">
                <a16:creationId xmlns:a16="http://schemas.microsoft.com/office/drawing/2014/main" id="{E2C4DD09-CD3B-4A62-885F-4840C6B9D637}"/>
              </a:ext>
            </a:extLst>
          </p:cNvPr>
          <p:cNvSpPr txBox="1"/>
          <p:nvPr/>
        </p:nvSpPr>
        <p:spPr>
          <a:xfrm>
            <a:off x="6147481" y="4506012"/>
            <a:ext cx="1584088"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curious</a:t>
            </a:r>
          </a:p>
        </p:txBody>
      </p:sp>
      <p:sp>
        <p:nvSpPr>
          <p:cNvPr id="81" name="TextBox 80">
            <a:extLst>
              <a:ext uri="{FF2B5EF4-FFF2-40B4-BE49-F238E27FC236}">
                <a16:creationId xmlns:a16="http://schemas.microsoft.com/office/drawing/2014/main" id="{028A0B84-0CEB-42BC-B764-7D6BF6AC2A84}"/>
              </a:ext>
            </a:extLst>
          </p:cNvPr>
          <p:cNvSpPr txBox="1"/>
          <p:nvPr/>
        </p:nvSpPr>
        <p:spPr>
          <a:xfrm>
            <a:off x="3520364" y="2906494"/>
            <a:ext cx="1729961"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nervous</a:t>
            </a:r>
          </a:p>
        </p:txBody>
      </p:sp>
      <p:sp>
        <p:nvSpPr>
          <p:cNvPr id="82" name="TextBox 81">
            <a:extLst>
              <a:ext uri="{FF2B5EF4-FFF2-40B4-BE49-F238E27FC236}">
                <a16:creationId xmlns:a16="http://schemas.microsoft.com/office/drawing/2014/main" id="{E78BD020-41F0-4CA4-BD5F-03AA118D80E1}"/>
              </a:ext>
            </a:extLst>
          </p:cNvPr>
          <p:cNvSpPr txBox="1"/>
          <p:nvPr/>
        </p:nvSpPr>
        <p:spPr>
          <a:xfrm>
            <a:off x="3572111" y="4233506"/>
            <a:ext cx="1035861"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slow</a:t>
            </a:r>
          </a:p>
        </p:txBody>
      </p:sp>
      <p:sp>
        <p:nvSpPr>
          <p:cNvPr id="83" name="TextBox 82">
            <a:extLst>
              <a:ext uri="{FF2B5EF4-FFF2-40B4-BE49-F238E27FC236}">
                <a16:creationId xmlns:a16="http://schemas.microsoft.com/office/drawing/2014/main" id="{7F33075B-64E5-47BE-AC9B-447DF1C44BCB}"/>
              </a:ext>
            </a:extLst>
          </p:cNvPr>
          <p:cNvSpPr txBox="1"/>
          <p:nvPr/>
        </p:nvSpPr>
        <p:spPr>
          <a:xfrm>
            <a:off x="1162169" y="4306443"/>
            <a:ext cx="891591"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fast</a:t>
            </a:r>
          </a:p>
        </p:txBody>
      </p:sp>
      <p:sp>
        <p:nvSpPr>
          <p:cNvPr id="84" name="TextBox 83">
            <a:extLst>
              <a:ext uri="{FF2B5EF4-FFF2-40B4-BE49-F238E27FC236}">
                <a16:creationId xmlns:a16="http://schemas.microsoft.com/office/drawing/2014/main" id="{4D153332-934E-4C0D-A788-DAF60BABD011}"/>
              </a:ext>
            </a:extLst>
          </p:cNvPr>
          <p:cNvSpPr txBox="1"/>
          <p:nvPr/>
        </p:nvSpPr>
        <p:spPr>
          <a:xfrm>
            <a:off x="832502" y="2906160"/>
            <a:ext cx="149592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happy</a:t>
            </a:r>
          </a:p>
        </p:txBody>
      </p:sp>
      <p:sp>
        <p:nvSpPr>
          <p:cNvPr id="85" name="TextBox 84">
            <a:extLst>
              <a:ext uri="{FF2B5EF4-FFF2-40B4-BE49-F238E27FC236}">
                <a16:creationId xmlns:a16="http://schemas.microsoft.com/office/drawing/2014/main" id="{788A3DBF-A271-4F52-8D56-70B0ABBD0503}"/>
              </a:ext>
            </a:extLst>
          </p:cNvPr>
          <p:cNvSpPr txBox="1"/>
          <p:nvPr/>
        </p:nvSpPr>
        <p:spPr>
          <a:xfrm>
            <a:off x="879769" y="5651247"/>
            <a:ext cx="1202573"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quiet</a:t>
            </a:r>
          </a:p>
        </p:txBody>
      </p:sp>
      <p:sp>
        <p:nvSpPr>
          <p:cNvPr id="86" name="TextBox 85">
            <a:extLst>
              <a:ext uri="{FF2B5EF4-FFF2-40B4-BE49-F238E27FC236}">
                <a16:creationId xmlns:a16="http://schemas.microsoft.com/office/drawing/2014/main" id="{983464C8-8468-4E57-8724-0C5081035194}"/>
              </a:ext>
            </a:extLst>
          </p:cNvPr>
          <p:cNvSpPr txBox="1"/>
          <p:nvPr/>
        </p:nvSpPr>
        <p:spPr>
          <a:xfrm>
            <a:off x="3356664" y="5838693"/>
            <a:ext cx="1492716"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serious</a:t>
            </a:r>
          </a:p>
        </p:txBody>
      </p:sp>
      <p:sp>
        <p:nvSpPr>
          <p:cNvPr id="87" name="TextBox 86">
            <a:extLst>
              <a:ext uri="{FF2B5EF4-FFF2-40B4-BE49-F238E27FC236}">
                <a16:creationId xmlns:a16="http://schemas.microsoft.com/office/drawing/2014/main" id="{5B68BB28-C4A6-4BFE-A51D-536968DEE459}"/>
              </a:ext>
            </a:extLst>
          </p:cNvPr>
          <p:cNvSpPr txBox="1"/>
          <p:nvPr/>
        </p:nvSpPr>
        <p:spPr>
          <a:xfrm>
            <a:off x="6115882" y="3941945"/>
            <a:ext cx="2061811" cy="646331"/>
          </a:xfrm>
          <a:prstGeom prst="rect">
            <a:avLst/>
          </a:prstGeom>
          <a:noFill/>
        </p:spPr>
        <p:txBody>
          <a:bodyPr wrap="square">
            <a:spAutoFit/>
          </a:bodyPr>
          <a:lstStyle/>
          <a:p>
            <a:r>
              <a:rPr lang="en-GB" sz="3600" b="1" dirty="0">
                <a:solidFill>
                  <a:srgbClr val="002060"/>
                </a:solidFill>
                <a:latin typeface="Century Gothic" panose="020B0502020202020204" pitchFamily="34" charset="0"/>
              </a:rPr>
              <a:t>curioso</a:t>
            </a:r>
            <a:endParaRPr lang="en-GB" sz="3600" b="1" dirty="0"/>
          </a:p>
        </p:txBody>
      </p:sp>
      <p:pic>
        <p:nvPicPr>
          <p:cNvPr id="70" name="Picture 69">
            <a:extLst>
              <a:ext uri="{FF2B5EF4-FFF2-40B4-BE49-F238E27FC236}">
                <a16:creationId xmlns:a16="http://schemas.microsoft.com/office/drawing/2014/main" id="{AED1DDC3-E134-4F3F-B729-B5999BE96491}"/>
              </a:ext>
            </a:extLst>
          </p:cNvPr>
          <p:cNvPicPr>
            <a:picLocks noChangeAspect="1"/>
          </p:cNvPicPr>
          <p:nvPr/>
        </p:nvPicPr>
        <p:blipFill>
          <a:blip r:embed="rId8"/>
          <a:stretch>
            <a:fillRect/>
          </a:stretch>
        </p:blipFill>
        <p:spPr>
          <a:xfrm>
            <a:off x="6228377" y="3979929"/>
            <a:ext cx="1666520" cy="646331"/>
          </a:xfrm>
          <a:prstGeom prst="rect">
            <a:avLst/>
          </a:prstGeom>
        </p:spPr>
      </p:pic>
      <p:pic>
        <p:nvPicPr>
          <p:cNvPr id="3" name="Graphic 2" descr="Teacher">
            <a:extLst>
              <a:ext uri="{FF2B5EF4-FFF2-40B4-BE49-F238E27FC236}">
                <a16:creationId xmlns:a16="http://schemas.microsoft.com/office/drawing/2014/main" id="{4C652F73-DE60-7392-F0CD-5AF2E2C52A8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9579" y="1110193"/>
            <a:ext cx="914400" cy="914400"/>
          </a:xfrm>
          <a:prstGeom prst="rect">
            <a:avLst/>
          </a:prstGeom>
        </p:spPr>
      </p:pic>
      <p:sp>
        <p:nvSpPr>
          <p:cNvPr id="4" name="Speech Bubble: Rectangle with Corners Rounded 3">
            <a:hlinkClick r:id="" action="ppaction://noaction">
              <a:snd r:embed="rId11" name="t1_w6_s5_2.wav"/>
            </a:hlinkClick>
            <a:extLst>
              <a:ext uri="{FF2B5EF4-FFF2-40B4-BE49-F238E27FC236}">
                <a16:creationId xmlns:a16="http://schemas.microsoft.com/office/drawing/2014/main" id="{C03EEF64-7FF3-A9EF-9E92-905458C8FFD4}"/>
              </a:ext>
            </a:extLst>
          </p:cNvPr>
          <p:cNvSpPr/>
          <p:nvPr/>
        </p:nvSpPr>
        <p:spPr>
          <a:xfrm>
            <a:off x="1162170" y="1276297"/>
            <a:ext cx="3197560" cy="634311"/>
          </a:xfrm>
          <a:prstGeom prst="wedgeRoundRectCallout">
            <a:avLst>
              <a:gd name="adj1" fmla="val -60729"/>
              <a:gd name="adj2" fmla="val 28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Lee en español.</a:t>
            </a:r>
            <a:endParaRPr lang="en-GB" sz="2800" dirty="0">
              <a:solidFill>
                <a:schemeClr val="bg1"/>
              </a:solidFill>
            </a:endParaRPr>
          </a:p>
        </p:txBody>
      </p:sp>
      <p:pic>
        <p:nvPicPr>
          <p:cNvPr id="58" name="Picture 2" descr="Cup, Teacup, Tea, Hot, Porcelain, Steam">
            <a:extLst>
              <a:ext uri="{FF2B5EF4-FFF2-40B4-BE49-F238E27FC236}">
                <a16:creationId xmlns:a16="http://schemas.microsoft.com/office/drawing/2014/main" id="{70F4811C-FE43-4201-B36C-B43B4EA3390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042399" y="1942948"/>
            <a:ext cx="926685" cy="801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77521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9000"/>
                                        <p:tgtEl>
                                          <p:spTgt spid="7"/>
                                        </p:tgtEl>
                                        <p:attrNameLst>
                                          <p:attrName>ppt_y</p:attrName>
                                        </p:attrNameLst>
                                      </p:cBhvr>
                                      <p:tavLst>
                                        <p:tav tm="0">
                                          <p:val>
                                            <p:strVal val="#ppt_y"/>
                                          </p:val>
                                        </p:tav>
                                        <p:tav tm="100000">
                                          <p:val>
                                            <p:strVal val="#ppt_y+#ppt_h*1.125000"/>
                                          </p:val>
                                        </p:tav>
                                      </p:tavLst>
                                    </p:anim>
                                    <p:animEffect transition="out" filter="wipe(down)">
                                      <p:cBhvr>
                                        <p:cTn id="7" dur="59000"/>
                                        <p:tgtEl>
                                          <p:spTgt spid="7"/>
                                        </p:tgtEl>
                                      </p:cBhvr>
                                    </p:animEffect>
                                    <p:set>
                                      <p:cBhvr>
                                        <p:cTn id="8"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9" restart="whenNotActive" fill="hold" evtFilter="cancelBubble" nodeType="interactiveSeq">
                <p:stCondLst>
                  <p:cond evt="onClick" delay="0">
                    <p:tgtEl>
                      <p:spTgt spid="75"/>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75"/>
                                        </p:tgtEl>
                                        <p:attrNameLst>
                                          <p:attrName>ppt_x</p:attrName>
                                        </p:attrNameLst>
                                      </p:cBhvr>
                                      <p:tavLst>
                                        <p:tav tm="0">
                                          <p:val>
                                            <p:strVal val="ppt_x"/>
                                          </p:val>
                                        </p:tav>
                                        <p:tav tm="100000">
                                          <p:val>
                                            <p:strVal val="ppt_x"/>
                                          </p:val>
                                        </p:tav>
                                      </p:tavLst>
                                    </p:anim>
                                    <p:anim calcmode="lin" valueType="num">
                                      <p:cBhvr additive="base">
                                        <p:cTn id="14" dur="500"/>
                                        <p:tgtEl>
                                          <p:spTgt spid="75"/>
                                        </p:tgtEl>
                                        <p:attrNameLst>
                                          <p:attrName>ppt_y</p:attrName>
                                        </p:attrNameLst>
                                      </p:cBhvr>
                                      <p:tavLst>
                                        <p:tav tm="0">
                                          <p:val>
                                            <p:strVal val="ppt_y"/>
                                          </p:val>
                                        </p:tav>
                                        <p:tav tm="100000">
                                          <p:val>
                                            <p:strVal val="1+ppt_h/2"/>
                                          </p:val>
                                        </p:tav>
                                      </p:tavLst>
                                    </p:anim>
                                    <p:set>
                                      <p:cBhvr>
                                        <p:cTn id="15"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16" restart="whenNotActive" fill="hold" evtFilter="cancelBubble" nodeType="interactiveSeq">
                <p:stCondLst>
                  <p:cond evt="onClick" delay="0">
                    <p:tgtEl>
                      <p:spTgt spid="61"/>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61"/>
                                        </p:tgtEl>
                                        <p:attrNameLst>
                                          <p:attrName>ppt_x</p:attrName>
                                        </p:attrNameLst>
                                      </p:cBhvr>
                                      <p:tavLst>
                                        <p:tav tm="0">
                                          <p:val>
                                            <p:strVal val="ppt_x"/>
                                          </p:val>
                                        </p:tav>
                                        <p:tav tm="100000">
                                          <p:val>
                                            <p:strVal val="ppt_x"/>
                                          </p:val>
                                        </p:tav>
                                      </p:tavLst>
                                    </p:anim>
                                    <p:anim calcmode="lin" valueType="num">
                                      <p:cBhvr additive="base">
                                        <p:cTn id="21" dur="500"/>
                                        <p:tgtEl>
                                          <p:spTgt spid="61"/>
                                        </p:tgtEl>
                                        <p:attrNameLst>
                                          <p:attrName>ppt_y</p:attrName>
                                        </p:attrNameLst>
                                      </p:cBhvr>
                                      <p:tavLst>
                                        <p:tav tm="0">
                                          <p:val>
                                            <p:strVal val="ppt_y"/>
                                          </p:val>
                                        </p:tav>
                                        <p:tav tm="100000">
                                          <p:val>
                                            <p:strVal val="1+ppt_h/2"/>
                                          </p:val>
                                        </p:tav>
                                      </p:tavLst>
                                    </p:anim>
                                    <p:set>
                                      <p:cBhvr>
                                        <p:cTn id="22"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23" restart="whenNotActive" fill="hold" evtFilter="cancelBubble" nodeType="interactiveSeq">
                <p:stCondLst>
                  <p:cond evt="onClick" delay="0">
                    <p:tgtEl>
                      <p:spTgt spid="76"/>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76"/>
                                        </p:tgtEl>
                                        <p:attrNameLst>
                                          <p:attrName>ppt_x</p:attrName>
                                        </p:attrNameLst>
                                      </p:cBhvr>
                                      <p:tavLst>
                                        <p:tav tm="0">
                                          <p:val>
                                            <p:strVal val="ppt_x"/>
                                          </p:val>
                                        </p:tav>
                                        <p:tav tm="100000">
                                          <p:val>
                                            <p:strVal val="ppt_x"/>
                                          </p:val>
                                        </p:tav>
                                      </p:tavLst>
                                    </p:anim>
                                    <p:anim calcmode="lin" valueType="num">
                                      <p:cBhvr additive="base">
                                        <p:cTn id="28" dur="500"/>
                                        <p:tgtEl>
                                          <p:spTgt spid="76"/>
                                        </p:tgtEl>
                                        <p:attrNameLst>
                                          <p:attrName>ppt_y</p:attrName>
                                        </p:attrNameLst>
                                      </p:cBhvr>
                                      <p:tavLst>
                                        <p:tav tm="0">
                                          <p:val>
                                            <p:strVal val="ppt_y"/>
                                          </p:val>
                                        </p:tav>
                                        <p:tav tm="100000">
                                          <p:val>
                                            <p:strVal val="1+ppt_h/2"/>
                                          </p:val>
                                        </p:tav>
                                      </p:tavLst>
                                    </p:anim>
                                    <p:set>
                                      <p:cBhvr>
                                        <p:cTn id="29"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0" restart="whenNotActive" fill="hold" evtFilter="cancelBubble" nodeType="interactiveSeq">
                <p:stCondLst>
                  <p:cond evt="onClick" delay="0">
                    <p:tgtEl>
                      <p:spTgt spid="69"/>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69"/>
                                        </p:tgtEl>
                                        <p:attrNameLst>
                                          <p:attrName>ppt_x</p:attrName>
                                        </p:attrNameLst>
                                      </p:cBhvr>
                                      <p:tavLst>
                                        <p:tav tm="0">
                                          <p:val>
                                            <p:strVal val="ppt_x"/>
                                          </p:val>
                                        </p:tav>
                                        <p:tav tm="100000">
                                          <p:val>
                                            <p:strVal val="ppt_x"/>
                                          </p:val>
                                        </p:tav>
                                      </p:tavLst>
                                    </p:anim>
                                    <p:anim calcmode="lin" valueType="num">
                                      <p:cBhvr additive="base">
                                        <p:cTn id="35" dur="500"/>
                                        <p:tgtEl>
                                          <p:spTgt spid="69"/>
                                        </p:tgtEl>
                                        <p:attrNameLst>
                                          <p:attrName>ppt_y</p:attrName>
                                        </p:attrNameLst>
                                      </p:cBhvr>
                                      <p:tavLst>
                                        <p:tav tm="0">
                                          <p:val>
                                            <p:strVal val="ppt_y"/>
                                          </p:val>
                                        </p:tav>
                                        <p:tav tm="100000">
                                          <p:val>
                                            <p:strVal val="1+ppt_h/2"/>
                                          </p:val>
                                        </p:tav>
                                      </p:tavLst>
                                    </p:anim>
                                    <p:set>
                                      <p:cBhvr>
                                        <p:cTn id="36"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37" restart="whenNotActive" fill="hold" evtFilter="cancelBubble" nodeType="interactiveSeq">
                <p:stCondLst>
                  <p:cond evt="onClick" delay="0">
                    <p:tgtEl>
                      <p:spTgt spid="73"/>
                    </p:tgtEl>
                  </p:cond>
                </p:stCondLst>
                <p:endSync evt="end" delay="0">
                  <p:rtn val="all"/>
                </p:endSync>
                <p:childTnLst>
                  <p:par>
                    <p:cTn id="38" fill="hold">
                      <p:stCondLst>
                        <p:cond delay="0"/>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73"/>
                                        </p:tgtEl>
                                        <p:attrNameLst>
                                          <p:attrName>ppt_x</p:attrName>
                                        </p:attrNameLst>
                                      </p:cBhvr>
                                      <p:tavLst>
                                        <p:tav tm="0">
                                          <p:val>
                                            <p:strVal val="ppt_x"/>
                                          </p:val>
                                        </p:tav>
                                        <p:tav tm="100000">
                                          <p:val>
                                            <p:strVal val="ppt_x"/>
                                          </p:val>
                                        </p:tav>
                                      </p:tavLst>
                                    </p:anim>
                                    <p:anim calcmode="lin" valueType="num">
                                      <p:cBhvr additive="base">
                                        <p:cTn id="42" dur="500"/>
                                        <p:tgtEl>
                                          <p:spTgt spid="73"/>
                                        </p:tgtEl>
                                        <p:attrNameLst>
                                          <p:attrName>ppt_y</p:attrName>
                                        </p:attrNameLst>
                                      </p:cBhvr>
                                      <p:tavLst>
                                        <p:tav tm="0">
                                          <p:val>
                                            <p:strVal val="ppt_y"/>
                                          </p:val>
                                        </p:tav>
                                        <p:tav tm="100000">
                                          <p:val>
                                            <p:strVal val="1+ppt_h/2"/>
                                          </p:val>
                                        </p:tav>
                                      </p:tavLst>
                                    </p:anim>
                                    <p:set>
                                      <p:cBhvr>
                                        <p:cTn id="43"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44" restart="whenNotActive" fill="hold" evtFilter="cancelBubble" nodeType="interactiveSeq">
                <p:stCondLst>
                  <p:cond evt="onClick" delay="0">
                    <p:tgtEl>
                      <p:spTgt spid="70"/>
                    </p:tgtEl>
                  </p:cond>
                </p:stCondLst>
                <p:endSync evt="end" delay="0">
                  <p:rtn val="all"/>
                </p:endSync>
                <p:childTnLst>
                  <p:par>
                    <p:cTn id="45" fill="hold">
                      <p:stCondLst>
                        <p:cond delay="0"/>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70"/>
                                        </p:tgtEl>
                                        <p:attrNameLst>
                                          <p:attrName>ppt_x</p:attrName>
                                        </p:attrNameLst>
                                      </p:cBhvr>
                                      <p:tavLst>
                                        <p:tav tm="0">
                                          <p:val>
                                            <p:strVal val="ppt_x"/>
                                          </p:val>
                                        </p:tav>
                                        <p:tav tm="100000">
                                          <p:val>
                                            <p:strVal val="ppt_x"/>
                                          </p:val>
                                        </p:tav>
                                      </p:tavLst>
                                    </p:anim>
                                    <p:anim calcmode="lin" valueType="num">
                                      <p:cBhvr additive="base">
                                        <p:cTn id="49" dur="500"/>
                                        <p:tgtEl>
                                          <p:spTgt spid="70"/>
                                        </p:tgtEl>
                                        <p:attrNameLst>
                                          <p:attrName>ppt_y</p:attrName>
                                        </p:attrNameLst>
                                      </p:cBhvr>
                                      <p:tavLst>
                                        <p:tav tm="0">
                                          <p:val>
                                            <p:strVal val="ppt_y"/>
                                          </p:val>
                                        </p:tav>
                                        <p:tav tm="100000">
                                          <p:val>
                                            <p:strVal val="1+ppt_h/2"/>
                                          </p:val>
                                        </p:tav>
                                      </p:tavLst>
                                    </p:anim>
                                    <p:set>
                                      <p:cBhvr>
                                        <p:cTn id="50"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51" restart="whenNotActive" fill="hold" evtFilter="cancelBubble" nodeType="interactiveSeq">
                <p:stCondLst>
                  <p:cond evt="onClick" delay="0">
                    <p:tgtEl>
                      <p:spTgt spid="74"/>
                    </p:tgtEl>
                  </p:cond>
                </p:stCondLst>
                <p:endSync evt="end" delay="0">
                  <p:rtn val="all"/>
                </p:endSync>
                <p:childTnLst>
                  <p:par>
                    <p:cTn id="52" fill="hold">
                      <p:stCondLst>
                        <p:cond delay="0"/>
                      </p:stCondLst>
                      <p:childTnLst>
                        <p:par>
                          <p:cTn id="53" fill="hold">
                            <p:stCondLst>
                              <p:cond delay="0"/>
                            </p:stCondLst>
                            <p:childTnLst>
                              <p:par>
                                <p:cTn id="54" presetID="2" presetClass="exit" presetSubtype="4" fill="hold" nodeType="clickEffect">
                                  <p:stCondLst>
                                    <p:cond delay="0"/>
                                  </p:stCondLst>
                                  <p:childTnLst>
                                    <p:anim calcmode="lin" valueType="num">
                                      <p:cBhvr additive="base">
                                        <p:cTn id="55" dur="500"/>
                                        <p:tgtEl>
                                          <p:spTgt spid="74"/>
                                        </p:tgtEl>
                                        <p:attrNameLst>
                                          <p:attrName>ppt_x</p:attrName>
                                        </p:attrNameLst>
                                      </p:cBhvr>
                                      <p:tavLst>
                                        <p:tav tm="0">
                                          <p:val>
                                            <p:strVal val="ppt_x"/>
                                          </p:val>
                                        </p:tav>
                                        <p:tav tm="100000">
                                          <p:val>
                                            <p:strVal val="ppt_x"/>
                                          </p:val>
                                        </p:tav>
                                      </p:tavLst>
                                    </p:anim>
                                    <p:anim calcmode="lin" valueType="num">
                                      <p:cBhvr additive="base">
                                        <p:cTn id="56" dur="500"/>
                                        <p:tgtEl>
                                          <p:spTgt spid="74"/>
                                        </p:tgtEl>
                                        <p:attrNameLst>
                                          <p:attrName>ppt_y</p:attrName>
                                        </p:attrNameLst>
                                      </p:cBhvr>
                                      <p:tavLst>
                                        <p:tav tm="0">
                                          <p:val>
                                            <p:strVal val="ppt_y"/>
                                          </p:val>
                                        </p:tav>
                                        <p:tav tm="100000">
                                          <p:val>
                                            <p:strVal val="1+ppt_h/2"/>
                                          </p:val>
                                        </p:tav>
                                      </p:tavLst>
                                    </p:anim>
                                    <p:set>
                                      <p:cBhvr>
                                        <p:cTn id="57"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58" restart="whenNotActive" fill="hold" evtFilter="cancelBubble" nodeType="interactiveSeq">
                <p:stCondLst>
                  <p:cond evt="onClick" delay="0">
                    <p:tgtEl>
                      <p:spTgt spid="71"/>
                    </p:tgtEl>
                  </p:cond>
                </p:stCondLst>
                <p:endSync evt="end" delay="0">
                  <p:rtn val="all"/>
                </p:endSync>
                <p:childTnLst>
                  <p:par>
                    <p:cTn id="59" fill="hold">
                      <p:stCondLst>
                        <p:cond delay="0"/>
                      </p:stCondLst>
                      <p:childTnLst>
                        <p:par>
                          <p:cTn id="60" fill="hold">
                            <p:stCondLst>
                              <p:cond delay="0"/>
                            </p:stCondLst>
                            <p:childTnLst>
                              <p:par>
                                <p:cTn id="61" presetID="2" presetClass="exit" presetSubtype="4" fill="hold" nodeType="clickEffect">
                                  <p:stCondLst>
                                    <p:cond delay="0"/>
                                  </p:stCondLst>
                                  <p:childTnLst>
                                    <p:anim calcmode="lin" valueType="num">
                                      <p:cBhvr additive="base">
                                        <p:cTn id="62" dur="500"/>
                                        <p:tgtEl>
                                          <p:spTgt spid="71"/>
                                        </p:tgtEl>
                                        <p:attrNameLst>
                                          <p:attrName>ppt_x</p:attrName>
                                        </p:attrNameLst>
                                      </p:cBhvr>
                                      <p:tavLst>
                                        <p:tav tm="0">
                                          <p:val>
                                            <p:strVal val="ppt_x"/>
                                          </p:val>
                                        </p:tav>
                                        <p:tav tm="100000">
                                          <p:val>
                                            <p:strVal val="ppt_x"/>
                                          </p:val>
                                        </p:tav>
                                      </p:tavLst>
                                    </p:anim>
                                    <p:anim calcmode="lin" valueType="num">
                                      <p:cBhvr additive="base">
                                        <p:cTn id="63" dur="500"/>
                                        <p:tgtEl>
                                          <p:spTgt spid="71"/>
                                        </p:tgtEl>
                                        <p:attrNameLst>
                                          <p:attrName>ppt_y</p:attrName>
                                        </p:attrNameLst>
                                      </p:cBhvr>
                                      <p:tavLst>
                                        <p:tav tm="0">
                                          <p:val>
                                            <p:strVal val="ppt_y"/>
                                          </p:val>
                                        </p:tav>
                                        <p:tav tm="100000">
                                          <p:val>
                                            <p:strVal val="1+ppt_h/2"/>
                                          </p:val>
                                        </p:tav>
                                      </p:tavLst>
                                    </p:anim>
                                    <p:set>
                                      <p:cBhvr>
                                        <p:cTn id="64"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65" restart="whenNotActive" fill="hold" evtFilter="cancelBubble" nodeType="interactiveSeq">
                <p:stCondLst>
                  <p:cond evt="onClick" delay="0">
                    <p:tgtEl>
                      <p:spTgt spid="72"/>
                    </p:tgtEl>
                  </p:cond>
                </p:stCondLst>
                <p:endSync evt="end" delay="0">
                  <p:rtn val="all"/>
                </p:endSync>
                <p:childTnLst>
                  <p:par>
                    <p:cTn id="66" fill="hold">
                      <p:stCondLst>
                        <p:cond delay="0"/>
                      </p:stCondLst>
                      <p:childTnLst>
                        <p:par>
                          <p:cTn id="67" fill="hold">
                            <p:stCondLst>
                              <p:cond delay="0"/>
                            </p:stCondLst>
                            <p:childTnLst>
                              <p:par>
                                <p:cTn id="68" presetID="2" presetClass="exit" presetSubtype="4" fill="hold" nodeType="clickEffect">
                                  <p:stCondLst>
                                    <p:cond delay="0"/>
                                  </p:stCondLst>
                                  <p:childTnLst>
                                    <p:anim calcmode="lin" valueType="num">
                                      <p:cBhvr additive="base">
                                        <p:cTn id="69" dur="500"/>
                                        <p:tgtEl>
                                          <p:spTgt spid="72"/>
                                        </p:tgtEl>
                                        <p:attrNameLst>
                                          <p:attrName>ppt_x</p:attrName>
                                        </p:attrNameLst>
                                      </p:cBhvr>
                                      <p:tavLst>
                                        <p:tav tm="0">
                                          <p:val>
                                            <p:strVal val="ppt_x"/>
                                          </p:val>
                                        </p:tav>
                                        <p:tav tm="100000">
                                          <p:val>
                                            <p:strVal val="ppt_x"/>
                                          </p:val>
                                        </p:tav>
                                      </p:tavLst>
                                    </p:anim>
                                    <p:anim calcmode="lin" valueType="num">
                                      <p:cBhvr additive="base">
                                        <p:cTn id="70" dur="500"/>
                                        <p:tgtEl>
                                          <p:spTgt spid="72"/>
                                        </p:tgtEl>
                                        <p:attrNameLst>
                                          <p:attrName>ppt_y</p:attrName>
                                        </p:attrNameLst>
                                      </p:cBhvr>
                                      <p:tavLst>
                                        <p:tav tm="0">
                                          <p:val>
                                            <p:strVal val="ppt_y"/>
                                          </p:val>
                                        </p:tav>
                                        <p:tav tm="100000">
                                          <p:val>
                                            <p:strVal val="1+ppt_h/2"/>
                                          </p:val>
                                        </p:tav>
                                      </p:tavLst>
                                    </p:anim>
                                    <p:set>
                                      <p:cBhvr>
                                        <p:cTn id="71"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70" name="Google Shape;170;p8" descr="Jigsaw, Puzzle, Piece, Game, Concept, Solution"/>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76217"/>
            <a:ext cx="10515600" cy="770175"/>
          </a:xfrm>
        </p:spPr>
        <p:txBody>
          <a:bodyPr>
            <a:normAutofit/>
          </a:bodyPr>
          <a:lstStyle/>
          <a:p>
            <a:pPr lvl="0">
              <a:lnSpc>
                <a:spcPct val="100000"/>
              </a:lnSpc>
              <a:buClr>
                <a:srgbClr val="1E4E79"/>
              </a:buClr>
              <a:buSzPts val="8625"/>
            </a:pPr>
            <a:r>
              <a:rPr lang="en-GB" sz="3600" b="1" dirty="0">
                <a:solidFill>
                  <a:srgbClr val="002060"/>
                </a:solidFill>
                <a:latin typeface="Century Gothic"/>
                <a:ea typeface="Century Gothic"/>
                <a:cs typeface="Century Gothic"/>
                <a:sym typeface="Century Gothic"/>
              </a:rPr>
              <a:t>SER: soy </a:t>
            </a:r>
            <a:r>
              <a:rPr lang="en-GB" sz="3600" dirty="0">
                <a:solidFill>
                  <a:srgbClr val="002060"/>
                </a:solidFill>
                <a:latin typeface="Century Gothic"/>
                <a:ea typeface="Century Gothic"/>
                <a:cs typeface="Century Gothic"/>
                <a:sym typeface="Century Gothic"/>
              </a:rPr>
              <a:t>and </a:t>
            </a:r>
            <a:r>
              <a:rPr lang="en-GB" sz="3600" b="1" dirty="0">
                <a:solidFill>
                  <a:srgbClr val="002060"/>
                </a:solidFill>
                <a:latin typeface="Century Gothic"/>
                <a:ea typeface="Century Gothic"/>
                <a:cs typeface="Century Gothic"/>
                <a:sym typeface="Century Gothic"/>
              </a:rPr>
              <a:t>es</a:t>
            </a:r>
          </a:p>
        </p:txBody>
      </p:sp>
      <p:sp>
        <p:nvSpPr>
          <p:cNvPr id="44" name="Google Shape;171;p8">
            <a:extLst>
              <a:ext uri="{FF2B5EF4-FFF2-40B4-BE49-F238E27FC236}">
                <a16:creationId xmlns:a16="http://schemas.microsoft.com/office/drawing/2014/main" id="{FBE01084-0185-4F90-B1F4-705A757AA7F4}"/>
              </a:ext>
            </a:extLst>
          </p:cNvPr>
          <p:cNvSpPr txBox="1"/>
          <p:nvPr/>
        </p:nvSpPr>
        <p:spPr>
          <a:xfrm>
            <a:off x="177883" y="1239511"/>
            <a:ext cx="10227751" cy="954067"/>
          </a:xfrm>
          <a:prstGeom prst="rect">
            <a:avLst/>
          </a:prstGeom>
          <a:noFill/>
          <a:ln>
            <a:noFill/>
          </a:ln>
        </p:spPr>
        <p:txBody>
          <a:bodyPr spcFirstLastPara="1" wrap="square" lIns="91425" tIns="45700" rIns="91425" bIns="45700" anchor="t" anchorCtr="0">
            <a:spAutoFit/>
          </a:bodyPr>
          <a:lstStyle/>
          <a:p>
            <a:pPr lvl="0">
              <a:buClr>
                <a:srgbClr val="002060"/>
              </a:buClr>
              <a:buSzPts val="2800"/>
            </a:pPr>
            <a:r>
              <a:rPr lang="en-GB" sz="2800" dirty="0">
                <a:solidFill>
                  <a:srgbClr val="002060"/>
                </a:solidFill>
                <a:latin typeface="Century Gothic"/>
                <a:ea typeface="Century Gothic"/>
                <a:cs typeface="Century Gothic"/>
                <a:sym typeface="Century Gothic"/>
              </a:rPr>
              <a:t>In Spanish, the verb </a:t>
            </a:r>
            <a:r>
              <a:rPr lang="en-GB" sz="2800" b="1" dirty="0">
                <a:solidFill>
                  <a:srgbClr val="002060"/>
                </a:solidFill>
                <a:latin typeface="Century Gothic"/>
                <a:ea typeface="Century Gothic"/>
                <a:cs typeface="Century Gothic"/>
                <a:sym typeface="Century Gothic"/>
              </a:rPr>
              <a:t>ser </a:t>
            </a:r>
            <a:r>
              <a:rPr lang="en-GB" sz="2800" dirty="0">
                <a:solidFill>
                  <a:srgbClr val="002060"/>
                </a:solidFill>
                <a:latin typeface="Century Gothic"/>
                <a:ea typeface="Century Gothic"/>
                <a:cs typeface="Century Gothic"/>
                <a:sym typeface="Century Gothic"/>
              </a:rPr>
              <a:t>means ‘</a:t>
            </a:r>
            <a:r>
              <a:rPr lang="en-GB" sz="2800" b="1" i="1" dirty="0">
                <a:solidFill>
                  <a:srgbClr val="002060"/>
                </a:solidFill>
                <a:latin typeface="Century Gothic"/>
                <a:ea typeface="Century Gothic"/>
                <a:cs typeface="Century Gothic"/>
                <a:sym typeface="Century Gothic"/>
              </a:rPr>
              <a:t>to be’ </a:t>
            </a:r>
            <a:r>
              <a:rPr lang="en-GB" sz="2800" dirty="0">
                <a:solidFill>
                  <a:srgbClr val="002060"/>
                </a:solidFill>
                <a:latin typeface="Century Gothic"/>
                <a:ea typeface="Century Gothic"/>
                <a:cs typeface="Century Gothic"/>
                <a:sym typeface="Century Gothic"/>
              </a:rPr>
              <a:t>when describing </a:t>
            </a:r>
            <a:r>
              <a:rPr lang="en-GB" sz="2800" b="1" dirty="0">
                <a:solidFill>
                  <a:srgbClr val="92D050"/>
                </a:solidFill>
                <a:latin typeface="Century Gothic"/>
                <a:ea typeface="Century Gothic"/>
                <a:cs typeface="Century Gothic"/>
                <a:sym typeface="Century Gothic"/>
              </a:rPr>
              <a:t>general traits.</a:t>
            </a:r>
            <a:endParaRPr lang="en-GB" sz="2800" dirty="0"/>
          </a:p>
        </p:txBody>
      </p:sp>
      <p:sp>
        <p:nvSpPr>
          <p:cNvPr id="14" name="Google Shape;168;p8">
            <a:extLst>
              <a:ext uri="{FF2B5EF4-FFF2-40B4-BE49-F238E27FC236}">
                <a16:creationId xmlns:a16="http://schemas.microsoft.com/office/drawing/2014/main" id="{F7E76924-FF9F-48D8-8FF2-D4086F3FD061}"/>
              </a:ext>
            </a:extLst>
          </p:cNvPr>
          <p:cNvSpPr txBox="1"/>
          <p:nvPr/>
        </p:nvSpPr>
        <p:spPr>
          <a:xfrm>
            <a:off x="177883" y="604247"/>
            <a:ext cx="10356383"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8625"/>
              <a:buFont typeface="Century Gothic"/>
              <a:buNone/>
            </a:pPr>
            <a:r>
              <a:rPr lang="en-GB" sz="2800" i="0" u="none" strike="noStrike" cap="none" dirty="0">
                <a:solidFill>
                  <a:srgbClr val="002060"/>
                </a:solidFill>
                <a:latin typeface="Century Gothic"/>
                <a:ea typeface="Century Gothic"/>
                <a:cs typeface="Century Gothic"/>
                <a:sym typeface="Century Gothic"/>
              </a:rPr>
              <a:t>[to be, being: I am vs. s/he, it is]</a:t>
            </a:r>
            <a:endParaRPr sz="2800" i="0" u="none" strike="noStrike" cap="none" dirty="0">
              <a:solidFill>
                <a:srgbClr val="002060"/>
              </a:solidFill>
              <a:latin typeface="Century Gothic"/>
              <a:ea typeface="Century Gothic"/>
              <a:cs typeface="Century Gothic"/>
              <a:sym typeface="Century Gothic"/>
            </a:endParaRPr>
          </a:p>
        </p:txBody>
      </p:sp>
      <p:pic>
        <p:nvPicPr>
          <p:cNvPr id="15" name="Google Shape;183;p8">
            <a:extLst>
              <a:ext uri="{FF2B5EF4-FFF2-40B4-BE49-F238E27FC236}">
                <a16:creationId xmlns:a16="http://schemas.microsoft.com/office/drawing/2014/main" id="{AFD4E7C7-BEFC-40E1-BCAA-84694B367772}"/>
              </a:ext>
            </a:extLst>
          </p:cNvPr>
          <p:cNvPicPr preferRelativeResize="0"/>
          <p:nvPr/>
        </p:nvPicPr>
        <p:blipFill rotWithShape="1">
          <a:blip r:embed="rId4">
            <a:alphaModFix/>
          </a:blip>
          <a:srcRect/>
          <a:stretch/>
        </p:blipFill>
        <p:spPr>
          <a:xfrm>
            <a:off x="431390" y="3957049"/>
            <a:ext cx="634523" cy="671647"/>
          </a:xfrm>
          <a:prstGeom prst="rect">
            <a:avLst/>
          </a:prstGeom>
          <a:noFill/>
          <a:ln>
            <a:noFill/>
          </a:ln>
        </p:spPr>
      </p:pic>
      <p:sp>
        <p:nvSpPr>
          <p:cNvPr id="16" name="Google Shape;172;p8">
            <a:extLst>
              <a:ext uri="{FF2B5EF4-FFF2-40B4-BE49-F238E27FC236}">
                <a16:creationId xmlns:a16="http://schemas.microsoft.com/office/drawing/2014/main" id="{9F57CF5C-9E38-4C29-85B6-1EB5831DE641}"/>
              </a:ext>
            </a:extLst>
          </p:cNvPr>
          <p:cNvSpPr txBox="1"/>
          <p:nvPr/>
        </p:nvSpPr>
        <p:spPr>
          <a:xfrm>
            <a:off x="1203449" y="4031283"/>
            <a:ext cx="4458206" cy="523180"/>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800" b="1" dirty="0">
                <a:solidFill>
                  <a:srgbClr val="002060"/>
                </a:solidFill>
                <a:latin typeface="Century Gothic"/>
                <a:sym typeface="Century Gothic"/>
              </a:rPr>
              <a:t>I am </a:t>
            </a:r>
            <a:r>
              <a:rPr lang="en-GB" sz="2800" dirty="0">
                <a:solidFill>
                  <a:srgbClr val="002060"/>
                </a:solidFill>
                <a:latin typeface="Century Gothic"/>
                <a:sym typeface="Century Gothic"/>
              </a:rPr>
              <a:t>(generally) happy. </a:t>
            </a:r>
            <a:endParaRPr lang="en-GB" sz="2800" dirty="0">
              <a:solidFill>
                <a:srgbClr val="002060"/>
              </a:solidFill>
            </a:endParaRPr>
          </a:p>
        </p:txBody>
      </p:sp>
      <p:pic>
        <p:nvPicPr>
          <p:cNvPr id="17" name="Google Shape;183;p8">
            <a:extLst>
              <a:ext uri="{FF2B5EF4-FFF2-40B4-BE49-F238E27FC236}">
                <a16:creationId xmlns:a16="http://schemas.microsoft.com/office/drawing/2014/main" id="{F51E7A6E-CA40-44FC-86D4-0B973DDDA26C}"/>
              </a:ext>
            </a:extLst>
          </p:cNvPr>
          <p:cNvPicPr preferRelativeResize="0"/>
          <p:nvPr/>
        </p:nvPicPr>
        <p:blipFill rotWithShape="1">
          <a:blip r:embed="rId4">
            <a:alphaModFix/>
          </a:blip>
          <a:srcRect/>
          <a:stretch/>
        </p:blipFill>
        <p:spPr>
          <a:xfrm>
            <a:off x="6007318" y="3972152"/>
            <a:ext cx="634523" cy="671647"/>
          </a:xfrm>
          <a:prstGeom prst="rect">
            <a:avLst/>
          </a:prstGeom>
          <a:noFill/>
          <a:ln>
            <a:noFill/>
          </a:ln>
        </p:spPr>
      </p:pic>
      <p:sp>
        <p:nvSpPr>
          <p:cNvPr id="18" name="Google Shape;172;p8">
            <a:extLst>
              <a:ext uri="{FF2B5EF4-FFF2-40B4-BE49-F238E27FC236}">
                <a16:creationId xmlns:a16="http://schemas.microsoft.com/office/drawing/2014/main" id="{2857D54D-B62A-44AF-8A4F-7EFB22E52830}"/>
              </a:ext>
            </a:extLst>
          </p:cNvPr>
          <p:cNvSpPr txBox="1"/>
          <p:nvPr/>
        </p:nvSpPr>
        <p:spPr>
          <a:xfrm>
            <a:off x="8491093" y="2023105"/>
            <a:ext cx="3523024" cy="523180"/>
          </a:xfrm>
          <a:prstGeom prst="rect">
            <a:avLst/>
          </a:prstGeom>
          <a:noFill/>
          <a:ln>
            <a:noFill/>
          </a:ln>
        </p:spPr>
        <p:txBody>
          <a:bodyPr spcFirstLastPara="1" wrap="square" lIns="91425" tIns="45700" rIns="91425" bIns="45700" anchor="t" anchorCtr="0">
            <a:spAutoFit/>
          </a:bodyPr>
          <a:lstStyle/>
          <a:p>
            <a:pPr lvl="0" algn="ctr">
              <a:buClr>
                <a:srgbClr val="92D050"/>
              </a:buClr>
              <a:buSzPts val="2800"/>
            </a:pPr>
            <a:r>
              <a:rPr lang="en-GB" sz="2800" dirty="0" err="1">
                <a:solidFill>
                  <a:srgbClr val="002060"/>
                </a:solidFill>
                <a:latin typeface="Century Gothic"/>
                <a:ea typeface="Century Gothic"/>
                <a:cs typeface="Century Gothic"/>
                <a:sym typeface="Century Gothic"/>
              </a:rPr>
              <a:t>Señor</a:t>
            </a:r>
            <a:r>
              <a:rPr lang="en-GB" sz="2800" dirty="0">
                <a:solidFill>
                  <a:srgbClr val="002060"/>
                </a:solidFill>
                <a:latin typeface="Century Gothic"/>
                <a:ea typeface="Century Gothic"/>
                <a:cs typeface="Century Gothic"/>
                <a:sym typeface="Century Gothic"/>
              </a:rPr>
              <a:t> Valero</a:t>
            </a:r>
            <a:endParaRPr lang="en-GB" sz="2800" dirty="0">
              <a:solidFill>
                <a:srgbClr val="002060"/>
              </a:solidFill>
            </a:endParaRPr>
          </a:p>
        </p:txBody>
      </p:sp>
      <p:sp>
        <p:nvSpPr>
          <p:cNvPr id="19" name="Google Shape;172;p8">
            <a:extLst>
              <a:ext uri="{FF2B5EF4-FFF2-40B4-BE49-F238E27FC236}">
                <a16:creationId xmlns:a16="http://schemas.microsoft.com/office/drawing/2014/main" id="{E3E693D0-210A-478A-94BC-62AE766FAC1F}"/>
              </a:ext>
            </a:extLst>
          </p:cNvPr>
          <p:cNvSpPr txBox="1"/>
          <p:nvPr/>
        </p:nvSpPr>
        <p:spPr>
          <a:xfrm>
            <a:off x="6784960" y="3343121"/>
            <a:ext cx="4552416"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b="1" dirty="0">
                <a:solidFill>
                  <a:srgbClr val="002060"/>
                </a:solidFill>
                <a:latin typeface="Century Gothic"/>
                <a:ea typeface="Century Gothic"/>
                <a:cs typeface="Century Gothic"/>
                <a:sym typeface="Century Gothic"/>
              </a:rPr>
              <a:t>Es</a:t>
            </a:r>
            <a:r>
              <a:rPr lang="en-GB" sz="2800" dirty="0">
                <a:solidFill>
                  <a:srgbClr val="002060"/>
                </a:solidFill>
                <a:latin typeface="Century Gothic"/>
                <a:ea typeface="Century Gothic"/>
                <a:cs typeface="Century Gothic"/>
                <a:sym typeface="Century Gothic"/>
              </a:rPr>
              <a:t> serio.</a:t>
            </a:r>
            <a:endParaRPr sz="2800" b="1" dirty="0">
              <a:solidFill>
                <a:srgbClr val="002060"/>
              </a:solidFill>
            </a:endParaRPr>
          </a:p>
        </p:txBody>
      </p:sp>
      <p:pic>
        <p:nvPicPr>
          <p:cNvPr id="20" name="Picture 19" descr="A picture containing text, toy, doll&#10;&#10;Description automatically generated">
            <a:extLst>
              <a:ext uri="{FF2B5EF4-FFF2-40B4-BE49-F238E27FC236}">
                <a16:creationId xmlns:a16="http://schemas.microsoft.com/office/drawing/2014/main" id="{F4C46B87-F88E-4AAA-B8DD-C2C9CBE5F153}"/>
              </a:ext>
            </a:extLst>
          </p:cNvPr>
          <p:cNvPicPr>
            <a:picLocks noChangeAspect="1"/>
          </p:cNvPicPr>
          <p:nvPr/>
        </p:nvPicPr>
        <p:blipFill>
          <a:blip r:embed="rId5"/>
          <a:stretch>
            <a:fillRect/>
          </a:stretch>
        </p:blipFill>
        <p:spPr>
          <a:xfrm>
            <a:off x="1260848" y="2798602"/>
            <a:ext cx="652606" cy="1239674"/>
          </a:xfrm>
          <a:prstGeom prst="rect">
            <a:avLst/>
          </a:prstGeom>
        </p:spPr>
      </p:pic>
      <p:sp>
        <p:nvSpPr>
          <p:cNvPr id="21" name="Speech Bubble: Oval 20">
            <a:extLst>
              <a:ext uri="{FF2B5EF4-FFF2-40B4-BE49-F238E27FC236}">
                <a16:creationId xmlns:a16="http://schemas.microsoft.com/office/drawing/2014/main" id="{1FCF386E-50FB-4A63-AAAD-EFF8A9B8F721}"/>
              </a:ext>
            </a:extLst>
          </p:cNvPr>
          <p:cNvSpPr/>
          <p:nvPr/>
        </p:nvSpPr>
        <p:spPr>
          <a:xfrm>
            <a:off x="2202662" y="2618862"/>
            <a:ext cx="1600712" cy="1108374"/>
          </a:xfrm>
          <a:prstGeom prst="wedgeEllipseCallout">
            <a:avLst>
              <a:gd name="adj1" fmla="val -57535"/>
              <a:gd name="adj2" fmla="val 73261"/>
            </a:avLst>
          </a:prstGeom>
          <a:solidFill>
            <a:schemeClr val="bg1"/>
          </a:solidFill>
          <a:ln>
            <a:solidFill>
              <a:srgbClr val="FF0066"/>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rgbClr val="115076"/>
              </a:solidFill>
            </a:endParaRPr>
          </a:p>
        </p:txBody>
      </p:sp>
      <p:sp>
        <p:nvSpPr>
          <p:cNvPr id="22" name="Google Shape;172;p8">
            <a:extLst>
              <a:ext uri="{FF2B5EF4-FFF2-40B4-BE49-F238E27FC236}">
                <a16:creationId xmlns:a16="http://schemas.microsoft.com/office/drawing/2014/main" id="{5D2D8FC0-2E54-47CF-8A31-20CF67F805A4}"/>
              </a:ext>
            </a:extLst>
          </p:cNvPr>
          <p:cNvSpPr txBox="1"/>
          <p:nvPr/>
        </p:nvSpPr>
        <p:spPr>
          <a:xfrm>
            <a:off x="2202662" y="2905820"/>
            <a:ext cx="4552416"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b="1" dirty="0">
                <a:solidFill>
                  <a:srgbClr val="002060"/>
                </a:solidFill>
                <a:latin typeface="Century Gothic"/>
                <a:ea typeface="Century Gothic"/>
                <a:cs typeface="Century Gothic"/>
                <a:sym typeface="Century Gothic"/>
              </a:rPr>
              <a:t>Soy </a:t>
            </a:r>
            <a:r>
              <a:rPr lang="en-GB" sz="2800" dirty="0" err="1">
                <a:solidFill>
                  <a:srgbClr val="002060"/>
                </a:solidFill>
                <a:latin typeface="Century Gothic"/>
                <a:ea typeface="Century Gothic"/>
                <a:cs typeface="Century Gothic"/>
                <a:sym typeface="Century Gothic"/>
              </a:rPr>
              <a:t>feliz</a:t>
            </a:r>
            <a:r>
              <a:rPr lang="en-GB" sz="2800" b="1" dirty="0">
                <a:solidFill>
                  <a:srgbClr val="002060"/>
                </a:solidFill>
                <a:latin typeface="Century Gothic"/>
                <a:ea typeface="Century Gothic"/>
                <a:cs typeface="Century Gothic"/>
                <a:sym typeface="Century Gothic"/>
              </a:rPr>
              <a:t>.</a:t>
            </a:r>
            <a:endParaRPr sz="2800" b="1" dirty="0">
              <a:solidFill>
                <a:srgbClr val="002060"/>
              </a:solidFill>
            </a:endParaRPr>
          </a:p>
        </p:txBody>
      </p:sp>
      <p:pic>
        <p:nvPicPr>
          <p:cNvPr id="23" name="Picture 2" descr="Teacher, Man, Cartoon, Professor, School, Education">
            <a:extLst>
              <a:ext uri="{FF2B5EF4-FFF2-40B4-BE49-F238E27FC236}">
                <a16:creationId xmlns:a16="http://schemas.microsoft.com/office/drawing/2014/main" id="{56BDAD2B-EB93-4987-8503-5AA0E7EF1E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93906" y="2498114"/>
            <a:ext cx="809154" cy="1618308"/>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B08150A-30AE-4B5A-A98D-51345107C4DF}"/>
              </a:ext>
            </a:extLst>
          </p:cNvPr>
          <p:cNvSpPr txBox="1"/>
          <p:nvPr/>
        </p:nvSpPr>
        <p:spPr>
          <a:xfrm>
            <a:off x="204236" y="5222455"/>
            <a:ext cx="1181201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am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for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general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traits </a:t>
            </a:r>
            <a:r>
              <a:rPr lang="en-GB" sz="2800" kern="1200" dirty="0">
                <a:solidFill>
                  <a:srgbClr val="002060"/>
                </a:solidFill>
                <a:latin typeface="Century Gothic" panose="020B0502020202020204" pitchFamily="34" charset="0"/>
                <a:ea typeface="+mn-ea"/>
                <a:cs typeface="+mn-cs"/>
              </a:rPr>
              <a:t>in Spanish, use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_______.</a:t>
            </a:r>
            <a:endPar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37D31E9E-8039-4D0A-87BB-FCD50FCE6FF8}"/>
              </a:ext>
            </a:extLst>
          </p:cNvPr>
          <p:cNvSpPr txBox="1"/>
          <p:nvPr/>
        </p:nvSpPr>
        <p:spPr>
          <a:xfrm>
            <a:off x="215892" y="6187349"/>
            <a:ext cx="11812017" cy="523220"/>
          </a:xfrm>
          <a:prstGeom prst="rect">
            <a:avLst/>
          </a:prstGeom>
          <a:noFill/>
        </p:spPr>
        <p:txBody>
          <a:bodyPr wrap="square">
            <a:spAutoFit/>
          </a:bodyPr>
          <a:lstStyle/>
          <a:p>
            <a:pPr lvl="0">
              <a:buClrTx/>
              <a:defRPr/>
            </a:pPr>
            <a:r>
              <a:rPr lang="en-GB" sz="2800" kern="1200" dirty="0">
                <a:solidFill>
                  <a:srgbClr val="002060"/>
                </a:solidFill>
                <a:latin typeface="Century Gothic" panose="020B0502020202020204" pitchFamily="34" charset="0"/>
              </a:rPr>
              <a:t>To mean </a:t>
            </a:r>
            <a:r>
              <a:rPr lang="en-GB" sz="2800" b="1" kern="1200" dirty="0">
                <a:solidFill>
                  <a:srgbClr val="002060"/>
                </a:solidFill>
                <a:latin typeface="Century Gothic" panose="020B0502020202020204" pitchFamily="34" charset="0"/>
              </a:rPr>
              <a:t>she, he </a:t>
            </a:r>
            <a:r>
              <a:rPr lang="en-GB" sz="2800" kern="1200" dirty="0">
                <a:solidFill>
                  <a:srgbClr val="002060"/>
                </a:solidFill>
                <a:latin typeface="Century Gothic" panose="020B0502020202020204" pitchFamily="34" charset="0"/>
              </a:rPr>
              <a:t>or</a:t>
            </a:r>
            <a:r>
              <a:rPr lang="en-GB" sz="2800" b="1" kern="1200" dirty="0">
                <a:solidFill>
                  <a:srgbClr val="002060"/>
                </a:solidFill>
                <a:latin typeface="Century Gothic" panose="020B0502020202020204" pitchFamily="34" charset="0"/>
              </a:rPr>
              <a:t> it is </a:t>
            </a:r>
            <a:r>
              <a:rPr lang="en-GB" sz="2800" kern="1200" dirty="0">
                <a:solidFill>
                  <a:srgbClr val="002060"/>
                </a:solidFill>
                <a:latin typeface="Century Gothic" panose="020B0502020202020204" pitchFamily="34" charset="0"/>
              </a:rPr>
              <a:t>for</a:t>
            </a:r>
            <a:r>
              <a:rPr lang="en-GB" sz="2800" b="1" kern="1200" dirty="0">
                <a:solidFill>
                  <a:srgbClr val="002060"/>
                </a:solidFill>
                <a:latin typeface="Century Gothic" panose="020B0502020202020204" pitchFamily="34" charset="0"/>
              </a:rPr>
              <a:t> general traits </a:t>
            </a:r>
            <a:r>
              <a:rPr lang="en-GB" sz="2800" kern="1200" dirty="0">
                <a:solidFill>
                  <a:srgbClr val="002060"/>
                </a:solidFill>
                <a:latin typeface="Century Gothic" panose="020B0502020202020204" pitchFamily="34" charset="0"/>
              </a:rPr>
              <a:t>use _______.</a:t>
            </a:r>
            <a:endParaRPr lang="en-GB" sz="2800" i="1" kern="1200" dirty="0">
              <a:solidFill>
                <a:srgbClr val="002060"/>
              </a:solidFill>
              <a:latin typeface="Century Gothic" panose="020B0502020202020204" pitchFamily="34" charset="0"/>
            </a:endParaRPr>
          </a:p>
        </p:txBody>
      </p:sp>
      <p:sp>
        <p:nvSpPr>
          <p:cNvPr id="26" name="TextBox 25">
            <a:extLst>
              <a:ext uri="{FF2B5EF4-FFF2-40B4-BE49-F238E27FC236}">
                <a16:creationId xmlns:a16="http://schemas.microsoft.com/office/drawing/2014/main" id="{AA14ABF9-B8EF-414F-A4A8-309699E94ADA}"/>
              </a:ext>
            </a:extLst>
          </p:cNvPr>
          <p:cNvSpPr txBox="1"/>
          <p:nvPr/>
        </p:nvSpPr>
        <p:spPr>
          <a:xfrm>
            <a:off x="8407686" y="5184208"/>
            <a:ext cx="888684"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soy</a:t>
            </a:r>
          </a:p>
        </p:txBody>
      </p:sp>
      <p:sp>
        <p:nvSpPr>
          <p:cNvPr id="27" name="TextBox 26">
            <a:extLst>
              <a:ext uri="{FF2B5EF4-FFF2-40B4-BE49-F238E27FC236}">
                <a16:creationId xmlns:a16="http://schemas.microsoft.com/office/drawing/2014/main" id="{30131D52-971A-4BF8-8346-C6EA3E3AAB0E}"/>
              </a:ext>
            </a:extLst>
          </p:cNvPr>
          <p:cNvSpPr txBox="1"/>
          <p:nvPr/>
        </p:nvSpPr>
        <p:spPr>
          <a:xfrm>
            <a:off x="8119868" y="6105719"/>
            <a:ext cx="628698"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es</a:t>
            </a:r>
          </a:p>
        </p:txBody>
      </p:sp>
      <p:sp>
        <p:nvSpPr>
          <p:cNvPr id="28" name="Google Shape;172;p8">
            <a:extLst>
              <a:ext uri="{FF2B5EF4-FFF2-40B4-BE49-F238E27FC236}">
                <a16:creationId xmlns:a16="http://schemas.microsoft.com/office/drawing/2014/main" id="{D9934F2E-134A-4FE8-AFC9-A44D993E1229}"/>
              </a:ext>
            </a:extLst>
          </p:cNvPr>
          <p:cNvSpPr txBox="1"/>
          <p:nvPr/>
        </p:nvSpPr>
        <p:spPr>
          <a:xfrm>
            <a:off x="6755078" y="4046385"/>
            <a:ext cx="4458206" cy="523180"/>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800" b="1" dirty="0">
                <a:solidFill>
                  <a:srgbClr val="002060"/>
                </a:solidFill>
                <a:latin typeface="Century Gothic"/>
                <a:sym typeface="Century Gothic"/>
              </a:rPr>
              <a:t>He is </a:t>
            </a:r>
            <a:r>
              <a:rPr lang="en-GB" sz="2800" dirty="0">
                <a:solidFill>
                  <a:srgbClr val="002060"/>
                </a:solidFill>
                <a:latin typeface="Century Gothic"/>
                <a:sym typeface="Century Gothic"/>
              </a:rPr>
              <a:t>(generally) serious.</a:t>
            </a:r>
            <a:endParaRPr lang="en-GB" sz="28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500" fill="hold"/>
                                        <p:tgtEl>
                                          <p:spTgt spid="23"/>
                                        </p:tgtEl>
                                        <p:attrNameLst>
                                          <p:attrName>ppt_x</p:attrName>
                                        </p:attrNameLst>
                                      </p:cBhvr>
                                      <p:tavLst>
                                        <p:tav tm="0">
                                          <p:val>
                                            <p:strVal val="#ppt_x"/>
                                          </p:val>
                                        </p:tav>
                                        <p:tav tm="100000">
                                          <p:val>
                                            <p:strVal val="#ppt_x"/>
                                          </p:val>
                                        </p:tav>
                                      </p:tavLst>
                                    </p:anim>
                                    <p:anim calcmode="lin" valueType="num">
                                      <p:cBhvr additive="base">
                                        <p:cTn id="42" dur="500" fill="hold"/>
                                        <p:tgtEl>
                                          <p:spTgt spid="2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anim calcmode="lin" valueType="num">
                                      <p:cBhvr additive="base">
                                        <p:cTn id="57" dur="500" fill="hold"/>
                                        <p:tgtEl>
                                          <p:spTgt spid="28"/>
                                        </p:tgtEl>
                                        <p:attrNameLst>
                                          <p:attrName>ppt_x</p:attrName>
                                        </p:attrNameLst>
                                      </p:cBhvr>
                                      <p:tavLst>
                                        <p:tav tm="0">
                                          <p:val>
                                            <p:strVal val="#ppt_x"/>
                                          </p:val>
                                        </p:tav>
                                        <p:tav tm="100000">
                                          <p:val>
                                            <p:strVal val="#ppt_x"/>
                                          </p:val>
                                        </p:tav>
                                      </p:tavLst>
                                    </p:anim>
                                    <p:anim calcmode="lin" valueType="num">
                                      <p:cBhvr additive="base">
                                        <p:cTn id="5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additive="base">
                                        <p:cTn id="63" dur="500" fill="hold"/>
                                        <p:tgtEl>
                                          <p:spTgt spid="24"/>
                                        </p:tgtEl>
                                        <p:attrNameLst>
                                          <p:attrName>ppt_x</p:attrName>
                                        </p:attrNameLst>
                                      </p:cBhvr>
                                      <p:tavLst>
                                        <p:tav tm="0">
                                          <p:val>
                                            <p:strVal val="#ppt_x"/>
                                          </p:val>
                                        </p:tav>
                                        <p:tav tm="100000">
                                          <p:val>
                                            <p:strVal val="#ppt_x"/>
                                          </p:val>
                                        </p:tav>
                                      </p:tavLst>
                                    </p:anim>
                                    <p:anim calcmode="lin" valueType="num">
                                      <p:cBhvr additive="base">
                                        <p:cTn id="6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6"/>
                                        </p:tgtEl>
                                        <p:attrNameLst>
                                          <p:attrName>style.visibility</p:attrName>
                                        </p:attrNameLst>
                                      </p:cBhvr>
                                      <p:to>
                                        <p:strVal val="visible"/>
                                      </p:to>
                                    </p:set>
                                    <p:anim calcmode="lin" valueType="num">
                                      <p:cBhvr additive="base">
                                        <p:cTn id="69" dur="500" fill="hold"/>
                                        <p:tgtEl>
                                          <p:spTgt spid="26"/>
                                        </p:tgtEl>
                                        <p:attrNameLst>
                                          <p:attrName>ppt_x</p:attrName>
                                        </p:attrNameLst>
                                      </p:cBhvr>
                                      <p:tavLst>
                                        <p:tav tm="0">
                                          <p:val>
                                            <p:strVal val="#ppt_x"/>
                                          </p:val>
                                        </p:tav>
                                        <p:tav tm="100000">
                                          <p:val>
                                            <p:strVal val="#ppt_x"/>
                                          </p:val>
                                        </p:tav>
                                      </p:tavLst>
                                    </p:anim>
                                    <p:anim calcmode="lin" valueType="num">
                                      <p:cBhvr additive="base">
                                        <p:cTn id="7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anim calcmode="lin" valueType="num">
                                      <p:cBhvr additive="base">
                                        <p:cTn id="75" dur="500" fill="hold"/>
                                        <p:tgtEl>
                                          <p:spTgt spid="25"/>
                                        </p:tgtEl>
                                        <p:attrNameLst>
                                          <p:attrName>ppt_x</p:attrName>
                                        </p:attrNameLst>
                                      </p:cBhvr>
                                      <p:tavLst>
                                        <p:tav tm="0">
                                          <p:val>
                                            <p:strVal val="#ppt_x"/>
                                          </p:val>
                                        </p:tav>
                                        <p:tav tm="100000">
                                          <p:val>
                                            <p:strVal val="#ppt_x"/>
                                          </p:val>
                                        </p:tav>
                                      </p:tavLst>
                                    </p:anim>
                                    <p:anim calcmode="lin" valueType="num">
                                      <p:cBhvr additive="base">
                                        <p:cTn id="7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27"/>
                                        </p:tgtEl>
                                        <p:attrNameLst>
                                          <p:attrName>style.visibility</p:attrName>
                                        </p:attrNameLst>
                                      </p:cBhvr>
                                      <p:to>
                                        <p:strVal val="visible"/>
                                      </p:to>
                                    </p:set>
                                    <p:anim calcmode="lin" valueType="num">
                                      <p:cBhvr additive="base">
                                        <p:cTn id="81" dur="500" fill="hold"/>
                                        <p:tgtEl>
                                          <p:spTgt spid="27"/>
                                        </p:tgtEl>
                                        <p:attrNameLst>
                                          <p:attrName>ppt_x</p:attrName>
                                        </p:attrNameLst>
                                      </p:cBhvr>
                                      <p:tavLst>
                                        <p:tav tm="0">
                                          <p:val>
                                            <p:strVal val="#ppt_x"/>
                                          </p:val>
                                        </p:tav>
                                        <p:tav tm="100000">
                                          <p:val>
                                            <p:strVal val="#ppt_x"/>
                                          </p:val>
                                        </p:tav>
                                      </p:tavLst>
                                    </p:anim>
                                    <p:anim calcmode="lin" valueType="num">
                                      <p:cBhvr additive="base">
                                        <p:cTn id="8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P spid="21" grpId="0" animBg="1"/>
      <p:bldP spid="22" grpId="0"/>
      <p:bldP spid="24" grpId="0"/>
      <p:bldP spid="25" grpId="0"/>
      <p:bldP spid="26" grpId="0"/>
      <p:bldP spid="27"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16EE3B78-7DD1-2336-3BA7-7E4DE315264D}"/>
              </a:ext>
            </a:extLst>
          </p:cNvPr>
          <p:cNvGraphicFramePr>
            <a:graphicFrameLocks noGrp="1"/>
          </p:cNvGraphicFramePr>
          <p:nvPr/>
        </p:nvGraphicFramePr>
        <p:xfrm>
          <a:off x="5472716" y="3869519"/>
          <a:ext cx="3542554" cy="1135578"/>
        </p:xfrm>
        <a:graphic>
          <a:graphicData uri="http://schemas.openxmlformats.org/drawingml/2006/table">
            <a:tbl>
              <a:tblPr firstRow="1" bandRow="1">
                <a:tableStyleId>{5940675A-B579-460E-94D1-54222C63F5DA}</a:tableStyleId>
              </a:tblPr>
              <a:tblGrid>
                <a:gridCol w="1771277">
                  <a:extLst>
                    <a:ext uri="{9D8B030D-6E8A-4147-A177-3AD203B41FA5}">
                      <a16:colId xmlns:a16="http://schemas.microsoft.com/office/drawing/2014/main" val="3232131241"/>
                    </a:ext>
                  </a:extLst>
                </a:gridCol>
                <a:gridCol w="1771277">
                  <a:extLst>
                    <a:ext uri="{9D8B030D-6E8A-4147-A177-3AD203B41FA5}">
                      <a16:colId xmlns:a16="http://schemas.microsoft.com/office/drawing/2014/main" val="1313013507"/>
                    </a:ext>
                  </a:extLst>
                </a:gridCol>
              </a:tblGrid>
              <a:tr h="567789">
                <a:tc>
                  <a:txBody>
                    <a:bodyPr/>
                    <a:lstStyle/>
                    <a:p>
                      <a:endParaRPr lang="en-GB" sz="280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1075941"/>
                  </a:ext>
                </a:extLst>
              </a:tr>
              <a:tr h="567789">
                <a:tc>
                  <a:txBody>
                    <a:bodyPr/>
                    <a:lstStyle/>
                    <a:p>
                      <a:endParaRPr lang="en-GB" sz="280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891770"/>
                  </a:ext>
                </a:extLst>
              </a:tr>
            </a:tbl>
          </a:graphicData>
        </a:graphic>
      </p:graphicFrame>
      <p:sp>
        <p:nvSpPr>
          <p:cNvPr id="9" name="TextBox 8">
            <a:hlinkClick r:id="" action="ppaction://noaction">
              <a:snd r:embed="rId5" name="8_escuchaaquiendescribe.wav"/>
            </a:hlinkClick>
            <a:extLst>
              <a:ext uri="{FF2B5EF4-FFF2-40B4-BE49-F238E27FC236}">
                <a16:creationId xmlns:a16="http://schemas.microsoft.com/office/drawing/2014/main" id="{DC00125F-D4E9-4488-9B2C-34D083C7051E}"/>
              </a:ext>
            </a:extLst>
          </p:cNvPr>
          <p:cNvSpPr txBox="1"/>
          <p:nvPr/>
        </p:nvSpPr>
        <p:spPr>
          <a:xfrm>
            <a:off x="11395" y="962539"/>
            <a:ext cx="8170570"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Who is she describing?</a:t>
            </a:r>
          </a:p>
        </p:txBody>
      </p:sp>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11172941" y="588369"/>
            <a:ext cx="672714" cy="400110"/>
          </a:xfrm>
          <a:solidFill>
            <a:schemeClr val="bg1"/>
          </a:solidFill>
        </p:spPr>
        <p:txBody>
          <a:bodyPr>
            <a:normAutofit/>
          </a:bodyPr>
          <a:lstStyle/>
          <a:p>
            <a:pPr algn="ctr"/>
            <a:r>
              <a:rPr lang="en-GB" sz="1100" b="1" dirty="0" err="1">
                <a:solidFill>
                  <a:schemeClr val="bg1"/>
                </a:solidFill>
                <a:latin typeface="Century Gothic" panose="020B0502020202020204" pitchFamily="34" charset="0"/>
              </a:rPr>
              <a:t>escuchar</a:t>
            </a:r>
            <a:endParaRPr lang="en-GB" sz="1100" b="1" dirty="0">
              <a:solidFill>
                <a:schemeClr val="bg1"/>
              </a:solidFill>
              <a:latin typeface="Century Gothic" panose="020B0502020202020204" pitchFamily="34" charset="0"/>
            </a:endParaRPr>
          </a:p>
        </p:txBody>
      </p:sp>
      <p:graphicFrame>
        <p:nvGraphicFramePr>
          <p:cNvPr id="37" name="Table 36">
            <a:extLst>
              <a:ext uri="{FF2B5EF4-FFF2-40B4-BE49-F238E27FC236}">
                <a16:creationId xmlns:a16="http://schemas.microsoft.com/office/drawing/2014/main" id="{0EEDE50E-B927-419A-9060-C3C15AE131D7}"/>
              </a:ext>
            </a:extLst>
          </p:cNvPr>
          <p:cNvGraphicFramePr>
            <a:graphicFrameLocks noGrp="1"/>
          </p:cNvGraphicFramePr>
          <p:nvPr/>
        </p:nvGraphicFramePr>
        <p:xfrm>
          <a:off x="787397" y="2337988"/>
          <a:ext cx="4252443" cy="4341915"/>
        </p:xfrm>
        <a:graphic>
          <a:graphicData uri="http://schemas.openxmlformats.org/drawingml/2006/table">
            <a:tbl>
              <a:tblPr firstRow="1" bandRow="1">
                <a:tableStyleId>{5940675A-B579-460E-94D1-54222C63F5DA}</a:tableStyleId>
              </a:tblPr>
              <a:tblGrid>
                <a:gridCol w="1031165">
                  <a:extLst>
                    <a:ext uri="{9D8B030D-6E8A-4147-A177-3AD203B41FA5}">
                      <a16:colId xmlns:a16="http://schemas.microsoft.com/office/drawing/2014/main" val="1850966184"/>
                    </a:ext>
                  </a:extLst>
                </a:gridCol>
                <a:gridCol w="1610639">
                  <a:extLst>
                    <a:ext uri="{9D8B030D-6E8A-4147-A177-3AD203B41FA5}">
                      <a16:colId xmlns:a16="http://schemas.microsoft.com/office/drawing/2014/main" val="1107475559"/>
                    </a:ext>
                  </a:extLst>
                </a:gridCol>
                <a:gridCol w="1610639">
                  <a:extLst>
                    <a:ext uri="{9D8B030D-6E8A-4147-A177-3AD203B41FA5}">
                      <a16:colId xmlns:a16="http://schemas.microsoft.com/office/drawing/2014/main" val="568154920"/>
                    </a:ext>
                  </a:extLst>
                </a:gridCol>
              </a:tblGrid>
              <a:tr h="935181">
                <a:tc>
                  <a:txBody>
                    <a:bodyPr/>
                    <a:lstStyle/>
                    <a:p>
                      <a:endParaRPr lang="en-GB" sz="2500" dirty="0">
                        <a:solidFill>
                          <a:srgbClr val="002060"/>
                        </a:solidFill>
                      </a:endParaRPr>
                    </a:p>
                    <a:p>
                      <a:endParaRPr lang="en-GB" sz="25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002060"/>
                          </a:solidFill>
                          <a:latin typeface="Century Gothic" panose="020B0502020202020204" pitchFamily="34" charset="0"/>
                        </a:rPr>
                        <a:t>Sofía </a:t>
                      </a:r>
                      <a:endParaRPr lang="en-GB" sz="1800" b="0" dirty="0">
                        <a:solidFill>
                          <a:srgbClr val="002060"/>
                        </a:solidFill>
                        <a:latin typeface="Century Gothic" panose="020B0502020202020204" pitchFamily="34" charset="0"/>
                      </a:endParaRPr>
                    </a:p>
                    <a:p>
                      <a:pPr algn="ctr"/>
                      <a:r>
                        <a:rPr lang="en-GB" sz="1800" b="0" dirty="0">
                          <a:solidFill>
                            <a:srgbClr val="002060"/>
                          </a:solidFill>
                          <a:latin typeface="Century Gothic" panose="020B0502020202020204" pitchFamily="34" charset="0"/>
                        </a:rPr>
                        <a:t>(herself)</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baseline="0" dirty="0">
                          <a:solidFill>
                            <a:srgbClr val="002060"/>
                          </a:solidFill>
                          <a:latin typeface="Century Gothic" panose="020B0502020202020204" pitchFamily="34" charset="0"/>
                        </a:rPr>
                        <a:t>or</a:t>
                      </a:r>
                    </a:p>
                    <a:p>
                      <a:pPr algn="ctr"/>
                      <a:r>
                        <a:rPr lang="en-GB" sz="1800" b="0" baseline="0" dirty="0">
                          <a:solidFill>
                            <a:srgbClr val="002060"/>
                          </a:solidFill>
                          <a:latin typeface="Century Gothic" panose="020B0502020202020204" pitchFamily="34" charset="0"/>
                        </a:rPr>
                        <a:t>(s/he)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8749083"/>
                  </a:ext>
                </a:extLst>
              </a:tr>
              <a:tr h="567789">
                <a:tc>
                  <a:txBody>
                    <a:bodyPr/>
                    <a:lstStyle/>
                    <a:p>
                      <a:endParaRPr lang="en-GB" sz="280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53837329"/>
                  </a:ext>
                </a:extLst>
              </a:tr>
              <a:tr h="567789">
                <a:tc>
                  <a:txBody>
                    <a:bodyPr/>
                    <a:lstStyle/>
                    <a:p>
                      <a:endParaRPr lang="en-GB" sz="280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4679948"/>
                  </a:ext>
                </a:extLst>
              </a:tr>
              <a:tr h="567789">
                <a:tc>
                  <a:txBody>
                    <a:bodyPr/>
                    <a:lstStyle/>
                    <a:p>
                      <a:endParaRPr lang="en-GB" sz="280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51074005"/>
                  </a:ext>
                </a:extLst>
              </a:tr>
              <a:tr h="567789">
                <a:tc>
                  <a:txBody>
                    <a:bodyPr/>
                    <a:lstStyle/>
                    <a:p>
                      <a:endParaRPr lang="en-GB" sz="280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63471968"/>
                  </a:ext>
                </a:extLst>
              </a:tr>
              <a:tr h="567789">
                <a:tc>
                  <a:txBody>
                    <a:bodyPr/>
                    <a:lstStyle/>
                    <a:p>
                      <a:endParaRPr lang="en-GB" sz="280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47530781"/>
                  </a:ext>
                </a:extLst>
              </a:tr>
              <a:tr h="567789">
                <a:tc>
                  <a:txBody>
                    <a:bodyPr/>
                    <a:lstStyle/>
                    <a:p>
                      <a:endParaRPr lang="en-GB" sz="280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0512164"/>
                  </a:ext>
                </a:extLst>
              </a:tr>
            </a:tbl>
          </a:graphicData>
        </a:graphic>
      </p:graphicFrame>
      <p:pic>
        <p:nvPicPr>
          <p:cNvPr id="38" name="Picture 37">
            <a:extLst>
              <a:ext uri="{FF2B5EF4-FFF2-40B4-BE49-F238E27FC236}">
                <a16:creationId xmlns:a16="http://schemas.microsoft.com/office/drawing/2014/main" id="{EB018E30-76CA-4724-B8EE-DD1E2F7E6D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82366" y="3345506"/>
            <a:ext cx="348418" cy="362935"/>
          </a:xfrm>
          <a:prstGeom prst="rect">
            <a:avLst/>
          </a:prstGeom>
        </p:spPr>
      </p:pic>
      <p:pic>
        <p:nvPicPr>
          <p:cNvPr id="39" name="Picture 38">
            <a:extLst>
              <a:ext uri="{FF2B5EF4-FFF2-40B4-BE49-F238E27FC236}">
                <a16:creationId xmlns:a16="http://schemas.microsoft.com/office/drawing/2014/main" id="{9E907C20-21AA-47C3-8F12-1BBA307276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06794" y="3935478"/>
            <a:ext cx="348418" cy="362935"/>
          </a:xfrm>
          <a:prstGeom prst="rect">
            <a:avLst/>
          </a:prstGeom>
        </p:spPr>
      </p:pic>
      <p:pic>
        <p:nvPicPr>
          <p:cNvPr id="40" name="Picture 39">
            <a:extLst>
              <a:ext uri="{FF2B5EF4-FFF2-40B4-BE49-F238E27FC236}">
                <a16:creationId xmlns:a16="http://schemas.microsoft.com/office/drawing/2014/main" id="{C2BA89E7-6934-48F5-AB4D-2421169CFF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92475" y="4536635"/>
            <a:ext cx="348418" cy="362935"/>
          </a:xfrm>
          <a:prstGeom prst="rect">
            <a:avLst/>
          </a:prstGeom>
        </p:spPr>
      </p:pic>
      <p:pic>
        <p:nvPicPr>
          <p:cNvPr id="41" name="Picture 40">
            <a:extLst>
              <a:ext uri="{FF2B5EF4-FFF2-40B4-BE49-F238E27FC236}">
                <a16:creationId xmlns:a16="http://schemas.microsoft.com/office/drawing/2014/main" id="{818B8EDC-5DD2-4A7A-BC46-296C4C74F3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17516" y="5066756"/>
            <a:ext cx="348418" cy="362935"/>
          </a:xfrm>
          <a:prstGeom prst="rect">
            <a:avLst/>
          </a:prstGeom>
        </p:spPr>
      </p:pic>
      <p:pic>
        <p:nvPicPr>
          <p:cNvPr id="42" name="Picture 41">
            <a:extLst>
              <a:ext uri="{FF2B5EF4-FFF2-40B4-BE49-F238E27FC236}">
                <a16:creationId xmlns:a16="http://schemas.microsoft.com/office/drawing/2014/main" id="{1B434B00-22EC-4415-84A8-2312EBA399D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92475" y="5623641"/>
            <a:ext cx="348418" cy="362935"/>
          </a:xfrm>
          <a:prstGeom prst="rect">
            <a:avLst/>
          </a:prstGeom>
        </p:spPr>
      </p:pic>
      <p:sp>
        <p:nvSpPr>
          <p:cNvPr id="43" name="TextBox 42">
            <a:extLst>
              <a:ext uri="{FF2B5EF4-FFF2-40B4-BE49-F238E27FC236}">
                <a16:creationId xmlns:a16="http://schemas.microsoft.com/office/drawing/2014/main" id="{24DAE36F-845A-4F06-A569-CA835345367C}"/>
              </a:ext>
            </a:extLst>
          </p:cNvPr>
          <p:cNvSpPr txBox="1"/>
          <p:nvPr/>
        </p:nvSpPr>
        <p:spPr>
          <a:xfrm>
            <a:off x="856255" y="3256573"/>
            <a:ext cx="1071489"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soy</a:t>
            </a:r>
          </a:p>
        </p:txBody>
      </p:sp>
      <p:sp>
        <p:nvSpPr>
          <p:cNvPr id="44" name="TextBox 43">
            <a:extLst>
              <a:ext uri="{FF2B5EF4-FFF2-40B4-BE49-F238E27FC236}">
                <a16:creationId xmlns:a16="http://schemas.microsoft.com/office/drawing/2014/main" id="{5F1A00DC-F542-4C7D-A838-111D28475E5E}"/>
              </a:ext>
            </a:extLst>
          </p:cNvPr>
          <p:cNvSpPr txBox="1"/>
          <p:nvPr/>
        </p:nvSpPr>
        <p:spPr>
          <a:xfrm>
            <a:off x="821732" y="4994595"/>
            <a:ext cx="3089859" cy="461665"/>
          </a:xfrm>
          <a:prstGeom prst="rect">
            <a:avLst/>
          </a:prstGeom>
          <a:noFill/>
        </p:spPr>
        <p:txBody>
          <a:bodyPr wrap="square" rtlCol="0">
            <a:spAutoFit/>
          </a:bodyPr>
          <a:lstStyle/>
          <a:p>
            <a:r>
              <a:rPr lang="en-GB" sz="2400" b="1" dirty="0">
                <a:solidFill>
                  <a:srgbClr val="92D050"/>
                </a:solidFill>
                <a:latin typeface="Century Gothic" panose="020B0502020202020204" pitchFamily="34" charset="0"/>
              </a:rPr>
              <a:t>soy</a:t>
            </a:r>
          </a:p>
        </p:txBody>
      </p:sp>
      <p:sp>
        <p:nvSpPr>
          <p:cNvPr id="45" name="TextBox 44">
            <a:extLst>
              <a:ext uri="{FF2B5EF4-FFF2-40B4-BE49-F238E27FC236}">
                <a16:creationId xmlns:a16="http://schemas.microsoft.com/office/drawing/2014/main" id="{65E81D78-6789-4E24-9713-C1C60CC5143A}"/>
              </a:ext>
            </a:extLst>
          </p:cNvPr>
          <p:cNvSpPr txBox="1"/>
          <p:nvPr/>
        </p:nvSpPr>
        <p:spPr>
          <a:xfrm>
            <a:off x="786270" y="6108548"/>
            <a:ext cx="3270093"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soy</a:t>
            </a:r>
          </a:p>
        </p:txBody>
      </p:sp>
      <p:sp>
        <p:nvSpPr>
          <p:cNvPr id="46" name="TextBox 45">
            <a:extLst>
              <a:ext uri="{FF2B5EF4-FFF2-40B4-BE49-F238E27FC236}">
                <a16:creationId xmlns:a16="http://schemas.microsoft.com/office/drawing/2014/main" id="{C786E9D1-85D5-4552-9540-7EEECFFD5AEA}"/>
              </a:ext>
            </a:extLst>
          </p:cNvPr>
          <p:cNvSpPr txBox="1"/>
          <p:nvPr/>
        </p:nvSpPr>
        <p:spPr>
          <a:xfrm>
            <a:off x="876388" y="3814963"/>
            <a:ext cx="3089859"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es  </a:t>
            </a:r>
          </a:p>
        </p:txBody>
      </p:sp>
      <p:sp>
        <p:nvSpPr>
          <p:cNvPr id="47" name="TextBox 46">
            <a:extLst>
              <a:ext uri="{FF2B5EF4-FFF2-40B4-BE49-F238E27FC236}">
                <a16:creationId xmlns:a16="http://schemas.microsoft.com/office/drawing/2014/main" id="{9CA3F436-2B79-411D-92AD-7875DBD08058}"/>
              </a:ext>
            </a:extLst>
          </p:cNvPr>
          <p:cNvSpPr txBox="1"/>
          <p:nvPr/>
        </p:nvSpPr>
        <p:spPr>
          <a:xfrm>
            <a:off x="850273" y="4389518"/>
            <a:ext cx="2512050"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es</a:t>
            </a:r>
          </a:p>
        </p:txBody>
      </p:sp>
      <p:sp>
        <p:nvSpPr>
          <p:cNvPr id="48" name="TextBox 47">
            <a:extLst>
              <a:ext uri="{FF2B5EF4-FFF2-40B4-BE49-F238E27FC236}">
                <a16:creationId xmlns:a16="http://schemas.microsoft.com/office/drawing/2014/main" id="{7FEE2A3A-1933-48FB-94EF-C551CDBACFE6}"/>
              </a:ext>
            </a:extLst>
          </p:cNvPr>
          <p:cNvSpPr txBox="1"/>
          <p:nvPr/>
        </p:nvSpPr>
        <p:spPr>
          <a:xfrm>
            <a:off x="867857" y="5537193"/>
            <a:ext cx="2335853"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es</a:t>
            </a:r>
          </a:p>
        </p:txBody>
      </p:sp>
      <p:pic>
        <p:nvPicPr>
          <p:cNvPr id="49" name="Picture 48">
            <a:extLst>
              <a:ext uri="{FF2B5EF4-FFF2-40B4-BE49-F238E27FC236}">
                <a16:creationId xmlns:a16="http://schemas.microsoft.com/office/drawing/2014/main" id="{83250B27-3B3C-4C0F-9F51-8B75CC2ACB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0799" y="6199701"/>
            <a:ext cx="348418" cy="362935"/>
          </a:xfrm>
          <a:prstGeom prst="rect">
            <a:avLst/>
          </a:prstGeom>
        </p:spPr>
      </p:pic>
      <p:sp>
        <p:nvSpPr>
          <p:cNvPr id="50" name="Rectangle: Rounded Corners 49">
            <a:hlinkClick r:id="" action="ppaction://noaction">
              <a:snd r:embed="rId7" name="s7_1.wav"/>
            </a:hlinkClick>
            <a:extLst>
              <a:ext uri="{FF2B5EF4-FFF2-40B4-BE49-F238E27FC236}">
                <a16:creationId xmlns:a16="http://schemas.microsoft.com/office/drawing/2014/main" id="{AEDECE4B-25E8-4C88-8A73-0B17E004D349}"/>
              </a:ext>
            </a:extLst>
          </p:cNvPr>
          <p:cNvSpPr/>
          <p:nvPr/>
        </p:nvSpPr>
        <p:spPr>
          <a:xfrm>
            <a:off x="181558" y="3984780"/>
            <a:ext cx="424070" cy="321099"/>
          </a:xfrm>
          <a:prstGeom prst="roundRect">
            <a:avLst/>
          </a:prstGeom>
          <a:solidFill>
            <a:schemeClr val="bg1">
              <a:lumMod val="95000"/>
            </a:schemeClr>
          </a:solidFill>
          <a:ln w="38100">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0066"/>
                </a:solidFill>
                <a:latin typeface="Century Gothic" panose="020B0502020202020204" pitchFamily="34" charset="0"/>
              </a:rPr>
              <a:t>1</a:t>
            </a:r>
          </a:p>
        </p:txBody>
      </p:sp>
      <p:sp>
        <p:nvSpPr>
          <p:cNvPr id="51" name="Rectangle: Rounded Corners 50">
            <a:hlinkClick r:id="" action="ppaction://noaction">
              <a:snd r:embed="rId8" name="s7_E.wav"/>
            </a:hlinkClick>
            <a:extLst>
              <a:ext uri="{FF2B5EF4-FFF2-40B4-BE49-F238E27FC236}">
                <a16:creationId xmlns:a16="http://schemas.microsoft.com/office/drawing/2014/main" id="{C5BD178F-84EE-458B-8673-BFE711E491C7}"/>
              </a:ext>
            </a:extLst>
          </p:cNvPr>
          <p:cNvSpPr/>
          <p:nvPr/>
        </p:nvSpPr>
        <p:spPr>
          <a:xfrm>
            <a:off x="178427" y="3401634"/>
            <a:ext cx="424070" cy="321099"/>
          </a:xfrm>
          <a:prstGeom prst="roundRect">
            <a:avLst/>
          </a:prstGeom>
          <a:solidFill>
            <a:schemeClr val="bg1">
              <a:lumMod val="95000"/>
            </a:schemeClr>
          </a:solidFill>
          <a:ln w="38100">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err="1">
                <a:solidFill>
                  <a:srgbClr val="FF0066"/>
                </a:solidFill>
                <a:latin typeface="Century Gothic" panose="020B0502020202020204" pitchFamily="34" charset="0"/>
              </a:rPr>
              <a:t>Ej</a:t>
            </a:r>
            <a:endParaRPr lang="en-GB" sz="1600" b="1" dirty="0">
              <a:solidFill>
                <a:srgbClr val="FF0066"/>
              </a:solidFill>
              <a:latin typeface="Century Gothic" panose="020B0502020202020204" pitchFamily="34" charset="0"/>
            </a:endParaRPr>
          </a:p>
        </p:txBody>
      </p:sp>
      <p:sp>
        <p:nvSpPr>
          <p:cNvPr id="52" name="Rectangle: Rounded Corners 51">
            <a:hlinkClick r:id="" action="ppaction://noaction">
              <a:snd r:embed="rId9" name="s7_3.wav"/>
            </a:hlinkClick>
            <a:extLst>
              <a:ext uri="{FF2B5EF4-FFF2-40B4-BE49-F238E27FC236}">
                <a16:creationId xmlns:a16="http://schemas.microsoft.com/office/drawing/2014/main" id="{A6A277E4-0A69-44B8-8533-97B815156093}"/>
              </a:ext>
            </a:extLst>
          </p:cNvPr>
          <p:cNvSpPr/>
          <p:nvPr/>
        </p:nvSpPr>
        <p:spPr>
          <a:xfrm>
            <a:off x="159528" y="5146165"/>
            <a:ext cx="424070" cy="321099"/>
          </a:xfrm>
          <a:prstGeom prst="roundRect">
            <a:avLst/>
          </a:prstGeom>
          <a:solidFill>
            <a:schemeClr val="bg1">
              <a:lumMod val="95000"/>
            </a:schemeClr>
          </a:solidFill>
          <a:ln w="38100">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0066"/>
                </a:solidFill>
                <a:latin typeface="Century Gothic" panose="020B0502020202020204" pitchFamily="34" charset="0"/>
              </a:rPr>
              <a:t>3</a:t>
            </a:r>
          </a:p>
        </p:txBody>
      </p:sp>
      <p:sp>
        <p:nvSpPr>
          <p:cNvPr id="53" name="Rectangle: Rounded Corners 52">
            <a:hlinkClick r:id="" action="ppaction://noaction">
              <a:snd r:embed="rId10" name="s7_2.wav"/>
            </a:hlinkClick>
            <a:extLst>
              <a:ext uri="{FF2B5EF4-FFF2-40B4-BE49-F238E27FC236}">
                <a16:creationId xmlns:a16="http://schemas.microsoft.com/office/drawing/2014/main" id="{F9368BAD-DAB6-4709-B0EA-971C5096913F}"/>
              </a:ext>
            </a:extLst>
          </p:cNvPr>
          <p:cNvSpPr/>
          <p:nvPr/>
        </p:nvSpPr>
        <p:spPr>
          <a:xfrm>
            <a:off x="170948" y="4561661"/>
            <a:ext cx="424070" cy="321099"/>
          </a:xfrm>
          <a:prstGeom prst="roundRect">
            <a:avLst/>
          </a:prstGeom>
          <a:solidFill>
            <a:schemeClr val="bg1">
              <a:lumMod val="95000"/>
            </a:schemeClr>
          </a:solidFill>
          <a:ln w="38100">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0066"/>
                </a:solidFill>
                <a:latin typeface="Century Gothic" panose="020B0502020202020204" pitchFamily="34" charset="0"/>
              </a:rPr>
              <a:t>2</a:t>
            </a:r>
          </a:p>
        </p:txBody>
      </p:sp>
      <p:sp>
        <p:nvSpPr>
          <p:cNvPr id="54" name="Rectangle: Rounded Corners 53">
            <a:hlinkClick r:id="" action="ppaction://noaction">
              <a:snd r:embed="rId11" name="s7_4.wav"/>
            </a:hlinkClick>
            <a:extLst>
              <a:ext uri="{FF2B5EF4-FFF2-40B4-BE49-F238E27FC236}">
                <a16:creationId xmlns:a16="http://schemas.microsoft.com/office/drawing/2014/main" id="{E177B52F-45E4-4D30-9D89-E3B35EAFBE01}"/>
              </a:ext>
            </a:extLst>
          </p:cNvPr>
          <p:cNvSpPr/>
          <p:nvPr/>
        </p:nvSpPr>
        <p:spPr>
          <a:xfrm>
            <a:off x="164349" y="5721688"/>
            <a:ext cx="424070" cy="321099"/>
          </a:xfrm>
          <a:prstGeom prst="roundRect">
            <a:avLst/>
          </a:prstGeom>
          <a:solidFill>
            <a:schemeClr val="bg1">
              <a:lumMod val="95000"/>
            </a:schemeClr>
          </a:solidFill>
          <a:ln w="38100">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0066"/>
                </a:solidFill>
                <a:latin typeface="Century Gothic" panose="020B0502020202020204" pitchFamily="34" charset="0"/>
              </a:rPr>
              <a:t>4</a:t>
            </a:r>
          </a:p>
        </p:txBody>
      </p:sp>
      <p:sp>
        <p:nvSpPr>
          <p:cNvPr id="55" name="Rectangle: Rounded Corners 54">
            <a:hlinkClick r:id="" action="ppaction://noaction">
              <a:snd r:embed="rId12" name="s7_5.wav"/>
            </a:hlinkClick>
            <a:extLst>
              <a:ext uri="{FF2B5EF4-FFF2-40B4-BE49-F238E27FC236}">
                <a16:creationId xmlns:a16="http://schemas.microsoft.com/office/drawing/2014/main" id="{C6B4D254-8D1D-4C1E-963D-D81C26BE80C7}"/>
              </a:ext>
            </a:extLst>
          </p:cNvPr>
          <p:cNvSpPr/>
          <p:nvPr/>
        </p:nvSpPr>
        <p:spPr>
          <a:xfrm>
            <a:off x="155366" y="6306192"/>
            <a:ext cx="424070" cy="321099"/>
          </a:xfrm>
          <a:prstGeom prst="roundRect">
            <a:avLst/>
          </a:prstGeom>
          <a:solidFill>
            <a:schemeClr val="bg1">
              <a:lumMod val="95000"/>
            </a:schemeClr>
          </a:solidFill>
          <a:ln w="38100">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0066"/>
                </a:solidFill>
                <a:latin typeface="Century Gothic" panose="020B0502020202020204" pitchFamily="34" charset="0"/>
              </a:rPr>
              <a:t>5</a:t>
            </a:r>
          </a:p>
        </p:txBody>
      </p:sp>
      <p:sp>
        <p:nvSpPr>
          <p:cNvPr id="56" name="Speech Bubble: Rectangle with Corners Rounded 55">
            <a:extLst>
              <a:ext uri="{FF2B5EF4-FFF2-40B4-BE49-F238E27FC236}">
                <a16:creationId xmlns:a16="http://schemas.microsoft.com/office/drawing/2014/main" id="{E20BB83D-AA22-44A8-84E8-8A1FED15979A}"/>
              </a:ext>
            </a:extLst>
          </p:cNvPr>
          <p:cNvSpPr/>
          <p:nvPr/>
        </p:nvSpPr>
        <p:spPr>
          <a:xfrm>
            <a:off x="8899071" y="1722047"/>
            <a:ext cx="3188271" cy="1581613"/>
          </a:xfrm>
          <a:prstGeom prst="wedgeRoundRectCallout">
            <a:avLst>
              <a:gd name="adj1" fmla="val 35158"/>
              <a:gd name="adj2" fmla="val -7276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 </a:t>
            </a:r>
            <a:r>
              <a:rPr lang="en-GB" sz="2000" b="1" dirty="0">
                <a:solidFill>
                  <a:srgbClr val="002060"/>
                </a:solidFill>
                <a:latin typeface="Century Gothic" panose="020B0502020202020204" pitchFamily="34" charset="0"/>
              </a:rPr>
              <a:t>Adjectives</a:t>
            </a:r>
            <a:r>
              <a:rPr lang="en-GB" sz="2000" dirty="0">
                <a:solidFill>
                  <a:srgbClr val="002060"/>
                </a:solidFill>
                <a:latin typeface="Century Gothic" panose="020B0502020202020204" pitchFamily="34" charset="0"/>
              </a:rPr>
              <a:t> that end in ‘</a:t>
            </a:r>
            <a:r>
              <a:rPr lang="en-GB" sz="2000" b="1" dirty="0">
                <a:solidFill>
                  <a:srgbClr val="0070C0"/>
                </a:solidFill>
                <a:latin typeface="Century Gothic" panose="020B0502020202020204" pitchFamily="34" charset="0"/>
              </a:rPr>
              <a:t>o</a:t>
            </a:r>
            <a:r>
              <a:rPr lang="en-GB" sz="2000" dirty="0">
                <a:solidFill>
                  <a:srgbClr val="002060"/>
                </a:solidFill>
                <a:latin typeface="Century Gothic" panose="020B0502020202020204" pitchFamily="34" charset="0"/>
              </a:rPr>
              <a:t>’ change to an ‘</a:t>
            </a:r>
            <a:r>
              <a:rPr lang="en-GB" sz="2000" b="1" dirty="0">
                <a:solidFill>
                  <a:srgbClr val="FF0000"/>
                </a:solidFill>
                <a:latin typeface="Century Gothic" panose="020B0502020202020204" pitchFamily="34" charset="0"/>
              </a:rPr>
              <a:t>a</a:t>
            </a:r>
            <a:r>
              <a:rPr lang="en-GB" sz="2000" dirty="0">
                <a:solidFill>
                  <a:srgbClr val="002060"/>
                </a:solidFill>
                <a:latin typeface="Century Gothic" panose="020B0502020202020204" pitchFamily="34" charset="0"/>
              </a:rPr>
              <a:t>’ when the person or animal being described is female.</a:t>
            </a:r>
          </a:p>
        </p:txBody>
      </p:sp>
      <p:sp>
        <p:nvSpPr>
          <p:cNvPr id="60" name="TextBox 59">
            <a:extLst>
              <a:ext uri="{FF2B5EF4-FFF2-40B4-BE49-F238E27FC236}">
                <a16:creationId xmlns:a16="http://schemas.microsoft.com/office/drawing/2014/main" id="{0DE3DABD-2331-4FCC-9AAB-11EF245FE2B8}"/>
              </a:ext>
            </a:extLst>
          </p:cNvPr>
          <p:cNvSpPr txBox="1"/>
          <p:nvPr/>
        </p:nvSpPr>
        <p:spPr>
          <a:xfrm>
            <a:off x="5604204" y="3832520"/>
            <a:ext cx="3089860" cy="523220"/>
          </a:xfrm>
          <a:prstGeom prst="rect">
            <a:avLst/>
          </a:prstGeom>
          <a:noFill/>
        </p:spPr>
        <p:txBody>
          <a:bodyPr wrap="square" rtlCol="0">
            <a:spAutoFit/>
          </a:bodyPr>
          <a:lstStyle/>
          <a:p>
            <a:r>
              <a:rPr lang="en-GB" sz="2800" b="1" dirty="0" err="1">
                <a:solidFill>
                  <a:srgbClr val="92D050"/>
                </a:solidFill>
                <a:latin typeface="Century Gothic" panose="020B0502020202020204" pitchFamily="34" charset="0"/>
              </a:rPr>
              <a:t>Quique</a:t>
            </a:r>
            <a:endParaRPr lang="en-GB" sz="2800" b="1" dirty="0">
              <a:solidFill>
                <a:srgbClr val="92D050"/>
              </a:solidFill>
              <a:latin typeface="Century Gothic" panose="020B0502020202020204" pitchFamily="34" charset="0"/>
            </a:endParaRPr>
          </a:p>
        </p:txBody>
      </p:sp>
      <p:sp>
        <p:nvSpPr>
          <p:cNvPr id="61" name="TextBox 60">
            <a:extLst>
              <a:ext uri="{FF2B5EF4-FFF2-40B4-BE49-F238E27FC236}">
                <a16:creationId xmlns:a16="http://schemas.microsoft.com/office/drawing/2014/main" id="{A7947B4C-ED53-4007-BA29-8895FAC592EB}"/>
              </a:ext>
            </a:extLst>
          </p:cNvPr>
          <p:cNvSpPr txBox="1"/>
          <p:nvPr/>
        </p:nvSpPr>
        <p:spPr>
          <a:xfrm>
            <a:off x="5591721" y="4467689"/>
            <a:ext cx="1693917" cy="523220"/>
          </a:xfrm>
          <a:prstGeom prst="rect">
            <a:avLst/>
          </a:prstGeom>
          <a:noFill/>
        </p:spPr>
        <p:txBody>
          <a:bodyPr wrap="square" rtlCol="0">
            <a:spAutoFit/>
          </a:bodyPr>
          <a:lstStyle/>
          <a:p>
            <a:r>
              <a:rPr lang="en-GB" sz="2800" b="1" dirty="0" err="1">
                <a:solidFill>
                  <a:srgbClr val="92D050"/>
                </a:solidFill>
                <a:latin typeface="Century Gothic" panose="020B0502020202020204" pitchFamily="34" charset="0"/>
              </a:rPr>
              <a:t>Ángela</a:t>
            </a:r>
            <a:endParaRPr lang="en-GB" sz="2800" b="1" dirty="0">
              <a:solidFill>
                <a:srgbClr val="92D050"/>
              </a:solidFill>
              <a:latin typeface="Century Gothic" panose="020B0502020202020204" pitchFamily="34" charset="0"/>
            </a:endParaRPr>
          </a:p>
        </p:txBody>
      </p:sp>
      <p:sp>
        <p:nvSpPr>
          <p:cNvPr id="62" name="TextBox 61">
            <a:extLst>
              <a:ext uri="{FF2B5EF4-FFF2-40B4-BE49-F238E27FC236}">
                <a16:creationId xmlns:a16="http://schemas.microsoft.com/office/drawing/2014/main" id="{11FA614A-E4A2-4F00-B6AF-19CC5C56689A}"/>
              </a:ext>
            </a:extLst>
          </p:cNvPr>
          <p:cNvSpPr txBox="1"/>
          <p:nvPr/>
        </p:nvSpPr>
        <p:spPr>
          <a:xfrm>
            <a:off x="5596926" y="5623641"/>
            <a:ext cx="3089860" cy="523220"/>
          </a:xfrm>
          <a:prstGeom prst="rect">
            <a:avLst/>
          </a:prstGeom>
          <a:noFill/>
        </p:spPr>
        <p:txBody>
          <a:bodyPr wrap="square" rtlCol="0">
            <a:spAutoFit/>
          </a:bodyPr>
          <a:lstStyle/>
          <a:p>
            <a:r>
              <a:rPr lang="en-GB" sz="2800" b="1" dirty="0" err="1">
                <a:solidFill>
                  <a:srgbClr val="92D050"/>
                </a:solidFill>
                <a:latin typeface="Century Gothic" panose="020B0502020202020204" pitchFamily="34" charset="0"/>
              </a:rPr>
              <a:t>Ángela</a:t>
            </a:r>
            <a:endParaRPr lang="en-GB" sz="2800" b="1" dirty="0">
              <a:solidFill>
                <a:srgbClr val="92D050"/>
              </a:solidFill>
              <a:latin typeface="Century Gothic" panose="020B0502020202020204" pitchFamily="34" charset="0"/>
            </a:endParaRPr>
          </a:p>
        </p:txBody>
      </p:sp>
      <p:sp>
        <p:nvSpPr>
          <p:cNvPr id="63" name="TextBox 62">
            <a:extLst>
              <a:ext uri="{FF2B5EF4-FFF2-40B4-BE49-F238E27FC236}">
                <a16:creationId xmlns:a16="http://schemas.microsoft.com/office/drawing/2014/main" id="{E4BF9181-8BB1-4141-9FCA-8E01B075780C}"/>
              </a:ext>
            </a:extLst>
          </p:cNvPr>
          <p:cNvSpPr txBox="1"/>
          <p:nvPr/>
        </p:nvSpPr>
        <p:spPr>
          <a:xfrm>
            <a:off x="7280201" y="3841379"/>
            <a:ext cx="1693917"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slow</a:t>
            </a:r>
          </a:p>
        </p:txBody>
      </p:sp>
      <p:sp>
        <p:nvSpPr>
          <p:cNvPr id="64" name="TextBox 63">
            <a:extLst>
              <a:ext uri="{FF2B5EF4-FFF2-40B4-BE49-F238E27FC236}">
                <a16:creationId xmlns:a16="http://schemas.microsoft.com/office/drawing/2014/main" id="{4DC61688-05BC-4B7A-AE2F-424007A5D3F8}"/>
              </a:ext>
            </a:extLst>
          </p:cNvPr>
          <p:cNvSpPr txBox="1"/>
          <p:nvPr/>
        </p:nvSpPr>
        <p:spPr>
          <a:xfrm>
            <a:off x="7297269" y="4480195"/>
            <a:ext cx="1676849"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fast</a:t>
            </a:r>
          </a:p>
        </p:txBody>
      </p:sp>
      <p:sp>
        <p:nvSpPr>
          <p:cNvPr id="65" name="TextBox 64">
            <a:extLst>
              <a:ext uri="{FF2B5EF4-FFF2-40B4-BE49-F238E27FC236}">
                <a16:creationId xmlns:a16="http://schemas.microsoft.com/office/drawing/2014/main" id="{F841847C-2299-4760-A669-0E276A65DE32}"/>
              </a:ext>
            </a:extLst>
          </p:cNvPr>
          <p:cNvSpPr txBox="1"/>
          <p:nvPr/>
        </p:nvSpPr>
        <p:spPr>
          <a:xfrm>
            <a:off x="7220365" y="5649792"/>
            <a:ext cx="1544930"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nervous</a:t>
            </a:r>
          </a:p>
        </p:txBody>
      </p:sp>
      <p:pic>
        <p:nvPicPr>
          <p:cNvPr id="66" name="Picture 65" descr="A picture containing text, toy, doll&#10;&#10;Description automatically generated">
            <a:extLst>
              <a:ext uri="{FF2B5EF4-FFF2-40B4-BE49-F238E27FC236}">
                <a16:creationId xmlns:a16="http://schemas.microsoft.com/office/drawing/2014/main" id="{85CECD02-C5D6-4105-A32A-385B5F23955A}"/>
              </a:ext>
            </a:extLst>
          </p:cNvPr>
          <p:cNvPicPr>
            <a:picLocks noChangeAspect="1"/>
          </p:cNvPicPr>
          <p:nvPr/>
        </p:nvPicPr>
        <p:blipFill>
          <a:blip r:embed="rId13"/>
          <a:stretch>
            <a:fillRect/>
          </a:stretch>
        </p:blipFill>
        <p:spPr>
          <a:xfrm>
            <a:off x="10643021" y="4871105"/>
            <a:ext cx="1056326" cy="2006571"/>
          </a:xfrm>
          <a:prstGeom prst="rect">
            <a:avLst/>
          </a:prstGeom>
        </p:spPr>
      </p:pic>
      <p:pic>
        <p:nvPicPr>
          <p:cNvPr id="67" name="Picture 2" descr="Teacher, Man, Cartoon, Professor, School, Education">
            <a:extLst>
              <a:ext uri="{FF2B5EF4-FFF2-40B4-BE49-F238E27FC236}">
                <a16:creationId xmlns:a16="http://schemas.microsoft.com/office/drawing/2014/main" id="{345B91E2-996B-4D7C-992E-93C7F559E7C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56377" y="3515935"/>
            <a:ext cx="1770080" cy="3540160"/>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3">
            <a:extLst>
              <a:ext uri="{FF2B5EF4-FFF2-40B4-BE49-F238E27FC236}">
                <a16:creationId xmlns:a16="http://schemas.microsoft.com/office/drawing/2014/main" id="{B36BC931-EC14-4315-906F-7E005A26F292}"/>
              </a:ext>
            </a:extLst>
          </p:cNvPr>
          <p:cNvSpPr txBox="1"/>
          <p:nvPr/>
        </p:nvSpPr>
        <p:spPr>
          <a:xfrm>
            <a:off x="6923560" y="3319989"/>
            <a:ext cx="4861411"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¿en inglés      ?</a:t>
            </a:r>
            <a:endParaRPr lang="en-GB" sz="2400" dirty="0">
              <a:solidFill>
                <a:srgbClr val="002060"/>
              </a:solidFill>
              <a:latin typeface="Century Gothic" panose="020B0502020202020204" pitchFamily="34" charset="0"/>
            </a:endParaRPr>
          </a:p>
        </p:txBody>
      </p:sp>
      <p:pic>
        <p:nvPicPr>
          <p:cNvPr id="3" name="Graphic 2" descr="Teacher">
            <a:extLst>
              <a:ext uri="{FF2B5EF4-FFF2-40B4-BE49-F238E27FC236}">
                <a16:creationId xmlns:a16="http://schemas.microsoft.com/office/drawing/2014/main" id="{B911B2A5-C2BD-3F7B-EA27-DC6E93D0DB6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6533" y="81876"/>
            <a:ext cx="914400" cy="914400"/>
          </a:xfrm>
          <a:prstGeom prst="rect">
            <a:avLst/>
          </a:prstGeom>
        </p:spPr>
      </p:pic>
      <p:sp>
        <p:nvSpPr>
          <p:cNvPr id="4" name="Speech Bubble: Rectangle with Corners Rounded 3">
            <a:hlinkClick r:id="" action="ppaction://noaction">
              <a:snd r:embed="rId17" name="t1_w6_s7_1.wav"/>
            </a:hlinkClick>
            <a:extLst>
              <a:ext uri="{FF2B5EF4-FFF2-40B4-BE49-F238E27FC236}">
                <a16:creationId xmlns:a16="http://schemas.microsoft.com/office/drawing/2014/main" id="{DEE102FD-85A1-D2BF-8B48-A20E1BEC1961}"/>
              </a:ext>
            </a:extLst>
          </p:cNvPr>
          <p:cNvSpPr/>
          <p:nvPr/>
        </p:nvSpPr>
        <p:spPr>
          <a:xfrm>
            <a:off x="1198111" y="247980"/>
            <a:ext cx="6737576" cy="634311"/>
          </a:xfrm>
          <a:prstGeom prst="wedgeRoundRectCallout">
            <a:avLst>
              <a:gd name="adj1" fmla="val -56525"/>
              <a:gd name="adj2" fmla="val 26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Sofía habla 💬 con </a:t>
            </a:r>
            <a:r>
              <a:rPr lang="en-GB" sz="2800" b="1" dirty="0" err="1">
                <a:solidFill>
                  <a:schemeClr val="bg1"/>
                </a:solidFill>
                <a:latin typeface="Century Gothic" panose="020B0502020202020204" pitchFamily="34" charset="0"/>
              </a:rPr>
              <a:t>el</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señor</a:t>
            </a:r>
            <a:r>
              <a:rPr lang="en-GB" sz="2800" b="1" dirty="0">
                <a:solidFill>
                  <a:schemeClr val="bg1"/>
                </a:solidFill>
                <a:latin typeface="Century Gothic" panose="020B0502020202020204" pitchFamily="34" charset="0"/>
              </a:rPr>
              <a:t> Valero.</a:t>
            </a:r>
            <a:endParaRPr lang="en-GB" sz="2800" dirty="0">
              <a:solidFill>
                <a:schemeClr val="bg1"/>
              </a:solidFill>
            </a:endParaRPr>
          </a:p>
        </p:txBody>
      </p:sp>
      <p:pic>
        <p:nvPicPr>
          <p:cNvPr id="8" name="Picture 7">
            <a:extLst>
              <a:ext uri="{FF2B5EF4-FFF2-40B4-BE49-F238E27FC236}">
                <a16:creationId xmlns:a16="http://schemas.microsoft.com/office/drawing/2014/main" id="{86A23580-3FDB-81EE-2DB6-507E5D524C44}"/>
              </a:ext>
            </a:extLst>
          </p:cNvPr>
          <p:cNvPicPr>
            <a:picLocks noChangeAspect="1"/>
          </p:cNvPicPr>
          <p:nvPr/>
        </p:nvPicPr>
        <p:blipFill>
          <a:blip r:embed="rId18"/>
          <a:stretch>
            <a:fillRect/>
          </a:stretch>
        </p:blipFill>
        <p:spPr>
          <a:xfrm>
            <a:off x="10681873" y="3858126"/>
            <a:ext cx="1163782" cy="1024634"/>
          </a:xfrm>
          <a:prstGeom prst="rect">
            <a:avLst/>
          </a:prstGeom>
        </p:spPr>
      </p:pic>
      <p:sp>
        <p:nvSpPr>
          <p:cNvPr id="11" name="Speech Bubble: Rectangle with Corners Rounded 10">
            <a:extLst>
              <a:ext uri="{FF2B5EF4-FFF2-40B4-BE49-F238E27FC236}">
                <a16:creationId xmlns:a16="http://schemas.microsoft.com/office/drawing/2014/main" id="{8DC27DBB-E9F3-9F58-744F-FEBD1E665793}"/>
              </a:ext>
            </a:extLst>
          </p:cNvPr>
          <p:cNvSpPr/>
          <p:nvPr/>
        </p:nvSpPr>
        <p:spPr>
          <a:xfrm>
            <a:off x="895829" y="1552355"/>
            <a:ext cx="5200171" cy="461957"/>
          </a:xfrm>
          <a:prstGeom prst="wedgeRoundRectCallout">
            <a:avLst>
              <a:gd name="adj1" fmla="val -38568"/>
              <a:gd name="adj2" fmla="val 9570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rgbClr val="002060"/>
                </a:solidFill>
                <a:latin typeface="Century Gothic" panose="020B0502020202020204" pitchFamily="34" charset="0"/>
              </a:rPr>
              <a:t>Escribe </a:t>
            </a:r>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verbo y </a:t>
            </a:r>
            <a:r>
              <a:rPr lang="en-GB" sz="2800" b="1" dirty="0" err="1">
                <a:solidFill>
                  <a:srgbClr val="002060"/>
                </a:solidFill>
                <a:latin typeface="Century Gothic" panose="020B0502020202020204" pitchFamily="34" charset="0"/>
              </a:rPr>
              <a:t>marca</a:t>
            </a:r>
            <a:r>
              <a:rPr lang="en-GB" sz="2800" b="1" dirty="0">
                <a:solidFill>
                  <a:srgbClr val="002060"/>
                </a:solidFill>
                <a:latin typeface="Century Gothic" panose="020B0502020202020204" pitchFamily="34" charset="0"/>
              </a:rPr>
              <a:t>    .</a:t>
            </a:r>
            <a:endParaRPr lang="en-GB" sz="2800" dirty="0">
              <a:solidFill>
                <a:srgbClr val="002060"/>
              </a:solidFill>
            </a:endParaRPr>
          </a:p>
        </p:txBody>
      </p:sp>
      <p:pic>
        <p:nvPicPr>
          <p:cNvPr id="59" name="Picture 58">
            <a:extLst>
              <a:ext uri="{FF2B5EF4-FFF2-40B4-BE49-F238E27FC236}">
                <a16:creationId xmlns:a16="http://schemas.microsoft.com/office/drawing/2014/main" id="{32CEB05A-CEE3-42DD-9300-761BD9B647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2905" y="1580697"/>
            <a:ext cx="348418" cy="362935"/>
          </a:xfrm>
          <a:prstGeom prst="rect">
            <a:avLst/>
          </a:prstGeom>
        </p:spPr>
      </p:pic>
      <p:graphicFrame>
        <p:nvGraphicFramePr>
          <p:cNvPr id="14" name="Table 13">
            <a:extLst>
              <a:ext uri="{FF2B5EF4-FFF2-40B4-BE49-F238E27FC236}">
                <a16:creationId xmlns:a16="http://schemas.microsoft.com/office/drawing/2014/main" id="{9135FB50-1B60-14E6-5A4A-D2D3AF69EB37}"/>
              </a:ext>
            </a:extLst>
          </p:cNvPr>
          <p:cNvGraphicFramePr>
            <a:graphicFrameLocks noGrp="1"/>
          </p:cNvGraphicFramePr>
          <p:nvPr/>
        </p:nvGraphicFramePr>
        <p:xfrm>
          <a:off x="5472716" y="5581611"/>
          <a:ext cx="3542554" cy="567789"/>
        </p:xfrm>
        <a:graphic>
          <a:graphicData uri="http://schemas.openxmlformats.org/drawingml/2006/table">
            <a:tbl>
              <a:tblPr firstRow="1" bandRow="1">
                <a:tableStyleId>{5940675A-B579-460E-94D1-54222C63F5DA}</a:tableStyleId>
              </a:tblPr>
              <a:tblGrid>
                <a:gridCol w="1771277">
                  <a:extLst>
                    <a:ext uri="{9D8B030D-6E8A-4147-A177-3AD203B41FA5}">
                      <a16:colId xmlns:a16="http://schemas.microsoft.com/office/drawing/2014/main" val="93896532"/>
                    </a:ext>
                  </a:extLst>
                </a:gridCol>
                <a:gridCol w="1771277">
                  <a:extLst>
                    <a:ext uri="{9D8B030D-6E8A-4147-A177-3AD203B41FA5}">
                      <a16:colId xmlns:a16="http://schemas.microsoft.com/office/drawing/2014/main" val="90797825"/>
                    </a:ext>
                  </a:extLst>
                </a:gridCol>
              </a:tblGrid>
              <a:tr h="567789">
                <a:tc>
                  <a:txBody>
                    <a:bodyPr/>
                    <a:lstStyle/>
                    <a:p>
                      <a:endParaRPr lang="en-GB" sz="280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80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96067514"/>
                  </a:ext>
                </a:extLst>
              </a:tr>
            </a:tbl>
          </a:graphicData>
        </a:graphic>
      </p:graphicFrame>
      <p:sp>
        <p:nvSpPr>
          <p:cNvPr id="15" name="Google Shape;222;p10">
            <a:extLst>
              <a:ext uri="{FF2B5EF4-FFF2-40B4-BE49-F238E27FC236}">
                <a16:creationId xmlns:a16="http://schemas.microsoft.com/office/drawing/2014/main" id="{278DD220-F3A4-32DA-8730-A8BC476F2A8C}"/>
              </a:ext>
            </a:extLst>
          </p:cNvPr>
          <p:cNvSpPr txBox="1"/>
          <p:nvPr/>
        </p:nvSpPr>
        <p:spPr>
          <a:xfrm>
            <a:off x="10775093" y="882076"/>
            <a:ext cx="1346844" cy="400110"/>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a:solidFill>
                  <a:srgbClr val="002060"/>
                </a:solidFill>
                <a:latin typeface="Century Gothic"/>
                <a:ea typeface="Century Gothic"/>
                <a:cs typeface="Century Gothic"/>
                <a:sym typeface="Century Gothic"/>
              </a:rPr>
              <a:t>escuchar</a:t>
            </a:r>
            <a:endParaRPr sz="2000" b="1" i="0" u="none" strike="noStrike" cap="none" dirty="0">
              <a:solidFill>
                <a:srgbClr val="002060"/>
              </a:solidFill>
              <a:latin typeface="Century Gothic"/>
              <a:ea typeface="Century Gothic"/>
              <a:cs typeface="Century Gothic"/>
              <a:sym typeface="Century Gothic"/>
            </a:endParaRPr>
          </a:p>
        </p:txBody>
      </p:sp>
      <p:grpSp>
        <p:nvGrpSpPr>
          <p:cNvPr id="16" name="Group 15">
            <a:extLst>
              <a:ext uri="{FF2B5EF4-FFF2-40B4-BE49-F238E27FC236}">
                <a16:creationId xmlns:a16="http://schemas.microsoft.com/office/drawing/2014/main" id="{2A2785A8-2D5F-D32D-1F38-A18B7E8CFEF3}"/>
              </a:ext>
            </a:extLst>
          </p:cNvPr>
          <p:cNvGrpSpPr/>
          <p:nvPr/>
        </p:nvGrpSpPr>
        <p:grpSpPr>
          <a:xfrm>
            <a:off x="11127507" y="135923"/>
            <a:ext cx="691095" cy="701024"/>
            <a:chOff x="11059045" y="145038"/>
            <a:chExt cx="945328" cy="980949"/>
          </a:xfrm>
          <a:solidFill>
            <a:srgbClr val="B9E5EE"/>
          </a:solidFill>
        </p:grpSpPr>
        <p:sp>
          <p:nvSpPr>
            <p:cNvPr id="17" name="Oval 16">
              <a:extLst>
                <a:ext uri="{FF2B5EF4-FFF2-40B4-BE49-F238E27FC236}">
                  <a16:creationId xmlns:a16="http://schemas.microsoft.com/office/drawing/2014/main" id="{9F8BF8C1-74C1-499C-BDEF-A683410C49F5}"/>
                </a:ext>
              </a:extLst>
            </p:cNvPr>
            <p:cNvSpPr/>
            <p:nvPr/>
          </p:nvSpPr>
          <p:spPr>
            <a:xfrm>
              <a:off x="11059045" y="145038"/>
              <a:ext cx="945328" cy="980949"/>
            </a:xfrm>
            <a:prstGeom prst="ellipse">
              <a:avLst/>
            </a:prstGeom>
            <a:grpFill/>
            <a:ln w="28575">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12700">
                  <a:solidFill>
                    <a:schemeClr val="tx1"/>
                  </a:solidFill>
                </a:ln>
              </a:endParaRPr>
            </a:p>
          </p:txBody>
        </p:sp>
        <p:pic>
          <p:nvPicPr>
            <p:cNvPr id="18" name="Picture 17" descr="Free speaker sound loud vector">
              <a:extLst>
                <a:ext uri="{FF2B5EF4-FFF2-40B4-BE49-F238E27FC236}">
                  <a16:creationId xmlns:a16="http://schemas.microsoft.com/office/drawing/2014/main" id="{6039645B-F10C-6D52-A30D-3F060F4C5806}"/>
                </a:ext>
              </a:extLst>
            </p:cNvPr>
            <p:cNvPicPr>
              <a:picLocks noChangeAspect="1" noChangeArrowheads="1"/>
            </p:cNvPicPr>
            <p:nvPr/>
          </p:nvPicPr>
          <p:blipFill>
            <a:blip r:embed="rId19">
              <a:duotone>
                <a:prstClr val="black"/>
                <a:schemeClr val="accent4">
                  <a:tint val="45000"/>
                  <a:satMod val="400000"/>
                </a:schemeClr>
              </a:duotone>
              <a:extLst>
                <a:ext uri="{BEBA8EAE-BF5A-486C-A8C5-ECC9F3942E4B}">
                  <a14:imgProps xmlns:a14="http://schemas.microsoft.com/office/drawing/2010/main">
                    <a14:imgLayer r:embed="rId20">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19" name="Speech Bubble: Rectangle with Corners Rounded 18">
            <a:extLst>
              <a:ext uri="{FF2B5EF4-FFF2-40B4-BE49-F238E27FC236}">
                <a16:creationId xmlns:a16="http://schemas.microsoft.com/office/drawing/2014/main" id="{C6005E22-A392-448F-F118-3B0C26069431}"/>
              </a:ext>
            </a:extLst>
          </p:cNvPr>
          <p:cNvSpPr/>
          <p:nvPr/>
        </p:nvSpPr>
        <p:spPr>
          <a:xfrm>
            <a:off x="2958331" y="997710"/>
            <a:ext cx="7633527" cy="615043"/>
          </a:xfrm>
          <a:prstGeom prst="wedgeRoundRectCallout">
            <a:avLst>
              <a:gd name="adj1" fmla="val -2632"/>
              <a:gd name="adj2" fmla="val 9305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rgbClr val="002060"/>
                </a:solidFill>
                <a:latin typeface="Century Gothic" panose="020B0502020202020204" pitchFamily="34" charset="0"/>
              </a:rPr>
              <a:t>Escucha </a:t>
            </a:r>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adjetivo </a:t>
            </a:r>
            <a:r>
              <a:rPr lang="en-GB" sz="2800" dirty="0">
                <a:solidFill>
                  <a:srgbClr val="002060"/>
                </a:solidFill>
                <a:latin typeface="Century Gothic" panose="020B0502020202020204" pitchFamily="34" charset="0"/>
              </a:rPr>
              <a:t>¿Es </a:t>
            </a:r>
            <a:r>
              <a:rPr lang="en-GB" sz="2800" dirty="0" err="1">
                <a:solidFill>
                  <a:srgbClr val="002060"/>
                </a:solidFill>
                <a:latin typeface="Century Gothic" panose="020B0502020202020204" pitchFamily="34" charset="0"/>
              </a:rPr>
              <a:t>Ángela</a:t>
            </a:r>
            <a:r>
              <a:rPr lang="en-GB" sz="2800" dirty="0">
                <a:solidFill>
                  <a:srgbClr val="002060"/>
                </a:solidFill>
                <a:latin typeface="Century Gothic" panose="020B0502020202020204" pitchFamily="34" charset="0"/>
              </a:rPr>
              <a:t> o Quique?</a:t>
            </a:r>
          </a:p>
        </p:txBody>
      </p:sp>
      <p:pic>
        <p:nvPicPr>
          <p:cNvPr id="1026" name="Picture 2" descr="Free United Flag vector and picture">
            <a:extLst>
              <a:ext uri="{FF2B5EF4-FFF2-40B4-BE49-F238E27FC236}">
                <a16:creationId xmlns:a16="http://schemas.microsoft.com/office/drawing/2014/main" id="{8AA334F3-BB13-D741-EA89-34ECDFB7A4F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536688" y="3435413"/>
            <a:ext cx="457214" cy="228607"/>
          </a:xfrm>
          <a:prstGeom prst="round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oy, doll&#10;&#10;Description automatically generated">
            <a:extLst>
              <a:ext uri="{FF2B5EF4-FFF2-40B4-BE49-F238E27FC236}">
                <a16:creationId xmlns:a16="http://schemas.microsoft.com/office/drawing/2014/main" id="{5B006E74-1889-10BF-02DD-80DC954CB5FB}"/>
              </a:ext>
            </a:extLst>
          </p:cNvPr>
          <p:cNvPicPr>
            <a:picLocks noChangeAspect="1"/>
          </p:cNvPicPr>
          <p:nvPr/>
        </p:nvPicPr>
        <p:blipFill>
          <a:blip r:embed="rId22"/>
          <a:stretch>
            <a:fillRect/>
          </a:stretch>
        </p:blipFill>
        <p:spPr>
          <a:xfrm>
            <a:off x="3448298" y="2357767"/>
            <a:ext cx="403136" cy="911641"/>
          </a:xfrm>
          <a:prstGeom prst="rect">
            <a:avLst/>
          </a:prstGeom>
        </p:spPr>
      </p:pic>
      <p:pic>
        <p:nvPicPr>
          <p:cNvPr id="6" name="Picture 5" descr="A picture containing text, toy, doll&#10;&#10;Description automatically generated">
            <a:extLst>
              <a:ext uri="{FF2B5EF4-FFF2-40B4-BE49-F238E27FC236}">
                <a16:creationId xmlns:a16="http://schemas.microsoft.com/office/drawing/2014/main" id="{4DB59FA0-7C35-2951-2FA8-92EB5A926F00}"/>
              </a:ext>
            </a:extLst>
          </p:cNvPr>
          <p:cNvPicPr>
            <a:picLocks noChangeAspect="1"/>
          </p:cNvPicPr>
          <p:nvPr/>
        </p:nvPicPr>
        <p:blipFill>
          <a:blip r:embed="rId23"/>
          <a:stretch>
            <a:fillRect/>
          </a:stretch>
        </p:blipFill>
        <p:spPr>
          <a:xfrm>
            <a:off x="4524586" y="2481915"/>
            <a:ext cx="477142" cy="775357"/>
          </a:xfrm>
          <a:prstGeom prst="rect">
            <a:avLst/>
          </a:prstGeom>
        </p:spPr>
      </p:pic>
    </p:spTree>
    <p:extLst>
      <p:ext uri="{BB962C8B-B14F-4D97-AF65-F5344CB8AC3E}">
        <p14:creationId xmlns:p14="http://schemas.microsoft.com/office/powerpoint/2010/main" val="241555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t1_w6_s7_3.wav"/>
                                        </p:tgtEl>
                                      </p:cMediaNode>
                                    </p:audio>
                                  </p:subTnLst>
                                </p:cTn>
                              </p:par>
                              <p:par>
                                <p:cTn id="8" presetID="10" presetClass="entr" presetSubtype="0"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500"/>
                                        <p:tgtEl>
                                          <p:spTgt spid="5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500"/>
                                        <p:tgtEl>
                                          <p:spTgt spid="11"/>
                                        </p:tgtEl>
                                      </p:cBhvr>
                                    </p:animEffect>
                                    <p:set>
                                      <p:cBhvr>
                                        <p:cTn id="63" dur="1" fill="hold">
                                          <p:stCondLst>
                                            <p:cond delay="499"/>
                                          </p:stCondLst>
                                        </p:cTn>
                                        <p:tgtEl>
                                          <p:spTgt spid="11"/>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500"/>
                                        <p:tgtEl>
                                          <p:spTgt spid="9"/>
                                        </p:tgtEl>
                                      </p:cBhvr>
                                    </p:animEffect>
                                    <p:set>
                                      <p:cBhvr>
                                        <p:cTn id="66" dur="1" fill="hold">
                                          <p:stCondLst>
                                            <p:cond delay="499"/>
                                          </p:stCondLst>
                                        </p:cTn>
                                        <p:tgtEl>
                                          <p:spTgt spid="9"/>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59"/>
                                        </p:tgtEl>
                                      </p:cBhvr>
                                    </p:animEffect>
                                    <p:set>
                                      <p:cBhvr>
                                        <p:cTn id="69" dur="1" fill="hold">
                                          <p:stCondLst>
                                            <p:cond delay="499"/>
                                          </p:stCondLst>
                                        </p:cTn>
                                        <p:tgtEl>
                                          <p:spTgt spid="59"/>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500"/>
                                        <p:tgtEl>
                                          <p:spTgt spid="19"/>
                                        </p:tgtEl>
                                      </p:cBhvr>
                                    </p:animEffect>
                                  </p:childTnLst>
                                  <p:subTnLst>
                                    <p:audio>
                                      <p:cMediaNode>
                                        <p:cTn display="0" masterRel="sameClick">
                                          <p:stCondLst>
                                            <p:cond evt="begin" delay="0">
                                              <p:tn val="72"/>
                                            </p:cond>
                                          </p:stCondLst>
                                          <p:endCondLst>
                                            <p:cond evt="onStopAudio" delay="0">
                                              <p:tgtEl>
                                                <p:sldTgt/>
                                              </p:tgtEl>
                                            </p:cond>
                                          </p:endCondLst>
                                        </p:cTn>
                                        <p:tgtEl>
                                          <p:sndTgt r:embed="rId4" name="t1_w6_s7_2.wav"/>
                                        </p:tgtEl>
                                      </p:cMediaNode>
                                    </p:audio>
                                  </p:subTnLst>
                                </p:cTn>
                              </p:par>
                            </p:childTnLst>
                          </p:cTn>
                        </p:par>
                        <p:par>
                          <p:cTn id="75" fill="hold">
                            <p:stCondLst>
                              <p:cond delay="500"/>
                            </p:stCondLst>
                            <p:childTnLst>
                              <p:par>
                                <p:cTn id="76" presetID="10" presetClass="entr" presetSubtype="0" fill="hold" nodeType="after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fade">
                                      <p:cBhvr>
                                        <p:cTn id="78" dur="500"/>
                                        <p:tgtEl>
                                          <p:spTgt spid="14"/>
                                        </p:tgtEl>
                                      </p:cBhvr>
                                    </p:animEffect>
                                  </p:childTnLst>
                                </p:cTn>
                              </p:par>
                            </p:childTnLst>
                          </p:cTn>
                        </p:par>
                        <p:par>
                          <p:cTn id="79" fill="hold">
                            <p:stCondLst>
                              <p:cond delay="1000"/>
                            </p:stCondLst>
                            <p:childTnLst>
                              <p:par>
                                <p:cTn id="80" presetID="10" presetClass="entr" presetSubtype="0" fill="hold" nodeType="afterEffect">
                                  <p:stCondLst>
                                    <p:cond delay="0"/>
                                  </p:stCondLst>
                                  <p:childTnLst>
                                    <p:set>
                                      <p:cBhvr>
                                        <p:cTn id="81" dur="1" fill="hold">
                                          <p:stCondLst>
                                            <p:cond delay="0"/>
                                          </p:stCondLst>
                                        </p:cTn>
                                        <p:tgtEl>
                                          <p:spTgt spid="12"/>
                                        </p:tgtEl>
                                        <p:attrNameLst>
                                          <p:attrName>style.visibility</p:attrName>
                                        </p:attrNameLst>
                                      </p:cBhvr>
                                      <p:to>
                                        <p:strVal val="visible"/>
                                      </p:to>
                                    </p:set>
                                    <p:animEffect transition="in" filter="fade">
                                      <p:cBhvr>
                                        <p:cTn id="82" dur="500"/>
                                        <p:tgtEl>
                                          <p:spTgt spid="12"/>
                                        </p:tgtEl>
                                      </p:cBhvr>
                                    </p:animEffect>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56"/>
                                        </p:tgtEl>
                                        <p:attrNameLst>
                                          <p:attrName>style.visibility</p:attrName>
                                        </p:attrNameLst>
                                      </p:cBhvr>
                                      <p:to>
                                        <p:strVal val="visible"/>
                                      </p:to>
                                    </p:set>
                                    <p:anim calcmode="lin" valueType="num">
                                      <p:cBhvr additive="base">
                                        <p:cTn id="87" dur="500" fill="hold"/>
                                        <p:tgtEl>
                                          <p:spTgt spid="56"/>
                                        </p:tgtEl>
                                        <p:attrNameLst>
                                          <p:attrName>ppt_x</p:attrName>
                                        </p:attrNameLst>
                                      </p:cBhvr>
                                      <p:tavLst>
                                        <p:tav tm="0">
                                          <p:val>
                                            <p:strVal val="#ppt_x"/>
                                          </p:val>
                                        </p:tav>
                                        <p:tav tm="100000">
                                          <p:val>
                                            <p:strVal val="#ppt_x"/>
                                          </p:val>
                                        </p:tav>
                                      </p:tavLst>
                                    </p:anim>
                                    <p:anim calcmode="lin" valueType="num">
                                      <p:cBhvr additive="base">
                                        <p:cTn id="88"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69"/>
                                        </p:tgtEl>
                                        <p:attrNameLst>
                                          <p:attrName>style.visibility</p:attrName>
                                        </p:attrNameLst>
                                      </p:cBhvr>
                                      <p:to>
                                        <p:strVal val="visible"/>
                                      </p:to>
                                    </p:set>
                                    <p:anim calcmode="lin" valueType="num">
                                      <p:cBhvr additive="base">
                                        <p:cTn id="93" dur="500" fill="hold"/>
                                        <p:tgtEl>
                                          <p:spTgt spid="69"/>
                                        </p:tgtEl>
                                        <p:attrNameLst>
                                          <p:attrName>ppt_x</p:attrName>
                                        </p:attrNameLst>
                                      </p:cBhvr>
                                      <p:tavLst>
                                        <p:tav tm="0">
                                          <p:val>
                                            <p:strVal val="#ppt_x"/>
                                          </p:val>
                                        </p:tav>
                                        <p:tav tm="100000">
                                          <p:val>
                                            <p:strVal val="#ppt_x"/>
                                          </p:val>
                                        </p:tav>
                                      </p:tavLst>
                                    </p:anim>
                                    <p:anim calcmode="lin" valueType="num">
                                      <p:cBhvr additive="base">
                                        <p:cTn id="94" dur="500" fill="hold"/>
                                        <p:tgtEl>
                                          <p:spTgt spid="69"/>
                                        </p:tgtEl>
                                        <p:attrNameLst>
                                          <p:attrName>ppt_y</p:attrName>
                                        </p:attrNameLst>
                                      </p:cBhvr>
                                      <p:tavLst>
                                        <p:tav tm="0">
                                          <p:val>
                                            <p:strVal val="1+#ppt_h/2"/>
                                          </p:val>
                                        </p:tav>
                                        <p:tav tm="100000">
                                          <p:val>
                                            <p:strVal val="#ppt_y"/>
                                          </p:val>
                                        </p:tav>
                                      </p:tavLst>
                                    </p:anim>
                                  </p:childTnLst>
                                </p:cTn>
                              </p:par>
                              <p:par>
                                <p:cTn id="95" presetID="10" presetClass="entr" presetSubtype="0" fill="hold" nodeType="withEffect">
                                  <p:stCondLst>
                                    <p:cond delay="0"/>
                                  </p:stCondLst>
                                  <p:childTnLst>
                                    <p:set>
                                      <p:cBhvr>
                                        <p:cTn id="96" dur="1" fill="hold">
                                          <p:stCondLst>
                                            <p:cond delay="0"/>
                                          </p:stCondLst>
                                        </p:cTn>
                                        <p:tgtEl>
                                          <p:spTgt spid="1026"/>
                                        </p:tgtEl>
                                        <p:attrNameLst>
                                          <p:attrName>style.visibility</p:attrName>
                                        </p:attrNameLst>
                                      </p:cBhvr>
                                      <p:to>
                                        <p:strVal val="visible"/>
                                      </p:to>
                                    </p:set>
                                    <p:animEffect transition="in" filter="fade">
                                      <p:cBhvr>
                                        <p:cTn id="97" dur="500"/>
                                        <p:tgtEl>
                                          <p:spTgt spid="1026"/>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60"/>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61"/>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62"/>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63"/>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64"/>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3" grpId="0"/>
      <p:bldP spid="44" grpId="0"/>
      <p:bldP spid="45" grpId="0"/>
      <p:bldP spid="46" grpId="0"/>
      <p:bldP spid="47" grpId="0"/>
      <p:bldP spid="48" grpId="0"/>
      <p:bldP spid="56" grpId="0" animBg="1"/>
      <p:bldP spid="60" grpId="0"/>
      <p:bldP spid="61" grpId="0"/>
      <p:bldP spid="62" grpId="0"/>
      <p:bldP spid="63" grpId="0"/>
      <p:bldP spid="64" grpId="0"/>
      <p:bldP spid="65" grpId="0"/>
      <p:bldP spid="69" grpId="0"/>
      <p:bldP spid="11" grpId="0" animBg="1"/>
      <p:bldP spid="11" grpId="1"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4F538-2ED0-4E68-AA87-04AE189CE184}"/>
              </a:ext>
            </a:extLst>
          </p:cNvPr>
          <p:cNvSpPr>
            <a:spLocks noGrp="1"/>
          </p:cNvSpPr>
          <p:nvPr>
            <p:ph type="title"/>
          </p:nvPr>
        </p:nvSpPr>
        <p:spPr>
          <a:xfrm>
            <a:off x="10391409" y="1112999"/>
            <a:ext cx="1800591" cy="277000"/>
          </a:xfrm>
          <a:noFill/>
        </p:spPr>
        <p:txBody>
          <a:bodyPr>
            <a:noAutofit/>
          </a:bodyPr>
          <a:lstStyle/>
          <a:p>
            <a:pPr algn="ctr"/>
            <a:r>
              <a:rPr lang="en-GB" sz="2000" dirty="0" err="1">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pic>
        <p:nvPicPr>
          <p:cNvPr id="10" name="Picture 2" descr="Calendar, Agenda, Notes, Scheduling, Planning, Marking">
            <a:extLst>
              <a:ext uri="{FF2B5EF4-FFF2-40B4-BE49-F238E27FC236}">
                <a16:creationId xmlns:a16="http://schemas.microsoft.com/office/drawing/2014/main" id="{C44F5006-73ED-4EAB-ADF9-9A4C3513F5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6242" y="248472"/>
            <a:ext cx="2561728" cy="269261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5ACDEE0-751E-4C8B-B62E-91B89EDCF3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62345" y="914400"/>
            <a:ext cx="232968" cy="242675"/>
          </a:xfrm>
          <a:prstGeom prst="rect">
            <a:avLst/>
          </a:prstGeom>
        </p:spPr>
      </p:pic>
      <p:pic>
        <p:nvPicPr>
          <p:cNvPr id="12" name="Picture 11">
            <a:extLst>
              <a:ext uri="{FF2B5EF4-FFF2-40B4-BE49-F238E27FC236}">
                <a16:creationId xmlns:a16="http://schemas.microsoft.com/office/drawing/2014/main" id="{A2B1A416-6CDA-4315-8BE7-1BBAEC5FF4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82182" y="914400"/>
            <a:ext cx="232968" cy="242675"/>
          </a:xfrm>
          <a:prstGeom prst="rect">
            <a:avLst/>
          </a:prstGeom>
        </p:spPr>
      </p:pic>
      <p:pic>
        <p:nvPicPr>
          <p:cNvPr id="13" name="Picture 12">
            <a:extLst>
              <a:ext uri="{FF2B5EF4-FFF2-40B4-BE49-F238E27FC236}">
                <a16:creationId xmlns:a16="http://schemas.microsoft.com/office/drawing/2014/main" id="{9903AE3C-834C-4E7A-BDCC-A06693D7B6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4334" y="914400"/>
            <a:ext cx="232968" cy="242675"/>
          </a:xfrm>
          <a:prstGeom prst="rect">
            <a:avLst/>
          </a:prstGeom>
        </p:spPr>
      </p:pic>
      <p:pic>
        <p:nvPicPr>
          <p:cNvPr id="21" name="Picture 20">
            <a:extLst>
              <a:ext uri="{FF2B5EF4-FFF2-40B4-BE49-F238E27FC236}">
                <a16:creationId xmlns:a16="http://schemas.microsoft.com/office/drawing/2014/main" id="{7891B3D4-8B98-46D7-BA8D-0990469804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5879" y="1321617"/>
            <a:ext cx="232968" cy="242675"/>
          </a:xfrm>
          <a:prstGeom prst="rect">
            <a:avLst/>
          </a:prstGeom>
        </p:spPr>
      </p:pic>
      <p:pic>
        <p:nvPicPr>
          <p:cNvPr id="22" name="Picture 21">
            <a:extLst>
              <a:ext uri="{FF2B5EF4-FFF2-40B4-BE49-F238E27FC236}">
                <a16:creationId xmlns:a16="http://schemas.microsoft.com/office/drawing/2014/main" id="{E3BAE8FC-4C30-477D-813D-5CC05F7C57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08031" y="1321617"/>
            <a:ext cx="232968" cy="242675"/>
          </a:xfrm>
          <a:prstGeom prst="rect">
            <a:avLst/>
          </a:prstGeom>
        </p:spPr>
      </p:pic>
      <p:pic>
        <p:nvPicPr>
          <p:cNvPr id="23" name="Picture 22">
            <a:extLst>
              <a:ext uri="{FF2B5EF4-FFF2-40B4-BE49-F238E27FC236}">
                <a16:creationId xmlns:a16="http://schemas.microsoft.com/office/drawing/2014/main" id="{A32CB2C2-2B9B-462C-B848-CC2BBD872B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27868" y="1321617"/>
            <a:ext cx="232968" cy="242675"/>
          </a:xfrm>
          <a:prstGeom prst="rect">
            <a:avLst/>
          </a:prstGeom>
        </p:spPr>
      </p:pic>
      <p:pic>
        <p:nvPicPr>
          <p:cNvPr id="24" name="Picture 23">
            <a:extLst>
              <a:ext uri="{FF2B5EF4-FFF2-40B4-BE49-F238E27FC236}">
                <a16:creationId xmlns:a16="http://schemas.microsoft.com/office/drawing/2014/main" id="{8A930954-605A-41DE-96E4-E79130126E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6372" y="1335265"/>
            <a:ext cx="232968" cy="242675"/>
          </a:xfrm>
          <a:prstGeom prst="rect">
            <a:avLst/>
          </a:prstGeom>
        </p:spPr>
      </p:pic>
      <p:pic>
        <p:nvPicPr>
          <p:cNvPr id="25" name="Picture 24">
            <a:extLst>
              <a:ext uri="{FF2B5EF4-FFF2-40B4-BE49-F238E27FC236}">
                <a16:creationId xmlns:a16="http://schemas.microsoft.com/office/drawing/2014/main" id="{AB5E4CAF-1C20-4971-92DB-3879E018CE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88687" y="1746913"/>
            <a:ext cx="211103" cy="219899"/>
          </a:xfrm>
          <a:prstGeom prst="rect">
            <a:avLst/>
          </a:prstGeom>
        </p:spPr>
      </p:pic>
      <p:pic>
        <p:nvPicPr>
          <p:cNvPr id="26" name="Picture 25">
            <a:extLst>
              <a:ext uri="{FF2B5EF4-FFF2-40B4-BE49-F238E27FC236}">
                <a16:creationId xmlns:a16="http://schemas.microsoft.com/office/drawing/2014/main" id="{2D6338EF-6700-4742-98FA-F2F45CE9C2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30839" y="1746913"/>
            <a:ext cx="211103" cy="219899"/>
          </a:xfrm>
          <a:prstGeom prst="rect">
            <a:avLst/>
          </a:prstGeom>
        </p:spPr>
      </p:pic>
      <p:pic>
        <p:nvPicPr>
          <p:cNvPr id="27" name="Picture 26">
            <a:extLst>
              <a:ext uri="{FF2B5EF4-FFF2-40B4-BE49-F238E27FC236}">
                <a16:creationId xmlns:a16="http://schemas.microsoft.com/office/drawing/2014/main" id="{97BFBA91-221D-43DD-AAE9-7F383A5DFA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92828" y="1746913"/>
            <a:ext cx="211103" cy="219899"/>
          </a:xfrm>
          <a:prstGeom prst="rect">
            <a:avLst/>
          </a:prstGeom>
        </p:spPr>
      </p:pic>
      <p:pic>
        <p:nvPicPr>
          <p:cNvPr id="28" name="Picture 27">
            <a:extLst>
              <a:ext uri="{FF2B5EF4-FFF2-40B4-BE49-F238E27FC236}">
                <a16:creationId xmlns:a16="http://schemas.microsoft.com/office/drawing/2014/main" id="{CB4D8146-244D-4784-896A-FE115B57E5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0849" y="2122530"/>
            <a:ext cx="232968" cy="242675"/>
          </a:xfrm>
          <a:prstGeom prst="rect">
            <a:avLst/>
          </a:prstGeom>
        </p:spPr>
      </p:pic>
      <p:pic>
        <p:nvPicPr>
          <p:cNvPr id="29" name="Picture 28">
            <a:extLst>
              <a:ext uri="{FF2B5EF4-FFF2-40B4-BE49-F238E27FC236}">
                <a16:creationId xmlns:a16="http://schemas.microsoft.com/office/drawing/2014/main" id="{30995311-8F2A-4767-9B43-0FE24FAE99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43001" y="2122530"/>
            <a:ext cx="232968" cy="242675"/>
          </a:xfrm>
          <a:prstGeom prst="rect">
            <a:avLst/>
          </a:prstGeom>
        </p:spPr>
      </p:pic>
      <p:pic>
        <p:nvPicPr>
          <p:cNvPr id="30" name="Picture 29">
            <a:extLst>
              <a:ext uri="{FF2B5EF4-FFF2-40B4-BE49-F238E27FC236}">
                <a16:creationId xmlns:a16="http://schemas.microsoft.com/office/drawing/2014/main" id="{4F4A70B7-4E83-43C5-BA84-8FA6E15C70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2838" y="2122530"/>
            <a:ext cx="232968" cy="242675"/>
          </a:xfrm>
          <a:prstGeom prst="rect">
            <a:avLst/>
          </a:prstGeom>
        </p:spPr>
      </p:pic>
      <p:pic>
        <p:nvPicPr>
          <p:cNvPr id="31" name="Picture 30">
            <a:extLst>
              <a:ext uri="{FF2B5EF4-FFF2-40B4-BE49-F238E27FC236}">
                <a16:creationId xmlns:a16="http://schemas.microsoft.com/office/drawing/2014/main" id="{B920E305-7A69-4F19-B09E-90E2AB3B42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04990" y="2122530"/>
            <a:ext cx="232968" cy="242675"/>
          </a:xfrm>
          <a:prstGeom prst="rect">
            <a:avLst/>
          </a:prstGeom>
        </p:spPr>
      </p:pic>
      <p:pic>
        <p:nvPicPr>
          <p:cNvPr id="32" name="Picture 31">
            <a:extLst>
              <a:ext uri="{FF2B5EF4-FFF2-40B4-BE49-F238E27FC236}">
                <a16:creationId xmlns:a16="http://schemas.microsoft.com/office/drawing/2014/main" id="{6BC52DE2-5F81-4E0D-BD3C-41A8186102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82182" y="1746913"/>
            <a:ext cx="232968" cy="242675"/>
          </a:xfrm>
          <a:prstGeom prst="rect">
            <a:avLst/>
          </a:prstGeom>
        </p:spPr>
      </p:pic>
      <p:pic>
        <p:nvPicPr>
          <p:cNvPr id="33" name="Picture 32">
            <a:extLst>
              <a:ext uri="{FF2B5EF4-FFF2-40B4-BE49-F238E27FC236}">
                <a16:creationId xmlns:a16="http://schemas.microsoft.com/office/drawing/2014/main" id="{A8FBAA32-FCDB-42F0-94CB-FAB4B1198D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81872" y="2122530"/>
            <a:ext cx="232968" cy="242675"/>
          </a:xfrm>
          <a:prstGeom prst="rect">
            <a:avLst/>
          </a:prstGeom>
        </p:spPr>
      </p:pic>
      <p:pic>
        <p:nvPicPr>
          <p:cNvPr id="34" name="Picture 33">
            <a:extLst>
              <a:ext uri="{FF2B5EF4-FFF2-40B4-BE49-F238E27FC236}">
                <a16:creationId xmlns:a16="http://schemas.microsoft.com/office/drawing/2014/main" id="{2D2FD1D2-B24F-4666-99E3-64F86C537E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66822" y="2520923"/>
            <a:ext cx="232968" cy="242675"/>
          </a:xfrm>
          <a:prstGeom prst="rect">
            <a:avLst/>
          </a:prstGeom>
        </p:spPr>
      </p:pic>
      <p:pic>
        <p:nvPicPr>
          <p:cNvPr id="35" name="Picture 34">
            <a:extLst>
              <a:ext uri="{FF2B5EF4-FFF2-40B4-BE49-F238E27FC236}">
                <a16:creationId xmlns:a16="http://schemas.microsoft.com/office/drawing/2014/main" id="{4BD83E8E-FC22-4FA1-A7A7-E624226DA5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8811" y="2520923"/>
            <a:ext cx="232968" cy="242675"/>
          </a:xfrm>
          <a:prstGeom prst="rect">
            <a:avLst/>
          </a:prstGeom>
        </p:spPr>
      </p:pic>
      <p:pic>
        <p:nvPicPr>
          <p:cNvPr id="36" name="Picture 35">
            <a:extLst>
              <a:ext uri="{FF2B5EF4-FFF2-40B4-BE49-F238E27FC236}">
                <a16:creationId xmlns:a16="http://schemas.microsoft.com/office/drawing/2014/main" id="{E85B4ABE-8FCF-43AF-8D60-5BBC84D114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70963" y="2520923"/>
            <a:ext cx="232968" cy="242675"/>
          </a:xfrm>
          <a:prstGeom prst="rect">
            <a:avLst/>
          </a:prstGeom>
        </p:spPr>
      </p:pic>
      <p:sp>
        <p:nvSpPr>
          <p:cNvPr id="37" name="TextBox 36">
            <a:extLst>
              <a:ext uri="{FF2B5EF4-FFF2-40B4-BE49-F238E27FC236}">
                <a16:creationId xmlns:a16="http://schemas.microsoft.com/office/drawing/2014/main" id="{2DA03446-ADA5-4896-8079-4C2205DA76B9}"/>
              </a:ext>
            </a:extLst>
          </p:cNvPr>
          <p:cNvSpPr txBox="1"/>
          <p:nvPr/>
        </p:nvSpPr>
        <p:spPr>
          <a:xfrm>
            <a:off x="886658" y="2291633"/>
            <a:ext cx="3530134" cy="707886"/>
          </a:xfrm>
          <a:prstGeom prst="rect">
            <a:avLst/>
          </a:prstGeom>
          <a:solidFill>
            <a:schemeClr val="bg1"/>
          </a:solidFill>
        </p:spPr>
        <p:txBody>
          <a:bodyPr wrap="none" rtlCol="0">
            <a:spAutoFit/>
          </a:bodyPr>
          <a:lstStyle/>
          <a:p>
            <a:r>
              <a:rPr lang="en-GB" sz="4000" b="1" dirty="0" err="1">
                <a:solidFill>
                  <a:srgbClr val="002060"/>
                </a:solidFill>
                <a:latin typeface="Century Gothic" panose="020B0502020202020204" pitchFamily="34" charset="0"/>
              </a:rPr>
              <a:t>normalmente</a:t>
            </a:r>
            <a:endParaRPr lang="en-GB" sz="4000" b="1" dirty="0">
              <a:solidFill>
                <a:srgbClr val="002060"/>
              </a:solidFill>
              <a:latin typeface="Century Gothic" panose="020B0502020202020204" pitchFamily="34" charset="0"/>
            </a:endParaRPr>
          </a:p>
        </p:txBody>
      </p:sp>
      <p:sp>
        <p:nvSpPr>
          <p:cNvPr id="38" name="TextBox 37">
            <a:extLst>
              <a:ext uri="{FF2B5EF4-FFF2-40B4-BE49-F238E27FC236}">
                <a16:creationId xmlns:a16="http://schemas.microsoft.com/office/drawing/2014/main" id="{2242E471-A679-4D38-8A43-198948D3A7D9}"/>
              </a:ext>
            </a:extLst>
          </p:cNvPr>
          <p:cNvSpPr txBox="1"/>
          <p:nvPr/>
        </p:nvSpPr>
        <p:spPr>
          <a:xfrm>
            <a:off x="886658" y="5746791"/>
            <a:ext cx="2175596" cy="707886"/>
          </a:xfrm>
          <a:prstGeom prst="rect">
            <a:avLst/>
          </a:prstGeom>
          <a:solidFill>
            <a:schemeClr val="bg1"/>
          </a:solidFill>
        </p:spPr>
        <p:txBody>
          <a:bodyPr wrap="none" rtlCol="0">
            <a:spAutoFit/>
          </a:bodyPr>
          <a:lstStyle/>
          <a:p>
            <a:r>
              <a:rPr lang="en-GB" sz="4000" b="1" dirty="0" err="1">
                <a:solidFill>
                  <a:srgbClr val="002060"/>
                </a:solidFill>
                <a:latin typeface="Century Gothic" panose="020B0502020202020204" pitchFamily="34" charset="0"/>
              </a:rPr>
              <a:t>siempre</a:t>
            </a:r>
            <a:endParaRPr lang="en-GB" sz="4000" b="1" dirty="0">
              <a:solidFill>
                <a:srgbClr val="002060"/>
              </a:solidFill>
              <a:latin typeface="Century Gothic" panose="020B0502020202020204" pitchFamily="34" charset="0"/>
            </a:endParaRPr>
          </a:p>
        </p:txBody>
      </p:sp>
      <p:pic>
        <p:nvPicPr>
          <p:cNvPr id="39" name="Picture 2" descr="Calendar, Agenda, Notes, Scheduling, Planning, Marking">
            <a:extLst>
              <a:ext uri="{FF2B5EF4-FFF2-40B4-BE49-F238E27FC236}">
                <a16:creationId xmlns:a16="http://schemas.microsoft.com/office/drawing/2014/main" id="{085ABE09-BA14-4C75-BAF9-401D1A729C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6242" y="4014236"/>
            <a:ext cx="2561728" cy="269261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C4EFF6C0-7A3B-40AB-AB04-BCB6536418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20193" y="4680164"/>
            <a:ext cx="232968" cy="242675"/>
          </a:xfrm>
          <a:prstGeom prst="rect">
            <a:avLst/>
          </a:prstGeom>
        </p:spPr>
      </p:pic>
      <p:pic>
        <p:nvPicPr>
          <p:cNvPr id="41" name="Picture 40">
            <a:extLst>
              <a:ext uri="{FF2B5EF4-FFF2-40B4-BE49-F238E27FC236}">
                <a16:creationId xmlns:a16="http://schemas.microsoft.com/office/drawing/2014/main" id="{C05EE409-5E96-44C5-91CE-4FEA5B058D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62345" y="4680164"/>
            <a:ext cx="232968" cy="242675"/>
          </a:xfrm>
          <a:prstGeom prst="rect">
            <a:avLst/>
          </a:prstGeom>
        </p:spPr>
      </p:pic>
      <p:pic>
        <p:nvPicPr>
          <p:cNvPr id="42" name="Picture 41">
            <a:extLst>
              <a:ext uri="{FF2B5EF4-FFF2-40B4-BE49-F238E27FC236}">
                <a16:creationId xmlns:a16="http://schemas.microsoft.com/office/drawing/2014/main" id="{A3AC5197-DCCB-4175-AE91-7AC41B6123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82182" y="4680164"/>
            <a:ext cx="232968" cy="242675"/>
          </a:xfrm>
          <a:prstGeom prst="rect">
            <a:avLst/>
          </a:prstGeom>
        </p:spPr>
      </p:pic>
      <p:pic>
        <p:nvPicPr>
          <p:cNvPr id="43" name="Picture 42">
            <a:extLst>
              <a:ext uri="{FF2B5EF4-FFF2-40B4-BE49-F238E27FC236}">
                <a16:creationId xmlns:a16="http://schemas.microsoft.com/office/drawing/2014/main" id="{718D948A-8206-429D-8394-F0419BA2E8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4334" y="4680164"/>
            <a:ext cx="232968" cy="242675"/>
          </a:xfrm>
          <a:prstGeom prst="rect">
            <a:avLst/>
          </a:prstGeom>
        </p:spPr>
      </p:pic>
      <p:pic>
        <p:nvPicPr>
          <p:cNvPr id="44" name="Picture 43">
            <a:extLst>
              <a:ext uri="{FF2B5EF4-FFF2-40B4-BE49-F238E27FC236}">
                <a16:creationId xmlns:a16="http://schemas.microsoft.com/office/drawing/2014/main" id="{5357080C-0153-4BF7-9FA9-E8964B1BC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5879" y="5087381"/>
            <a:ext cx="232968" cy="242675"/>
          </a:xfrm>
          <a:prstGeom prst="rect">
            <a:avLst/>
          </a:prstGeom>
        </p:spPr>
      </p:pic>
      <p:pic>
        <p:nvPicPr>
          <p:cNvPr id="45" name="Picture 44">
            <a:extLst>
              <a:ext uri="{FF2B5EF4-FFF2-40B4-BE49-F238E27FC236}">
                <a16:creationId xmlns:a16="http://schemas.microsoft.com/office/drawing/2014/main" id="{9C858FA4-151F-4A2F-9C8A-FEB37899A3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08031" y="5087381"/>
            <a:ext cx="232968" cy="242675"/>
          </a:xfrm>
          <a:prstGeom prst="rect">
            <a:avLst/>
          </a:prstGeom>
        </p:spPr>
      </p:pic>
      <p:pic>
        <p:nvPicPr>
          <p:cNvPr id="46" name="Picture 45">
            <a:extLst>
              <a:ext uri="{FF2B5EF4-FFF2-40B4-BE49-F238E27FC236}">
                <a16:creationId xmlns:a16="http://schemas.microsoft.com/office/drawing/2014/main" id="{BB532767-FC92-450D-AD56-939F74952E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27868" y="5087381"/>
            <a:ext cx="232968" cy="242675"/>
          </a:xfrm>
          <a:prstGeom prst="rect">
            <a:avLst/>
          </a:prstGeom>
        </p:spPr>
      </p:pic>
      <p:pic>
        <p:nvPicPr>
          <p:cNvPr id="47" name="Picture 46">
            <a:extLst>
              <a:ext uri="{FF2B5EF4-FFF2-40B4-BE49-F238E27FC236}">
                <a16:creationId xmlns:a16="http://schemas.microsoft.com/office/drawing/2014/main" id="{A546766C-D6E8-4522-971C-19E4DEA05A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6372" y="5101029"/>
            <a:ext cx="232968" cy="242675"/>
          </a:xfrm>
          <a:prstGeom prst="rect">
            <a:avLst/>
          </a:prstGeom>
        </p:spPr>
      </p:pic>
      <p:pic>
        <p:nvPicPr>
          <p:cNvPr id="48" name="Picture 47">
            <a:extLst>
              <a:ext uri="{FF2B5EF4-FFF2-40B4-BE49-F238E27FC236}">
                <a16:creationId xmlns:a16="http://schemas.microsoft.com/office/drawing/2014/main" id="{A6773E87-93F4-4B4D-90D6-0FBBE4A6FB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88687" y="5512677"/>
            <a:ext cx="211103" cy="219899"/>
          </a:xfrm>
          <a:prstGeom prst="rect">
            <a:avLst/>
          </a:prstGeom>
        </p:spPr>
      </p:pic>
      <p:pic>
        <p:nvPicPr>
          <p:cNvPr id="49" name="Picture 48">
            <a:extLst>
              <a:ext uri="{FF2B5EF4-FFF2-40B4-BE49-F238E27FC236}">
                <a16:creationId xmlns:a16="http://schemas.microsoft.com/office/drawing/2014/main" id="{B0F996C3-06EF-4440-8325-E288F995B8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30839" y="5512677"/>
            <a:ext cx="211103" cy="219899"/>
          </a:xfrm>
          <a:prstGeom prst="rect">
            <a:avLst/>
          </a:prstGeom>
        </p:spPr>
      </p:pic>
      <p:pic>
        <p:nvPicPr>
          <p:cNvPr id="50" name="Picture 49">
            <a:extLst>
              <a:ext uri="{FF2B5EF4-FFF2-40B4-BE49-F238E27FC236}">
                <a16:creationId xmlns:a16="http://schemas.microsoft.com/office/drawing/2014/main" id="{9B62BDEC-A75C-4E15-9ABC-2704A3DE3C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50676" y="5512677"/>
            <a:ext cx="211103" cy="219899"/>
          </a:xfrm>
          <a:prstGeom prst="rect">
            <a:avLst/>
          </a:prstGeom>
        </p:spPr>
      </p:pic>
      <p:pic>
        <p:nvPicPr>
          <p:cNvPr id="51" name="Picture 50">
            <a:extLst>
              <a:ext uri="{FF2B5EF4-FFF2-40B4-BE49-F238E27FC236}">
                <a16:creationId xmlns:a16="http://schemas.microsoft.com/office/drawing/2014/main" id="{C692BA1F-1DB0-4D45-8B59-2056A21EBC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92828" y="5512677"/>
            <a:ext cx="211103" cy="219899"/>
          </a:xfrm>
          <a:prstGeom prst="rect">
            <a:avLst/>
          </a:prstGeom>
        </p:spPr>
      </p:pic>
      <p:pic>
        <p:nvPicPr>
          <p:cNvPr id="52" name="Picture 51">
            <a:extLst>
              <a:ext uri="{FF2B5EF4-FFF2-40B4-BE49-F238E27FC236}">
                <a16:creationId xmlns:a16="http://schemas.microsoft.com/office/drawing/2014/main" id="{9EEF41DC-470C-470E-9828-16D5B30822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0849" y="5888294"/>
            <a:ext cx="232968" cy="242675"/>
          </a:xfrm>
          <a:prstGeom prst="rect">
            <a:avLst/>
          </a:prstGeom>
        </p:spPr>
      </p:pic>
      <p:pic>
        <p:nvPicPr>
          <p:cNvPr id="53" name="Picture 52">
            <a:extLst>
              <a:ext uri="{FF2B5EF4-FFF2-40B4-BE49-F238E27FC236}">
                <a16:creationId xmlns:a16="http://schemas.microsoft.com/office/drawing/2014/main" id="{F08D1BFB-A900-470D-91E2-8E7CF6FC60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43001" y="5888294"/>
            <a:ext cx="232968" cy="242675"/>
          </a:xfrm>
          <a:prstGeom prst="rect">
            <a:avLst/>
          </a:prstGeom>
        </p:spPr>
      </p:pic>
      <p:pic>
        <p:nvPicPr>
          <p:cNvPr id="54" name="Picture 53">
            <a:extLst>
              <a:ext uri="{FF2B5EF4-FFF2-40B4-BE49-F238E27FC236}">
                <a16:creationId xmlns:a16="http://schemas.microsoft.com/office/drawing/2014/main" id="{6B1647C6-3E85-4286-9A07-441E6987C1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2838" y="5888294"/>
            <a:ext cx="232968" cy="242675"/>
          </a:xfrm>
          <a:prstGeom prst="rect">
            <a:avLst/>
          </a:prstGeom>
        </p:spPr>
      </p:pic>
      <p:pic>
        <p:nvPicPr>
          <p:cNvPr id="55" name="Picture 54">
            <a:extLst>
              <a:ext uri="{FF2B5EF4-FFF2-40B4-BE49-F238E27FC236}">
                <a16:creationId xmlns:a16="http://schemas.microsoft.com/office/drawing/2014/main" id="{662EA76C-BAF2-44E8-9F91-06A33174E5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04990" y="5888294"/>
            <a:ext cx="232968" cy="242675"/>
          </a:xfrm>
          <a:prstGeom prst="rect">
            <a:avLst/>
          </a:prstGeom>
        </p:spPr>
      </p:pic>
      <p:pic>
        <p:nvPicPr>
          <p:cNvPr id="56" name="Picture 55">
            <a:extLst>
              <a:ext uri="{FF2B5EF4-FFF2-40B4-BE49-F238E27FC236}">
                <a16:creationId xmlns:a16="http://schemas.microsoft.com/office/drawing/2014/main" id="{DBE6575B-CED1-4C07-948C-1DBE60CE25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82182" y="5512677"/>
            <a:ext cx="232968" cy="242675"/>
          </a:xfrm>
          <a:prstGeom prst="rect">
            <a:avLst/>
          </a:prstGeom>
        </p:spPr>
      </p:pic>
      <p:pic>
        <p:nvPicPr>
          <p:cNvPr id="57" name="Picture 56">
            <a:extLst>
              <a:ext uri="{FF2B5EF4-FFF2-40B4-BE49-F238E27FC236}">
                <a16:creationId xmlns:a16="http://schemas.microsoft.com/office/drawing/2014/main" id="{13BDE263-BA5A-4126-8FDA-2B9E8EA8CC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81872" y="5888294"/>
            <a:ext cx="232968" cy="242675"/>
          </a:xfrm>
          <a:prstGeom prst="rect">
            <a:avLst/>
          </a:prstGeom>
        </p:spPr>
      </p:pic>
      <p:pic>
        <p:nvPicPr>
          <p:cNvPr id="58" name="Picture 57">
            <a:extLst>
              <a:ext uri="{FF2B5EF4-FFF2-40B4-BE49-F238E27FC236}">
                <a16:creationId xmlns:a16="http://schemas.microsoft.com/office/drawing/2014/main" id="{2D28B523-52D8-4915-830E-2C0EEF668D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66822" y="6286687"/>
            <a:ext cx="232968" cy="242675"/>
          </a:xfrm>
          <a:prstGeom prst="rect">
            <a:avLst/>
          </a:prstGeom>
        </p:spPr>
      </p:pic>
      <p:pic>
        <p:nvPicPr>
          <p:cNvPr id="59" name="Picture 58">
            <a:extLst>
              <a:ext uri="{FF2B5EF4-FFF2-40B4-BE49-F238E27FC236}">
                <a16:creationId xmlns:a16="http://schemas.microsoft.com/office/drawing/2014/main" id="{57E5DD6B-D269-44E3-905C-7DB0C6F1A6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974" y="6286687"/>
            <a:ext cx="232968" cy="242675"/>
          </a:xfrm>
          <a:prstGeom prst="rect">
            <a:avLst/>
          </a:prstGeom>
        </p:spPr>
      </p:pic>
      <p:pic>
        <p:nvPicPr>
          <p:cNvPr id="60" name="Picture 59">
            <a:extLst>
              <a:ext uri="{FF2B5EF4-FFF2-40B4-BE49-F238E27FC236}">
                <a16:creationId xmlns:a16="http://schemas.microsoft.com/office/drawing/2014/main" id="{8B60C354-EBFB-4AB7-A2A3-7947DA8A0E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8811" y="6286687"/>
            <a:ext cx="232968" cy="242675"/>
          </a:xfrm>
          <a:prstGeom prst="rect">
            <a:avLst/>
          </a:prstGeom>
        </p:spPr>
      </p:pic>
      <p:pic>
        <p:nvPicPr>
          <p:cNvPr id="61" name="Picture 60">
            <a:extLst>
              <a:ext uri="{FF2B5EF4-FFF2-40B4-BE49-F238E27FC236}">
                <a16:creationId xmlns:a16="http://schemas.microsoft.com/office/drawing/2014/main" id="{B3FF9E0B-ABE7-44E0-ACE2-030C193473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70963" y="6286687"/>
            <a:ext cx="232968" cy="242675"/>
          </a:xfrm>
          <a:prstGeom prst="rect">
            <a:avLst/>
          </a:prstGeom>
        </p:spPr>
      </p:pic>
      <p:pic>
        <p:nvPicPr>
          <p:cNvPr id="62" name="Picture 61">
            <a:extLst>
              <a:ext uri="{FF2B5EF4-FFF2-40B4-BE49-F238E27FC236}">
                <a16:creationId xmlns:a16="http://schemas.microsoft.com/office/drawing/2014/main" id="{1664948E-F522-4F41-9D5E-0CC9F45800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81335" y="5903844"/>
            <a:ext cx="232968" cy="242675"/>
          </a:xfrm>
          <a:prstGeom prst="rect">
            <a:avLst/>
          </a:prstGeom>
        </p:spPr>
      </p:pic>
      <p:pic>
        <p:nvPicPr>
          <p:cNvPr id="63" name="Picture 62">
            <a:extLst>
              <a:ext uri="{FF2B5EF4-FFF2-40B4-BE49-F238E27FC236}">
                <a16:creationId xmlns:a16="http://schemas.microsoft.com/office/drawing/2014/main" id="{4232B108-DF03-4A0F-B9B6-2C3B1CBD8F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08031" y="4693811"/>
            <a:ext cx="232968" cy="242675"/>
          </a:xfrm>
          <a:prstGeom prst="rect">
            <a:avLst/>
          </a:prstGeom>
        </p:spPr>
      </p:pic>
      <p:pic>
        <p:nvPicPr>
          <p:cNvPr id="64" name="Picture 63">
            <a:extLst>
              <a:ext uri="{FF2B5EF4-FFF2-40B4-BE49-F238E27FC236}">
                <a16:creationId xmlns:a16="http://schemas.microsoft.com/office/drawing/2014/main" id="{7018FA65-1696-4B26-AFF8-7AB43FCC50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9173" y="5109046"/>
            <a:ext cx="232968" cy="242675"/>
          </a:xfrm>
          <a:prstGeom prst="rect">
            <a:avLst/>
          </a:prstGeom>
        </p:spPr>
      </p:pic>
      <p:pic>
        <p:nvPicPr>
          <p:cNvPr id="65" name="Picture 64">
            <a:extLst>
              <a:ext uri="{FF2B5EF4-FFF2-40B4-BE49-F238E27FC236}">
                <a16:creationId xmlns:a16="http://schemas.microsoft.com/office/drawing/2014/main" id="{9D73527C-6B5E-47BE-85AC-5103624D89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82772" y="5126654"/>
            <a:ext cx="232968" cy="242675"/>
          </a:xfrm>
          <a:prstGeom prst="rect">
            <a:avLst/>
          </a:prstGeom>
        </p:spPr>
      </p:pic>
      <p:pic>
        <p:nvPicPr>
          <p:cNvPr id="66" name="Picture 65">
            <a:extLst>
              <a:ext uri="{FF2B5EF4-FFF2-40B4-BE49-F238E27FC236}">
                <a16:creationId xmlns:a16="http://schemas.microsoft.com/office/drawing/2014/main" id="{842B1C94-9E49-4E0D-97B2-6ACBEA6C21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76572" y="5489901"/>
            <a:ext cx="232968" cy="242675"/>
          </a:xfrm>
          <a:prstGeom prst="rect">
            <a:avLst/>
          </a:prstGeom>
        </p:spPr>
      </p:pic>
      <p:pic>
        <p:nvPicPr>
          <p:cNvPr id="67" name="Picture 66">
            <a:extLst>
              <a:ext uri="{FF2B5EF4-FFF2-40B4-BE49-F238E27FC236}">
                <a16:creationId xmlns:a16="http://schemas.microsoft.com/office/drawing/2014/main" id="{B88F3A47-8CAB-484A-8058-26F8E1FE2A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2355" y="5498670"/>
            <a:ext cx="232968" cy="242675"/>
          </a:xfrm>
          <a:prstGeom prst="rect">
            <a:avLst/>
          </a:prstGeom>
        </p:spPr>
      </p:pic>
      <p:pic>
        <p:nvPicPr>
          <p:cNvPr id="68" name="Picture 67">
            <a:extLst>
              <a:ext uri="{FF2B5EF4-FFF2-40B4-BE49-F238E27FC236}">
                <a16:creationId xmlns:a16="http://schemas.microsoft.com/office/drawing/2014/main" id="{AA5B6BF7-D429-4E5C-B10B-915A6D9909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55230" y="5109045"/>
            <a:ext cx="232968" cy="242675"/>
          </a:xfrm>
          <a:prstGeom prst="rect">
            <a:avLst/>
          </a:prstGeom>
        </p:spPr>
      </p:pic>
      <p:pic>
        <p:nvPicPr>
          <p:cNvPr id="69" name="Picture 68">
            <a:extLst>
              <a:ext uri="{FF2B5EF4-FFF2-40B4-BE49-F238E27FC236}">
                <a16:creationId xmlns:a16="http://schemas.microsoft.com/office/drawing/2014/main" id="{49980A2A-48B0-4806-8CA3-999E0193A9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88687" y="5886136"/>
            <a:ext cx="232968" cy="242675"/>
          </a:xfrm>
          <a:prstGeom prst="rect">
            <a:avLst/>
          </a:prstGeom>
        </p:spPr>
      </p:pic>
      <p:pic>
        <p:nvPicPr>
          <p:cNvPr id="70" name="Picture 69">
            <a:extLst>
              <a:ext uri="{FF2B5EF4-FFF2-40B4-BE49-F238E27FC236}">
                <a16:creationId xmlns:a16="http://schemas.microsoft.com/office/drawing/2014/main" id="{7EEE70BA-A68A-4868-A203-EBE36D7D7C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3973" y="6286687"/>
            <a:ext cx="232968" cy="242675"/>
          </a:xfrm>
          <a:prstGeom prst="rect">
            <a:avLst/>
          </a:prstGeom>
        </p:spPr>
      </p:pic>
      <p:sp>
        <p:nvSpPr>
          <p:cNvPr id="71" name="Speech Bubble: Rectangle with Corners Rounded 70">
            <a:extLst>
              <a:ext uri="{FF2B5EF4-FFF2-40B4-BE49-F238E27FC236}">
                <a16:creationId xmlns:a16="http://schemas.microsoft.com/office/drawing/2014/main" id="{DF0E3A0D-D6C0-4F6C-A49E-2EF378303768}"/>
              </a:ext>
            </a:extLst>
          </p:cNvPr>
          <p:cNvSpPr/>
          <p:nvPr/>
        </p:nvSpPr>
        <p:spPr>
          <a:xfrm>
            <a:off x="8671499" y="3314855"/>
            <a:ext cx="3326914" cy="2813956"/>
          </a:xfrm>
          <a:prstGeom prst="wedgeRoundRectCallout">
            <a:avLst>
              <a:gd name="adj1" fmla="val -17251"/>
              <a:gd name="adj2" fmla="val 6414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siempre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the start OR at the end but not in the middle</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of the sentence.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Title 1">
            <a:extLst>
              <a:ext uri="{FF2B5EF4-FFF2-40B4-BE49-F238E27FC236}">
                <a16:creationId xmlns:a16="http://schemas.microsoft.com/office/drawing/2014/main" id="{5960FC0C-B8E0-98BD-F1E4-FED9622B65DC}"/>
              </a:ext>
            </a:extLst>
          </p:cNvPr>
          <p:cNvSpPr txBox="1">
            <a:spLocks/>
          </p:cNvSpPr>
          <p:nvPr/>
        </p:nvSpPr>
        <p:spPr>
          <a:xfrm>
            <a:off x="103914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4" name="Title 1">
            <a:extLst>
              <a:ext uri="{FF2B5EF4-FFF2-40B4-BE49-F238E27FC236}">
                <a16:creationId xmlns:a16="http://schemas.microsoft.com/office/drawing/2014/main" id="{57B1110A-63A1-43D5-3D52-0A95938C5947}"/>
              </a:ext>
            </a:extLst>
          </p:cNvPr>
          <p:cNvSpPr txBox="1">
            <a:spLocks/>
          </p:cNvSpPr>
          <p:nvPr/>
        </p:nvSpPr>
        <p:spPr>
          <a:xfrm>
            <a:off x="10293466" y="1113811"/>
            <a:ext cx="1690854" cy="30689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5" name="Picture 2" descr="Brain, Idea, Think, Creativity">
            <a:extLst>
              <a:ext uri="{FF2B5EF4-FFF2-40B4-BE49-F238E27FC236}">
                <a16:creationId xmlns:a16="http://schemas.microsoft.com/office/drawing/2014/main" id="{BB6C227E-A148-8160-6DF2-BB75CCDEAA8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556" t="10325" r="10357" b="12587"/>
          <a:stretch/>
        </p:blipFill>
        <p:spPr bwMode="auto">
          <a:xfrm>
            <a:off x="10732267" y="219742"/>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D740504E-955F-8F7B-1B6B-1115E94C6538}"/>
              </a:ext>
            </a:extLst>
          </p:cNvPr>
          <p:cNvGrpSpPr/>
          <p:nvPr/>
        </p:nvGrpSpPr>
        <p:grpSpPr>
          <a:xfrm>
            <a:off x="11285220" y="122597"/>
            <a:ext cx="558874" cy="400110"/>
            <a:chOff x="9220105" y="1815321"/>
            <a:chExt cx="751629" cy="522707"/>
          </a:xfrm>
        </p:grpSpPr>
        <p:pic>
          <p:nvPicPr>
            <p:cNvPr id="7" name="Picture 22" descr="Free Bubble Speech vector and picture">
              <a:extLst>
                <a:ext uri="{FF2B5EF4-FFF2-40B4-BE49-F238E27FC236}">
                  <a16:creationId xmlns:a16="http://schemas.microsoft.com/office/drawing/2014/main" id="{46FA352A-42FA-3C97-749D-D273EFDACB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97325B7-C860-C01C-0F44-BE22B26DAAAD}"/>
                </a:ext>
              </a:extLst>
            </p:cNvPr>
            <p:cNvSpPr txBox="1"/>
            <p:nvPr/>
          </p:nvSpPr>
          <p:spPr>
            <a:xfrm>
              <a:off x="9230353" y="1855140"/>
              <a:ext cx="609462" cy="307777"/>
            </a:xfrm>
            <a:prstGeom prst="rect">
              <a:avLst/>
            </a:prstGeom>
            <a:noFill/>
          </p:spPr>
          <p:txBody>
            <a:bodyPr wrap="none" rtlCol="0">
              <a:spAutoFit/>
            </a:bodyPr>
            <a:lstStyle/>
            <a:p>
              <a:r>
                <a:rPr lang="en-GB" dirty="0">
                  <a:latin typeface="Dreaming Outloud Script Pro" panose="03050502040304050704" pitchFamily="66" charset="0"/>
                  <a:cs typeface="Dreaming Outloud Script Pro" panose="03050502040304050704" pitchFamily="66" charset="0"/>
                </a:rPr>
                <a:t>a </a:t>
              </a:r>
              <a:r>
                <a:rPr lang="en-GB" dirty="0">
                  <a:latin typeface="Dreaming Outloud Pro" panose="03050502040302030504" pitchFamily="66" charset="0"/>
                  <a:cs typeface="Dreaming Outloud Pro" panose="03050502040302030504" pitchFamily="66" charset="0"/>
                </a:rPr>
                <a:t>b</a:t>
              </a:r>
              <a:r>
                <a:rPr lang="en-GB" dirty="0">
                  <a:latin typeface="Dreaming Outloud Script Pro" panose="03050502040304050704" pitchFamily="66" charset="0"/>
                  <a:cs typeface="Dreaming Outloud Script Pro" panose="03050502040304050704" pitchFamily="66" charset="0"/>
                </a:rPr>
                <a:t> ñ</a:t>
              </a:r>
            </a:p>
          </p:txBody>
        </p:sp>
      </p:grpSp>
      <p:sp>
        <p:nvSpPr>
          <p:cNvPr id="9" name="Title 11">
            <a:extLst>
              <a:ext uri="{FF2B5EF4-FFF2-40B4-BE49-F238E27FC236}">
                <a16:creationId xmlns:a16="http://schemas.microsoft.com/office/drawing/2014/main" id="{6329F8AF-16F0-BAE2-518C-0C2AAB1063CD}"/>
              </a:ext>
            </a:extLst>
          </p:cNvPr>
          <p:cNvSpPr txBox="1">
            <a:spLocks/>
          </p:cNvSpPr>
          <p:nvPr/>
        </p:nvSpPr>
        <p:spPr>
          <a:xfrm>
            <a:off x="10145486" y="1061448"/>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spTree>
    <p:extLst>
      <p:ext uri="{BB962C8B-B14F-4D97-AF65-F5344CB8AC3E}">
        <p14:creationId xmlns:p14="http://schemas.microsoft.com/office/powerpoint/2010/main" val="1358791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type="lt">
                                    <p:tmPct val="0"/>
                                  </p:iterate>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subTnLst>
                                    <p:audio>
                                      <p:cMediaNode>
                                        <p:cTn display="0" masterRel="sameClick">
                                          <p:stCondLst>
                                            <p:cond evt="begin" delay="0">
                                              <p:tn val="5"/>
                                            </p:cond>
                                          </p:stCondLst>
                                          <p:endCondLst>
                                            <p:cond evt="onStopAudio" delay="0">
                                              <p:tgtEl>
                                                <p:sldTgt/>
                                              </p:tgtEl>
                                            </p:cond>
                                          </p:endCondLst>
                                        </p:cTn>
                                        <p:tgtEl>
                                          <p:sndTgt r:embed="rId3" name="t1_w6_s8_1.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500" fill="hold"/>
                                        <p:tgtEl>
                                          <p:spTgt spid="21"/>
                                        </p:tgtEl>
                                        <p:attrNameLst>
                                          <p:attrName>ppt_x</p:attrName>
                                        </p:attrNameLst>
                                      </p:cBhvr>
                                      <p:tavLst>
                                        <p:tav tm="0">
                                          <p:val>
                                            <p:strVal val="#ppt_x"/>
                                          </p:val>
                                        </p:tav>
                                        <p:tav tm="100000">
                                          <p:val>
                                            <p:strVal val="#ppt_x"/>
                                          </p:val>
                                        </p:tav>
                                      </p:tavLst>
                                    </p:anim>
                                    <p:anim calcmode="lin" valueType="num">
                                      <p:cBhvr additive="base">
                                        <p:cTn id="29" dur="500" fill="hold"/>
                                        <p:tgtEl>
                                          <p:spTgt spid="21"/>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fill="hold"/>
                                        <p:tgtEl>
                                          <p:spTgt spid="22"/>
                                        </p:tgtEl>
                                        <p:attrNameLst>
                                          <p:attrName>ppt_x</p:attrName>
                                        </p:attrNameLst>
                                      </p:cBhvr>
                                      <p:tavLst>
                                        <p:tav tm="0">
                                          <p:val>
                                            <p:strVal val="#ppt_x"/>
                                          </p:val>
                                        </p:tav>
                                        <p:tav tm="100000">
                                          <p:val>
                                            <p:strVal val="#ppt_x"/>
                                          </p:val>
                                        </p:tav>
                                      </p:tavLst>
                                    </p:anim>
                                    <p:anim calcmode="lin" valueType="num">
                                      <p:cBhvr additive="base">
                                        <p:cTn id="33" dur="500" fill="hold"/>
                                        <p:tgtEl>
                                          <p:spTgt spid="22"/>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ppt_x"/>
                                          </p:val>
                                        </p:tav>
                                        <p:tav tm="100000">
                                          <p:val>
                                            <p:strVal val="#ppt_x"/>
                                          </p:val>
                                        </p:tav>
                                      </p:tavLst>
                                    </p:anim>
                                    <p:anim calcmode="lin" valueType="num">
                                      <p:cBhvr additive="base">
                                        <p:cTn id="37" dur="500" fill="hold"/>
                                        <p:tgtEl>
                                          <p:spTgt spid="23"/>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additive="base">
                                        <p:cTn id="40" dur="500" fill="hold"/>
                                        <p:tgtEl>
                                          <p:spTgt spid="24"/>
                                        </p:tgtEl>
                                        <p:attrNameLst>
                                          <p:attrName>ppt_x</p:attrName>
                                        </p:attrNameLst>
                                      </p:cBhvr>
                                      <p:tavLst>
                                        <p:tav tm="0">
                                          <p:val>
                                            <p:strVal val="#ppt_x"/>
                                          </p:val>
                                        </p:tav>
                                        <p:tav tm="100000">
                                          <p:val>
                                            <p:strVal val="#ppt_x"/>
                                          </p:val>
                                        </p:tav>
                                      </p:tavLst>
                                    </p:anim>
                                    <p:anim calcmode="lin" valueType="num">
                                      <p:cBhvr additive="base">
                                        <p:cTn id="41" dur="500" fill="hold"/>
                                        <p:tgtEl>
                                          <p:spTgt spid="24"/>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500" fill="hold"/>
                                        <p:tgtEl>
                                          <p:spTgt spid="25"/>
                                        </p:tgtEl>
                                        <p:attrNameLst>
                                          <p:attrName>ppt_x</p:attrName>
                                        </p:attrNameLst>
                                      </p:cBhvr>
                                      <p:tavLst>
                                        <p:tav tm="0">
                                          <p:val>
                                            <p:strVal val="#ppt_x"/>
                                          </p:val>
                                        </p:tav>
                                        <p:tav tm="100000">
                                          <p:val>
                                            <p:strVal val="#ppt_x"/>
                                          </p:val>
                                        </p:tav>
                                      </p:tavLst>
                                    </p:anim>
                                    <p:anim calcmode="lin" valueType="num">
                                      <p:cBhvr additive="base">
                                        <p:cTn id="45" dur="500" fill="hold"/>
                                        <p:tgtEl>
                                          <p:spTgt spid="25"/>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additive="base">
                                        <p:cTn id="48" dur="500" fill="hold"/>
                                        <p:tgtEl>
                                          <p:spTgt spid="26"/>
                                        </p:tgtEl>
                                        <p:attrNameLst>
                                          <p:attrName>ppt_x</p:attrName>
                                        </p:attrNameLst>
                                      </p:cBhvr>
                                      <p:tavLst>
                                        <p:tav tm="0">
                                          <p:val>
                                            <p:strVal val="#ppt_x"/>
                                          </p:val>
                                        </p:tav>
                                        <p:tav tm="100000">
                                          <p:val>
                                            <p:strVal val="#ppt_x"/>
                                          </p:val>
                                        </p:tav>
                                      </p:tavLst>
                                    </p:anim>
                                    <p:anim calcmode="lin" valueType="num">
                                      <p:cBhvr additive="base">
                                        <p:cTn id="49" dur="500" fill="hold"/>
                                        <p:tgtEl>
                                          <p:spTgt spid="26"/>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27"/>
                                        </p:tgtEl>
                                        <p:attrNameLst>
                                          <p:attrName>style.visibility</p:attrName>
                                        </p:attrNameLst>
                                      </p:cBhvr>
                                      <p:to>
                                        <p:strVal val="visible"/>
                                      </p:to>
                                    </p:set>
                                    <p:anim calcmode="lin" valueType="num">
                                      <p:cBhvr additive="base">
                                        <p:cTn id="52" dur="500" fill="hold"/>
                                        <p:tgtEl>
                                          <p:spTgt spid="27"/>
                                        </p:tgtEl>
                                        <p:attrNameLst>
                                          <p:attrName>ppt_x</p:attrName>
                                        </p:attrNameLst>
                                      </p:cBhvr>
                                      <p:tavLst>
                                        <p:tav tm="0">
                                          <p:val>
                                            <p:strVal val="#ppt_x"/>
                                          </p:val>
                                        </p:tav>
                                        <p:tav tm="100000">
                                          <p:val>
                                            <p:strVal val="#ppt_x"/>
                                          </p:val>
                                        </p:tav>
                                      </p:tavLst>
                                    </p:anim>
                                    <p:anim calcmode="lin" valueType="num">
                                      <p:cBhvr additive="base">
                                        <p:cTn id="53" dur="500" fill="hold"/>
                                        <p:tgtEl>
                                          <p:spTgt spid="27"/>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additive="base">
                                        <p:cTn id="56" dur="500" fill="hold"/>
                                        <p:tgtEl>
                                          <p:spTgt spid="28"/>
                                        </p:tgtEl>
                                        <p:attrNameLst>
                                          <p:attrName>ppt_x</p:attrName>
                                        </p:attrNameLst>
                                      </p:cBhvr>
                                      <p:tavLst>
                                        <p:tav tm="0">
                                          <p:val>
                                            <p:strVal val="#ppt_x"/>
                                          </p:val>
                                        </p:tav>
                                        <p:tav tm="100000">
                                          <p:val>
                                            <p:strVal val="#ppt_x"/>
                                          </p:val>
                                        </p:tav>
                                      </p:tavLst>
                                    </p:anim>
                                    <p:anim calcmode="lin" valueType="num">
                                      <p:cBhvr additive="base">
                                        <p:cTn id="57" dur="500" fill="hold"/>
                                        <p:tgtEl>
                                          <p:spTgt spid="28"/>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29"/>
                                        </p:tgtEl>
                                        <p:attrNameLst>
                                          <p:attrName>style.visibility</p:attrName>
                                        </p:attrNameLst>
                                      </p:cBhvr>
                                      <p:to>
                                        <p:strVal val="visible"/>
                                      </p:to>
                                    </p:set>
                                    <p:anim calcmode="lin" valueType="num">
                                      <p:cBhvr additive="base">
                                        <p:cTn id="60" dur="500" fill="hold"/>
                                        <p:tgtEl>
                                          <p:spTgt spid="29"/>
                                        </p:tgtEl>
                                        <p:attrNameLst>
                                          <p:attrName>ppt_x</p:attrName>
                                        </p:attrNameLst>
                                      </p:cBhvr>
                                      <p:tavLst>
                                        <p:tav tm="0">
                                          <p:val>
                                            <p:strVal val="#ppt_x"/>
                                          </p:val>
                                        </p:tav>
                                        <p:tav tm="100000">
                                          <p:val>
                                            <p:strVal val="#ppt_x"/>
                                          </p:val>
                                        </p:tav>
                                      </p:tavLst>
                                    </p:anim>
                                    <p:anim calcmode="lin" valueType="num">
                                      <p:cBhvr additive="base">
                                        <p:cTn id="61" dur="500" fill="hold"/>
                                        <p:tgtEl>
                                          <p:spTgt spid="29"/>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30"/>
                                        </p:tgtEl>
                                        <p:attrNameLst>
                                          <p:attrName>style.visibility</p:attrName>
                                        </p:attrNameLst>
                                      </p:cBhvr>
                                      <p:to>
                                        <p:strVal val="visible"/>
                                      </p:to>
                                    </p:set>
                                    <p:anim calcmode="lin" valueType="num">
                                      <p:cBhvr additive="base">
                                        <p:cTn id="64" dur="500" fill="hold"/>
                                        <p:tgtEl>
                                          <p:spTgt spid="30"/>
                                        </p:tgtEl>
                                        <p:attrNameLst>
                                          <p:attrName>ppt_x</p:attrName>
                                        </p:attrNameLst>
                                      </p:cBhvr>
                                      <p:tavLst>
                                        <p:tav tm="0">
                                          <p:val>
                                            <p:strVal val="#ppt_x"/>
                                          </p:val>
                                        </p:tav>
                                        <p:tav tm="100000">
                                          <p:val>
                                            <p:strVal val="#ppt_x"/>
                                          </p:val>
                                        </p:tav>
                                      </p:tavLst>
                                    </p:anim>
                                    <p:anim calcmode="lin" valueType="num">
                                      <p:cBhvr additive="base">
                                        <p:cTn id="65" dur="500" fill="hold"/>
                                        <p:tgtEl>
                                          <p:spTgt spid="30"/>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additive="base">
                                        <p:cTn id="68" dur="500" fill="hold"/>
                                        <p:tgtEl>
                                          <p:spTgt spid="31"/>
                                        </p:tgtEl>
                                        <p:attrNameLst>
                                          <p:attrName>ppt_x</p:attrName>
                                        </p:attrNameLst>
                                      </p:cBhvr>
                                      <p:tavLst>
                                        <p:tav tm="0">
                                          <p:val>
                                            <p:strVal val="#ppt_x"/>
                                          </p:val>
                                        </p:tav>
                                        <p:tav tm="100000">
                                          <p:val>
                                            <p:strVal val="#ppt_x"/>
                                          </p:val>
                                        </p:tav>
                                      </p:tavLst>
                                    </p:anim>
                                    <p:anim calcmode="lin" valueType="num">
                                      <p:cBhvr additive="base">
                                        <p:cTn id="69" dur="500" fill="hold"/>
                                        <p:tgtEl>
                                          <p:spTgt spid="31"/>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32"/>
                                        </p:tgtEl>
                                        <p:attrNameLst>
                                          <p:attrName>style.visibility</p:attrName>
                                        </p:attrNameLst>
                                      </p:cBhvr>
                                      <p:to>
                                        <p:strVal val="visible"/>
                                      </p:to>
                                    </p:set>
                                    <p:anim calcmode="lin" valueType="num">
                                      <p:cBhvr additive="base">
                                        <p:cTn id="72" dur="500" fill="hold"/>
                                        <p:tgtEl>
                                          <p:spTgt spid="32"/>
                                        </p:tgtEl>
                                        <p:attrNameLst>
                                          <p:attrName>ppt_x</p:attrName>
                                        </p:attrNameLst>
                                      </p:cBhvr>
                                      <p:tavLst>
                                        <p:tav tm="0">
                                          <p:val>
                                            <p:strVal val="#ppt_x"/>
                                          </p:val>
                                        </p:tav>
                                        <p:tav tm="100000">
                                          <p:val>
                                            <p:strVal val="#ppt_x"/>
                                          </p:val>
                                        </p:tav>
                                      </p:tavLst>
                                    </p:anim>
                                    <p:anim calcmode="lin" valueType="num">
                                      <p:cBhvr additive="base">
                                        <p:cTn id="73" dur="500" fill="hold"/>
                                        <p:tgtEl>
                                          <p:spTgt spid="32"/>
                                        </p:tgtEl>
                                        <p:attrNameLst>
                                          <p:attrName>ppt_y</p:attrName>
                                        </p:attrNameLst>
                                      </p:cBhvr>
                                      <p:tavLst>
                                        <p:tav tm="0">
                                          <p:val>
                                            <p:strVal val="1+#ppt_h/2"/>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33"/>
                                        </p:tgtEl>
                                        <p:attrNameLst>
                                          <p:attrName>style.visibility</p:attrName>
                                        </p:attrNameLst>
                                      </p:cBhvr>
                                      <p:to>
                                        <p:strVal val="visible"/>
                                      </p:to>
                                    </p:set>
                                    <p:anim calcmode="lin" valueType="num">
                                      <p:cBhvr additive="base">
                                        <p:cTn id="76" dur="500" fill="hold"/>
                                        <p:tgtEl>
                                          <p:spTgt spid="33"/>
                                        </p:tgtEl>
                                        <p:attrNameLst>
                                          <p:attrName>ppt_x</p:attrName>
                                        </p:attrNameLst>
                                      </p:cBhvr>
                                      <p:tavLst>
                                        <p:tav tm="0">
                                          <p:val>
                                            <p:strVal val="#ppt_x"/>
                                          </p:val>
                                        </p:tav>
                                        <p:tav tm="100000">
                                          <p:val>
                                            <p:strVal val="#ppt_x"/>
                                          </p:val>
                                        </p:tav>
                                      </p:tavLst>
                                    </p:anim>
                                    <p:anim calcmode="lin" valueType="num">
                                      <p:cBhvr additive="base">
                                        <p:cTn id="77" dur="500" fill="hold"/>
                                        <p:tgtEl>
                                          <p:spTgt spid="33"/>
                                        </p:tgtEl>
                                        <p:attrNameLst>
                                          <p:attrName>ppt_y</p:attrName>
                                        </p:attrNameLst>
                                      </p:cBhvr>
                                      <p:tavLst>
                                        <p:tav tm="0">
                                          <p:val>
                                            <p:strVal val="1+#ppt_h/2"/>
                                          </p:val>
                                        </p:tav>
                                        <p:tav tm="100000">
                                          <p:val>
                                            <p:strVal val="#ppt_y"/>
                                          </p:val>
                                        </p:tav>
                                      </p:tavLst>
                                    </p:anim>
                                  </p:childTnLst>
                                </p:cTn>
                              </p:par>
                              <p:par>
                                <p:cTn id="78" presetID="2" presetClass="entr" presetSubtype="4" fill="hold" nodeType="withEffect">
                                  <p:stCondLst>
                                    <p:cond delay="0"/>
                                  </p:stCondLst>
                                  <p:childTnLst>
                                    <p:set>
                                      <p:cBhvr>
                                        <p:cTn id="79" dur="1" fill="hold">
                                          <p:stCondLst>
                                            <p:cond delay="0"/>
                                          </p:stCondLst>
                                        </p:cTn>
                                        <p:tgtEl>
                                          <p:spTgt spid="34"/>
                                        </p:tgtEl>
                                        <p:attrNameLst>
                                          <p:attrName>style.visibility</p:attrName>
                                        </p:attrNameLst>
                                      </p:cBhvr>
                                      <p:to>
                                        <p:strVal val="visible"/>
                                      </p:to>
                                    </p:set>
                                    <p:anim calcmode="lin" valueType="num">
                                      <p:cBhvr additive="base">
                                        <p:cTn id="80" dur="500" fill="hold"/>
                                        <p:tgtEl>
                                          <p:spTgt spid="34"/>
                                        </p:tgtEl>
                                        <p:attrNameLst>
                                          <p:attrName>ppt_x</p:attrName>
                                        </p:attrNameLst>
                                      </p:cBhvr>
                                      <p:tavLst>
                                        <p:tav tm="0">
                                          <p:val>
                                            <p:strVal val="#ppt_x"/>
                                          </p:val>
                                        </p:tav>
                                        <p:tav tm="100000">
                                          <p:val>
                                            <p:strVal val="#ppt_x"/>
                                          </p:val>
                                        </p:tav>
                                      </p:tavLst>
                                    </p:anim>
                                    <p:anim calcmode="lin" valueType="num">
                                      <p:cBhvr additive="base">
                                        <p:cTn id="81" dur="500" fill="hold"/>
                                        <p:tgtEl>
                                          <p:spTgt spid="34"/>
                                        </p:tgtEl>
                                        <p:attrNameLst>
                                          <p:attrName>ppt_y</p:attrName>
                                        </p:attrNameLst>
                                      </p:cBhvr>
                                      <p:tavLst>
                                        <p:tav tm="0">
                                          <p:val>
                                            <p:strVal val="1+#ppt_h/2"/>
                                          </p:val>
                                        </p:tav>
                                        <p:tav tm="100000">
                                          <p:val>
                                            <p:strVal val="#ppt_y"/>
                                          </p:val>
                                        </p:tav>
                                      </p:tavLst>
                                    </p:anim>
                                  </p:childTnLst>
                                </p:cTn>
                              </p:par>
                              <p:par>
                                <p:cTn id="82" presetID="2" presetClass="entr" presetSubtype="4" fill="hold" nodeType="withEffect">
                                  <p:stCondLst>
                                    <p:cond delay="0"/>
                                  </p:stCondLst>
                                  <p:childTnLst>
                                    <p:set>
                                      <p:cBhvr>
                                        <p:cTn id="83" dur="1" fill="hold">
                                          <p:stCondLst>
                                            <p:cond delay="0"/>
                                          </p:stCondLst>
                                        </p:cTn>
                                        <p:tgtEl>
                                          <p:spTgt spid="35"/>
                                        </p:tgtEl>
                                        <p:attrNameLst>
                                          <p:attrName>style.visibility</p:attrName>
                                        </p:attrNameLst>
                                      </p:cBhvr>
                                      <p:to>
                                        <p:strVal val="visible"/>
                                      </p:to>
                                    </p:set>
                                    <p:anim calcmode="lin" valueType="num">
                                      <p:cBhvr additive="base">
                                        <p:cTn id="84" dur="500" fill="hold"/>
                                        <p:tgtEl>
                                          <p:spTgt spid="35"/>
                                        </p:tgtEl>
                                        <p:attrNameLst>
                                          <p:attrName>ppt_x</p:attrName>
                                        </p:attrNameLst>
                                      </p:cBhvr>
                                      <p:tavLst>
                                        <p:tav tm="0">
                                          <p:val>
                                            <p:strVal val="#ppt_x"/>
                                          </p:val>
                                        </p:tav>
                                        <p:tav tm="100000">
                                          <p:val>
                                            <p:strVal val="#ppt_x"/>
                                          </p:val>
                                        </p:tav>
                                      </p:tavLst>
                                    </p:anim>
                                    <p:anim calcmode="lin" valueType="num">
                                      <p:cBhvr additive="base">
                                        <p:cTn id="85" dur="500" fill="hold"/>
                                        <p:tgtEl>
                                          <p:spTgt spid="35"/>
                                        </p:tgtEl>
                                        <p:attrNameLst>
                                          <p:attrName>ppt_y</p:attrName>
                                        </p:attrNameLst>
                                      </p:cBhvr>
                                      <p:tavLst>
                                        <p:tav tm="0">
                                          <p:val>
                                            <p:strVal val="1+#ppt_h/2"/>
                                          </p:val>
                                        </p:tav>
                                        <p:tav tm="100000">
                                          <p:val>
                                            <p:strVal val="#ppt_y"/>
                                          </p:val>
                                        </p:tav>
                                      </p:tavLst>
                                    </p:anim>
                                  </p:childTnLst>
                                </p:cTn>
                              </p:par>
                              <p:par>
                                <p:cTn id="86" presetID="2" presetClass="entr" presetSubtype="4" fill="hold" nodeType="withEffect">
                                  <p:stCondLst>
                                    <p:cond delay="0"/>
                                  </p:stCondLst>
                                  <p:childTnLst>
                                    <p:set>
                                      <p:cBhvr>
                                        <p:cTn id="87" dur="1" fill="hold">
                                          <p:stCondLst>
                                            <p:cond delay="0"/>
                                          </p:stCondLst>
                                        </p:cTn>
                                        <p:tgtEl>
                                          <p:spTgt spid="36"/>
                                        </p:tgtEl>
                                        <p:attrNameLst>
                                          <p:attrName>style.visibility</p:attrName>
                                        </p:attrNameLst>
                                      </p:cBhvr>
                                      <p:to>
                                        <p:strVal val="visible"/>
                                      </p:to>
                                    </p:set>
                                    <p:anim calcmode="lin" valueType="num">
                                      <p:cBhvr additive="base">
                                        <p:cTn id="88" dur="500" fill="hold"/>
                                        <p:tgtEl>
                                          <p:spTgt spid="36"/>
                                        </p:tgtEl>
                                        <p:attrNameLst>
                                          <p:attrName>ppt_x</p:attrName>
                                        </p:attrNameLst>
                                      </p:cBhvr>
                                      <p:tavLst>
                                        <p:tav tm="0">
                                          <p:val>
                                            <p:strVal val="#ppt_x"/>
                                          </p:val>
                                        </p:tav>
                                        <p:tav tm="100000">
                                          <p:val>
                                            <p:strVal val="#ppt_x"/>
                                          </p:val>
                                        </p:tav>
                                      </p:tavLst>
                                    </p:anim>
                                    <p:anim calcmode="lin" valueType="num">
                                      <p:cBhvr additive="base">
                                        <p:cTn id="89"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34" presetClass="emph" presetSubtype="0" fill="hold" grpId="0" nodeType="clickEffect">
                                  <p:stCondLst>
                                    <p:cond delay="0"/>
                                  </p:stCondLst>
                                  <p:iterate type="lt">
                                    <p:tmPct val="10000"/>
                                  </p:iterate>
                                  <p:childTnLst>
                                    <p:animMotion origin="layout" path="M 2.08333E-6 1.85185E-6 L 2.08333E-6 -0.07222 " pathEditMode="relative" rAng="0" ptsTypes="AA">
                                      <p:cBhvr>
                                        <p:cTn id="93" dur="250" accel="50000" decel="50000" autoRev="1" fill="hold">
                                          <p:stCondLst>
                                            <p:cond delay="0"/>
                                          </p:stCondLst>
                                        </p:cTn>
                                        <p:tgtEl>
                                          <p:spTgt spid="37"/>
                                        </p:tgtEl>
                                        <p:attrNameLst>
                                          <p:attrName>ppt_x</p:attrName>
                                          <p:attrName>ppt_y</p:attrName>
                                        </p:attrNameLst>
                                      </p:cBhvr>
                                      <p:rCtr x="0" y="-3611"/>
                                    </p:animMotion>
                                    <p:animRot by="1500000">
                                      <p:cBhvr>
                                        <p:cTn id="94" dur="125" fill="hold">
                                          <p:stCondLst>
                                            <p:cond delay="0"/>
                                          </p:stCondLst>
                                        </p:cTn>
                                        <p:tgtEl>
                                          <p:spTgt spid="37"/>
                                        </p:tgtEl>
                                        <p:attrNameLst>
                                          <p:attrName>r</p:attrName>
                                        </p:attrNameLst>
                                      </p:cBhvr>
                                    </p:animRot>
                                    <p:animRot by="-1500000">
                                      <p:cBhvr>
                                        <p:cTn id="95" dur="125" fill="hold">
                                          <p:stCondLst>
                                            <p:cond delay="125"/>
                                          </p:stCondLst>
                                        </p:cTn>
                                        <p:tgtEl>
                                          <p:spTgt spid="37"/>
                                        </p:tgtEl>
                                        <p:attrNameLst>
                                          <p:attrName>r</p:attrName>
                                        </p:attrNameLst>
                                      </p:cBhvr>
                                    </p:animRot>
                                    <p:animRot by="-1500000">
                                      <p:cBhvr>
                                        <p:cTn id="96" dur="125" fill="hold">
                                          <p:stCondLst>
                                            <p:cond delay="250"/>
                                          </p:stCondLst>
                                        </p:cTn>
                                        <p:tgtEl>
                                          <p:spTgt spid="37"/>
                                        </p:tgtEl>
                                        <p:attrNameLst>
                                          <p:attrName>r</p:attrName>
                                        </p:attrNameLst>
                                      </p:cBhvr>
                                    </p:animRot>
                                    <p:animRot by="1500000">
                                      <p:cBhvr>
                                        <p:cTn id="97" dur="125" fill="hold">
                                          <p:stCondLst>
                                            <p:cond delay="375"/>
                                          </p:stCondLst>
                                        </p:cTn>
                                        <p:tgtEl>
                                          <p:spTgt spid="37"/>
                                        </p:tgtEl>
                                        <p:attrNameLst>
                                          <p:attrName>r</p:attrName>
                                        </p:attrNameLst>
                                      </p:cBhvr>
                                    </p:animRot>
                                  </p:childTnLst>
                                  <p:subTnLst>
                                    <p:audio>
                                      <p:cMediaNode>
                                        <p:cTn display="0" masterRel="sameClick">
                                          <p:stCondLst>
                                            <p:cond evt="begin" delay="0">
                                              <p:tn val="92"/>
                                            </p:cond>
                                          </p:stCondLst>
                                          <p:endCondLst>
                                            <p:cond evt="onStopAudio" delay="0">
                                              <p:tgtEl>
                                                <p:sldTgt/>
                                              </p:tgtEl>
                                            </p:cond>
                                          </p:endCondLst>
                                        </p:cTn>
                                        <p:tgtEl>
                                          <p:sndTgt r:embed="rId3" name="t1_w6_s8_1.wav"/>
                                        </p:tgtEl>
                                      </p:cMediaNode>
                                    </p:audio>
                                  </p:sub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38"/>
                                        </p:tgtEl>
                                        <p:attrNameLst>
                                          <p:attrName>style.visibility</p:attrName>
                                        </p:attrNameLst>
                                      </p:cBhvr>
                                      <p:to>
                                        <p:strVal val="visible"/>
                                      </p:to>
                                    </p:set>
                                    <p:animEffect transition="in" filter="fade">
                                      <p:cBhvr>
                                        <p:cTn id="102" dur="500"/>
                                        <p:tgtEl>
                                          <p:spTgt spid="38"/>
                                        </p:tgtEl>
                                      </p:cBhvr>
                                    </p:animEffect>
                                  </p:childTnLst>
                                  <p:subTnLst>
                                    <p:audio>
                                      <p:cMediaNode>
                                        <p:cTn display="0" masterRel="sameClick">
                                          <p:stCondLst>
                                            <p:cond evt="begin" delay="0">
                                              <p:tn val="100"/>
                                            </p:cond>
                                          </p:stCondLst>
                                          <p:endCondLst>
                                            <p:cond evt="onStopAudio" delay="0">
                                              <p:tgtEl>
                                                <p:sldTgt/>
                                              </p:tgtEl>
                                            </p:cond>
                                          </p:endCondLst>
                                        </p:cTn>
                                        <p:tgtEl>
                                          <p:sndTgt r:embed="rId4" name="t1_w6_s8_2.wav"/>
                                        </p:tgtEl>
                                      </p:cMediaNode>
                                    </p:audio>
                                  </p:sub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39"/>
                                        </p:tgtEl>
                                        <p:attrNameLst>
                                          <p:attrName>style.visibility</p:attrName>
                                        </p:attrNameLst>
                                      </p:cBhvr>
                                      <p:to>
                                        <p:strVal val="visible"/>
                                      </p:to>
                                    </p:set>
                                    <p:anim calcmode="lin" valueType="num">
                                      <p:cBhvr additive="base">
                                        <p:cTn id="107" dur="500" fill="hold"/>
                                        <p:tgtEl>
                                          <p:spTgt spid="39"/>
                                        </p:tgtEl>
                                        <p:attrNameLst>
                                          <p:attrName>ppt_x</p:attrName>
                                        </p:attrNameLst>
                                      </p:cBhvr>
                                      <p:tavLst>
                                        <p:tav tm="0">
                                          <p:val>
                                            <p:strVal val="#ppt_x"/>
                                          </p:val>
                                        </p:tav>
                                        <p:tav tm="100000">
                                          <p:val>
                                            <p:strVal val="#ppt_x"/>
                                          </p:val>
                                        </p:tav>
                                      </p:tavLst>
                                    </p:anim>
                                    <p:anim calcmode="lin" valueType="num">
                                      <p:cBhvr additive="base">
                                        <p:cTn id="108" dur="500" fill="hold"/>
                                        <p:tgtEl>
                                          <p:spTgt spid="39"/>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40"/>
                                        </p:tgtEl>
                                        <p:attrNameLst>
                                          <p:attrName>style.visibility</p:attrName>
                                        </p:attrNameLst>
                                      </p:cBhvr>
                                      <p:to>
                                        <p:strVal val="visible"/>
                                      </p:to>
                                    </p:set>
                                    <p:anim calcmode="lin" valueType="num">
                                      <p:cBhvr additive="base">
                                        <p:cTn id="111" dur="500" fill="hold"/>
                                        <p:tgtEl>
                                          <p:spTgt spid="40"/>
                                        </p:tgtEl>
                                        <p:attrNameLst>
                                          <p:attrName>ppt_x</p:attrName>
                                        </p:attrNameLst>
                                      </p:cBhvr>
                                      <p:tavLst>
                                        <p:tav tm="0">
                                          <p:val>
                                            <p:strVal val="#ppt_x"/>
                                          </p:val>
                                        </p:tav>
                                        <p:tav tm="100000">
                                          <p:val>
                                            <p:strVal val="#ppt_x"/>
                                          </p:val>
                                        </p:tav>
                                      </p:tavLst>
                                    </p:anim>
                                    <p:anim calcmode="lin" valueType="num">
                                      <p:cBhvr additive="base">
                                        <p:cTn id="112" dur="500" fill="hold"/>
                                        <p:tgtEl>
                                          <p:spTgt spid="40"/>
                                        </p:tgtEl>
                                        <p:attrNameLst>
                                          <p:attrName>ppt_y</p:attrName>
                                        </p:attrNameLst>
                                      </p:cBhvr>
                                      <p:tavLst>
                                        <p:tav tm="0">
                                          <p:val>
                                            <p:strVal val="1+#ppt_h/2"/>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41"/>
                                        </p:tgtEl>
                                        <p:attrNameLst>
                                          <p:attrName>style.visibility</p:attrName>
                                        </p:attrNameLst>
                                      </p:cBhvr>
                                      <p:to>
                                        <p:strVal val="visible"/>
                                      </p:to>
                                    </p:set>
                                    <p:anim calcmode="lin" valueType="num">
                                      <p:cBhvr additive="base">
                                        <p:cTn id="115" dur="500" fill="hold"/>
                                        <p:tgtEl>
                                          <p:spTgt spid="41"/>
                                        </p:tgtEl>
                                        <p:attrNameLst>
                                          <p:attrName>ppt_x</p:attrName>
                                        </p:attrNameLst>
                                      </p:cBhvr>
                                      <p:tavLst>
                                        <p:tav tm="0">
                                          <p:val>
                                            <p:strVal val="#ppt_x"/>
                                          </p:val>
                                        </p:tav>
                                        <p:tav tm="100000">
                                          <p:val>
                                            <p:strVal val="#ppt_x"/>
                                          </p:val>
                                        </p:tav>
                                      </p:tavLst>
                                    </p:anim>
                                    <p:anim calcmode="lin" valueType="num">
                                      <p:cBhvr additive="base">
                                        <p:cTn id="116" dur="500" fill="hold"/>
                                        <p:tgtEl>
                                          <p:spTgt spid="41"/>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42"/>
                                        </p:tgtEl>
                                        <p:attrNameLst>
                                          <p:attrName>style.visibility</p:attrName>
                                        </p:attrNameLst>
                                      </p:cBhvr>
                                      <p:to>
                                        <p:strVal val="visible"/>
                                      </p:to>
                                    </p:set>
                                    <p:anim calcmode="lin" valueType="num">
                                      <p:cBhvr additive="base">
                                        <p:cTn id="119" dur="500" fill="hold"/>
                                        <p:tgtEl>
                                          <p:spTgt spid="42"/>
                                        </p:tgtEl>
                                        <p:attrNameLst>
                                          <p:attrName>ppt_x</p:attrName>
                                        </p:attrNameLst>
                                      </p:cBhvr>
                                      <p:tavLst>
                                        <p:tav tm="0">
                                          <p:val>
                                            <p:strVal val="#ppt_x"/>
                                          </p:val>
                                        </p:tav>
                                        <p:tav tm="100000">
                                          <p:val>
                                            <p:strVal val="#ppt_x"/>
                                          </p:val>
                                        </p:tav>
                                      </p:tavLst>
                                    </p:anim>
                                    <p:anim calcmode="lin" valueType="num">
                                      <p:cBhvr additive="base">
                                        <p:cTn id="120" dur="500" fill="hold"/>
                                        <p:tgtEl>
                                          <p:spTgt spid="42"/>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43"/>
                                        </p:tgtEl>
                                        <p:attrNameLst>
                                          <p:attrName>style.visibility</p:attrName>
                                        </p:attrNameLst>
                                      </p:cBhvr>
                                      <p:to>
                                        <p:strVal val="visible"/>
                                      </p:to>
                                    </p:set>
                                    <p:anim calcmode="lin" valueType="num">
                                      <p:cBhvr additive="base">
                                        <p:cTn id="123" dur="500" fill="hold"/>
                                        <p:tgtEl>
                                          <p:spTgt spid="43"/>
                                        </p:tgtEl>
                                        <p:attrNameLst>
                                          <p:attrName>ppt_x</p:attrName>
                                        </p:attrNameLst>
                                      </p:cBhvr>
                                      <p:tavLst>
                                        <p:tav tm="0">
                                          <p:val>
                                            <p:strVal val="#ppt_x"/>
                                          </p:val>
                                        </p:tav>
                                        <p:tav tm="100000">
                                          <p:val>
                                            <p:strVal val="#ppt_x"/>
                                          </p:val>
                                        </p:tav>
                                      </p:tavLst>
                                    </p:anim>
                                    <p:anim calcmode="lin" valueType="num">
                                      <p:cBhvr additive="base">
                                        <p:cTn id="124" dur="500" fill="hold"/>
                                        <p:tgtEl>
                                          <p:spTgt spid="43"/>
                                        </p:tgtEl>
                                        <p:attrNameLst>
                                          <p:attrName>ppt_y</p:attrName>
                                        </p:attrNameLst>
                                      </p:cBhvr>
                                      <p:tavLst>
                                        <p:tav tm="0">
                                          <p:val>
                                            <p:strVal val="1+#ppt_h/2"/>
                                          </p:val>
                                        </p:tav>
                                        <p:tav tm="100000">
                                          <p:val>
                                            <p:strVal val="#ppt_y"/>
                                          </p:val>
                                        </p:tav>
                                      </p:tavLst>
                                    </p:anim>
                                  </p:childTnLst>
                                </p:cTn>
                              </p:par>
                              <p:par>
                                <p:cTn id="125" presetID="2" presetClass="entr" presetSubtype="4" fill="hold" nodeType="withEffect">
                                  <p:stCondLst>
                                    <p:cond delay="0"/>
                                  </p:stCondLst>
                                  <p:childTnLst>
                                    <p:set>
                                      <p:cBhvr>
                                        <p:cTn id="126" dur="1" fill="hold">
                                          <p:stCondLst>
                                            <p:cond delay="0"/>
                                          </p:stCondLst>
                                        </p:cTn>
                                        <p:tgtEl>
                                          <p:spTgt spid="44"/>
                                        </p:tgtEl>
                                        <p:attrNameLst>
                                          <p:attrName>style.visibility</p:attrName>
                                        </p:attrNameLst>
                                      </p:cBhvr>
                                      <p:to>
                                        <p:strVal val="visible"/>
                                      </p:to>
                                    </p:set>
                                    <p:anim calcmode="lin" valueType="num">
                                      <p:cBhvr additive="base">
                                        <p:cTn id="127" dur="500" fill="hold"/>
                                        <p:tgtEl>
                                          <p:spTgt spid="44"/>
                                        </p:tgtEl>
                                        <p:attrNameLst>
                                          <p:attrName>ppt_x</p:attrName>
                                        </p:attrNameLst>
                                      </p:cBhvr>
                                      <p:tavLst>
                                        <p:tav tm="0">
                                          <p:val>
                                            <p:strVal val="#ppt_x"/>
                                          </p:val>
                                        </p:tav>
                                        <p:tav tm="100000">
                                          <p:val>
                                            <p:strVal val="#ppt_x"/>
                                          </p:val>
                                        </p:tav>
                                      </p:tavLst>
                                    </p:anim>
                                    <p:anim calcmode="lin" valueType="num">
                                      <p:cBhvr additive="base">
                                        <p:cTn id="128" dur="500" fill="hold"/>
                                        <p:tgtEl>
                                          <p:spTgt spid="44"/>
                                        </p:tgtEl>
                                        <p:attrNameLst>
                                          <p:attrName>ppt_y</p:attrName>
                                        </p:attrNameLst>
                                      </p:cBhvr>
                                      <p:tavLst>
                                        <p:tav tm="0">
                                          <p:val>
                                            <p:strVal val="1+#ppt_h/2"/>
                                          </p:val>
                                        </p:tav>
                                        <p:tav tm="100000">
                                          <p:val>
                                            <p:strVal val="#ppt_y"/>
                                          </p:val>
                                        </p:tav>
                                      </p:tavLst>
                                    </p:anim>
                                  </p:childTnLst>
                                </p:cTn>
                              </p:par>
                              <p:par>
                                <p:cTn id="129" presetID="2" presetClass="entr" presetSubtype="4" fill="hold" nodeType="withEffect">
                                  <p:stCondLst>
                                    <p:cond delay="0"/>
                                  </p:stCondLst>
                                  <p:childTnLst>
                                    <p:set>
                                      <p:cBhvr>
                                        <p:cTn id="130" dur="1" fill="hold">
                                          <p:stCondLst>
                                            <p:cond delay="0"/>
                                          </p:stCondLst>
                                        </p:cTn>
                                        <p:tgtEl>
                                          <p:spTgt spid="45"/>
                                        </p:tgtEl>
                                        <p:attrNameLst>
                                          <p:attrName>style.visibility</p:attrName>
                                        </p:attrNameLst>
                                      </p:cBhvr>
                                      <p:to>
                                        <p:strVal val="visible"/>
                                      </p:to>
                                    </p:set>
                                    <p:anim calcmode="lin" valueType="num">
                                      <p:cBhvr additive="base">
                                        <p:cTn id="131" dur="500" fill="hold"/>
                                        <p:tgtEl>
                                          <p:spTgt spid="45"/>
                                        </p:tgtEl>
                                        <p:attrNameLst>
                                          <p:attrName>ppt_x</p:attrName>
                                        </p:attrNameLst>
                                      </p:cBhvr>
                                      <p:tavLst>
                                        <p:tav tm="0">
                                          <p:val>
                                            <p:strVal val="#ppt_x"/>
                                          </p:val>
                                        </p:tav>
                                        <p:tav tm="100000">
                                          <p:val>
                                            <p:strVal val="#ppt_x"/>
                                          </p:val>
                                        </p:tav>
                                      </p:tavLst>
                                    </p:anim>
                                    <p:anim calcmode="lin" valueType="num">
                                      <p:cBhvr additive="base">
                                        <p:cTn id="132" dur="500" fill="hold"/>
                                        <p:tgtEl>
                                          <p:spTgt spid="45"/>
                                        </p:tgtEl>
                                        <p:attrNameLst>
                                          <p:attrName>ppt_y</p:attrName>
                                        </p:attrNameLst>
                                      </p:cBhvr>
                                      <p:tavLst>
                                        <p:tav tm="0">
                                          <p:val>
                                            <p:strVal val="1+#ppt_h/2"/>
                                          </p:val>
                                        </p:tav>
                                        <p:tav tm="100000">
                                          <p:val>
                                            <p:strVal val="#ppt_y"/>
                                          </p:val>
                                        </p:tav>
                                      </p:tavLst>
                                    </p:anim>
                                  </p:childTnLst>
                                </p:cTn>
                              </p:par>
                              <p:par>
                                <p:cTn id="133" presetID="2" presetClass="entr" presetSubtype="4" fill="hold" nodeType="withEffect">
                                  <p:stCondLst>
                                    <p:cond delay="0"/>
                                  </p:stCondLst>
                                  <p:childTnLst>
                                    <p:set>
                                      <p:cBhvr>
                                        <p:cTn id="134" dur="1" fill="hold">
                                          <p:stCondLst>
                                            <p:cond delay="0"/>
                                          </p:stCondLst>
                                        </p:cTn>
                                        <p:tgtEl>
                                          <p:spTgt spid="46"/>
                                        </p:tgtEl>
                                        <p:attrNameLst>
                                          <p:attrName>style.visibility</p:attrName>
                                        </p:attrNameLst>
                                      </p:cBhvr>
                                      <p:to>
                                        <p:strVal val="visible"/>
                                      </p:to>
                                    </p:set>
                                    <p:anim calcmode="lin" valueType="num">
                                      <p:cBhvr additive="base">
                                        <p:cTn id="135" dur="500" fill="hold"/>
                                        <p:tgtEl>
                                          <p:spTgt spid="46"/>
                                        </p:tgtEl>
                                        <p:attrNameLst>
                                          <p:attrName>ppt_x</p:attrName>
                                        </p:attrNameLst>
                                      </p:cBhvr>
                                      <p:tavLst>
                                        <p:tav tm="0">
                                          <p:val>
                                            <p:strVal val="#ppt_x"/>
                                          </p:val>
                                        </p:tav>
                                        <p:tav tm="100000">
                                          <p:val>
                                            <p:strVal val="#ppt_x"/>
                                          </p:val>
                                        </p:tav>
                                      </p:tavLst>
                                    </p:anim>
                                    <p:anim calcmode="lin" valueType="num">
                                      <p:cBhvr additive="base">
                                        <p:cTn id="136" dur="500" fill="hold"/>
                                        <p:tgtEl>
                                          <p:spTgt spid="46"/>
                                        </p:tgtEl>
                                        <p:attrNameLst>
                                          <p:attrName>ppt_y</p:attrName>
                                        </p:attrNameLst>
                                      </p:cBhvr>
                                      <p:tavLst>
                                        <p:tav tm="0">
                                          <p:val>
                                            <p:strVal val="1+#ppt_h/2"/>
                                          </p:val>
                                        </p:tav>
                                        <p:tav tm="100000">
                                          <p:val>
                                            <p:strVal val="#ppt_y"/>
                                          </p:val>
                                        </p:tav>
                                      </p:tavLst>
                                    </p:anim>
                                  </p:childTnLst>
                                </p:cTn>
                              </p:par>
                              <p:par>
                                <p:cTn id="137" presetID="2" presetClass="entr" presetSubtype="4" fill="hold" nodeType="withEffect">
                                  <p:stCondLst>
                                    <p:cond delay="0"/>
                                  </p:stCondLst>
                                  <p:childTnLst>
                                    <p:set>
                                      <p:cBhvr>
                                        <p:cTn id="138" dur="1" fill="hold">
                                          <p:stCondLst>
                                            <p:cond delay="0"/>
                                          </p:stCondLst>
                                        </p:cTn>
                                        <p:tgtEl>
                                          <p:spTgt spid="47"/>
                                        </p:tgtEl>
                                        <p:attrNameLst>
                                          <p:attrName>style.visibility</p:attrName>
                                        </p:attrNameLst>
                                      </p:cBhvr>
                                      <p:to>
                                        <p:strVal val="visible"/>
                                      </p:to>
                                    </p:set>
                                    <p:anim calcmode="lin" valueType="num">
                                      <p:cBhvr additive="base">
                                        <p:cTn id="139" dur="500" fill="hold"/>
                                        <p:tgtEl>
                                          <p:spTgt spid="47"/>
                                        </p:tgtEl>
                                        <p:attrNameLst>
                                          <p:attrName>ppt_x</p:attrName>
                                        </p:attrNameLst>
                                      </p:cBhvr>
                                      <p:tavLst>
                                        <p:tav tm="0">
                                          <p:val>
                                            <p:strVal val="#ppt_x"/>
                                          </p:val>
                                        </p:tav>
                                        <p:tav tm="100000">
                                          <p:val>
                                            <p:strVal val="#ppt_x"/>
                                          </p:val>
                                        </p:tav>
                                      </p:tavLst>
                                    </p:anim>
                                    <p:anim calcmode="lin" valueType="num">
                                      <p:cBhvr additive="base">
                                        <p:cTn id="140" dur="500" fill="hold"/>
                                        <p:tgtEl>
                                          <p:spTgt spid="47"/>
                                        </p:tgtEl>
                                        <p:attrNameLst>
                                          <p:attrName>ppt_y</p:attrName>
                                        </p:attrNameLst>
                                      </p:cBhvr>
                                      <p:tavLst>
                                        <p:tav tm="0">
                                          <p:val>
                                            <p:strVal val="1+#ppt_h/2"/>
                                          </p:val>
                                        </p:tav>
                                        <p:tav tm="100000">
                                          <p:val>
                                            <p:strVal val="#ppt_y"/>
                                          </p:val>
                                        </p:tav>
                                      </p:tavLst>
                                    </p:anim>
                                  </p:childTnLst>
                                </p:cTn>
                              </p:par>
                              <p:par>
                                <p:cTn id="141" presetID="2" presetClass="entr" presetSubtype="4" fill="hold" nodeType="withEffect">
                                  <p:stCondLst>
                                    <p:cond delay="0"/>
                                  </p:stCondLst>
                                  <p:childTnLst>
                                    <p:set>
                                      <p:cBhvr>
                                        <p:cTn id="142" dur="1" fill="hold">
                                          <p:stCondLst>
                                            <p:cond delay="0"/>
                                          </p:stCondLst>
                                        </p:cTn>
                                        <p:tgtEl>
                                          <p:spTgt spid="48"/>
                                        </p:tgtEl>
                                        <p:attrNameLst>
                                          <p:attrName>style.visibility</p:attrName>
                                        </p:attrNameLst>
                                      </p:cBhvr>
                                      <p:to>
                                        <p:strVal val="visible"/>
                                      </p:to>
                                    </p:set>
                                    <p:anim calcmode="lin" valueType="num">
                                      <p:cBhvr additive="base">
                                        <p:cTn id="143" dur="500" fill="hold"/>
                                        <p:tgtEl>
                                          <p:spTgt spid="48"/>
                                        </p:tgtEl>
                                        <p:attrNameLst>
                                          <p:attrName>ppt_x</p:attrName>
                                        </p:attrNameLst>
                                      </p:cBhvr>
                                      <p:tavLst>
                                        <p:tav tm="0">
                                          <p:val>
                                            <p:strVal val="#ppt_x"/>
                                          </p:val>
                                        </p:tav>
                                        <p:tav tm="100000">
                                          <p:val>
                                            <p:strVal val="#ppt_x"/>
                                          </p:val>
                                        </p:tav>
                                      </p:tavLst>
                                    </p:anim>
                                    <p:anim calcmode="lin" valueType="num">
                                      <p:cBhvr additive="base">
                                        <p:cTn id="144" dur="500" fill="hold"/>
                                        <p:tgtEl>
                                          <p:spTgt spid="48"/>
                                        </p:tgtEl>
                                        <p:attrNameLst>
                                          <p:attrName>ppt_y</p:attrName>
                                        </p:attrNameLst>
                                      </p:cBhvr>
                                      <p:tavLst>
                                        <p:tav tm="0">
                                          <p:val>
                                            <p:strVal val="1+#ppt_h/2"/>
                                          </p:val>
                                        </p:tav>
                                        <p:tav tm="100000">
                                          <p:val>
                                            <p:strVal val="#ppt_y"/>
                                          </p:val>
                                        </p:tav>
                                      </p:tavLst>
                                    </p:anim>
                                  </p:childTnLst>
                                </p:cTn>
                              </p:par>
                              <p:par>
                                <p:cTn id="145" presetID="2" presetClass="entr" presetSubtype="4" fill="hold" nodeType="withEffect">
                                  <p:stCondLst>
                                    <p:cond delay="0"/>
                                  </p:stCondLst>
                                  <p:childTnLst>
                                    <p:set>
                                      <p:cBhvr>
                                        <p:cTn id="146" dur="1" fill="hold">
                                          <p:stCondLst>
                                            <p:cond delay="0"/>
                                          </p:stCondLst>
                                        </p:cTn>
                                        <p:tgtEl>
                                          <p:spTgt spid="49"/>
                                        </p:tgtEl>
                                        <p:attrNameLst>
                                          <p:attrName>style.visibility</p:attrName>
                                        </p:attrNameLst>
                                      </p:cBhvr>
                                      <p:to>
                                        <p:strVal val="visible"/>
                                      </p:to>
                                    </p:set>
                                    <p:anim calcmode="lin" valueType="num">
                                      <p:cBhvr additive="base">
                                        <p:cTn id="147" dur="500" fill="hold"/>
                                        <p:tgtEl>
                                          <p:spTgt spid="49"/>
                                        </p:tgtEl>
                                        <p:attrNameLst>
                                          <p:attrName>ppt_x</p:attrName>
                                        </p:attrNameLst>
                                      </p:cBhvr>
                                      <p:tavLst>
                                        <p:tav tm="0">
                                          <p:val>
                                            <p:strVal val="#ppt_x"/>
                                          </p:val>
                                        </p:tav>
                                        <p:tav tm="100000">
                                          <p:val>
                                            <p:strVal val="#ppt_x"/>
                                          </p:val>
                                        </p:tav>
                                      </p:tavLst>
                                    </p:anim>
                                    <p:anim calcmode="lin" valueType="num">
                                      <p:cBhvr additive="base">
                                        <p:cTn id="148" dur="500" fill="hold"/>
                                        <p:tgtEl>
                                          <p:spTgt spid="49"/>
                                        </p:tgtEl>
                                        <p:attrNameLst>
                                          <p:attrName>ppt_y</p:attrName>
                                        </p:attrNameLst>
                                      </p:cBhvr>
                                      <p:tavLst>
                                        <p:tav tm="0">
                                          <p:val>
                                            <p:strVal val="1+#ppt_h/2"/>
                                          </p:val>
                                        </p:tav>
                                        <p:tav tm="100000">
                                          <p:val>
                                            <p:strVal val="#ppt_y"/>
                                          </p:val>
                                        </p:tav>
                                      </p:tavLst>
                                    </p:anim>
                                  </p:childTnLst>
                                </p:cTn>
                              </p:par>
                              <p:par>
                                <p:cTn id="149" presetID="2" presetClass="entr" presetSubtype="4" fill="hold" nodeType="withEffect">
                                  <p:stCondLst>
                                    <p:cond delay="0"/>
                                  </p:stCondLst>
                                  <p:childTnLst>
                                    <p:set>
                                      <p:cBhvr>
                                        <p:cTn id="150" dur="1" fill="hold">
                                          <p:stCondLst>
                                            <p:cond delay="0"/>
                                          </p:stCondLst>
                                        </p:cTn>
                                        <p:tgtEl>
                                          <p:spTgt spid="50"/>
                                        </p:tgtEl>
                                        <p:attrNameLst>
                                          <p:attrName>style.visibility</p:attrName>
                                        </p:attrNameLst>
                                      </p:cBhvr>
                                      <p:to>
                                        <p:strVal val="visible"/>
                                      </p:to>
                                    </p:set>
                                    <p:anim calcmode="lin" valueType="num">
                                      <p:cBhvr additive="base">
                                        <p:cTn id="151" dur="500" fill="hold"/>
                                        <p:tgtEl>
                                          <p:spTgt spid="50"/>
                                        </p:tgtEl>
                                        <p:attrNameLst>
                                          <p:attrName>ppt_x</p:attrName>
                                        </p:attrNameLst>
                                      </p:cBhvr>
                                      <p:tavLst>
                                        <p:tav tm="0">
                                          <p:val>
                                            <p:strVal val="#ppt_x"/>
                                          </p:val>
                                        </p:tav>
                                        <p:tav tm="100000">
                                          <p:val>
                                            <p:strVal val="#ppt_x"/>
                                          </p:val>
                                        </p:tav>
                                      </p:tavLst>
                                    </p:anim>
                                    <p:anim calcmode="lin" valueType="num">
                                      <p:cBhvr additive="base">
                                        <p:cTn id="152" dur="500" fill="hold"/>
                                        <p:tgtEl>
                                          <p:spTgt spid="50"/>
                                        </p:tgtEl>
                                        <p:attrNameLst>
                                          <p:attrName>ppt_y</p:attrName>
                                        </p:attrNameLst>
                                      </p:cBhvr>
                                      <p:tavLst>
                                        <p:tav tm="0">
                                          <p:val>
                                            <p:strVal val="1+#ppt_h/2"/>
                                          </p:val>
                                        </p:tav>
                                        <p:tav tm="100000">
                                          <p:val>
                                            <p:strVal val="#ppt_y"/>
                                          </p:val>
                                        </p:tav>
                                      </p:tavLst>
                                    </p:anim>
                                  </p:childTnLst>
                                </p:cTn>
                              </p:par>
                              <p:par>
                                <p:cTn id="153" presetID="2" presetClass="entr" presetSubtype="4" fill="hold" nodeType="withEffect">
                                  <p:stCondLst>
                                    <p:cond delay="0"/>
                                  </p:stCondLst>
                                  <p:childTnLst>
                                    <p:set>
                                      <p:cBhvr>
                                        <p:cTn id="154" dur="1" fill="hold">
                                          <p:stCondLst>
                                            <p:cond delay="0"/>
                                          </p:stCondLst>
                                        </p:cTn>
                                        <p:tgtEl>
                                          <p:spTgt spid="51"/>
                                        </p:tgtEl>
                                        <p:attrNameLst>
                                          <p:attrName>style.visibility</p:attrName>
                                        </p:attrNameLst>
                                      </p:cBhvr>
                                      <p:to>
                                        <p:strVal val="visible"/>
                                      </p:to>
                                    </p:set>
                                    <p:anim calcmode="lin" valueType="num">
                                      <p:cBhvr additive="base">
                                        <p:cTn id="155" dur="500" fill="hold"/>
                                        <p:tgtEl>
                                          <p:spTgt spid="51"/>
                                        </p:tgtEl>
                                        <p:attrNameLst>
                                          <p:attrName>ppt_x</p:attrName>
                                        </p:attrNameLst>
                                      </p:cBhvr>
                                      <p:tavLst>
                                        <p:tav tm="0">
                                          <p:val>
                                            <p:strVal val="#ppt_x"/>
                                          </p:val>
                                        </p:tav>
                                        <p:tav tm="100000">
                                          <p:val>
                                            <p:strVal val="#ppt_x"/>
                                          </p:val>
                                        </p:tav>
                                      </p:tavLst>
                                    </p:anim>
                                    <p:anim calcmode="lin" valueType="num">
                                      <p:cBhvr additive="base">
                                        <p:cTn id="156" dur="500" fill="hold"/>
                                        <p:tgtEl>
                                          <p:spTgt spid="51"/>
                                        </p:tgtEl>
                                        <p:attrNameLst>
                                          <p:attrName>ppt_y</p:attrName>
                                        </p:attrNameLst>
                                      </p:cBhvr>
                                      <p:tavLst>
                                        <p:tav tm="0">
                                          <p:val>
                                            <p:strVal val="1+#ppt_h/2"/>
                                          </p:val>
                                        </p:tav>
                                        <p:tav tm="100000">
                                          <p:val>
                                            <p:strVal val="#ppt_y"/>
                                          </p:val>
                                        </p:tav>
                                      </p:tavLst>
                                    </p:anim>
                                  </p:childTnLst>
                                </p:cTn>
                              </p:par>
                              <p:par>
                                <p:cTn id="157" presetID="2" presetClass="entr" presetSubtype="4" fill="hold" nodeType="withEffect">
                                  <p:stCondLst>
                                    <p:cond delay="0"/>
                                  </p:stCondLst>
                                  <p:childTnLst>
                                    <p:set>
                                      <p:cBhvr>
                                        <p:cTn id="158" dur="1" fill="hold">
                                          <p:stCondLst>
                                            <p:cond delay="0"/>
                                          </p:stCondLst>
                                        </p:cTn>
                                        <p:tgtEl>
                                          <p:spTgt spid="52"/>
                                        </p:tgtEl>
                                        <p:attrNameLst>
                                          <p:attrName>style.visibility</p:attrName>
                                        </p:attrNameLst>
                                      </p:cBhvr>
                                      <p:to>
                                        <p:strVal val="visible"/>
                                      </p:to>
                                    </p:set>
                                    <p:anim calcmode="lin" valueType="num">
                                      <p:cBhvr additive="base">
                                        <p:cTn id="159" dur="500" fill="hold"/>
                                        <p:tgtEl>
                                          <p:spTgt spid="52"/>
                                        </p:tgtEl>
                                        <p:attrNameLst>
                                          <p:attrName>ppt_x</p:attrName>
                                        </p:attrNameLst>
                                      </p:cBhvr>
                                      <p:tavLst>
                                        <p:tav tm="0">
                                          <p:val>
                                            <p:strVal val="#ppt_x"/>
                                          </p:val>
                                        </p:tav>
                                        <p:tav tm="100000">
                                          <p:val>
                                            <p:strVal val="#ppt_x"/>
                                          </p:val>
                                        </p:tav>
                                      </p:tavLst>
                                    </p:anim>
                                    <p:anim calcmode="lin" valueType="num">
                                      <p:cBhvr additive="base">
                                        <p:cTn id="160" dur="500" fill="hold"/>
                                        <p:tgtEl>
                                          <p:spTgt spid="52"/>
                                        </p:tgtEl>
                                        <p:attrNameLst>
                                          <p:attrName>ppt_y</p:attrName>
                                        </p:attrNameLst>
                                      </p:cBhvr>
                                      <p:tavLst>
                                        <p:tav tm="0">
                                          <p:val>
                                            <p:strVal val="1+#ppt_h/2"/>
                                          </p:val>
                                        </p:tav>
                                        <p:tav tm="100000">
                                          <p:val>
                                            <p:strVal val="#ppt_y"/>
                                          </p:val>
                                        </p:tav>
                                      </p:tavLst>
                                    </p:anim>
                                  </p:childTnLst>
                                </p:cTn>
                              </p:par>
                              <p:par>
                                <p:cTn id="161" presetID="2" presetClass="entr" presetSubtype="4" fill="hold" nodeType="withEffect">
                                  <p:stCondLst>
                                    <p:cond delay="0"/>
                                  </p:stCondLst>
                                  <p:childTnLst>
                                    <p:set>
                                      <p:cBhvr>
                                        <p:cTn id="162" dur="1" fill="hold">
                                          <p:stCondLst>
                                            <p:cond delay="0"/>
                                          </p:stCondLst>
                                        </p:cTn>
                                        <p:tgtEl>
                                          <p:spTgt spid="54"/>
                                        </p:tgtEl>
                                        <p:attrNameLst>
                                          <p:attrName>style.visibility</p:attrName>
                                        </p:attrNameLst>
                                      </p:cBhvr>
                                      <p:to>
                                        <p:strVal val="visible"/>
                                      </p:to>
                                    </p:set>
                                    <p:anim calcmode="lin" valueType="num">
                                      <p:cBhvr additive="base">
                                        <p:cTn id="163" dur="500" fill="hold"/>
                                        <p:tgtEl>
                                          <p:spTgt spid="54"/>
                                        </p:tgtEl>
                                        <p:attrNameLst>
                                          <p:attrName>ppt_x</p:attrName>
                                        </p:attrNameLst>
                                      </p:cBhvr>
                                      <p:tavLst>
                                        <p:tav tm="0">
                                          <p:val>
                                            <p:strVal val="#ppt_x"/>
                                          </p:val>
                                        </p:tav>
                                        <p:tav tm="100000">
                                          <p:val>
                                            <p:strVal val="#ppt_x"/>
                                          </p:val>
                                        </p:tav>
                                      </p:tavLst>
                                    </p:anim>
                                    <p:anim calcmode="lin" valueType="num">
                                      <p:cBhvr additive="base">
                                        <p:cTn id="164" dur="500" fill="hold"/>
                                        <p:tgtEl>
                                          <p:spTgt spid="54"/>
                                        </p:tgtEl>
                                        <p:attrNameLst>
                                          <p:attrName>ppt_y</p:attrName>
                                        </p:attrNameLst>
                                      </p:cBhvr>
                                      <p:tavLst>
                                        <p:tav tm="0">
                                          <p:val>
                                            <p:strVal val="1+#ppt_h/2"/>
                                          </p:val>
                                        </p:tav>
                                        <p:tav tm="100000">
                                          <p:val>
                                            <p:strVal val="#ppt_y"/>
                                          </p:val>
                                        </p:tav>
                                      </p:tavLst>
                                    </p:anim>
                                  </p:childTnLst>
                                </p:cTn>
                              </p:par>
                              <p:par>
                                <p:cTn id="165" presetID="2" presetClass="entr" presetSubtype="4" fill="hold" nodeType="withEffect">
                                  <p:stCondLst>
                                    <p:cond delay="0"/>
                                  </p:stCondLst>
                                  <p:childTnLst>
                                    <p:set>
                                      <p:cBhvr>
                                        <p:cTn id="166" dur="1" fill="hold">
                                          <p:stCondLst>
                                            <p:cond delay="0"/>
                                          </p:stCondLst>
                                        </p:cTn>
                                        <p:tgtEl>
                                          <p:spTgt spid="55"/>
                                        </p:tgtEl>
                                        <p:attrNameLst>
                                          <p:attrName>style.visibility</p:attrName>
                                        </p:attrNameLst>
                                      </p:cBhvr>
                                      <p:to>
                                        <p:strVal val="visible"/>
                                      </p:to>
                                    </p:set>
                                    <p:anim calcmode="lin" valueType="num">
                                      <p:cBhvr additive="base">
                                        <p:cTn id="167" dur="500" fill="hold"/>
                                        <p:tgtEl>
                                          <p:spTgt spid="55"/>
                                        </p:tgtEl>
                                        <p:attrNameLst>
                                          <p:attrName>ppt_x</p:attrName>
                                        </p:attrNameLst>
                                      </p:cBhvr>
                                      <p:tavLst>
                                        <p:tav tm="0">
                                          <p:val>
                                            <p:strVal val="#ppt_x"/>
                                          </p:val>
                                        </p:tav>
                                        <p:tav tm="100000">
                                          <p:val>
                                            <p:strVal val="#ppt_x"/>
                                          </p:val>
                                        </p:tav>
                                      </p:tavLst>
                                    </p:anim>
                                    <p:anim calcmode="lin" valueType="num">
                                      <p:cBhvr additive="base">
                                        <p:cTn id="168" dur="500" fill="hold"/>
                                        <p:tgtEl>
                                          <p:spTgt spid="55"/>
                                        </p:tgtEl>
                                        <p:attrNameLst>
                                          <p:attrName>ppt_y</p:attrName>
                                        </p:attrNameLst>
                                      </p:cBhvr>
                                      <p:tavLst>
                                        <p:tav tm="0">
                                          <p:val>
                                            <p:strVal val="1+#ppt_h/2"/>
                                          </p:val>
                                        </p:tav>
                                        <p:tav tm="100000">
                                          <p:val>
                                            <p:strVal val="#ppt_y"/>
                                          </p:val>
                                        </p:tav>
                                      </p:tavLst>
                                    </p:anim>
                                  </p:childTnLst>
                                </p:cTn>
                              </p:par>
                              <p:par>
                                <p:cTn id="169" presetID="2" presetClass="entr" presetSubtype="4" fill="hold" nodeType="withEffect">
                                  <p:stCondLst>
                                    <p:cond delay="0"/>
                                  </p:stCondLst>
                                  <p:childTnLst>
                                    <p:set>
                                      <p:cBhvr>
                                        <p:cTn id="170" dur="1" fill="hold">
                                          <p:stCondLst>
                                            <p:cond delay="0"/>
                                          </p:stCondLst>
                                        </p:cTn>
                                        <p:tgtEl>
                                          <p:spTgt spid="56"/>
                                        </p:tgtEl>
                                        <p:attrNameLst>
                                          <p:attrName>style.visibility</p:attrName>
                                        </p:attrNameLst>
                                      </p:cBhvr>
                                      <p:to>
                                        <p:strVal val="visible"/>
                                      </p:to>
                                    </p:set>
                                    <p:anim calcmode="lin" valueType="num">
                                      <p:cBhvr additive="base">
                                        <p:cTn id="171" dur="500" fill="hold"/>
                                        <p:tgtEl>
                                          <p:spTgt spid="56"/>
                                        </p:tgtEl>
                                        <p:attrNameLst>
                                          <p:attrName>ppt_x</p:attrName>
                                        </p:attrNameLst>
                                      </p:cBhvr>
                                      <p:tavLst>
                                        <p:tav tm="0">
                                          <p:val>
                                            <p:strVal val="#ppt_x"/>
                                          </p:val>
                                        </p:tav>
                                        <p:tav tm="100000">
                                          <p:val>
                                            <p:strVal val="#ppt_x"/>
                                          </p:val>
                                        </p:tav>
                                      </p:tavLst>
                                    </p:anim>
                                    <p:anim calcmode="lin" valueType="num">
                                      <p:cBhvr additive="base">
                                        <p:cTn id="172" dur="500" fill="hold"/>
                                        <p:tgtEl>
                                          <p:spTgt spid="56"/>
                                        </p:tgtEl>
                                        <p:attrNameLst>
                                          <p:attrName>ppt_y</p:attrName>
                                        </p:attrNameLst>
                                      </p:cBhvr>
                                      <p:tavLst>
                                        <p:tav tm="0">
                                          <p:val>
                                            <p:strVal val="1+#ppt_h/2"/>
                                          </p:val>
                                        </p:tav>
                                        <p:tav tm="100000">
                                          <p:val>
                                            <p:strVal val="#ppt_y"/>
                                          </p:val>
                                        </p:tav>
                                      </p:tavLst>
                                    </p:anim>
                                  </p:childTnLst>
                                </p:cTn>
                              </p:par>
                              <p:par>
                                <p:cTn id="173" presetID="2" presetClass="entr" presetSubtype="4" fill="hold" nodeType="withEffect">
                                  <p:stCondLst>
                                    <p:cond delay="0"/>
                                  </p:stCondLst>
                                  <p:childTnLst>
                                    <p:set>
                                      <p:cBhvr>
                                        <p:cTn id="174" dur="1" fill="hold">
                                          <p:stCondLst>
                                            <p:cond delay="0"/>
                                          </p:stCondLst>
                                        </p:cTn>
                                        <p:tgtEl>
                                          <p:spTgt spid="57"/>
                                        </p:tgtEl>
                                        <p:attrNameLst>
                                          <p:attrName>style.visibility</p:attrName>
                                        </p:attrNameLst>
                                      </p:cBhvr>
                                      <p:to>
                                        <p:strVal val="visible"/>
                                      </p:to>
                                    </p:set>
                                    <p:anim calcmode="lin" valueType="num">
                                      <p:cBhvr additive="base">
                                        <p:cTn id="175" dur="500" fill="hold"/>
                                        <p:tgtEl>
                                          <p:spTgt spid="57"/>
                                        </p:tgtEl>
                                        <p:attrNameLst>
                                          <p:attrName>ppt_x</p:attrName>
                                        </p:attrNameLst>
                                      </p:cBhvr>
                                      <p:tavLst>
                                        <p:tav tm="0">
                                          <p:val>
                                            <p:strVal val="#ppt_x"/>
                                          </p:val>
                                        </p:tav>
                                        <p:tav tm="100000">
                                          <p:val>
                                            <p:strVal val="#ppt_x"/>
                                          </p:val>
                                        </p:tav>
                                      </p:tavLst>
                                    </p:anim>
                                    <p:anim calcmode="lin" valueType="num">
                                      <p:cBhvr additive="base">
                                        <p:cTn id="176" dur="500" fill="hold"/>
                                        <p:tgtEl>
                                          <p:spTgt spid="57"/>
                                        </p:tgtEl>
                                        <p:attrNameLst>
                                          <p:attrName>ppt_y</p:attrName>
                                        </p:attrNameLst>
                                      </p:cBhvr>
                                      <p:tavLst>
                                        <p:tav tm="0">
                                          <p:val>
                                            <p:strVal val="1+#ppt_h/2"/>
                                          </p:val>
                                        </p:tav>
                                        <p:tav tm="100000">
                                          <p:val>
                                            <p:strVal val="#ppt_y"/>
                                          </p:val>
                                        </p:tav>
                                      </p:tavLst>
                                    </p:anim>
                                  </p:childTnLst>
                                </p:cTn>
                              </p:par>
                              <p:par>
                                <p:cTn id="177" presetID="2" presetClass="entr" presetSubtype="4" fill="hold" nodeType="withEffect">
                                  <p:stCondLst>
                                    <p:cond delay="0"/>
                                  </p:stCondLst>
                                  <p:childTnLst>
                                    <p:set>
                                      <p:cBhvr>
                                        <p:cTn id="178" dur="1" fill="hold">
                                          <p:stCondLst>
                                            <p:cond delay="0"/>
                                          </p:stCondLst>
                                        </p:cTn>
                                        <p:tgtEl>
                                          <p:spTgt spid="58"/>
                                        </p:tgtEl>
                                        <p:attrNameLst>
                                          <p:attrName>style.visibility</p:attrName>
                                        </p:attrNameLst>
                                      </p:cBhvr>
                                      <p:to>
                                        <p:strVal val="visible"/>
                                      </p:to>
                                    </p:set>
                                    <p:anim calcmode="lin" valueType="num">
                                      <p:cBhvr additive="base">
                                        <p:cTn id="179" dur="500" fill="hold"/>
                                        <p:tgtEl>
                                          <p:spTgt spid="58"/>
                                        </p:tgtEl>
                                        <p:attrNameLst>
                                          <p:attrName>ppt_x</p:attrName>
                                        </p:attrNameLst>
                                      </p:cBhvr>
                                      <p:tavLst>
                                        <p:tav tm="0">
                                          <p:val>
                                            <p:strVal val="#ppt_x"/>
                                          </p:val>
                                        </p:tav>
                                        <p:tav tm="100000">
                                          <p:val>
                                            <p:strVal val="#ppt_x"/>
                                          </p:val>
                                        </p:tav>
                                      </p:tavLst>
                                    </p:anim>
                                    <p:anim calcmode="lin" valueType="num">
                                      <p:cBhvr additive="base">
                                        <p:cTn id="180" dur="500" fill="hold"/>
                                        <p:tgtEl>
                                          <p:spTgt spid="58"/>
                                        </p:tgtEl>
                                        <p:attrNameLst>
                                          <p:attrName>ppt_y</p:attrName>
                                        </p:attrNameLst>
                                      </p:cBhvr>
                                      <p:tavLst>
                                        <p:tav tm="0">
                                          <p:val>
                                            <p:strVal val="1+#ppt_h/2"/>
                                          </p:val>
                                        </p:tav>
                                        <p:tav tm="100000">
                                          <p:val>
                                            <p:strVal val="#ppt_y"/>
                                          </p:val>
                                        </p:tav>
                                      </p:tavLst>
                                    </p:anim>
                                  </p:childTnLst>
                                </p:cTn>
                              </p:par>
                              <p:par>
                                <p:cTn id="181" presetID="2" presetClass="entr" presetSubtype="4" fill="hold" nodeType="withEffect">
                                  <p:stCondLst>
                                    <p:cond delay="0"/>
                                  </p:stCondLst>
                                  <p:childTnLst>
                                    <p:set>
                                      <p:cBhvr>
                                        <p:cTn id="182" dur="1" fill="hold">
                                          <p:stCondLst>
                                            <p:cond delay="0"/>
                                          </p:stCondLst>
                                        </p:cTn>
                                        <p:tgtEl>
                                          <p:spTgt spid="59"/>
                                        </p:tgtEl>
                                        <p:attrNameLst>
                                          <p:attrName>style.visibility</p:attrName>
                                        </p:attrNameLst>
                                      </p:cBhvr>
                                      <p:to>
                                        <p:strVal val="visible"/>
                                      </p:to>
                                    </p:set>
                                    <p:anim calcmode="lin" valueType="num">
                                      <p:cBhvr additive="base">
                                        <p:cTn id="183" dur="500" fill="hold"/>
                                        <p:tgtEl>
                                          <p:spTgt spid="59"/>
                                        </p:tgtEl>
                                        <p:attrNameLst>
                                          <p:attrName>ppt_x</p:attrName>
                                        </p:attrNameLst>
                                      </p:cBhvr>
                                      <p:tavLst>
                                        <p:tav tm="0">
                                          <p:val>
                                            <p:strVal val="#ppt_x"/>
                                          </p:val>
                                        </p:tav>
                                        <p:tav tm="100000">
                                          <p:val>
                                            <p:strVal val="#ppt_x"/>
                                          </p:val>
                                        </p:tav>
                                      </p:tavLst>
                                    </p:anim>
                                    <p:anim calcmode="lin" valueType="num">
                                      <p:cBhvr additive="base">
                                        <p:cTn id="184" dur="500" fill="hold"/>
                                        <p:tgtEl>
                                          <p:spTgt spid="59"/>
                                        </p:tgtEl>
                                        <p:attrNameLst>
                                          <p:attrName>ppt_y</p:attrName>
                                        </p:attrNameLst>
                                      </p:cBhvr>
                                      <p:tavLst>
                                        <p:tav tm="0">
                                          <p:val>
                                            <p:strVal val="1+#ppt_h/2"/>
                                          </p:val>
                                        </p:tav>
                                        <p:tav tm="100000">
                                          <p:val>
                                            <p:strVal val="#ppt_y"/>
                                          </p:val>
                                        </p:tav>
                                      </p:tavLst>
                                    </p:anim>
                                  </p:childTnLst>
                                </p:cTn>
                              </p:par>
                              <p:par>
                                <p:cTn id="185" presetID="2" presetClass="entr" presetSubtype="4" fill="hold" nodeType="withEffect">
                                  <p:stCondLst>
                                    <p:cond delay="0"/>
                                  </p:stCondLst>
                                  <p:childTnLst>
                                    <p:set>
                                      <p:cBhvr>
                                        <p:cTn id="186" dur="1" fill="hold">
                                          <p:stCondLst>
                                            <p:cond delay="0"/>
                                          </p:stCondLst>
                                        </p:cTn>
                                        <p:tgtEl>
                                          <p:spTgt spid="60"/>
                                        </p:tgtEl>
                                        <p:attrNameLst>
                                          <p:attrName>style.visibility</p:attrName>
                                        </p:attrNameLst>
                                      </p:cBhvr>
                                      <p:to>
                                        <p:strVal val="visible"/>
                                      </p:to>
                                    </p:set>
                                    <p:anim calcmode="lin" valueType="num">
                                      <p:cBhvr additive="base">
                                        <p:cTn id="187" dur="500" fill="hold"/>
                                        <p:tgtEl>
                                          <p:spTgt spid="60"/>
                                        </p:tgtEl>
                                        <p:attrNameLst>
                                          <p:attrName>ppt_x</p:attrName>
                                        </p:attrNameLst>
                                      </p:cBhvr>
                                      <p:tavLst>
                                        <p:tav tm="0">
                                          <p:val>
                                            <p:strVal val="#ppt_x"/>
                                          </p:val>
                                        </p:tav>
                                        <p:tav tm="100000">
                                          <p:val>
                                            <p:strVal val="#ppt_x"/>
                                          </p:val>
                                        </p:tav>
                                      </p:tavLst>
                                    </p:anim>
                                    <p:anim calcmode="lin" valueType="num">
                                      <p:cBhvr additive="base">
                                        <p:cTn id="188" dur="500" fill="hold"/>
                                        <p:tgtEl>
                                          <p:spTgt spid="60"/>
                                        </p:tgtEl>
                                        <p:attrNameLst>
                                          <p:attrName>ppt_y</p:attrName>
                                        </p:attrNameLst>
                                      </p:cBhvr>
                                      <p:tavLst>
                                        <p:tav tm="0">
                                          <p:val>
                                            <p:strVal val="1+#ppt_h/2"/>
                                          </p:val>
                                        </p:tav>
                                        <p:tav tm="100000">
                                          <p:val>
                                            <p:strVal val="#ppt_y"/>
                                          </p:val>
                                        </p:tav>
                                      </p:tavLst>
                                    </p:anim>
                                  </p:childTnLst>
                                </p:cTn>
                              </p:par>
                              <p:par>
                                <p:cTn id="189" presetID="2" presetClass="entr" presetSubtype="4" fill="hold" nodeType="withEffect">
                                  <p:stCondLst>
                                    <p:cond delay="0"/>
                                  </p:stCondLst>
                                  <p:childTnLst>
                                    <p:set>
                                      <p:cBhvr>
                                        <p:cTn id="190" dur="1" fill="hold">
                                          <p:stCondLst>
                                            <p:cond delay="0"/>
                                          </p:stCondLst>
                                        </p:cTn>
                                        <p:tgtEl>
                                          <p:spTgt spid="61"/>
                                        </p:tgtEl>
                                        <p:attrNameLst>
                                          <p:attrName>style.visibility</p:attrName>
                                        </p:attrNameLst>
                                      </p:cBhvr>
                                      <p:to>
                                        <p:strVal val="visible"/>
                                      </p:to>
                                    </p:set>
                                    <p:anim calcmode="lin" valueType="num">
                                      <p:cBhvr additive="base">
                                        <p:cTn id="191" dur="500" fill="hold"/>
                                        <p:tgtEl>
                                          <p:spTgt spid="61"/>
                                        </p:tgtEl>
                                        <p:attrNameLst>
                                          <p:attrName>ppt_x</p:attrName>
                                        </p:attrNameLst>
                                      </p:cBhvr>
                                      <p:tavLst>
                                        <p:tav tm="0">
                                          <p:val>
                                            <p:strVal val="#ppt_x"/>
                                          </p:val>
                                        </p:tav>
                                        <p:tav tm="100000">
                                          <p:val>
                                            <p:strVal val="#ppt_x"/>
                                          </p:val>
                                        </p:tav>
                                      </p:tavLst>
                                    </p:anim>
                                    <p:anim calcmode="lin" valueType="num">
                                      <p:cBhvr additive="base">
                                        <p:cTn id="192" dur="500" fill="hold"/>
                                        <p:tgtEl>
                                          <p:spTgt spid="61"/>
                                        </p:tgtEl>
                                        <p:attrNameLst>
                                          <p:attrName>ppt_y</p:attrName>
                                        </p:attrNameLst>
                                      </p:cBhvr>
                                      <p:tavLst>
                                        <p:tav tm="0">
                                          <p:val>
                                            <p:strVal val="1+#ppt_h/2"/>
                                          </p:val>
                                        </p:tav>
                                        <p:tav tm="100000">
                                          <p:val>
                                            <p:strVal val="#ppt_y"/>
                                          </p:val>
                                        </p:tav>
                                      </p:tavLst>
                                    </p:anim>
                                  </p:childTnLst>
                                </p:cTn>
                              </p:par>
                              <p:par>
                                <p:cTn id="193" presetID="2" presetClass="entr" presetSubtype="4" fill="hold" nodeType="withEffect">
                                  <p:stCondLst>
                                    <p:cond delay="0"/>
                                  </p:stCondLst>
                                  <p:childTnLst>
                                    <p:set>
                                      <p:cBhvr>
                                        <p:cTn id="194" dur="1" fill="hold">
                                          <p:stCondLst>
                                            <p:cond delay="0"/>
                                          </p:stCondLst>
                                        </p:cTn>
                                        <p:tgtEl>
                                          <p:spTgt spid="62"/>
                                        </p:tgtEl>
                                        <p:attrNameLst>
                                          <p:attrName>style.visibility</p:attrName>
                                        </p:attrNameLst>
                                      </p:cBhvr>
                                      <p:to>
                                        <p:strVal val="visible"/>
                                      </p:to>
                                    </p:set>
                                    <p:anim calcmode="lin" valueType="num">
                                      <p:cBhvr additive="base">
                                        <p:cTn id="195" dur="500" fill="hold"/>
                                        <p:tgtEl>
                                          <p:spTgt spid="62"/>
                                        </p:tgtEl>
                                        <p:attrNameLst>
                                          <p:attrName>ppt_x</p:attrName>
                                        </p:attrNameLst>
                                      </p:cBhvr>
                                      <p:tavLst>
                                        <p:tav tm="0">
                                          <p:val>
                                            <p:strVal val="#ppt_x"/>
                                          </p:val>
                                        </p:tav>
                                        <p:tav tm="100000">
                                          <p:val>
                                            <p:strVal val="#ppt_x"/>
                                          </p:val>
                                        </p:tav>
                                      </p:tavLst>
                                    </p:anim>
                                    <p:anim calcmode="lin" valueType="num">
                                      <p:cBhvr additive="base">
                                        <p:cTn id="196" dur="500" fill="hold"/>
                                        <p:tgtEl>
                                          <p:spTgt spid="62"/>
                                        </p:tgtEl>
                                        <p:attrNameLst>
                                          <p:attrName>ppt_y</p:attrName>
                                        </p:attrNameLst>
                                      </p:cBhvr>
                                      <p:tavLst>
                                        <p:tav tm="0">
                                          <p:val>
                                            <p:strVal val="1+#ppt_h/2"/>
                                          </p:val>
                                        </p:tav>
                                        <p:tav tm="100000">
                                          <p:val>
                                            <p:strVal val="#ppt_y"/>
                                          </p:val>
                                        </p:tav>
                                      </p:tavLst>
                                    </p:anim>
                                  </p:childTnLst>
                                </p:cTn>
                              </p:par>
                              <p:par>
                                <p:cTn id="197" presetID="2" presetClass="entr" presetSubtype="4" fill="hold" nodeType="withEffect">
                                  <p:stCondLst>
                                    <p:cond delay="0"/>
                                  </p:stCondLst>
                                  <p:childTnLst>
                                    <p:set>
                                      <p:cBhvr>
                                        <p:cTn id="198" dur="1" fill="hold">
                                          <p:stCondLst>
                                            <p:cond delay="0"/>
                                          </p:stCondLst>
                                        </p:cTn>
                                        <p:tgtEl>
                                          <p:spTgt spid="63"/>
                                        </p:tgtEl>
                                        <p:attrNameLst>
                                          <p:attrName>style.visibility</p:attrName>
                                        </p:attrNameLst>
                                      </p:cBhvr>
                                      <p:to>
                                        <p:strVal val="visible"/>
                                      </p:to>
                                    </p:set>
                                    <p:anim calcmode="lin" valueType="num">
                                      <p:cBhvr additive="base">
                                        <p:cTn id="199" dur="500" fill="hold"/>
                                        <p:tgtEl>
                                          <p:spTgt spid="63"/>
                                        </p:tgtEl>
                                        <p:attrNameLst>
                                          <p:attrName>ppt_x</p:attrName>
                                        </p:attrNameLst>
                                      </p:cBhvr>
                                      <p:tavLst>
                                        <p:tav tm="0">
                                          <p:val>
                                            <p:strVal val="#ppt_x"/>
                                          </p:val>
                                        </p:tav>
                                        <p:tav tm="100000">
                                          <p:val>
                                            <p:strVal val="#ppt_x"/>
                                          </p:val>
                                        </p:tav>
                                      </p:tavLst>
                                    </p:anim>
                                    <p:anim calcmode="lin" valueType="num">
                                      <p:cBhvr additive="base">
                                        <p:cTn id="200" dur="500" fill="hold"/>
                                        <p:tgtEl>
                                          <p:spTgt spid="63"/>
                                        </p:tgtEl>
                                        <p:attrNameLst>
                                          <p:attrName>ppt_y</p:attrName>
                                        </p:attrNameLst>
                                      </p:cBhvr>
                                      <p:tavLst>
                                        <p:tav tm="0">
                                          <p:val>
                                            <p:strVal val="1+#ppt_h/2"/>
                                          </p:val>
                                        </p:tav>
                                        <p:tav tm="100000">
                                          <p:val>
                                            <p:strVal val="#ppt_y"/>
                                          </p:val>
                                        </p:tav>
                                      </p:tavLst>
                                    </p:anim>
                                  </p:childTnLst>
                                </p:cTn>
                              </p:par>
                              <p:par>
                                <p:cTn id="201" presetID="2" presetClass="entr" presetSubtype="4" fill="hold" nodeType="withEffect">
                                  <p:stCondLst>
                                    <p:cond delay="0"/>
                                  </p:stCondLst>
                                  <p:childTnLst>
                                    <p:set>
                                      <p:cBhvr>
                                        <p:cTn id="202" dur="1" fill="hold">
                                          <p:stCondLst>
                                            <p:cond delay="0"/>
                                          </p:stCondLst>
                                        </p:cTn>
                                        <p:tgtEl>
                                          <p:spTgt spid="64"/>
                                        </p:tgtEl>
                                        <p:attrNameLst>
                                          <p:attrName>style.visibility</p:attrName>
                                        </p:attrNameLst>
                                      </p:cBhvr>
                                      <p:to>
                                        <p:strVal val="visible"/>
                                      </p:to>
                                    </p:set>
                                    <p:anim calcmode="lin" valueType="num">
                                      <p:cBhvr additive="base">
                                        <p:cTn id="203" dur="500" fill="hold"/>
                                        <p:tgtEl>
                                          <p:spTgt spid="64"/>
                                        </p:tgtEl>
                                        <p:attrNameLst>
                                          <p:attrName>ppt_x</p:attrName>
                                        </p:attrNameLst>
                                      </p:cBhvr>
                                      <p:tavLst>
                                        <p:tav tm="0">
                                          <p:val>
                                            <p:strVal val="#ppt_x"/>
                                          </p:val>
                                        </p:tav>
                                        <p:tav tm="100000">
                                          <p:val>
                                            <p:strVal val="#ppt_x"/>
                                          </p:val>
                                        </p:tav>
                                      </p:tavLst>
                                    </p:anim>
                                    <p:anim calcmode="lin" valueType="num">
                                      <p:cBhvr additive="base">
                                        <p:cTn id="204" dur="500" fill="hold"/>
                                        <p:tgtEl>
                                          <p:spTgt spid="64"/>
                                        </p:tgtEl>
                                        <p:attrNameLst>
                                          <p:attrName>ppt_y</p:attrName>
                                        </p:attrNameLst>
                                      </p:cBhvr>
                                      <p:tavLst>
                                        <p:tav tm="0">
                                          <p:val>
                                            <p:strVal val="1+#ppt_h/2"/>
                                          </p:val>
                                        </p:tav>
                                        <p:tav tm="100000">
                                          <p:val>
                                            <p:strVal val="#ppt_y"/>
                                          </p:val>
                                        </p:tav>
                                      </p:tavLst>
                                    </p:anim>
                                  </p:childTnLst>
                                </p:cTn>
                              </p:par>
                              <p:par>
                                <p:cTn id="205" presetID="2" presetClass="entr" presetSubtype="4" fill="hold" nodeType="withEffect">
                                  <p:stCondLst>
                                    <p:cond delay="0"/>
                                  </p:stCondLst>
                                  <p:childTnLst>
                                    <p:set>
                                      <p:cBhvr>
                                        <p:cTn id="206" dur="1" fill="hold">
                                          <p:stCondLst>
                                            <p:cond delay="0"/>
                                          </p:stCondLst>
                                        </p:cTn>
                                        <p:tgtEl>
                                          <p:spTgt spid="65"/>
                                        </p:tgtEl>
                                        <p:attrNameLst>
                                          <p:attrName>style.visibility</p:attrName>
                                        </p:attrNameLst>
                                      </p:cBhvr>
                                      <p:to>
                                        <p:strVal val="visible"/>
                                      </p:to>
                                    </p:set>
                                    <p:anim calcmode="lin" valueType="num">
                                      <p:cBhvr additive="base">
                                        <p:cTn id="207" dur="500" fill="hold"/>
                                        <p:tgtEl>
                                          <p:spTgt spid="65"/>
                                        </p:tgtEl>
                                        <p:attrNameLst>
                                          <p:attrName>ppt_x</p:attrName>
                                        </p:attrNameLst>
                                      </p:cBhvr>
                                      <p:tavLst>
                                        <p:tav tm="0">
                                          <p:val>
                                            <p:strVal val="#ppt_x"/>
                                          </p:val>
                                        </p:tav>
                                        <p:tav tm="100000">
                                          <p:val>
                                            <p:strVal val="#ppt_x"/>
                                          </p:val>
                                        </p:tav>
                                      </p:tavLst>
                                    </p:anim>
                                    <p:anim calcmode="lin" valueType="num">
                                      <p:cBhvr additive="base">
                                        <p:cTn id="208" dur="500" fill="hold"/>
                                        <p:tgtEl>
                                          <p:spTgt spid="65"/>
                                        </p:tgtEl>
                                        <p:attrNameLst>
                                          <p:attrName>ppt_y</p:attrName>
                                        </p:attrNameLst>
                                      </p:cBhvr>
                                      <p:tavLst>
                                        <p:tav tm="0">
                                          <p:val>
                                            <p:strVal val="1+#ppt_h/2"/>
                                          </p:val>
                                        </p:tav>
                                        <p:tav tm="100000">
                                          <p:val>
                                            <p:strVal val="#ppt_y"/>
                                          </p:val>
                                        </p:tav>
                                      </p:tavLst>
                                    </p:anim>
                                  </p:childTnLst>
                                </p:cTn>
                              </p:par>
                              <p:par>
                                <p:cTn id="209" presetID="2" presetClass="entr" presetSubtype="4" fill="hold" nodeType="withEffect">
                                  <p:stCondLst>
                                    <p:cond delay="0"/>
                                  </p:stCondLst>
                                  <p:childTnLst>
                                    <p:set>
                                      <p:cBhvr>
                                        <p:cTn id="210" dur="1" fill="hold">
                                          <p:stCondLst>
                                            <p:cond delay="0"/>
                                          </p:stCondLst>
                                        </p:cTn>
                                        <p:tgtEl>
                                          <p:spTgt spid="66"/>
                                        </p:tgtEl>
                                        <p:attrNameLst>
                                          <p:attrName>style.visibility</p:attrName>
                                        </p:attrNameLst>
                                      </p:cBhvr>
                                      <p:to>
                                        <p:strVal val="visible"/>
                                      </p:to>
                                    </p:set>
                                    <p:anim calcmode="lin" valueType="num">
                                      <p:cBhvr additive="base">
                                        <p:cTn id="211" dur="500" fill="hold"/>
                                        <p:tgtEl>
                                          <p:spTgt spid="66"/>
                                        </p:tgtEl>
                                        <p:attrNameLst>
                                          <p:attrName>ppt_x</p:attrName>
                                        </p:attrNameLst>
                                      </p:cBhvr>
                                      <p:tavLst>
                                        <p:tav tm="0">
                                          <p:val>
                                            <p:strVal val="#ppt_x"/>
                                          </p:val>
                                        </p:tav>
                                        <p:tav tm="100000">
                                          <p:val>
                                            <p:strVal val="#ppt_x"/>
                                          </p:val>
                                        </p:tav>
                                      </p:tavLst>
                                    </p:anim>
                                    <p:anim calcmode="lin" valueType="num">
                                      <p:cBhvr additive="base">
                                        <p:cTn id="212" dur="500" fill="hold"/>
                                        <p:tgtEl>
                                          <p:spTgt spid="66"/>
                                        </p:tgtEl>
                                        <p:attrNameLst>
                                          <p:attrName>ppt_y</p:attrName>
                                        </p:attrNameLst>
                                      </p:cBhvr>
                                      <p:tavLst>
                                        <p:tav tm="0">
                                          <p:val>
                                            <p:strVal val="1+#ppt_h/2"/>
                                          </p:val>
                                        </p:tav>
                                        <p:tav tm="100000">
                                          <p:val>
                                            <p:strVal val="#ppt_y"/>
                                          </p:val>
                                        </p:tav>
                                      </p:tavLst>
                                    </p:anim>
                                  </p:childTnLst>
                                </p:cTn>
                              </p:par>
                              <p:par>
                                <p:cTn id="213" presetID="2" presetClass="entr" presetSubtype="4" fill="hold" nodeType="withEffect">
                                  <p:stCondLst>
                                    <p:cond delay="0"/>
                                  </p:stCondLst>
                                  <p:childTnLst>
                                    <p:set>
                                      <p:cBhvr>
                                        <p:cTn id="214" dur="1" fill="hold">
                                          <p:stCondLst>
                                            <p:cond delay="0"/>
                                          </p:stCondLst>
                                        </p:cTn>
                                        <p:tgtEl>
                                          <p:spTgt spid="67"/>
                                        </p:tgtEl>
                                        <p:attrNameLst>
                                          <p:attrName>style.visibility</p:attrName>
                                        </p:attrNameLst>
                                      </p:cBhvr>
                                      <p:to>
                                        <p:strVal val="visible"/>
                                      </p:to>
                                    </p:set>
                                    <p:anim calcmode="lin" valueType="num">
                                      <p:cBhvr additive="base">
                                        <p:cTn id="215" dur="500" fill="hold"/>
                                        <p:tgtEl>
                                          <p:spTgt spid="67"/>
                                        </p:tgtEl>
                                        <p:attrNameLst>
                                          <p:attrName>ppt_x</p:attrName>
                                        </p:attrNameLst>
                                      </p:cBhvr>
                                      <p:tavLst>
                                        <p:tav tm="0">
                                          <p:val>
                                            <p:strVal val="#ppt_x"/>
                                          </p:val>
                                        </p:tav>
                                        <p:tav tm="100000">
                                          <p:val>
                                            <p:strVal val="#ppt_x"/>
                                          </p:val>
                                        </p:tav>
                                      </p:tavLst>
                                    </p:anim>
                                    <p:anim calcmode="lin" valueType="num">
                                      <p:cBhvr additive="base">
                                        <p:cTn id="216" dur="500" fill="hold"/>
                                        <p:tgtEl>
                                          <p:spTgt spid="67"/>
                                        </p:tgtEl>
                                        <p:attrNameLst>
                                          <p:attrName>ppt_y</p:attrName>
                                        </p:attrNameLst>
                                      </p:cBhvr>
                                      <p:tavLst>
                                        <p:tav tm="0">
                                          <p:val>
                                            <p:strVal val="1+#ppt_h/2"/>
                                          </p:val>
                                        </p:tav>
                                        <p:tav tm="100000">
                                          <p:val>
                                            <p:strVal val="#ppt_y"/>
                                          </p:val>
                                        </p:tav>
                                      </p:tavLst>
                                    </p:anim>
                                  </p:childTnLst>
                                </p:cTn>
                              </p:par>
                              <p:par>
                                <p:cTn id="217" presetID="2" presetClass="entr" presetSubtype="4" fill="hold" nodeType="withEffect">
                                  <p:stCondLst>
                                    <p:cond delay="0"/>
                                  </p:stCondLst>
                                  <p:childTnLst>
                                    <p:set>
                                      <p:cBhvr>
                                        <p:cTn id="218" dur="1" fill="hold">
                                          <p:stCondLst>
                                            <p:cond delay="0"/>
                                          </p:stCondLst>
                                        </p:cTn>
                                        <p:tgtEl>
                                          <p:spTgt spid="68"/>
                                        </p:tgtEl>
                                        <p:attrNameLst>
                                          <p:attrName>style.visibility</p:attrName>
                                        </p:attrNameLst>
                                      </p:cBhvr>
                                      <p:to>
                                        <p:strVal val="visible"/>
                                      </p:to>
                                    </p:set>
                                    <p:anim calcmode="lin" valueType="num">
                                      <p:cBhvr additive="base">
                                        <p:cTn id="219" dur="500" fill="hold"/>
                                        <p:tgtEl>
                                          <p:spTgt spid="68"/>
                                        </p:tgtEl>
                                        <p:attrNameLst>
                                          <p:attrName>ppt_x</p:attrName>
                                        </p:attrNameLst>
                                      </p:cBhvr>
                                      <p:tavLst>
                                        <p:tav tm="0">
                                          <p:val>
                                            <p:strVal val="#ppt_x"/>
                                          </p:val>
                                        </p:tav>
                                        <p:tav tm="100000">
                                          <p:val>
                                            <p:strVal val="#ppt_x"/>
                                          </p:val>
                                        </p:tav>
                                      </p:tavLst>
                                    </p:anim>
                                    <p:anim calcmode="lin" valueType="num">
                                      <p:cBhvr additive="base">
                                        <p:cTn id="220" dur="500" fill="hold"/>
                                        <p:tgtEl>
                                          <p:spTgt spid="68"/>
                                        </p:tgtEl>
                                        <p:attrNameLst>
                                          <p:attrName>ppt_y</p:attrName>
                                        </p:attrNameLst>
                                      </p:cBhvr>
                                      <p:tavLst>
                                        <p:tav tm="0">
                                          <p:val>
                                            <p:strVal val="1+#ppt_h/2"/>
                                          </p:val>
                                        </p:tav>
                                        <p:tav tm="100000">
                                          <p:val>
                                            <p:strVal val="#ppt_y"/>
                                          </p:val>
                                        </p:tav>
                                      </p:tavLst>
                                    </p:anim>
                                  </p:childTnLst>
                                </p:cTn>
                              </p:par>
                              <p:par>
                                <p:cTn id="221" presetID="2" presetClass="entr" presetSubtype="4" fill="hold" nodeType="withEffect">
                                  <p:stCondLst>
                                    <p:cond delay="0"/>
                                  </p:stCondLst>
                                  <p:childTnLst>
                                    <p:set>
                                      <p:cBhvr>
                                        <p:cTn id="222" dur="1" fill="hold">
                                          <p:stCondLst>
                                            <p:cond delay="0"/>
                                          </p:stCondLst>
                                        </p:cTn>
                                        <p:tgtEl>
                                          <p:spTgt spid="69"/>
                                        </p:tgtEl>
                                        <p:attrNameLst>
                                          <p:attrName>style.visibility</p:attrName>
                                        </p:attrNameLst>
                                      </p:cBhvr>
                                      <p:to>
                                        <p:strVal val="visible"/>
                                      </p:to>
                                    </p:set>
                                    <p:anim calcmode="lin" valueType="num">
                                      <p:cBhvr additive="base">
                                        <p:cTn id="223" dur="500" fill="hold"/>
                                        <p:tgtEl>
                                          <p:spTgt spid="69"/>
                                        </p:tgtEl>
                                        <p:attrNameLst>
                                          <p:attrName>ppt_x</p:attrName>
                                        </p:attrNameLst>
                                      </p:cBhvr>
                                      <p:tavLst>
                                        <p:tav tm="0">
                                          <p:val>
                                            <p:strVal val="#ppt_x"/>
                                          </p:val>
                                        </p:tav>
                                        <p:tav tm="100000">
                                          <p:val>
                                            <p:strVal val="#ppt_x"/>
                                          </p:val>
                                        </p:tav>
                                      </p:tavLst>
                                    </p:anim>
                                    <p:anim calcmode="lin" valueType="num">
                                      <p:cBhvr additive="base">
                                        <p:cTn id="224" dur="500" fill="hold"/>
                                        <p:tgtEl>
                                          <p:spTgt spid="69"/>
                                        </p:tgtEl>
                                        <p:attrNameLst>
                                          <p:attrName>ppt_y</p:attrName>
                                        </p:attrNameLst>
                                      </p:cBhvr>
                                      <p:tavLst>
                                        <p:tav tm="0">
                                          <p:val>
                                            <p:strVal val="1+#ppt_h/2"/>
                                          </p:val>
                                        </p:tav>
                                        <p:tav tm="100000">
                                          <p:val>
                                            <p:strVal val="#ppt_y"/>
                                          </p:val>
                                        </p:tav>
                                      </p:tavLst>
                                    </p:anim>
                                  </p:childTnLst>
                                </p:cTn>
                              </p:par>
                              <p:par>
                                <p:cTn id="225" presetID="2" presetClass="entr" presetSubtype="4" fill="hold" nodeType="withEffect">
                                  <p:stCondLst>
                                    <p:cond delay="0"/>
                                  </p:stCondLst>
                                  <p:childTnLst>
                                    <p:set>
                                      <p:cBhvr>
                                        <p:cTn id="226" dur="1" fill="hold">
                                          <p:stCondLst>
                                            <p:cond delay="0"/>
                                          </p:stCondLst>
                                        </p:cTn>
                                        <p:tgtEl>
                                          <p:spTgt spid="70"/>
                                        </p:tgtEl>
                                        <p:attrNameLst>
                                          <p:attrName>style.visibility</p:attrName>
                                        </p:attrNameLst>
                                      </p:cBhvr>
                                      <p:to>
                                        <p:strVal val="visible"/>
                                      </p:to>
                                    </p:set>
                                    <p:anim calcmode="lin" valueType="num">
                                      <p:cBhvr additive="base">
                                        <p:cTn id="227" dur="500" fill="hold"/>
                                        <p:tgtEl>
                                          <p:spTgt spid="70"/>
                                        </p:tgtEl>
                                        <p:attrNameLst>
                                          <p:attrName>ppt_x</p:attrName>
                                        </p:attrNameLst>
                                      </p:cBhvr>
                                      <p:tavLst>
                                        <p:tav tm="0">
                                          <p:val>
                                            <p:strVal val="#ppt_x"/>
                                          </p:val>
                                        </p:tav>
                                        <p:tav tm="100000">
                                          <p:val>
                                            <p:strVal val="#ppt_x"/>
                                          </p:val>
                                        </p:tav>
                                      </p:tavLst>
                                    </p:anim>
                                    <p:anim calcmode="lin" valueType="num">
                                      <p:cBhvr additive="base">
                                        <p:cTn id="228" dur="500" fill="hold"/>
                                        <p:tgtEl>
                                          <p:spTgt spid="70"/>
                                        </p:tgtEl>
                                        <p:attrNameLst>
                                          <p:attrName>ppt_y</p:attrName>
                                        </p:attrNameLst>
                                      </p:cBhvr>
                                      <p:tavLst>
                                        <p:tav tm="0">
                                          <p:val>
                                            <p:strVal val="1+#ppt_h/2"/>
                                          </p:val>
                                        </p:tav>
                                        <p:tav tm="100000">
                                          <p:val>
                                            <p:strVal val="#ppt_y"/>
                                          </p:val>
                                        </p:tav>
                                      </p:tavLst>
                                    </p:anim>
                                  </p:childTnLst>
                                </p:cTn>
                              </p:par>
                              <p:par>
                                <p:cTn id="229" presetID="2" presetClass="entr" presetSubtype="4" fill="hold" nodeType="withEffect">
                                  <p:stCondLst>
                                    <p:cond delay="0"/>
                                  </p:stCondLst>
                                  <p:childTnLst>
                                    <p:set>
                                      <p:cBhvr>
                                        <p:cTn id="230" dur="1" fill="hold">
                                          <p:stCondLst>
                                            <p:cond delay="0"/>
                                          </p:stCondLst>
                                        </p:cTn>
                                        <p:tgtEl>
                                          <p:spTgt spid="53"/>
                                        </p:tgtEl>
                                        <p:attrNameLst>
                                          <p:attrName>style.visibility</p:attrName>
                                        </p:attrNameLst>
                                      </p:cBhvr>
                                      <p:to>
                                        <p:strVal val="visible"/>
                                      </p:to>
                                    </p:set>
                                    <p:anim calcmode="lin" valueType="num">
                                      <p:cBhvr additive="base">
                                        <p:cTn id="231" dur="500" fill="hold"/>
                                        <p:tgtEl>
                                          <p:spTgt spid="53"/>
                                        </p:tgtEl>
                                        <p:attrNameLst>
                                          <p:attrName>ppt_x</p:attrName>
                                        </p:attrNameLst>
                                      </p:cBhvr>
                                      <p:tavLst>
                                        <p:tav tm="0">
                                          <p:val>
                                            <p:strVal val="#ppt_x"/>
                                          </p:val>
                                        </p:tav>
                                        <p:tav tm="100000">
                                          <p:val>
                                            <p:strVal val="#ppt_x"/>
                                          </p:val>
                                        </p:tav>
                                      </p:tavLst>
                                    </p:anim>
                                    <p:anim calcmode="lin" valueType="num">
                                      <p:cBhvr additive="base">
                                        <p:cTn id="232"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233" fill="hold">
                      <p:stCondLst>
                        <p:cond delay="indefinite"/>
                      </p:stCondLst>
                      <p:childTnLst>
                        <p:par>
                          <p:cTn id="234" fill="hold">
                            <p:stCondLst>
                              <p:cond delay="0"/>
                            </p:stCondLst>
                            <p:childTnLst>
                              <p:par>
                                <p:cTn id="235" presetID="1" presetClass="emph" presetSubtype="2" fill="hold" nodeType="clickEffect">
                                  <p:stCondLst>
                                    <p:cond delay="0"/>
                                  </p:stCondLst>
                                  <p:childTnLst>
                                    <p:animClr clrSpc="rgb" dir="cw">
                                      <p:cBhvr>
                                        <p:cTn id="236" dur="2000" fill="hold"/>
                                        <p:tgtEl>
                                          <p:spTgt spid="38"/>
                                        </p:tgtEl>
                                        <p:attrNameLst>
                                          <p:attrName>fillcolor</p:attrName>
                                        </p:attrNameLst>
                                      </p:cBhvr>
                                      <p:to>
                                        <a:schemeClr val="accent2"/>
                                      </p:to>
                                    </p:animClr>
                                    <p:set>
                                      <p:cBhvr>
                                        <p:cTn id="237" dur="2000" fill="hold"/>
                                        <p:tgtEl>
                                          <p:spTgt spid="38"/>
                                        </p:tgtEl>
                                        <p:attrNameLst>
                                          <p:attrName>fill.type</p:attrName>
                                        </p:attrNameLst>
                                      </p:cBhvr>
                                      <p:to>
                                        <p:strVal val="solid"/>
                                      </p:to>
                                    </p:set>
                                    <p:set>
                                      <p:cBhvr>
                                        <p:cTn id="238" dur="2000" fill="hold"/>
                                        <p:tgtEl>
                                          <p:spTgt spid="38"/>
                                        </p:tgtEl>
                                        <p:attrNameLst>
                                          <p:attrName>fill.on</p:attrName>
                                        </p:attrNameLst>
                                      </p:cBhvr>
                                      <p:to>
                                        <p:strVal val="true"/>
                                      </p:to>
                                    </p:set>
                                  </p:childTnLst>
                                  <p:subTnLst>
                                    <p:audio>
                                      <p:cMediaNode>
                                        <p:cTn display="0" masterRel="sameClick">
                                          <p:stCondLst>
                                            <p:cond evt="begin" delay="0">
                                              <p:tn val="235"/>
                                            </p:cond>
                                          </p:stCondLst>
                                          <p:endCondLst>
                                            <p:cond evt="onStopAudio" delay="0">
                                              <p:tgtEl>
                                                <p:sldTgt/>
                                              </p:tgtEl>
                                            </p:cond>
                                          </p:endCondLst>
                                        </p:cTn>
                                        <p:tgtEl>
                                          <p:sndTgt r:embed="rId4" name="t1_w6_s8_2.wav"/>
                                        </p:tgtEl>
                                      </p:cMediaNode>
                                    </p:audio>
                                  </p:subTnLst>
                                </p:cTn>
                              </p:par>
                            </p:childTnLst>
                          </p:cTn>
                        </p:par>
                      </p:childTnLst>
                    </p:cTn>
                  </p:par>
                  <p:par>
                    <p:cTn id="239" fill="hold">
                      <p:stCondLst>
                        <p:cond delay="indefinite"/>
                      </p:stCondLst>
                      <p:childTnLst>
                        <p:par>
                          <p:cTn id="240" fill="hold">
                            <p:stCondLst>
                              <p:cond delay="0"/>
                            </p:stCondLst>
                            <p:childTnLst>
                              <p:par>
                                <p:cTn id="241" presetID="1" presetClass="entr" presetSubtype="0" fill="hold" grpId="0" nodeType="clickEffect">
                                  <p:stCondLst>
                                    <p:cond delay="0"/>
                                  </p:stCondLst>
                                  <p:childTnLst>
                                    <p:set>
                                      <p:cBhvr>
                                        <p:cTn id="242"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38" grpId="0" animBg="1"/>
      <p:bldP spid="7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10687983" y="882291"/>
            <a:ext cx="1399358" cy="400110"/>
          </a:xfrm>
          <a:noFill/>
        </p:spPr>
        <p:txBody>
          <a:bodyPr>
            <a:normAutofit/>
          </a:bodyPr>
          <a:lstStyle/>
          <a:p>
            <a:pPr algn="ctr"/>
            <a:r>
              <a:rPr lang="en-GB" sz="400" b="1" dirty="0" err="1">
                <a:solidFill>
                  <a:schemeClr val="bg1"/>
                </a:solidFill>
                <a:latin typeface="Century Gothic" panose="020B0502020202020204" pitchFamily="34" charset="0"/>
              </a:rPr>
              <a:t>escuchar</a:t>
            </a:r>
            <a:endParaRPr lang="en-GB" sz="900" b="1" dirty="0">
              <a:solidFill>
                <a:schemeClr val="bg1"/>
              </a:solidFill>
              <a:latin typeface="Century Gothic" panose="020B0502020202020204" pitchFamily="34" charset="0"/>
            </a:endParaRPr>
          </a:p>
        </p:txBody>
      </p:sp>
      <p:sp>
        <p:nvSpPr>
          <p:cNvPr id="70" name="TextBox 69">
            <a:extLst>
              <a:ext uri="{FF2B5EF4-FFF2-40B4-BE49-F238E27FC236}">
                <a16:creationId xmlns:a16="http://schemas.microsoft.com/office/drawing/2014/main" id="{3548F049-C3A2-4E98-8B0E-EC5251B50731}"/>
              </a:ext>
            </a:extLst>
          </p:cNvPr>
          <p:cNvSpPr txBox="1"/>
          <p:nvPr/>
        </p:nvSpPr>
        <p:spPr>
          <a:xfrm>
            <a:off x="365583" y="1476922"/>
            <a:ext cx="609946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1. _______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elegante</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siempre</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endParaRPr kumimoji="0" lang="en-GB" sz="2800" b="0" i="0" u="none" strike="noStrike" kern="0" cap="none" spc="0" normalizeH="0" baseline="0" noProof="0" dirty="0">
              <a:ln>
                <a:noFill/>
              </a:ln>
              <a:solidFill>
                <a:srgbClr val="002060"/>
              </a:solidFill>
              <a:effectLst/>
              <a:uLnTx/>
              <a:uFillTx/>
              <a:latin typeface="Arial"/>
              <a:cs typeface="Arial"/>
              <a:sym typeface="Arial"/>
            </a:endParaRPr>
          </a:p>
        </p:txBody>
      </p:sp>
      <p:sp>
        <p:nvSpPr>
          <p:cNvPr id="71" name="Google Shape;713;p54">
            <a:extLst>
              <a:ext uri="{FF2B5EF4-FFF2-40B4-BE49-F238E27FC236}">
                <a16:creationId xmlns:a16="http://schemas.microsoft.com/office/drawing/2014/main" id="{787E0100-ED46-422C-85FF-81F62CCDFC97}"/>
              </a:ext>
            </a:extLst>
          </p:cNvPr>
          <p:cNvSpPr/>
          <p:nvPr/>
        </p:nvSpPr>
        <p:spPr>
          <a:xfrm>
            <a:off x="11024515" y="2914072"/>
            <a:ext cx="466271" cy="799993"/>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900" b="1" i="0" u="none" strike="noStrike" kern="0" cap="none" spc="0" normalizeH="0" baseline="0" noProof="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cs typeface="Arial"/>
                <a:sym typeface="Arial"/>
              </a:rPr>
              <a:t>3</a:t>
            </a:r>
          </a:p>
        </p:txBody>
      </p:sp>
      <p:sp>
        <p:nvSpPr>
          <p:cNvPr id="72" name="Google Shape;714;p54">
            <a:extLst>
              <a:ext uri="{FF2B5EF4-FFF2-40B4-BE49-F238E27FC236}">
                <a16:creationId xmlns:a16="http://schemas.microsoft.com/office/drawing/2014/main" id="{24CE2669-41A8-494F-A486-62E85939484E}"/>
              </a:ext>
            </a:extLst>
          </p:cNvPr>
          <p:cNvSpPr/>
          <p:nvPr/>
        </p:nvSpPr>
        <p:spPr>
          <a:xfrm>
            <a:off x="10984398" y="3900499"/>
            <a:ext cx="469619" cy="799993"/>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900" b="1" i="0" u="none" strike="noStrike" kern="0" cap="none" spc="0" normalizeH="0" baseline="0" noProof="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cs typeface="Arial"/>
                <a:sym typeface="Arial"/>
              </a:rPr>
              <a:t>2</a:t>
            </a:r>
          </a:p>
        </p:txBody>
      </p:sp>
      <p:sp>
        <p:nvSpPr>
          <p:cNvPr id="73" name="Google Shape;715;p54">
            <a:extLst>
              <a:ext uri="{FF2B5EF4-FFF2-40B4-BE49-F238E27FC236}">
                <a16:creationId xmlns:a16="http://schemas.microsoft.com/office/drawing/2014/main" id="{18B0534E-9B64-4DF4-9B51-DB9565DA2784}"/>
              </a:ext>
            </a:extLst>
          </p:cNvPr>
          <p:cNvSpPr/>
          <p:nvPr/>
        </p:nvSpPr>
        <p:spPr>
          <a:xfrm>
            <a:off x="11027137" y="4949271"/>
            <a:ext cx="466271" cy="786510"/>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900" b="1" i="0" u="none" strike="noStrike" kern="0" cap="none" spc="0" normalizeH="0" baseline="0" noProof="0" dirty="0">
                <a:ln w="9525" cap="flat" cmpd="sng">
                  <a:solidFill>
                    <a:srgbClr val="FF3399"/>
                  </a:solidFill>
                  <a:prstDash val="solid"/>
                  <a:round/>
                  <a:headEnd type="none" w="sm" len="sm"/>
                  <a:tailEnd type="none" w="sm" len="sm"/>
                </a:ln>
                <a:solidFill>
                  <a:srgbClr val="FF3399"/>
                </a:solidFill>
                <a:effectLst/>
                <a:uLnTx/>
                <a:uFillTx/>
                <a:latin typeface="Modern Love" panose="04090805081005020601" pitchFamily="82" charset="0"/>
                <a:cs typeface="Arial"/>
                <a:sym typeface="Arial"/>
              </a:rPr>
              <a:t>1</a:t>
            </a:r>
          </a:p>
        </p:txBody>
      </p:sp>
      <p:sp>
        <p:nvSpPr>
          <p:cNvPr id="74" name="TextBox 73">
            <a:extLst>
              <a:ext uri="{FF2B5EF4-FFF2-40B4-BE49-F238E27FC236}">
                <a16:creationId xmlns:a16="http://schemas.microsoft.com/office/drawing/2014/main" id="{307CDDA9-96A8-4733-80C5-7B72EA28DE62}"/>
              </a:ext>
            </a:extLst>
          </p:cNvPr>
          <p:cNvSpPr txBox="1"/>
          <p:nvPr/>
        </p:nvSpPr>
        <p:spPr>
          <a:xfrm>
            <a:off x="9821969" y="6065609"/>
            <a:ext cx="1672253" cy="523220"/>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¡escribe!</a:t>
            </a:r>
          </a:p>
        </p:txBody>
      </p:sp>
      <p:pic>
        <p:nvPicPr>
          <p:cNvPr id="75" name="Picture 2" descr="Pen, Write, Pencil, Writing Tool, Work, Message, Blue">
            <a:extLst>
              <a:ext uri="{FF2B5EF4-FFF2-40B4-BE49-F238E27FC236}">
                <a16:creationId xmlns:a16="http://schemas.microsoft.com/office/drawing/2014/main" id="{D09732A3-8F96-40A0-9859-FC9BF30955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49872" y="6026636"/>
            <a:ext cx="523220" cy="523220"/>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75">
            <a:extLst>
              <a:ext uri="{FF2B5EF4-FFF2-40B4-BE49-F238E27FC236}">
                <a16:creationId xmlns:a16="http://schemas.microsoft.com/office/drawing/2014/main" id="{787BB609-6EFC-49A2-906E-3D9610552495}"/>
              </a:ext>
            </a:extLst>
          </p:cNvPr>
          <p:cNvSpPr txBox="1"/>
          <p:nvPr/>
        </p:nvSpPr>
        <p:spPr>
          <a:xfrm>
            <a:off x="1065606" y="1476922"/>
            <a:ext cx="80823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92D050"/>
                </a:solidFill>
                <a:effectLst/>
                <a:uLnTx/>
                <a:uFillTx/>
                <a:latin typeface="Century Gothic" panose="020B0502020202020204" pitchFamily="34" charset="0"/>
                <a:cs typeface="Arial"/>
                <a:sym typeface="Arial"/>
              </a:rPr>
              <a:t>Soy</a:t>
            </a:r>
          </a:p>
        </p:txBody>
      </p:sp>
      <p:sp>
        <p:nvSpPr>
          <p:cNvPr id="77" name="Rectangle 76">
            <a:extLst>
              <a:ext uri="{FF2B5EF4-FFF2-40B4-BE49-F238E27FC236}">
                <a16:creationId xmlns:a16="http://schemas.microsoft.com/office/drawing/2014/main" id="{607B256A-8E58-45D0-A7D7-28DAE174C9D6}"/>
              </a:ext>
            </a:extLst>
          </p:cNvPr>
          <p:cNvSpPr/>
          <p:nvPr/>
        </p:nvSpPr>
        <p:spPr>
          <a:xfrm>
            <a:off x="698592" y="3180892"/>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I am</a:t>
            </a:r>
          </a:p>
        </p:txBody>
      </p:sp>
      <p:sp>
        <p:nvSpPr>
          <p:cNvPr id="78" name="Rectangle 77">
            <a:extLst>
              <a:ext uri="{FF2B5EF4-FFF2-40B4-BE49-F238E27FC236}">
                <a16:creationId xmlns:a16="http://schemas.microsoft.com/office/drawing/2014/main" id="{F79E38CD-6B9E-482E-8544-243BA194E534}"/>
              </a:ext>
            </a:extLst>
          </p:cNvPr>
          <p:cNvSpPr/>
          <p:nvPr/>
        </p:nvSpPr>
        <p:spPr>
          <a:xfrm>
            <a:off x="3272964" y="3180891"/>
            <a:ext cx="1727902"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s/he, it is</a:t>
            </a:r>
          </a:p>
        </p:txBody>
      </p:sp>
      <p:pic>
        <p:nvPicPr>
          <p:cNvPr id="79" name="Google Shape;224;p10" descr="Ok, Check, Todo, Agenda, Icon, Symbol, Tick, To Do, Gui">
            <a:extLst>
              <a:ext uri="{FF2B5EF4-FFF2-40B4-BE49-F238E27FC236}">
                <a16:creationId xmlns:a16="http://schemas.microsoft.com/office/drawing/2014/main" id="{E1CD576F-3811-49F0-A939-C97C817F0932}"/>
              </a:ext>
            </a:extLst>
          </p:cNvPr>
          <p:cNvPicPr preferRelativeResize="0"/>
          <p:nvPr/>
        </p:nvPicPr>
        <p:blipFill rotWithShape="1">
          <a:blip r:embed="rId5">
            <a:alphaModFix/>
          </a:blip>
          <a:srcRect/>
          <a:stretch/>
        </p:blipFill>
        <p:spPr>
          <a:xfrm>
            <a:off x="1967216" y="2976774"/>
            <a:ext cx="1087351" cy="968130"/>
          </a:xfrm>
          <a:prstGeom prst="rect">
            <a:avLst/>
          </a:prstGeom>
          <a:noFill/>
          <a:ln>
            <a:noFill/>
          </a:ln>
        </p:spPr>
      </p:pic>
      <p:sp>
        <p:nvSpPr>
          <p:cNvPr id="80" name="Rectangle 79">
            <a:extLst>
              <a:ext uri="{FF2B5EF4-FFF2-40B4-BE49-F238E27FC236}">
                <a16:creationId xmlns:a16="http://schemas.microsoft.com/office/drawing/2014/main" id="{015AF0E5-7C65-488B-8C81-4003DA0C6398}"/>
              </a:ext>
            </a:extLst>
          </p:cNvPr>
          <p:cNvSpPr/>
          <p:nvPr/>
        </p:nvSpPr>
        <p:spPr>
          <a:xfrm>
            <a:off x="710191" y="4438883"/>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happy</a:t>
            </a:r>
          </a:p>
        </p:txBody>
      </p:sp>
      <p:sp>
        <p:nvSpPr>
          <p:cNvPr id="81" name="Rectangle 80">
            <a:extLst>
              <a:ext uri="{FF2B5EF4-FFF2-40B4-BE49-F238E27FC236}">
                <a16:creationId xmlns:a16="http://schemas.microsoft.com/office/drawing/2014/main" id="{26E1704E-7953-4B8A-BE86-068413392C17}"/>
              </a:ext>
            </a:extLst>
          </p:cNvPr>
          <p:cNvSpPr/>
          <p:nvPr/>
        </p:nvSpPr>
        <p:spPr>
          <a:xfrm>
            <a:off x="3284562" y="4438882"/>
            <a:ext cx="1524323"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serious</a:t>
            </a:r>
          </a:p>
        </p:txBody>
      </p:sp>
      <p:sp>
        <p:nvSpPr>
          <p:cNvPr id="82" name="Rectangle 81">
            <a:extLst>
              <a:ext uri="{FF2B5EF4-FFF2-40B4-BE49-F238E27FC236}">
                <a16:creationId xmlns:a16="http://schemas.microsoft.com/office/drawing/2014/main" id="{942B0F66-3BFD-4F02-ACA4-9D08837D55B7}"/>
              </a:ext>
            </a:extLst>
          </p:cNvPr>
          <p:cNvSpPr/>
          <p:nvPr/>
        </p:nvSpPr>
        <p:spPr>
          <a:xfrm>
            <a:off x="6057252" y="4438882"/>
            <a:ext cx="1524323"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elegant</a:t>
            </a:r>
          </a:p>
        </p:txBody>
      </p:sp>
      <p:pic>
        <p:nvPicPr>
          <p:cNvPr id="83" name="Google Shape;224;p10" descr="Ok, Check, Todo, Agenda, Icon, Symbol, Tick, To Do, Gui">
            <a:extLst>
              <a:ext uri="{FF2B5EF4-FFF2-40B4-BE49-F238E27FC236}">
                <a16:creationId xmlns:a16="http://schemas.microsoft.com/office/drawing/2014/main" id="{01FAB001-355E-44F0-8BAB-AE14D522640E}"/>
              </a:ext>
            </a:extLst>
          </p:cNvPr>
          <p:cNvPicPr preferRelativeResize="0"/>
          <p:nvPr/>
        </p:nvPicPr>
        <p:blipFill rotWithShape="1">
          <a:blip r:embed="rId5">
            <a:alphaModFix/>
          </a:blip>
          <a:srcRect/>
          <a:stretch/>
        </p:blipFill>
        <p:spPr>
          <a:xfrm>
            <a:off x="7722370" y="4216427"/>
            <a:ext cx="1087351" cy="968130"/>
          </a:xfrm>
          <a:prstGeom prst="rect">
            <a:avLst/>
          </a:prstGeom>
          <a:noFill/>
          <a:ln>
            <a:noFill/>
          </a:ln>
        </p:spPr>
      </p:pic>
      <p:sp>
        <p:nvSpPr>
          <p:cNvPr id="84" name="Rectangle 83">
            <a:extLst>
              <a:ext uri="{FF2B5EF4-FFF2-40B4-BE49-F238E27FC236}">
                <a16:creationId xmlns:a16="http://schemas.microsoft.com/office/drawing/2014/main" id="{C822ADA8-F2E4-4F04-AFB0-3BE9400B86B7}"/>
              </a:ext>
            </a:extLst>
          </p:cNvPr>
          <p:cNvSpPr/>
          <p:nvPr/>
        </p:nvSpPr>
        <p:spPr>
          <a:xfrm>
            <a:off x="710190" y="5542390"/>
            <a:ext cx="1562123"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always</a:t>
            </a:r>
          </a:p>
        </p:txBody>
      </p:sp>
      <p:sp>
        <p:nvSpPr>
          <p:cNvPr id="85" name="Rectangle 84">
            <a:extLst>
              <a:ext uri="{FF2B5EF4-FFF2-40B4-BE49-F238E27FC236}">
                <a16:creationId xmlns:a16="http://schemas.microsoft.com/office/drawing/2014/main" id="{07C1AFFF-CC98-483B-B085-E963D222E6FF}"/>
              </a:ext>
            </a:extLst>
          </p:cNvPr>
          <p:cNvSpPr/>
          <p:nvPr/>
        </p:nvSpPr>
        <p:spPr>
          <a:xfrm>
            <a:off x="3735017" y="5506021"/>
            <a:ext cx="1727902" cy="595958"/>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normally</a:t>
            </a:r>
          </a:p>
        </p:txBody>
      </p:sp>
      <p:pic>
        <p:nvPicPr>
          <p:cNvPr id="86" name="Google Shape;224;p10" descr="Ok, Check, Todo, Agenda, Icon, Symbol, Tick, To Do, Gui">
            <a:extLst>
              <a:ext uri="{FF2B5EF4-FFF2-40B4-BE49-F238E27FC236}">
                <a16:creationId xmlns:a16="http://schemas.microsoft.com/office/drawing/2014/main" id="{2EC87E2F-07AC-47F6-8A3E-7C7086348514}"/>
              </a:ext>
            </a:extLst>
          </p:cNvPr>
          <p:cNvPicPr preferRelativeResize="0"/>
          <p:nvPr/>
        </p:nvPicPr>
        <p:blipFill rotWithShape="1">
          <a:blip r:embed="rId5">
            <a:alphaModFix/>
          </a:blip>
          <a:srcRect/>
          <a:stretch/>
        </p:blipFill>
        <p:spPr>
          <a:xfrm>
            <a:off x="2327963" y="5329869"/>
            <a:ext cx="1087351" cy="968130"/>
          </a:xfrm>
          <a:prstGeom prst="rect">
            <a:avLst/>
          </a:prstGeom>
          <a:noFill/>
          <a:ln>
            <a:noFill/>
          </a:ln>
        </p:spPr>
      </p:pic>
      <p:sp>
        <p:nvSpPr>
          <p:cNvPr id="3" name="Action Button: Blank 2">
            <a:hlinkClick r:id="" action="ppaction://noaction" highlightClick="1">
              <a:snd r:embed="rId3" name="14_soyelegantesiempre.wav"/>
            </a:hlinkClick>
            <a:extLst>
              <a:ext uri="{FF2B5EF4-FFF2-40B4-BE49-F238E27FC236}">
                <a16:creationId xmlns:a16="http://schemas.microsoft.com/office/drawing/2014/main" id="{FB920493-07E4-4311-AECA-B5A0C5D2F488}"/>
              </a:ext>
            </a:extLst>
          </p:cNvPr>
          <p:cNvSpPr/>
          <p:nvPr/>
        </p:nvSpPr>
        <p:spPr>
          <a:xfrm>
            <a:off x="222333" y="1445611"/>
            <a:ext cx="503097" cy="523220"/>
          </a:xfrm>
          <a:prstGeom prst="actionButtonBlank">
            <a:avLst/>
          </a:prstGeom>
          <a:solidFill>
            <a:schemeClr val="accent1">
              <a:lumMod val="20000"/>
              <a:lumOff val="80000"/>
            </a:schemeClr>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115076"/>
                </a:solidFill>
                <a:effectLst/>
                <a:uLnTx/>
                <a:uFillTx/>
                <a:latin typeface="Century Gothic" panose="020B0502020202020204" pitchFamily="34" charset="0"/>
                <a:ea typeface="+mn-ea"/>
                <a:cs typeface="+mn-cs"/>
                <a:sym typeface="Arial"/>
              </a:rPr>
              <a:t>1</a:t>
            </a:r>
          </a:p>
        </p:txBody>
      </p:sp>
      <p:pic>
        <p:nvPicPr>
          <p:cNvPr id="87" name="Picture 86" descr="A picture containing toy, doll&#10;&#10;Description automatically generated">
            <a:extLst>
              <a:ext uri="{FF2B5EF4-FFF2-40B4-BE49-F238E27FC236}">
                <a16:creationId xmlns:a16="http://schemas.microsoft.com/office/drawing/2014/main" id="{008CE35F-E926-46DA-BD99-456F1F2811D3}"/>
              </a:ext>
            </a:extLst>
          </p:cNvPr>
          <p:cNvPicPr>
            <a:picLocks noChangeAspect="1"/>
          </p:cNvPicPr>
          <p:nvPr/>
        </p:nvPicPr>
        <p:blipFill>
          <a:blip r:embed="rId6"/>
          <a:stretch>
            <a:fillRect/>
          </a:stretch>
        </p:blipFill>
        <p:spPr>
          <a:xfrm>
            <a:off x="6921087" y="1426347"/>
            <a:ext cx="870310" cy="1968096"/>
          </a:xfrm>
          <a:prstGeom prst="rect">
            <a:avLst/>
          </a:prstGeom>
        </p:spPr>
      </p:pic>
      <p:sp>
        <p:nvSpPr>
          <p:cNvPr id="88" name="Rectangle: Rounded Corners 87">
            <a:extLst>
              <a:ext uri="{FF2B5EF4-FFF2-40B4-BE49-F238E27FC236}">
                <a16:creationId xmlns:a16="http://schemas.microsoft.com/office/drawing/2014/main" id="{1DACF1CD-F8E2-4E9E-ADE3-C188A31F0D47}"/>
              </a:ext>
            </a:extLst>
          </p:cNvPr>
          <p:cNvSpPr/>
          <p:nvPr/>
        </p:nvSpPr>
        <p:spPr>
          <a:xfrm>
            <a:off x="8388807" y="3465772"/>
            <a:ext cx="1816310" cy="522651"/>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9" name="TextBox 88">
            <a:extLst>
              <a:ext uri="{FF2B5EF4-FFF2-40B4-BE49-F238E27FC236}">
                <a16:creationId xmlns:a16="http://schemas.microsoft.com/office/drawing/2014/main" id="{BD28B389-2C67-405D-8D7C-294FAA46D674}"/>
              </a:ext>
            </a:extLst>
          </p:cNvPr>
          <p:cNvSpPr txBox="1"/>
          <p:nvPr/>
        </p:nvSpPr>
        <p:spPr>
          <a:xfrm>
            <a:off x="6351999" y="3493744"/>
            <a:ext cx="146386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Ángela</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90" name="TextBox 89">
            <a:extLst>
              <a:ext uri="{FF2B5EF4-FFF2-40B4-BE49-F238E27FC236}">
                <a16:creationId xmlns:a16="http://schemas.microsoft.com/office/drawing/2014/main" id="{BBB382C2-D064-4084-B6E2-585A81D0CF6A}"/>
              </a:ext>
            </a:extLst>
          </p:cNvPr>
          <p:cNvSpPr txBox="1"/>
          <p:nvPr/>
        </p:nvSpPr>
        <p:spPr>
          <a:xfrm>
            <a:off x="8615769" y="3465203"/>
            <a:ext cx="148470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Quique</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pic>
        <p:nvPicPr>
          <p:cNvPr id="91" name="Picture 90" descr="A picture containing text, toy, doll&#10;&#10;Description automatically generated">
            <a:extLst>
              <a:ext uri="{FF2B5EF4-FFF2-40B4-BE49-F238E27FC236}">
                <a16:creationId xmlns:a16="http://schemas.microsoft.com/office/drawing/2014/main" id="{54926034-A6BE-495F-B76F-B2551D1472EB}"/>
              </a:ext>
            </a:extLst>
          </p:cNvPr>
          <p:cNvPicPr>
            <a:picLocks noChangeAspect="1"/>
          </p:cNvPicPr>
          <p:nvPr/>
        </p:nvPicPr>
        <p:blipFill>
          <a:blip r:embed="rId7"/>
          <a:stretch>
            <a:fillRect/>
          </a:stretch>
        </p:blipFill>
        <p:spPr>
          <a:xfrm>
            <a:off x="8503401" y="1491292"/>
            <a:ext cx="1092189" cy="1774809"/>
          </a:xfrm>
          <a:prstGeom prst="rect">
            <a:avLst/>
          </a:prstGeom>
        </p:spPr>
      </p:pic>
      <p:sp>
        <p:nvSpPr>
          <p:cNvPr id="92" name="Rectangle: Rounded Corners 91">
            <a:extLst>
              <a:ext uri="{FF2B5EF4-FFF2-40B4-BE49-F238E27FC236}">
                <a16:creationId xmlns:a16="http://schemas.microsoft.com/office/drawing/2014/main" id="{54C1C54E-AE6F-4E4B-8DFB-A40977CB5944}"/>
              </a:ext>
            </a:extLst>
          </p:cNvPr>
          <p:cNvSpPr/>
          <p:nvPr/>
        </p:nvSpPr>
        <p:spPr>
          <a:xfrm>
            <a:off x="6175775" y="3494313"/>
            <a:ext cx="1816310" cy="522651"/>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3" name="Speech Bubble: Oval 92">
            <a:extLst>
              <a:ext uri="{FF2B5EF4-FFF2-40B4-BE49-F238E27FC236}">
                <a16:creationId xmlns:a16="http://schemas.microsoft.com/office/drawing/2014/main" id="{7D9838AB-078F-4DD5-89EB-E43DE7FBA881}"/>
              </a:ext>
            </a:extLst>
          </p:cNvPr>
          <p:cNvSpPr/>
          <p:nvPr/>
        </p:nvSpPr>
        <p:spPr>
          <a:xfrm>
            <a:off x="5688358" y="274722"/>
            <a:ext cx="1920221" cy="1108374"/>
          </a:xfrm>
          <a:prstGeom prst="wedgeEllipseCallout">
            <a:avLst>
              <a:gd name="adj1" fmla="val 17889"/>
              <a:gd name="adj2" fmla="val 70004"/>
            </a:avLst>
          </a:prstGeom>
          <a:solidFill>
            <a:schemeClr val="bg1"/>
          </a:solidFill>
          <a:ln>
            <a:solidFill>
              <a:srgbClr val="FF0066"/>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115076"/>
              </a:solidFill>
              <a:effectLst/>
              <a:uLnTx/>
              <a:uFillTx/>
              <a:latin typeface="Arial"/>
              <a:ea typeface="+mn-ea"/>
              <a:cs typeface="+mn-cs"/>
              <a:sym typeface="Arial"/>
            </a:endParaRPr>
          </a:p>
        </p:txBody>
      </p:sp>
      <p:sp>
        <p:nvSpPr>
          <p:cNvPr id="94" name="Google Shape;172;p8">
            <a:extLst>
              <a:ext uri="{FF2B5EF4-FFF2-40B4-BE49-F238E27FC236}">
                <a16:creationId xmlns:a16="http://schemas.microsoft.com/office/drawing/2014/main" id="{EA10D2A0-CDA0-4A27-9715-594774971C75}"/>
              </a:ext>
            </a:extLst>
          </p:cNvPr>
          <p:cNvSpPr txBox="1"/>
          <p:nvPr/>
        </p:nvSpPr>
        <p:spPr>
          <a:xfrm>
            <a:off x="5688358" y="219530"/>
            <a:ext cx="1905030" cy="95406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Soy </a:t>
            </a:r>
            <a:b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elegante</a:t>
            </a: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800" b="1" i="0" u="none" strike="noStrike" kern="0" cap="none" spc="0" normalizeH="0" baseline="0" noProof="0" dirty="0">
              <a:ln>
                <a:noFill/>
              </a:ln>
              <a:solidFill>
                <a:srgbClr val="002060"/>
              </a:solidFill>
              <a:effectLst/>
              <a:uLnTx/>
              <a:uFillTx/>
              <a:latin typeface="Arial"/>
              <a:cs typeface="Arial"/>
              <a:sym typeface="Arial"/>
            </a:endParaRPr>
          </a:p>
        </p:txBody>
      </p:sp>
      <p:sp>
        <p:nvSpPr>
          <p:cNvPr id="95" name="Speech Bubble: Oval 94">
            <a:extLst>
              <a:ext uri="{FF2B5EF4-FFF2-40B4-BE49-F238E27FC236}">
                <a16:creationId xmlns:a16="http://schemas.microsoft.com/office/drawing/2014/main" id="{D860E7DF-87D3-4DB2-A210-B357364050C7}"/>
              </a:ext>
            </a:extLst>
          </p:cNvPr>
          <p:cNvSpPr/>
          <p:nvPr/>
        </p:nvSpPr>
        <p:spPr>
          <a:xfrm>
            <a:off x="8635479" y="226951"/>
            <a:ext cx="1920221" cy="1108374"/>
          </a:xfrm>
          <a:prstGeom prst="wedgeEllipseCallout">
            <a:avLst>
              <a:gd name="adj1" fmla="val -38234"/>
              <a:gd name="adj2" fmla="val 64964"/>
            </a:avLst>
          </a:prstGeom>
          <a:solidFill>
            <a:schemeClr val="bg1"/>
          </a:solidFill>
          <a:ln>
            <a:solidFill>
              <a:srgbClr val="FF0066"/>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115076"/>
              </a:solidFill>
              <a:effectLst/>
              <a:uLnTx/>
              <a:uFillTx/>
              <a:latin typeface="Arial"/>
              <a:ea typeface="+mn-ea"/>
              <a:cs typeface="+mn-cs"/>
              <a:sym typeface="Arial"/>
            </a:endParaRPr>
          </a:p>
        </p:txBody>
      </p:sp>
      <p:sp>
        <p:nvSpPr>
          <p:cNvPr id="96" name="Google Shape;172;p8">
            <a:extLst>
              <a:ext uri="{FF2B5EF4-FFF2-40B4-BE49-F238E27FC236}">
                <a16:creationId xmlns:a16="http://schemas.microsoft.com/office/drawing/2014/main" id="{EA3FEF13-09F2-4C6B-8763-1181B57B70D9}"/>
              </a:ext>
            </a:extLst>
          </p:cNvPr>
          <p:cNvSpPr txBox="1"/>
          <p:nvPr/>
        </p:nvSpPr>
        <p:spPr>
          <a:xfrm>
            <a:off x="8650670" y="233806"/>
            <a:ext cx="1905030" cy="95406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Soy </a:t>
            </a:r>
            <a:b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elegante</a:t>
            </a: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800" b="1" i="0" u="none" strike="noStrike" kern="0" cap="none" spc="0" normalizeH="0" baseline="0" noProof="0" dirty="0">
              <a:ln>
                <a:noFill/>
              </a:ln>
              <a:solidFill>
                <a:srgbClr val="002060"/>
              </a:solidFill>
              <a:effectLst/>
              <a:uLnTx/>
              <a:uFillTx/>
              <a:latin typeface="Arial"/>
              <a:cs typeface="Arial"/>
              <a:sym typeface="Arial"/>
            </a:endParaRPr>
          </a:p>
        </p:txBody>
      </p:sp>
      <p:pic>
        <p:nvPicPr>
          <p:cNvPr id="4" name="Graphic 3" descr="Teacher">
            <a:extLst>
              <a:ext uri="{FF2B5EF4-FFF2-40B4-BE49-F238E27FC236}">
                <a16:creationId xmlns:a16="http://schemas.microsoft.com/office/drawing/2014/main" id="{AEE9B25D-008F-FF07-BF0B-14FAB358356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6533" y="81876"/>
            <a:ext cx="914400" cy="914400"/>
          </a:xfrm>
          <a:prstGeom prst="rect">
            <a:avLst/>
          </a:prstGeom>
        </p:spPr>
      </p:pic>
      <p:sp>
        <p:nvSpPr>
          <p:cNvPr id="6" name="Speech Bubble: Rectangle with Corners Rounded 5">
            <a:hlinkClick r:id="" action="ppaction://noaction">
              <a:snd r:embed="rId10" name="t1_w6_s9_1.wav"/>
            </a:hlinkClick>
            <a:extLst>
              <a:ext uri="{FF2B5EF4-FFF2-40B4-BE49-F238E27FC236}">
                <a16:creationId xmlns:a16="http://schemas.microsoft.com/office/drawing/2014/main" id="{69850590-FC58-0591-FDB0-4E6F64FF9818}"/>
              </a:ext>
            </a:extLst>
          </p:cNvPr>
          <p:cNvSpPr/>
          <p:nvPr/>
        </p:nvSpPr>
        <p:spPr>
          <a:xfrm>
            <a:off x="1067479" y="247980"/>
            <a:ext cx="4264808" cy="634311"/>
          </a:xfrm>
          <a:prstGeom prst="wedgeRoundRectCallout">
            <a:avLst>
              <a:gd name="adj1" fmla="val -56525"/>
              <a:gd name="adj2" fmla="val 26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Escucha y escribe 📝.</a:t>
            </a:r>
            <a:endParaRPr lang="en-GB" sz="2800" dirty="0">
              <a:solidFill>
                <a:schemeClr val="bg1"/>
              </a:solidFill>
            </a:endParaRPr>
          </a:p>
        </p:txBody>
      </p:sp>
      <p:sp>
        <p:nvSpPr>
          <p:cNvPr id="8" name="Google Shape;222;p10">
            <a:extLst>
              <a:ext uri="{FF2B5EF4-FFF2-40B4-BE49-F238E27FC236}">
                <a16:creationId xmlns:a16="http://schemas.microsoft.com/office/drawing/2014/main" id="{13A8B215-4282-77A7-9D80-186789D7BB78}"/>
              </a:ext>
            </a:extLst>
          </p:cNvPr>
          <p:cNvSpPr txBox="1"/>
          <p:nvPr/>
        </p:nvSpPr>
        <p:spPr>
          <a:xfrm>
            <a:off x="10775093" y="882076"/>
            <a:ext cx="1346844" cy="400110"/>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a:solidFill>
                  <a:srgbClr val="002060"/>
                </a:solidFill>
                <a:latin typeface="Century Gothic"/>
                <a:ea typeface="Century Gothic"/>
                <a:cs typeface="Century Gothic"/>
                <a:sym typeface="Century Gothic"/>
              </a:rPr>
              <a:t>escuchar</a:t>
            </a:r>
            <a:endParaRPr sz="2000" b="1" i="0" u="none" strike="noStrike" cap="none" dirty="0">
              <a:solidFill>
                <a:srgbClr val="002060"/>
              </a:solidFill>
              <a:latin typeface="Century Gothic"/>
              <a:ea typeface="Century Gothic"/>
              <a:cs typeface="Century Gothic"/>
              <a:sym typeface="Century Gothic"/>
            </a:endParaRPr>
          </a:p>
        </p:txBody>
      </p:sp>
      <p:grpSp>
        <p:nvGrpSpPr>
          <p:cNvPr id="9" name="Group 8">
            <a:extLst>
              <a:ext uri="{FF2B5EF4-FFF2-40B4-BE49-F238E27FC236}">
                <a16:creationId xmlns:a16="http://schemas.microsoft.com/office/drawing/2014/main" id="{2A2EBC09-D997-9E6E-37F4-47D29039AE09}"/>
              </a:ext>
            </a:extLst>
          </p:cNvPr>
          <p:cNvGrpSpPr/>
          <p:nvPr/>
        </p:nvGrpSpPr>
        <p:grpSpPr>
          <a:xfrm>
            <a:off x="11127507" y="135923"/>
            <a:ext cx="691095" cy="701024"/>
            <a:chOff x="11059045" y="145038"/>
            <a:chExt cx="945328" cy="980949"/>
          </a:xfrm>
          <a:solidFill>
            <a:srgbClr val="B9E5EE"/>
          </a:solidFill>
        </p:grpSpPr>
        <p:sp>
          <p:nvSpPr>
            <p:cNvPr id="10" name="Oval 9">
              <a:extLst>
                <a:ext uri="{FF2B5EF4-FFF2-40B4-BE49-F238E27FC236}">
                  <a16:creationId xmlns:a16="http://schemas.microsoft.com/office/drawing/2014/main" id="{245B6D59-A203-1799-3410-86BB047B63D1}"/>
                </a:ext>
              </a:extLst>
            </p:cNvPr>
            <p:cNvSpPr/>
            <p:nvPr/>
          </p:nvSpPr>
          <p:spPr>
            <a:xfrm>
              <a:off x="11059045" y="145038"/>
              <a:ext cx="945328" cy="980949"/>
            </a:xfrm>
            <a:prstGeom prst="ellipse">
              <a:avLst/>
            </a:prstGeom>
            <a:grpFill/>
            <a:ln w="28575">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12700">
                  <a:solidFill>
                    <a:schemeClr val="tx1"/>
                  </a:solidFill>
                </a:ln>
              </a:endParaRPr>
            </a:p>
          </p:txBody>
        </p:sp>
        <p:pic>
          <p:nvPicPr>
            <p:cNvPr id="11" name="Picture 10" descr="Free speaker sound loud vector">
              <a:extLst>
                <a:ext uri="{FF2B5EF4-FFF2-40B4-BE49-F238E27FC236}">
                  <a16:creationId xmlns:a16="http://schemas.microsoft.com/office/drawing/2014/main" id="{D7F6CFD0-CB42-D283-40B8-EFC428578A7D}"/>
                </a:ext>
              </a:extLst>
            </p:cNvPr>
            <p:cNvPicPr>
              <a:picLocks noChangeAspect="1" noChangeArrowheads="1"/>
            </p:cNvPicPr>
            <p:nvPr/>
          </p:nvPicPr>
          <p:blipFill>
            <a:blip r:embed="rId11">
              <a:duotone>
                <a:prstClr val="black"/>
                <a:schemeClr val="accent4">
                  <a:tint val="45000"/>
                  <a:satMod val="400000"/>
                </a:schemeClr>
              </a:duotone>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Tree>
    <p:extLst>
      <p:ext uri="{BB962C8B-B14F-4D97-AF65-F5344CB8AC3E}">
        <p14:creationId xmlns:p14="http://schemas.microsoft.com/office/powerpoint/2010/main" val="390915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71"/>
                                        </p:tgtEl>
                                        <p:attrNameLst>
                                          <p:attrName>ppt_y</p:attrName>
                                        </p:attrNameLst>
                                      </p:cBhvr>
                                      <p:tavLst>
                                        <p:tav tm="0">
                                          <p:val>
                                            <p:strVal val="#ppt_y"/>
                                          </p:val>
                                        </p:tav>
                                        <p:tav tm="100000">
                                          <p:val>
                                            <p:strVal val="#ppt_y+1"/>
                                          </p:val>
                                        </p:tav>
                                      </p:tavLst>
                                    </p:anim>
                                    <p:set>
                                      <p:cBhvr>
                                        <p:cTn id="7" dur="1" fill="hold">
                                          <p:stCondLst>
                                            <p:cond delay="1000"/>
                                          </p:stCondLst>
                                        </p:cTn>
                                        <p:tgtEl>
                                          <p:spTgt spid="71"/>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72"/>
                                        </p:tgtEl>
                                        <p:attrNameLst>
                                          <p:attrName>ppt_y</p:attrName>
                                        </p:attrNameLst>
                                      </p:cBhvr>
                                      <p:tavLst>
                                        <p:tav tm="0">
                                          <p:val>
                                            <p:strVal val="#ppt_y"/>
                                          </p:val>
                                        </p:tav>
                                        <p:tav tm="100000">
                                          <p:val>
                                            <p:strVal val="#ppt_y+1"/>
                                          </p:val>
                                        </p:tav>
                                      </p:tavLst>
                                    </p:anim>
                                    <p:set>
                                      <p:cBhvr>
                                        <p:cTn id="11" dur="1" fill="hold">
                                          <p:stCondLst>
                                            <p:cond delay="1000"/>
                                          </p:stCondLst>
                                        </p:cTn>
                                        <p:tgtEl>
                                          <p:spTgt spid="72"/>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200"/>
                                        <p:tgtEl>
                                          <p:spTgt spid="73"/>
                                        </p:tgtEl>
                                        <p:attrNameLst>
                                          <p:attrName>ppt_y</p:attrName>
                                        </p:attrNameLst>
                                      </p:cBhvr>
                                      <p:tavLst>
                                        <p:tav tm="0">
                                          <p:val>
                                            <p:strVal val="#ppt_y"/>
                                          </p:val>
                                        </p:tav>
                                        <p:tav tm="100000">
                                          <p:val>
                                            <p:strVal val="#ppt_y+1"/>
                                          </p:val>
                                        </p:tav>
                                      </p:tavLst>
                                    </p:anim>
                                    <p:set>
                                      <p:cBhvr>
                                        <p:cTn id="15" dur="1" fill="hold">
                                          <p:stCondLst>
                                            <p:cond delay="1200"/>
                                          </p:stCondLst>
                                        </p:cTn>
                                        <p:tgtEl>
                                          <p:spTgt spid="73"/>
                                        </p:tgtEl>
                                        <p:attrNameLst>
                                          <p:attrName>style.visibility</p:attrName>
                                        </p:attrNameLst>
                                      </p:cBhvr>
                                      <p:to>
                                        <p:strVal val="hidden"/>
                                      </p:to>
                                    </p:set>
                                  </p:childTnLst>
                                </p:cTn>
                              </p:par>
                            </p:childTnLst>
                          </p:cTn>
                        </p:par>
                        <p:par>
                          <p:cTn id="16" fill="hold">
                            <p:stCondLst>
                              <p:cond delay="3203"/>
                            </p:stCondLst>
                            <p:childTnLst>
                              <p:par>
                                <p:cTn id="17" presetID="2" presetClass="entr" presetSubtype="4" fill="hold" grpId="0" nodeType="afterEffect">
                                  <p:stCondLst>
                                    <p:cond delay="0"/>
                                  </p:stCondLst>
                                  <p:childTnLst>
                                    <p:set>
                                      <p:cBhvr>
                                        <p:cTn id="18" dur="1" fill="hold">
                                          <p:stCondLst>
                                            <p:cond delay="0"/>
                                          </p:stCondLst>
                                        </p:cTn>
                                        <p:tgtEl>
                                          <p:spTgt spid="74"/>
                                        </p:tgtEl>
                                        <p:attrNameLst>
                                          <p:attrName>style.visibility</p:attrName>
                                        </p:attrNameLst>
                                      </p:cBhvr>
                                      <p:to>
                                        <p:strVal val="visible"/>
                                      </p:to>
                                    </p:set>
                                    <p:anim calcmode="lin" valueType="num">
                                      <p:cBhvr additive="base">
                                        <p:cTn id="19" dur="500" fill="hold"/>
                                        <p:tgtEl>
                                          <p:spTgt spid="74"/>
                                        </p:tgtEl>
                                        <p:attrNameLst>
                                          <p:attrName>ppt_x</p:attrName>
                                        </p:attrNameLst>
                                      </p:cBhvr>
                                      <p:tavLst>
                                        <p:tav tm="0">
                                          <p:val>
                                            <p:strVal val="#ppt_x"/>
                                          </p:val>
                                        </p:tav>
                                        <p:tav tm="100000">
                                          <p:val>
                                            <p:strVal val="#ppt_x"/>
                                          </p:val>
                                        </p:tav>
                                      </p:tavLst>
                                    </p:anim>
                                    <p:anim calcmode="lin" valueType="num">
                                      <p:cBhvr additive="base">
                                        <p:cTn id="20" dur="500" fill="hold"/>
                                        <p:tgtEl>
                                          <p:spTgt spid="74"/>
                                        </p:tgtEl>
                                        <p:attrNameLst>
                                          <p:attrName>ppt_y</p:attrName>
                                        </p:attrNameLst>
                                      </p:cBhvr>
                                      <p:tavLst>
                                        <p:tav tm="0">
                                          <p:val>
                                            <p:strVal val="1+#ppt_h/2"/>
                                          </p:val>
                                        </p:tav>
                                        <p:tav tm="100000">
                                          <p:val>
                                            <p:strVal val="#ppt_y"/>
                                          </p:val>
                                        </p:tav>
                                      </p:tavLst>
                                    </p:anim>
                                  </p:childTnLst>
                                </p:cTn>
                              </p:par>
                            </p:childTnLst>
                          </p:cTn>
                        </p:par>
                        <p:par>
                          <p:cTn id="21" fill="hold">
                            <p:stCondLst>
                              <p:cond delay="3703"/>
                            </p:stCondLst>
                            <p:childTnLst>
                              <p:par>
                                <p:cTn id="22" presetID="2" presetClass="entr" presetSubtype="4" fill="hold" nodeType="afterEffect">
                                  <p:stCondLst>
                                    <p:cond delay="0"/>
                                  </p:stCondLst>
                                  <p:childTnLst>
                                    <p:set>
                                      <p:cBhvr>
                                        <p:cTn id="23" dur="1" fill="hold">
                                          <p:stCondLst>
                                            <p:cond delay="0"/>
                                          </p:stCondLst>
                                        </p:cTn>
                                        <p:tgtEl>
                                          <p:spTgt spid="75"/>
                                        </p:tgtEl>
                                        <p:attrNameLst>
                                          <p:attrName>style.visibility</p:attrName>
                                        </p:attrNameLst>
                                      </p:cBhvr>
                                      <p:to>
                                        <p:strVal val="visible"/>
                                      </p:to>
                                    </p:set>
                                    <p:anim calcmode="lin" valueType="num">
                                      <p:cBhvr additive="base">
                                        <p:cTn id="24" dur="500" fill="hold"/>
                                        <p:tgtEl>
                                          <p:spTgt spid="75"/>
                                        </p:tgtEl>
                                        <p:attrNameLst>
                                          <p:attrName>ppt_x</p:attrName>
                                        </p:attrNameLst>
                                      </p:cBhvr>
                                      <p:tavLst>
                                        <p:tav tm="0">
                                          <p:val>
                                            <p:strVal val="#ppt_x"/>
                                          </p:val>
                                        </p:tav>
                                        <p:tav tm="100000">
                                          <p:val>
                                            <p:strVal val="#ppt_x"/>
                                          </p:val>
                                        </p:tav>
                                      </p:tavLst>
                                    </p:anim>
                                    <p:anim calcmode="lin" valueType="num">
                                      <p:cBhvr additive="base">
                                        <p:cTn id="25"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76"/>
                                        </p:tgtEl>
                                        <p:attrNameLst>
                                          <p:attrName>style.visibility</p:attrName>
                                        </p:attrNameLst>
                                      </p:cBhvr>
                                      <p:to>
                                        <p:strVal val="visible"/>
                                      </p:to>
                                    </p:set>
                                    <p:anim calcmode="lin" valueType="num">
                                      <p:cBhvr additive="base">
                                        <p:cTn id="30" dur="500" fill="hold"/>
                                        <p:tgtEl>
                                          <p:spTgt spid="76"/>
                                        </p:tgtEl>
                                        <p:attrNameLst>
                                          <p:attrName>ppt_x</p:attrName>
                                        </p:attrNameLst>
                                      </p:cBhvr>
                                      <p:tavLst>
                                        <p:tav tm="0">
                                          <p:val>
                                            <p:strVal val="#ppt_x"/>
                                          </p:val>
                                        </p:tav>
                                        <p:tav tm="100000">
                                          <p:val>
                                            <p:strVal val="#ppt_x"/>
                                          </p:val>
                                        </p:tav>
                                      </p:tavLst>
                                    </p:anim>
                                    <p:anim calcmode="lin" valueType="num">
                                      <p:cBhvr additive="base">
                                        <p:cTn id="31" dur="500" fill="hold"/>
                                        <p:tgtEl>
                                          <p:spTgt spid="7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14_soyelegantesiempre.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77"/>
                                        </p:tgtEl>
                                        <p:attrNameLst>
                                          <p:attrName>style.visibility</p:attrName>
                                        </p:attrNameLst>
                                      </p:cBhvr>
                                      <p:to>
                                        <p:strVal val="visible"/>
                                      </p:to>
                                    </p:set>
                                    <p:anim calcmode="lin" valueType="num">
                                      <p:cBhvr additive="base">
                                        <p:cTn id="36" dur="500" fill="hold"/>
                                        <p:tgtEl>
                                          <p:spTgt spid="77"/>
                                        </p:tgtEl>
                                        <p:attrNameLst>
                                          <p:attrName>ppt_x</p:attrName>
                                        </p:attrNameLst>
                                      </p:cBhvr>
                                      <p:tavLst>
                                        <p:tav tm="0">
                                          <p:val>
                                            <p:strVal val="#ppt_x"/>
                                          </p:val>
                                        </p:tav>
                                        <p:tav tm="100000">
                                          <p:val>
                                            <p:strVal val="#ppt_x"/>
                                          </p:val>
                                        </p:tav>
                                      </p:tavLst>
                                    </p:anim>
                                    <p:anim calcmode="lin" valueType="num">
                                      <p:cBhvr additive="base">
                                        <p:cTn id="37" dur="500" fill="hold"/>
                                        <p:tgtEl>
                                          <p:spTgt spid="77"/>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78"/>
                                        </p:tgtEl>
                                        <p:attrNameLst>
                                          <p:attrName>style.visibility</p:attrName>
                                        </p:attrNameLst>
                                      </p:cBhvr>
                                      <p:to>
                                        <p:strVal val="visible"/>
                                      </p:to>
                                    </p:set>
                                    <p:anim calcmode="lin" valueType="num">
                                      <p:cBhvr additive="base">
                                        <p:cTn id="40" dur="500" fill="hold"/>
                                        <p:tgtEl>
                                          <p:spTgt spid="78"/>
                                        </p:tgtEl>
                                        <p:attrNameLst>
                                          <p:attrName>ppt_x</p:attrName>
                                        </p:attrNameLst>
                                      </p:cBhvr>
                                      <p:tavLst>
                                        <p:tav tm="0">
                                          <p:val>
                                            <p:strVal val="#ppt_x"/>
                                          </p:val>
                                        </p:tav>
                                        <p:tav tm="100000">
                                          <p:val>
                                            <p:strVal val="#ppt_x"/>
                                          </p:val>
                                        </p:tav>
                                      </p:tavLst>
                                    </p:anim>
                                    <p:anim calcmode="lin" valueType="num">
                                      <p:cBhvr additive="base">
                                        <p:cTn id="41"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79"/>
                                        </p:tgtEl>
                                        <p:attrNameLst>
                                          <p:attrName>style.visibility</p:attrName>
                                        </p:attrNameLst>
                                      </p:cBhvr>
                                      <p:to>
                                        <p:strVal val="visible"/>
                                      </p:to>
                                    </p:set>
                                    <p:anim calcmode="lin" valueType="num">
                                      <p:cBhvr additive="base">
                                        <p:cTn id="46" dur="500" fill="hold"/>
                                        <p:tgtEl>
                                          <p:spTgt spid="79"/>
                                        </p:tgtEl>
                                        <p:attrNameLst>
                                          <p:attrName>ppt_x</p:attrName>
                                        </p:attrNameLst>
                                      </p:cBhvr>
                                      <p:tavLst>
                                        <p:tav tm="0">
                                          <p:val>
                                            <p:strVal val="#ppt_x"/>
                                          </p:val>
                                        </p:tav>
                                        <p:tav tm="100000">
                                          <p:val>
                                            <p:strVal val="#ppt_x"/>
                                          </p:val>
                                        </p:tav>
                                      </p:tavLst>
                                    </p:anim>
                                    <p:anim calcmode="lin" valueType="num">
                                      <p:cBhvr additive="base">
                                        <p:cTn id="47"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87"/>
                                        </p:tgtEl>
                                        <p:attrNameLst>
                                          <p:attrName>style.visibility</p:attrName>
                                        </p:attrNameLst>
                                      </p:cBhvr>
                                      <p:to>
                                        <p:strVal val="visible"/>
                                      </p:to>
                                    </p:set>
                                    <p:anim calcmode="lin" valueType="num">
                                      <p:cBhvr additive="base">
                                        <p:cTn id="52" dur="500" fill="hold"/>
                                        <p:tgtEl>
                                          <p:spTgt spid="87"/>
                                        </p:tgtEl>
                                        <p:attrNameLst>
                                          <p:attrName>ppt_x</p:attrName>
                                        </p:attrNameLst>
                                      </p:cBhvr>
                                      <p:tavLst>
                                        <p:tav tm="0">
                                          <p:val>
                                            <p:strVal val="#ppt_x"/>
                                          </p:val>
                                        </p:tav>
                                        <p:tav tm="100000">
                                          <p:val>
                                            <p:strVal val="#ppt_x"/>
                                          </p:val>
                                        </p:tav>
                                      </p:tavLst>
                                    </p:anim>
                                    <p:anim calcmode="lin" valueType="num">
                                      <p:cBhvr additive="base">
                                        <p:cTn id="53" dur="500" fill="hold"/>
                                        <p:tgtEl>
                                          <p:spTgt spid="87"/>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91"/>
                                        </p:tgtEl>
                                        <p:attrNameLst>
                                          <p:attrName>style.visibility</p:attrName>
                                        </p:attrNameLst>
                                      </p:cBhvr>
                                      <p:to>
                                        <p:strVal val="visible"/>
                                      </p:to>
                                    </p:set>
                                    <p:anim calcmode="lin" valueType="num">
                                      <p:cBhvr additive="base">
                                        <p:cTn id="56" dur="500" fill="hold"/>
                                        <p:tgtEl>
                                          <p:spTgt spid="91"/>
                                        </p:tgtEl>
                                        <p:attrNameLst>
                                          <p:attrName>ppt_x</p:attrName>
                                        </p:attrNameLst>
                                      </p:cBhvr>
                                      <p:tavLst>
                                        <p:tav tm="0">
                                          <p:val>
                                            <p:strVal val="#ppt_x"/>
                                          </p:val>
                                        </p:tav>
                                        <p:tav tm="100000">
                                          <p:val>
                                            <p:strVal val="#ppt_x"/>
                                          </p:val>
                                        </p:tav>
                                      </p:tavLst>
                                    </p:anim>
                                    <p:anim calcmode="lin" valueType="num">
                                      <p:cBhvr additive="base">
                                        <p:cTn id="57" dur="500" fill="hold"/>
                                        <p:tgtEl>
                                          <p:spTgt spid="91"/>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90"/>
                                        </p:tgtEl>
                                        <p:attrNameLst>
                                          <p:attrName>style.visibility</p:attrName>
                                        </p:attrNameLst>
                                      </p:cBhvr>
                                      <p:to>
                                        <p:strVal val="visible"/>
                                      </p:to>
                                    </p:set>
                                    <p:anim calcmode="lin" valueType="num">
                                      <p:cBhvr additive="base">
                                        <p:cTn id="60" dur="500" fill="hold"/>
                                        <p:tgtEl>
                                          <p:spTgt spid="90"/>
                                        </p:tgtEl>
                                        <p:attrNameLst>
                                          <p:attrName>ppt_x</p:attrName>
                                        </p:attrNameLst>
                                      </p:cBhvr>
                                      <p:tavLst>
                                        <p:tav tm="0">
                                          <p:val>
                                            <p:strVal val="#ppt_x"/>
                                          </p:val>
                                        </p:tav>
                                        <p:tav tm="100000">
                                          <p:val>
                                            <p:strVal val="#ppt_x"/>
                                          </p:val>
                                        </p:tav>
                                      </p:tavLst>
                                    </p:anim>
                                    <p:anim calcmode="lin" valueType="num">
                                      <p:cBhvr additive="base">
                                        <p:cTn id="61" dur="500" fill="hold"/>
                                        <p:tgtEl>
                                          <p:spTgt spid="90"/>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89"/>
                                        </p:tgtEl>
                                        <p:attrNameLst>
                                          <p:attrName>style.visibility</p:attrName>
                                        </p:attrNameLst>
                                      </p:cBhvr>
                                      <p:to>
                                        <p:strVal val="visible"/>
                                      </p:to>
                                    </p:set>
                                    <p:anim calcmode="lin" valueType="num">
                                      <p:cBhvr additive="base">
                                        <p:cTn id="64" dur="500" fill="hold"/>
                                        <p:tgtEl>
                                          <p:spTgt spid="89"/>
                                        </p:tgtEl>
                                        <p:attrNameLst>
                                          <p:attrName>ppt_x</p:attrName>
                                        </p:attrNameLst>
                                      </p:cBhvr>
                                      <p:tavLst>
                                        <p:tav tm="0">
                                          <p:val>
                                            <p:strVal val="#ppt_x"/>
                                          </p:val>
                                        </p:tav>
                                        <p:tav tm="100000">
                                          <p:val>
                                            <p:strVal val="#ppt_x"/>
                                          </p:val>
                                        </p:tav>
                                      </p:tavLst>
                                    </p:anim>
                                    <p:anim calcmode="lin" valueType="num">
                                      <p:cBhvr additive="base">
                                        <p:cTn id="65"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88"/>
                                        </p:tgtEl>
                                        <p:attrNameLst>
                                          <p:attrName>style.visibility</p:attrName>
                                        </p:attrNameLst>
                                      </p:cBhvr>
                                      <p:to>
                                        <p:strVal val="visible"/>
                                      </p:to>
                                    </p:set>
                                    <p:anim calcmode="lin" valueType="num">
                                      <p:cBhvr additive="base">
                                        <p:cTn id="70" dur="500" fill="hold"/>
                                        <p:tgtEl>
                                          <p:spTgt spid="88"/>
                                        </p:tgtEl>
                                        <p:attrNameLst>
                                          <p:attrName>ppt_x</p:attrName>
                                        </p:attrNameLst>
                                      </p:cBhvr>
                                      <p:tavLst>
                                        <p:tav tm="0">
                                          <p:val>
                                            <p:strVal val="#ppt_x"/>
                                          </p:val>
                                        </p:tav>
                                        <p:tav tm="100000">
                                          <p:val>
                                            <p:strVal val="#ppt_x"/>
                                          </p:val>
                                        </p:tav>
                                      </p:tavLst>
                                    </p:anim>
                                    <p:anim calcmode="lin" valueType="num">
                                      <p:cBhvr additive="base">
                                        <p:cTn id="71" dur="500" fill="hold"/>
                                        <p:tgtEl>
                                          <p:spTgt spid="88"/>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92"/>
                                        </p:tgtEl>
                                        <p:attrNameLst>
                                          <p:attrName>style.visibility</p:attrName>
                                        </p:attrNameLst>
                                      </p:cBhvr>
                                      <p:to>
                                        <p:strVal val="visible"/>
                                      </p:to>
                                    </p:set>
                                    <p:anim calcmode="lin" valueType="num">
                                      <p:cBhvr additive="base">
                                        <p:cTn id="74" dur="500" fill="hold"/>
                                        <p:tgtEl>
                                          <p:spTgt spid="92"/>
                                        </p:tgtEl>
                                        <p:attrNameLst>
                                          <p:attrName>ppt_x</p:attrName>
                                        </p:attrNameLst>
                                      </p:cBhvr>
                                      <p:tavLst>
                                        <p:tav tm="0">
                                          <p:val>
                                            <p:strVal val="#ppt_x"/>
                                          </p:val>
                                        </p:tav>
                                        <p:tav tm="100000">
                                          <p:val>
                                            <p:strVal val="#ppt_x"/>
                                          </p:val>
                                        </p:tav>
                                      </p:tavLst>
                                    </p:anim>
                                    <p:anim calcmode="lin" valueType="num">
                                      <p:cBhvr additive="base">
                                        <p:cTn id="75"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93"/>
                                        </p:tgtEl>
                                        <p:attrNameLst>
                                          <p:attrName>style.visibility</p:attrName>
                                        </p:attrNameLst>
                                      </p:cBhvr>
                                      <p:to>
                                        <p:strVal val="visible"/>
                                      </p:to>
                                    </p:set>
                                    <p:anim calcmode="lin" valueType="num">
                                      <p:cBhvr additive="base">
                                        <p:cTn id="80" dur="500" fill="hold"/>
                                        <p:tgtEl>
                                          <p:spTgt spid="93"/>
                                        </p:tgtEl>
                                        <p:attrNameLst>
                                          <p:attrName>ppt_x</p:attrName>
                                        </p:attrNameLst>
                                      </p:cBhvr>
                                      <p:tavLst>
                                        <p:tav tm="0">
                                          <p:val>
                                            <p:strVal val="#ppt_x"/>
                                          </p:val>
                                        </p:tav>
                                        <p:tav tm="100000">
                                          <p:val>
                                            <p:strVal val="#ppt_x"/>
                                          </p:val>
                                        </p:tav>
                                      </p:tavLst>
                                    </p:anim>
                                    <p:anim calcmode="lin" valueType="num">
                                      <p:cBhvr additive="base">
                                        <p:cTn id="81" dur="500" fill="hold"/>
                                        <p:tgtEl>
                                          <p:spTgt spid="93"/>
                                        </p:tgtEl>
                                        <p:attrNameLst>
                                          <p:attrName>ppt_y</p:attrName>
                                        </p:attrNameLst>
                                      </p:cBhvr>
                                      <p:tavLst>
                                        <p:tav tm="0">
                                          <p:val>
                                            <p:strVal val="1+#ppt_h/2"/>
                                          </p:val>
                                        </p:tav>
                                        <p:tav tm="100000">
                                          <p:val>
                                            <p:strVal val="#ppt_y"/>
                                          </p:val>
                                        </p:tav>
                                      </p:tavLst>
                                    </p:anim>
                                  </p:childTnLst>
                                </p:cTn>
                              </p:par>
                              <p:par>
                                <p:cTn id="82" presetID="2" presetClass="entr" presetSubtype="4" fill="hold" grpId="0" nodeType="withEffect">
                                  <p:stCondLst>
                                    <p:cond delay="0"/>
                                  </p:stCondLst>
                                  <p:childTnLst>
                                    <p:set>
                                      <p:cBhvr>
                                        <p:cTn id="83" dur="1" fill="hold">
                                          <p:stCondLst>
                                            <p:cond delay="0"/>
                                          </p:stCondLst>
                                        </p:cTn>
                                        <p:tgtEl>
                                          <p:spTgt spid="94"/>
                                        </p:tgtEl>
                                        <p:attrNameLst>
                                          <p:attrName>style.visibility</p:attrName>
                                        </p:attrNameLst>
                                      </p:cBhvr>
                                      <p:to>
                                        <p:strVal val="visible"/>
                                      </p:to>
                                    </p:set>
                                    <p:anim calcmode="lin" valueType="num">
                                      <p:cBhvr additive="base">
                                        <p:cTn id="84" dur="500" fill="hold"/>
                                        <p:tgtEl>
                                          <p:spTgt spid="94"/>
                                        </p:tgtEl>
                                        <p:attrNameLst>
                                          <p:attrName>ppt_x</p:attrName>
                                        </p:attrNameLst>
                                      </p:cBhvr>
                                      <p:tavLst>
                                        <p:tav tm="0">
                                          <p:val>
                                            <p:strVal val="#ppt_x"/>
                                          </p:val>
                                        </p:tav>
                                        <p:tav tm="100000">
                                          <p:val>
                                            <p:strVal val="#ppt_x"/>
                                          </p:val>
                                        </p:tav>
                                      </p:tavLst>
                                    </p:anim>
                                    <p:anim calcmode="lin" valueType="num">
                                      <p:cBhvr additive="base">
                                        <p:cTn id="85"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95"/>
                                        </p:tgtEl>
                                        <p:attrNameLst>
                                          <p:attrName>style.visibility</p:attrName>
                                        </p:attrNameLst>
                                      </p:cBhvr>
                                      <p:to>
                                        <p:strVal val="visible"/>
                                      </p:to>
                                    </p:set>
                                    <p:anim calcmode="lin" valueType="num">
                                      <p:cBhvr additive="base">
                                        <p:cTn id="90" dur="500" fill="hold"/>
                                        <p:tgtEl>
                                          <p:spTgt spid="95"/>
                                        </p:tgtEl>
                                        <p:attrNameLst>
                                          <p:attrName>ppt_x</p:attrName>
                                        </p:attrNameLst>
                                      </p:cBhvr>
                                      <p:tavLst>
                                        <p:tav tm="0">
                                          <p:val>
                                            <p:strVal val="#ppt_x"/>
                                          </p:val>
                                        </p:tav>
                                        <p:tav tm="100000">
                                          <p:val>
                                            <p:strVal val="#ppt_x"/>
                                          </p:val>
                                        </p:tav>
                                      </p:tavLst>
                                    </p:anim>
                                    <p:anim calcmode="lin" valueType="num">
                                      <p:cBhvr additive="base">
                                        <p:cTn id="91" dur="500" fill="hold"/>
                                        <p:tgtEl>
                                          <p:spTgt spid="95"/>
                                        </p:tgtEl>
                                        <p:attrNameLst>
                                          <p:attrName>ppt_y</p:attrName>
                                        </p:attrNameLst>
                                      </p:cBhvr>
                                      <p:tavLst>
                                        <p:tav tm="0">
                                          <p:val>
                                            <p:strVal val="1+#ppt_h/2"/>
                                          </p:val>
                                        </p:tav>
                                        <p:tav tm="100000">
                                          <p:val>
                                            <p:strVal val="#ppt_y"/>
                                          </p:val>
                                        </p:tav>
                                      </p:tavLst>
                                    </p:anim>
                                  </p:childTnLst>
                                </p:cTn>
                              </p:par>
                              <p:par>
                                <p:cTn id="92" presetID="2" presetClass="entr" presetSubtype="4" fill="hold" grpId="0" nodeType="withEffect">
                                  <p:stCondLst>
                                    <p:cond delay="0"/>
                                  </p:stCondLst>
                                  <p:childTnLst>
                                    <p:set>
                                      <p:cBhvr>
                                        <p:cTn id="93" dur="1" fill="hold">
                                          <p:stCondLst>
                                            <p:cond delay="0"/>
                                          </p:stCondLst>
                                        </p:cTn>
                                        <p:tgtEl>
                                          <p:spTgt spid="96"/>
                                        </p:tgtEl>
                                        <p:attrNameLst>
                                          <p:attrName>style.visibility</p:attrName>
                                        </p:attrNameLst>
                                      </p:cBhvr>
                                      <p:to>
                                        <p:strVal val="visible"/>
                                      </p:to>
                                    </p:set>
                                    <p:anim calcmode="lin" valueType="num">
                                      <p:cBhvr additive="base">
                                        <p:cTn id="94" dur="500" fill="hold"/>
                                        <p:tgtEl>
                                          <p:spTgt spid="96"/>
                                        </p:tgtEl>
                                        <p:attrNameLst>
                                          <p:attrName>ppt_x</p:attrName>
                                        </p:attrNameLst>
                                      </p:cBhvr>
                                      <p:tavLst>
                                        <p:tav tm="0">
                                          <p:val>
                                            <p:strVal val="#ppt_x"/>
                                          </p:val>
                                        </p:tav>
                                        <p:tav tm="100000">
                                          <p:val>
                                            <p:strVal val="#ppt_x"/>
                                          </p:val>
                                        </p:tav>
                                      </p:tavLst>
                                    </p:anim>
                                    <p:anim calcmode="lin" valueType="num">
                                      <p:cBhvr additive="base">
                                        <p:cTn id="95"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grpId="0" nodeType="clickEffect">
                                  <p:stCondLst>
                                    <p:cond delay="0"/>
                                  </p:stCondLst>
                                  <p:childTnLst>
                                    <p:set>
                                      <p:cBhvr>
                                        <p:cTn id="99" dur="1" fill="hold">
                                          <p:stCondLst>
                                            <p:cond delay="0"/>
                                          </p:stCondLst>
                                        </p:cTn>
                                        <p:tgtEl>
                                          <p:spTgt spid="80"/>
                                        </p:tgtEl>
                                        <p:attrNameLst>
                                          <p:attrName>style.visibility</p:attrName>
                                        </p:attrNameLst>
                                      </p:cBhvr>
                                      <p:to>
                                        <p:strVal val="visible"/>
                                      </p:to>
                                    </p:set>
                                    <p:anim calcmode="lin" valueType="num">
                                      <p:cBhvr additive="base">
                                        <p:cTn id="100" dur="500" fill="hold"/>
                                        <p:tgtEl>
                                          <p:spTgt spid="80"/>
                                        </p:tgtEl>
                                        <p:attrNameLst>
                                          <p:attrName>ppt_x</p:attrName>
                                        </p:attrNameLst>
                                      </p:cBhvr>
                                      <p:tavLst>
                                        <p:tav tm="0">
                                          <p:val>
                                            <p:strVal val="#ppt_x"/>
                                          </p:val>
                                        </p:tav>
                                        <p:tav tm="100000">
                                          <p:val>
                                            <p:strVal val="#ppt_x"/>
                                          </p:val>
                                        </p:tav>
                                      </p:tavLst>
                                    </p:anim>
                                    <p:anim calcmode="lin" valueType="num">
                                      <p:cBhvr additive="base">
                                        <p:cTn id="101" dur="500" fill="hold"/>
                                        <p:tgtEl>
                                          <p:spTgt spid="80"/>
                                        </p:tgtEl>
                                        <p:attrNameLst>
                                          <p:attrName>ppt_y</p:attrName>
                                        </p:attrNameLst>
                                      </p:cBhvr>
                                      <p:tavLst>
                                        <p:tav tm="0">
                                          <p:val>
                                            <p:strVal val="1+#ppt_h/2"/>
                                          </p:val>
                                        </p:tav>
                                        <p:tav tm="100000">
                                          <p:val>
                                            <p:strVal val="#ppt_y"/>
                                          </p:val>
                                        </p:tav>
                                      </p:tavLst>
                                    </p:anim>
                                  </p:childTnLst>
                                </p:cTn>
                              </p:par>
                              <p:par>
                                <p:cTn id="102" presetID="2" presetClass="entr" presetSubtype="4" fill="hold" grpId="0" nodeType="withEffect">
                                  <p:stCondLst>
                                    <p:cond delay="0"/>
                                  </p:stCondLst>
                                  <p:childTnLst>
                                    <p:set>
                                      <p:cBhvr>
                                        <p:cTn id="103" dur="1" fill="hold">
                                          <p:stCondLst>
                                            <p:cond delay="0"/>
                                          </p:stCondLst>
                                        </p:cTn>
                                        <p:tgtEl>
                                          <p:spTgt spid="81"/>
                                        </p:tgtEl>
                                        <p:attrNameLst>
                                          <p:attrName>style.visibility</p:attrName>
                                        </p:attrNameLst>
                                      </p:cBhvr>
                                      <p:to>
                                        <p:strVal val="visible"/>
                                      </p:to>
                                    </p:set>
                                    <p:anim calcmode="lin" valueType="num">
                                      <p:cBhvr additive="base">
                                        <p:cTn id="104" dur="500" fill="hold"/>
                                        <p:tgtEl>
                                          <p:spTgt spid="81"/>
                                        </p:tgtEl>
                                        <p:attrNameLst>
                                          <p:attrName>ppt_x</p:attrName>
                                        </p:attrNameLst>
                                      </p:cBhvr>
                                      <p:tavLst>
                                        <p:tav tm="0">
                                          <p:val>
                                            <p:strVal val="#ppt_x"/>
                                          </p:val>
                                        </p:tav>
                                        <p:tav tm="100000">
                                          <p:val>
                                            <p:strVal val="#ppt_x"/>
                                          </p:val>
                                        </p:tav>
                                      </p:tavLst>
                                    </p:anim>
                                    <p:anim calcmode="lin" valueType="num">
                                      <p:cBhvr additive="base">
                                        <p:cTn id="105" dur="500" fill="hold"/>
                                        <p:tgtEl>
                                          <p:spTgt spid="81"/>
                                        </p:tgtEl>
                                        <p:attrNameLst>
                                          <p:attrName>ppt_y</p:attrName>
                                        </p:attrNameLst>
                                      </p:cBhvr>
                                      <p:tavLst>
                                        <p:tav tm="0">
                                          <p:val>
                                            <p:strVal val="1+#ppt_h/2"/>
                                          </p:val>
                                        </p:tav>
                                        <p:tav tm="100000">
                                          <p:val>
                                            <p:strVal val="#ppt_y"/>
                                          </p:val>
                                        </p:tav>
                                      </p:tavLst>
                                    </p:anim>
                                  </p:childTnLst>
                                </p:cTn>
                              </p:par>
                              <p:par>
                                <p:cTn id="106" presetID="2" presetClass="entr" presetSubtype="4" fill="hold" grpId="0" nodeType="withEffect">
                                  <p:stCondLst>
                                    <p:cond delay="0"/>
                                  </p:stCondLst>
                                  <p:childTnLst>
                                    <p:set>
                                      <p:cBhvr>
                                        <p:cTn id="107" dur="1" fill="hold">
                                          <p:stCondLst>
                                            <p:cond delay="0"/>
                                          </p:stCondLst>
                                        </p:cTn>
                                        <p:tgtEl>
                                          <p:spTgt spid="82"/>
                                        </p:tgtEl>
                                        <p:attrNameLst>
                                          <p:attrName>style.visibility</p:attrName>
                                        </p:attrNameLst>
                                      </p:cBhvr>
                                      <p:to>
                                        <p:strVal val="visible"/>
                                      </p:to>
                                    </p:set>
                                    <p:anim calcmode="lin" valueType="num">
                                      <p:cBhvr additive="base">
                                        <p:cTn id="108" dur="500" fill="hold"/>
                                        <p:tgtEl>
                                          <p:spTgt spid="82"/>
                                        </p:tgtEl>
                                        <p:attrNameLst>
                                          <p:attrName>ppt_x</p:attrName>
                                        </p:attrNameLst>
                                      </p:cBhvr>
                                      <p:tavLst>
                                        <p:tav tm="0">
                                          <p:val>
                                            <p:strVal val="#ppt_x"/>
                                          </p:val>
                                        </p:tav>
                                        <p:tav tm="100000">
                                          <p:val>
                                            <p:strVal val="#ppt_x"/>
                                          </p:val>
                                        </p:tav>
                                      </p:tavLst>
                                    </p:anim>
                                    <p:anim calcmode="lin" valueType="num">
                                      <p:cBhvr additive="base">
                                        <p:cTn id="109"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2" presetClass="entr" presetSubtype="4" fill="hold" nodeType="clickEffect">
                                  <p:stCondLst>
                                    <p:cond delay="0"/>
                                  </p:stCondLst>
                                  <p:childTnLst>
                                    <p:set>
                                      <p:cBhvr>
                                        <p:cTn id="113" dur="1" fill="hold">
                                          <p:stCondLst>
                                            <p:cond delay="0"/>
                                          </p:stCondLst>
                                        </p:cTn>
                                        <p:tgtEl>
                                          <p:spTgt spid="83"/>
                                        </p:tgtEl>
                                        <p:attrNameLst>
                                          <p:attrName>style.visibility</p:attrName>
                                        </p:attrNameLst>
                                      </p:cBhvr>
                                      <p:to>
                                        <p:strVal val="visible"/>
                                      </p:to>
                                    </p:set>
                                    <p:anim calcmode="lin" valueType="num">
                                      <p:cBhvr additive="base">
                                        <p:cTn id="114" dur="500" fill="hold"/>
                                        <p:tgtEl>
                                          <p:spTgt spid="83"/>
                                        </p:tgtEl>
                                        <p:attrNameLst>
                                          <p:attrName>ppt_x</p:attrName>
                                        </p:attrNameLst>
                                      </p:cBhvr>
                                      <p:tavLst>
                                        <p:tav tm="0">
                                          <p:val>
                                            <p:strVal val="#ppt_x"/>
                                          </p:val>
                                        </p:tav>
                                        <p:tav tm="100000">
                                          <p:val>
                                            <p:strVal val="#ppt_x"/>
                                          </p:val>
                                        </p:tav>
                                      </p:tavLst>
                                    </p:anim>
                                    <p:anim calcmode="lin" valueType="num">
                                      <p:cBhvr additive="base">
                                        <p:cTn id="115"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2" presetClass="entr" presetSubtype="4" fill="hold" grpId="0" nodeType="clickEffect">
                                  <p:stCondLst>
                                    <p:cond delay="0"/>
                                  </p:stCondLst>
                                  <p:childTnLst>
                                    <p:set>
                                      <p:cBhvr>
                                        <p:cTn id="119" dur="1" fill="hold">
                                          <p:stCondLst>
                                            <p:cond delay="0"/>
                                          </p:stCondLst>
                                        </p:cTn>
                                        <p:tgtEl>
                                          <p:spTgt spid="84"/>
                                        </p:tgtEl>
                                        <p:attrNameLst>
                                          <p:attrName>style.visibility</p:attrName>
                                        </p:attrNameLst>
                                      </p:cBhvr>
                                      <p:to>
                                        <p:strVal val="visible"/>
                                      </p:to>
                                    </p:set>
                                    <p:anim calcmode="lin" valueType="num">
                                      <p:cBhvr additive="base">
                                        <p:cTn id="120" dur="500" fill="hold"/>
                                        <p:tgtEl>
                                          <p:spTgt spid="84"/>
                                        </p:tgtEl>
                                        <p:attrNameLst>
                                          <p:attrName>ppt_x</p:attrName>
                                        </p:attrNameLst>
                                      </p:cBhvr>
                                      <p:tavLst>
                                        <p:tav tm="0">
                                          <p:val>
                                            <p:strVal val="#ppt_x"/>
                                          </p:val>
                                        </p:tav>
                                        <p:tav tm="100000">
                                          <p:val>
                                            <p:strVal val="#ppt_x"/>
                                          </p:val>
                                        </p:tav>
                                      </p:tavLst>
                                    </p:anim>
                                    <p:anim calcmode="lin" valueType="num">
                                      <p:cBhvr additive="base">
                                        <p:cTn id="121" dur="500" fill="hold"/>
                                        <p:tgtEl>
                                          <p:spTgt spid="84"/>
                                        </p:tgtEl>
                                        <p:attrNameLst>
                                          <p:attrName>ppt_y</p:attrName>
                                        </p:attrNameLst>
                                      </p:cBhvr>
                                      <p:tavLst>
                                        <p:tav tm="0">
                                          <p:val>
                                            <p:strVal val="1+#ppt_h/2"/>
                                          </p:val>
                                        </p:tav>
                                        <p:tav tm="100000">
                                          <p:val>
                                            <p:strVal val="#ppt_y"/>
                                          </p:val>
                                        </p:tav>
                                      </p:tavLst>
                                    </p:anim>
                                  </p:childTnLst>
                                </p:cTn>
                              </p:par>
                              <p:par>
                                <p:cTn id="122" presetID="2" presetClass="entr" presetSubtype="4" fill="hold" grpId="0" nodeType="withEffect">
                                  <p:stCondLst>
                                    <p:cond delay="0"/>
                                  </p:stCondLst>
                                  <p:childTnLst>
                                    <p:set>
                                      <p:cBhvr>
                                        <p:cTn id="123" dur="1" fill="hold">
                                          <p:stCondLst>
                                            <p:cond delay="0"/>
                                          </p:stCondLst>
                                        </p:cTn>
                                        <p:tgtEl>
                                          <p:spTgt spid="85"/>
                                        </p:tgtEl>
                                        <p:attrNameLst>
                                          <p:attrName>style.visibility</p:attrName>
                                        </p:attrNameLst>
                                      </p:cBhvr>
                                      <p:to>
                                        <p:strVal val="visible"/>
                                      </p:to>
                                    </p:set>
                                    <p:anim calcmode="lin" valueType="num">
                                      <p:cBhvr additive="base">
                                        <p:cTn id="124" dur="500" fill="hold"/>
                                        <p:tgtEl>
                                          <p:spTgt spid="85"/>
                                        </p:tgtEl>
                                        <p:attrNameLst>
                                          <p:attrName>ppt_x</p:attrName>
                                        </p:attrNameLst>
                                      </p:cBhvr>
                                      <p:tavLst>
                                        <p:tav tm="0">
                                          <p:val>
                                            <p:strVal val="#ppt_x"/>
                                          </p:val>
                                        </p:tav>
                                        <p:tav tm="100000">
                                          <p:val>
                                            <p:strVal val="#ppt_x"/>
                                          </p:val>
                                        </p:tav>
                                      </p:tavLst>
                                    </p:anim>
                                    <p:anim calcmode="lin" valueType="num">
                                      <p:cBhvr additive="base">
                                        <p:cTn id="125"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2" presetClass="entr" presetSubtype="4" fill="hold" nodeType="clickEffect">
                                  <p:stCondLst>
                                    <p:cond delay="0"/>
                                  </p:stCondLst>
                                  <p:childTnLst>
                                    <p:set>
                                      <p:cBhvr>
                                        <p:cTn id="129" dur="1" fill="hold">
                                          <p:stCondLst>
                                            <p:cond delay="0"/>
                                          </p:stCondLst>
                                        </p:cTn>
                                        <p:tgtEl>
                                          <p:spTgt spid="86"/>
                                        </p:tgtEl>
                                        <p:attrNameLst>
                                          <p:attrName>style.visibility</p:attrName>
                                        </p:attrNameLst>
                                      </p:cBhvr>
                                      <p:to>
                                        <p:strVal val="visible"/>
                                      </p:to>
                                    </p:set>
                                    <p:anim calcmode="lin" valueType="num">
                                      <p:cBhvr additive="base">
                                        <p:cTn id="130" dur="500" fill="hold"/>
                                        <p:tgtEl>
                                          <p:spTgt spid="86"/>
                                        </p:tgtEl>
                                        <p:attrNameLst>
                                          <p:attrName>ppt_x</p:attrName>
                                        </p:attrNameLst>
                                      </p:cBhvr>
                                      <p:tavLst>
                                        <p:tav tm="0">
                                          <p:val>
                                            <p:strVal val="#ppt_x"/>
                                          </p:val>
                                        </p:tav>
                                        <p:tav tm="100000">
                                          <p:val>
                                            <p:strVal val="#ppt_x"/>
                                          </p:val>
                                        </p:tav>
                                      </p:tavLst>
                                    </p:anim>
                                    <p:anim calcmode="lin" valueType="num">
                                      <p:cBhvr additive="base">
                                        <p:cTn id="131" dur="500" fill="hold"/>
                                        <p:tgtEl>
                                          <p:spTgt spid="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6" grpId="0"/>
      <p:bldP spid="77" grpId="0" animBg="1"/>
      <p:bldP spid="78" grpId="0" animBg="1"/>
      <p:bldP spid="80" grpId="0" animBg="1"/>
      <p:bldP spid="81" grpId="0" animBg="1"/>
      <p:bldP spid="82" grpId="0" animBg="1"/>
      <p:bldP spid="84" grpId="0" animBg="1"/>
      <p:bldP spid="85" grpId="0" animBg="1"/>
      <p:bldP spid="88" grpId="0" animBg="1"/>
      <p:bldP spid="89" grpId="0"/>
      <p:bldP spid="90" grpId="0"/>
      <p:bldP spid="92" grpId="0" animBg="1"/>
      <p:bldP spid="93" grpId="0" animBg="1"/>
      <p:bldP spid="94" grpId="0"/>
      <p:bldP spid="95" grpId="0" animBg="1"/>
      <p:bldP spid="96" grpId="0"/>
    </p:bld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6301</TotalTime>
  <Words>1987</Words>
  <Application>Microsoft Office PowerPoint</Application>
  <PresentationFormat>Widescreen</PresentationFormat>
  <Paragraphs>373</Paragraphs>
  <Slides>21</Slides>
  <Notes>20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Segoe Print</vt:lpstr>
      <vt:lpstr>Dreaming Outloud Pro</vt:lpstr>
      <vt:lpstr>Arial</vt:lpstr>
      <vt:lpstr>Calibri</vt:lpstr>
      <vt:lpstr>Modern Love</vt:lpstr>
      <vt:lpstr>Century Gothic</vt:lpstr>
      <vt:lpstr>docs-Century Gothic</vt:lpstr>
      <vt:lpstr>Dreaming Outloud Script Pro</vt:lpstr>
      <vt:lpstr>Montserrat Medium</vt:lpstr>
      <vt:lpstr>Office Theme</vt:lpstr>
      <vt:lpstr>español, con Sofía</vt:lpstr>
      <vt:lpstr>Describing me and others</vt:lpstr>
      <vt:lpstr>[e]</vt:lpstr>
      <vt:lpstr>[e]</vt:lpstr>
      <vt:lpstr>hablar</vt:lpstr>
      <vt:lpstr>SER: soy and es</vt:lpstr>
      <vt:lpstr>escuchar</vt:lpstr>
      <vt:lpstr>vocabulario</vt:lpstr>
      <vt:lpstr>escuchar</vt:lpstr>
      <vt:lpstr>escuchar</vt:lpstr>
      <vt:lpstr>escuchar</vt:lpstr>
      <vt:lpstr>escuchar</vt:lpstr>
      <vt:lpstr>vocabulario</vt:lpstr>
      <vt:lpstr>vocabulario</vt:lpstr>
      <vt:lpstr>vocabulario</vt:lpstr>
      <vt:lpstr>vocabulario</vt:lpstr>
      <vt:lpstr>vocabulario</vt:lpstr>
      <vt:lpstr>vocabulario</vt:lpstr>
      <vt:lpstr>vocabulario</vt:lpstr>
      <vt:lpstr>vocabulario</vt:lpstr>
      <vt:lpstr>¡adiós!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Vazquez-Valero</dc:creator>
  <cp:lastModifiedBy>Tom Dawes</cp:lastModifiedBy>
  <cp:revision>64</cp:revision>
  <dcterms:created xsi:type="dcterms:W3CDTF">2021-02-10T11:12:47Z</dcterms:created>
  <dcterms:modified xsi:type="dcterms:W3CDTF">2023-07-13T11:09:08Z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0x01010004BE072A515FCA42B1D2FCACB76C3CDA</vt:lpwstr>
  </property>
</Properties>
</file>