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823" r:id="rId2"/>
    <p:sldId id="257" r:id="rId3"/>
    <p:sldId id="317" r:id="rId4"/>
    <p:sldId id="370" r:id="rId5"/>
    <p:sldId id="352" r:id="rId6"/>
    <p:sldId id="285" r:id="rId7"/>
    <p:sldId id="383" r:id="rId8"/>
    <p:sldId id="354" r:id="rId9"/>
    <p:sldId id="379" r:id="rId10"/>
    <p:sldId id="380" r:id="rId11"/>
    <p:sldId id="381" r:id="rId12"/>
    <p:sldId id="382" r:id="rId13"/>
    <p:sldId id="364" r:id="rId14"/>
    <p:sldId id="365" r:id="rId15"/>
    <p:sldId id="366" r:id="rId16"/>
    <p:sldId id="367" r:id="rId17"/>
    <p:sldId id="368" r:id="rId18"/>
    <p:sldId id="376" r:id="rId19"/>
    <p:sldId id="377" r:id="rId20"/>
    <p:sldId id="378"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Dreaming Outloud Pro" panose="03050502040302030504" pitchFamily="66" charset="0"/>
      <p:regular r:id="rId32"/>
      <p:italic r:id="rId33"/>
    </p:embeddedFont>
    <p:embeddedFont>
      <p:font typeface="Dreaming Outloud Script Pro" panose="03050502040304050704" pitchFamily="66" charset="0"/>
      <p:regular r:id="rId34"/>
      <p:italic r:id="rId35"/>
    </p:embeddedFont>
    <p:embeddedFont>
      <p:font typeface="Modern Love" panose="04090805081005020601" pitchFamily="82" charset="0"/>
      <p:regular r:id="rId36"/>
    </p:embeddedFont>
    <p:embeddedFont>
      <p:font typeface="Montserrat Medium" panose="00000600000000000000" pitchFamily="2" charset="0"/>
      <p:regular r:id="rId37"/>
      <p:italic r:id="rId38"/>
    </p:embeddedFont>
    <p:embeddedFont>
      <p:font typeface="Segoe Print" panose="02000600000000000000" pitchFamily="2"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FE2"/>
    <a:srgbClr val="115076"/>
    <a:srgbClr val="FF0066"/>
    <a:srgbClr val="92D050"/>
    <a:srgbClr val="B0C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00AE6-499E-4CC8-B42D-E182417380A0}" v="18" dt="2023-07-01T18:17:32.298"/>
  </p1510:revLst>
</p1510:revInfo>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1633" autoAdjust="0"/>
  </p:normalViewPr>
  <p:slideViewPr>
    <p:cSldViewPr snapToGrid="0" showGuides="1">
      <p:cViewPr varScale="1">
        <p:scale>
          <a:sx n="88" d="100"/>
          <a:sy n="88" d="100"/>
        </p:scale>
        <p:origin x="804" y="96"/>
      </p:cViewPr>
      <p:guideLst>
        <p:guide orient="horz" pos="2160"/>
        <p:guide pos="3840"/>
      </p:guideLst>
    </p:cSldViewPr>
  </p:slideViewPr>
  <p:outlineViewPr>
    <p:cViewPr>
      <p:scale>
        <a:sx n="33" d="100"/>
        <a:sy n="33" d="100"/>
      </p:scale>
      <p:origin x="0" y="-91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5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6D100AE6-499E-4CC8-B42D-E182417380A0}"/>
    <pc:docChg chg="modSld">
      <pc:chgData name="Paula Vázquez-Valero" userId="3a0e46d7-2099-40af-a155-aa45b68bfff3" providerId="ADAL" clId="{6D100AE6-499E-4CC8-B42D-E182417380A0}" dt="2023-07-01T18:17:32.298" v="26"/>
      <pc:docMkLst>
        <pc:docMk/>
      </pc:docMkLst>
      <pc:sldChg chg="addSp delSp modAnim">
        <pc:chgData name="Paula Vázquez-Valero" userId="3a0e46d7-2099-40af-a155-aa45b68bfff3" providerId="ADAL" clId="{6D100AE6-499E-4CC8-B42D-E182417380A0}" dt="2023-07-01T18:17:32.298" v="26"/>
        <pc:sldMkLst>
          <pc:docMk/>
          <pc:sldMk cId="0" sldId="257"/>
        </pc:sldMkLst>
        <pc:spChg chg="add del">
          <ac:chgData name="Paula Vázquez-Valero" userId="3a0e46d7-2099-40af-a155-aa45b68bfff3" providerId="ADAL" clId="{6D100AE6-499E-4CC8-B42D-E182417380A0}" dt="2023-06-30T09:15:20.235" v="1" actId="21"/>
          <ac:spMkLst>
            <pc:docMk/>
            <pc:sldMk cId="0" sldId="257"/>
            <ac:spMk id="5" creationId="{C860B1BF-A3FF-F437-BE46-98841EA1AB72}"/>
          </ac:spMkLst>
        </pc:spChg>
        <pc:picChg chg="add del">
          <ac:chgData name="Paula Vázquez-Valero" userId="3a0e46d7-2099-40af-a155-aa45b68bfff3" providerId="ADAL" clId="{6D100AE6-499E-4CC8-B42D-E182417380A0}" dt="2023-06-30T09:15:20.235" v="1" actId="21"/>
          <ac:picMkLst>
            <pc:docMk/>
            <pc:sldMk cId="0" sldId="257"/>
            <ac:picMk id="4" creationId="{DD121C7F-468B-EB04-2177-B53296E6CB37}"/>
          </ac:picMkLst>
        </pc:picChg>
      </pc:sldChg>
      <pc:sldChg chg="modAnim">
        <pc:chgData name="Paula Vázquez-Valero" userId="3a0e46d7-2099-40af-a155-aa45b68bfff3" providerId="ADAL" clId="{6D100AE6-499E-4CC8-B42D-E182417380A0}" dt="2023-07-01T18:13:22.996" v="15"/>
        <pc:sldMkLst>
          <pc:docMk/>
          <pc:sldMk cId="1358791751" sldId="354"/>
        </pc:sldMkLst>
      </pc:sldChg>
      <pc:sldChg chg="modAnim">
        <pc:chgData name="Paula Vázquez-Valero" userId="3a0e46d7-2099-40af-a155-aa45b68bfff3" providerId="ADAL" clId="{6D100AE6-499E-4CC8-B42D-E182417380A0}" dt="2023-07-01T18:15:55.945" v="24"/>
        <pc:sldMkLst>
          <pc:docMk/>
          <pc:sldMk cId="783244740" sldId="364"/>
        </pc:sldMkLst>
      </pc:sldChg>
      <pc:sldChg chg="addSp modSp mod modAnim">
        <pc:chgData name="Paula Vázquez-Valero" userId="3a0e46d7-2099-40af-a155-aa45b68bfff3" providerId="ADAL" clId="{6D100AE6-499E-4CC8-B42D-E182417380A0}" dt="2023-07-01T18:10:29.802" v="10"/>
        <pc:sldMkLst>
          <pc:docMk/>
          <pc:sldMk cId="1475012271" sldId="370"/>
        </pc:sldMkLst>
        <pc:spChg chg="mod">
          <ac:chgData name="Paula Vázquez-Valero" userId="3a0e46d7-2099-40af-a155-aa45b68bfff3" providerId="ADAL" clId="{6D100AE6-499E-4CC8-B42D-E182417380A0}" dt="2023-07-01T18:10:27.544" v="9" actId="14100"/>
          <ac:spMkLst>
            <pc:docMk/>
            <pc:sldMk cId="1475012271" sldId="370"/>
            <ac:spMk id="10" creationId="{B69581AE-35C1-4C82-BB4E-AA58D14C6C99}"/>
          </ac:spMkLst>
        </pc:spChg>
        <pc:picChg chg="add mod">
          <ac:chgData name="Paula Vázquez-Valero" userId="3a0e46d7-2099-40af-a155-aa45b68bfff3" providerId="ADAL" clId="{6D100AE6-499E-4CC8-B42D-E182417380A0}" dt="2023-07-01T18:10:04.001" v="7" actId="1076"/>
          <ac:picMkLst>
            <pc:docMk/>
            <pc:sldMk cId="1475012271" sldId="370"/>
            <ac:picMk id="3" creationId="{375B14B8-7E9C-C301-C8ED-1A8AFE5F4F17}"/>
          </ac:picMkLst>
        </pc:picChg>
      </pc:sldChg>
      <pc:sldChg chg="modAnim">
        <pc:chgData name="Paula Vázquez-Valero" userId="3a0e46d7-2099-40af-a155-aa45b68bfff3" providerId="ADAL" clId="{6D100AE6-499E-4CC8-B42D-E182417380A0}" dt="2023-07-01T18:16:25.360" v="25"/>
        <pc:sldMkLst>
          <pc:docMk/>
          <pc:sldMk cId="3909150649" sldId="379"/>
        </pc:sldMkLst>
      </pc:sldChg>
      <pc:sldChg chg="modSp mod">
        <pc:chgData name="Paula Vázquez-Valero" userId="3a0e46d7-2099-40af-a155-aa45b68bfff3" providerId="ADAL" clId="{6D100AE6-499E-4CC8-B42D-E182417380A0}" dt="2023-07-01T18:15:20.621" v="23" actId="14100"/>
        <pc:sldMkLst>
          <pc:docMk/>
          <pc:sldMk cId="3685758894" sldId="381"/>
        </pc:sldMkLst>
        <pc:spChg chg="mod">
          <ac:chgData name="Paula Vázquez-Valero" userId="3a0e46d7-2099-40af-a155-aa45b68bfff3" providerId="ADAL" clId="{6D100AE6-499E-4CC8-B42D-E182417380A0}" dt="2023-07-01T18:15:20.621" v="23" actId="14100"/>
          <ac:spMkLst>
            <pc:docMk/>
            <pc:sldMk cId="3685758894" sldId="381"/>
            <ac:spMk id="67" creationId="{7456307B-FADF-402B-A57A-6848F6E6B3A0}"/>
          </ac:spMkLst>
        </pc:spChg>
        <pc:spChg chg="mod">
          <ac:chgData name="Paula Vázquez-Valero" userId="3a0e46d7-2099-40af-a155-aa45b68bfff3" providerId="ADAL" clId="{6D100AE6-499E-4CC8-B42D-E182417380A0}" dt="2023-07-01T18:15:11.262" v="16" actId="1076"/>
          <ac:spMkLst>
            <pc:docMk/>
            <pc:sldMk cId="3685758894" sldId="381"/>
            <ac:spMk id="68" creationId="{3779D43D-D22F-4EEF-BE7A-F88F42BAC1A0}"/>
          </ac:spMkLst>
        </pc:spChg>
      </pc:sldChg>
      <pc:sldChg chg="modSp">
        <pc:chgData name="Paula Vázquez-Valero" userId="3a0e46d7-2099-40af-a155-aa45b68bfff3" providerId="ADAL" clId="{6D100AE6-499E-4CC8-B42D-E182417380A0}" dt="2023-06-30T09:43:35.711" v="2" actId="1036"/>
        <pc:sldMkLst>
          <pc:docMk/>
          <pc:sldMk cId="2415552006" sldId="383"/>
        </pc:sldMkLst>
        <pc:spChg chg="mod">
          <ac:chgData name="Paula Vázquez-Valero" userId="3a0e46d7-2099-40af-a155-aa45b68bfff3" providerId="ADAL" clId="{6D100AE6-499E-4CC8-B42D-E182417380A0}" dt="2023-06-30T09:43:35.711" v="2" actId="1036"/>
          <ac:spMkLst>
            <pc:docMk/>
            <pc:sldMk cId="2415552006" sldId="383"/>
            <ac:spMk id="69" creationId="{B36BC931-EC14-4315-906F-7E005A26F292}"/>
          </ac:spMkLst>
        </pc:spChg>
        <pc:picChg chg="mod">
          <ac:chgData name="Paula Vázquez-Valero" userId="3a0e46d7-2099-40af-a155-aa45b68bfff3" providerId="ADAL" clId="{6D100AE6-499E-4CC8-B42D-E182417380A0}" dt="2023-06-30T09:43:35.711" v="2" actId="1036"/>
          <ac:picMkLst>
            <pc:docMk/>
            <pc:sldMk cId="2415552006" sldId="383"/>
            <ac:picMk id="1026" creationId="{8AA334F3-BB13-D741-EA89-34ECDFB7A4F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s-ES" sz="1800" b="1" i="0" dirty="0">
                <a:solidFill>
                  <a:srgbClr val="002060"/>
                </a:solidFill>
                <a:effectLst/>
                <a:latin typeface="docs-Century Gothic"/>
              </a:rPr>
              <a:t>Introduce: ser </a:t>
            </a:r>
            <a:r>
              <a:rPr lang="es-ES" sz="1800" b="0" i="0" dirty="0">
                <a:solidFill>
                  <a:srgbClr val="002060"/>
                </a:solidFill>
                <a:effectLst/>
                <a:latin typeface="docs-Century Gothic"/>
              </a:rPr>
              <a:t>[7] </a:t>
            </a:r>
            <a:r>
              <a:rPr lang="es-ES" sz="1800" b="1" i="0" dirty="0">
                <a:solidFill>
                  <a:srgbClr val="002060"/>
                </a:solidFill>
                <a:effectLst/>
                <a:latin typeface="docs-Century Gothic"/>
              </a:rPr>
              <a:t>soy </a:t>
            </a:r>
            <a:r>
              <a:rPr lang="es-ES" sz="1800" b="0" i="0" dirty="0">
                <a:solidFill>
                  <a:srgbClr val="002060"/>
                </a:solidFill>
                <a:effectLst/>
                <a:latin typeface="docs-Century Gothic"/>
              </a:rPr>
              <a:t>[7]</a:t>
            </a:r>
            <a:r>
              <a:rPr lang="es-ES" sz="1800" b="1" i="0" dirty="0">
                <a:solidFill>
                  <a:srgbClr val="002060"/>
                </a:solidFill>
                <a:effectLst/>
                <a:latin typeface="docs-Century Gothic"/>
              </a:rPr>
              <a:t> es </a:t>
            </a:r>
            <a:r>
              <a:rPr lang="es-ES" sz="1800" b="0" i="0" dirty="0">
                <a:solidFill>
                  <a:srgbClr val="002060"/>
                </a:solidFill>
                <a:effectLst/>
                <a:latin typeface="docs-Century Gothic"/>
              </a:rPr>
              <a:t>[7] </a:t>
            </a:r>
            <a:r>
              <a:rPr lang="es-ES" sz="1800" b="1" i="0" dirty="0">
                <a:solidFill>
                  <a:srgbClr val="002060"/>
                </a:solidFill>
                <a:effectLst/>
                <a:latin typeface="docs-Century Gothic"/>
              </a:rPr>
              <a:t>siempre </a:t>
            </a:r>
            <a:r>
              <a:rPr lang="es-ES" sz="1800" b="0" i="0" dirty="0">
                <a:solidFill>
                  <a:srgbClr val="002060"/>
                </a:solidFill>
                <a:effectLst/>
                <a:latin typeface="docs-Century Gothic"/>
              </a:rPr>
              <a:t>[96]</a:t>
            </a:r>
            <a:r>
              <a:rPr lang="es-ES" sz="1800" b="1" i="0" dirty="0">
                <a:solidFill>
                  <a:srgbClr val="002060"/>
                </a:solidFill>
                <a:effectLst/>
                <a:latin typeface="docs-Century Gothic"/>
              </a:rPr>
              <a:t> normalmente </a:t>
            </a:r>
            <a:r>
              <a:rPr lang="es-ES" sz="1800" b="0" i="0" dirty="0">
                <a:solidFill>
                  <a:srgbClr val="002060"/>
                </a:solidFill>
                <a:effectLst/>
                <a:latin typeface="docs-Century Gothic"/>
              </a:rPr>
              <a:t>[1696] </a:t>
            </a:r>
            <a:br>
              <a:rPr lang="es-ES" sz="1800" b="0" i="0" dirty="0">
                <a:solidFill>
                  <a:srgbClr val="002060"/>
                </a:solidFill>
                <a:effectLst/>
                <a:latin typeface="docs-Century Gothic"/>
              </a:rPr>
            </a:br>
            <a:r>
              <a:rPr lang="es-ES" sz="1800" b="1" i="0" dirty="0" err="1">
                <a:solidFill>
                  <a:srgbClr val="002060"/>
                </a:solidFill>
                <a:effectLst/>
                <a:latin typeface="docs-Century Gothic"/>
              </a:rPr>
              <a:t>Revisit</a:t>
            </a:r>
            <a:r>
              <a:rPr lang="es-ES" sz="1800" b="0" i="0" dirty="0">
                <a:solidFill>
                  <a:srgbClr val="002060"/>
                </a:solidFill>
                <a:effectLst/>
                <a:latin typeface="docs-Century Gothic"/>
              </a:rPr>
              <a:t>: cansado [1818] contento [1949] nervioso [1521] serio [856] tranquilo [1073] ahora [81] ¿cómo? [151] </a:t>
            </a:r>
            <a:endParaRPr lang="en-CA" sz="8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GB" sz="1800" dirty="0">
                <a:latin typeface="Calibri"/>
                <a:ea typeface="Calibri"/>
                <a:cs typeface="Calibri"/>
                <a:sym typeface="Calibri"/>
              </a:rPr>
            </a:br>
            <a:r>
              <a:rPr lang="en-GB" sz="1800" dirty="0">
                <a:latin typeface="Calibri"/>
                <a:ea typeface="Calibri"/>
                <a:cs typeface="Calibri"/>
                <a:sym typeface="Calibri"/>
              </a:rPr>
              <a:t>Source: Davies, M. and Davies, K. (2018)</a:t>
            </a:r>
            <a:r>
              <a:rPr lang="en-GB" sz="1800" i="1" dirty="0">
                <a:latin typeface="Calibri"/>
                <a:ea typeface="Calibri"/>
                <a:cs typeface="Calibri"/>
                <a:sym typeface="Calibri"/>
              </a:rPr>
              <a:t>. A frequency dictionary of Spanish: Core vocabulary for learners </a:t>
            </a:r>
            <a:r>
              <a:rPr lang="en-GB" sz="1800" dirty="0">
                <a:latin typeface="Calibri"/>
                <a:ea typeface="Calibri"/>
                <a:cs typeface="Calibri"/>
                <a:sym typeface="Calibri"/>
              </a:rPr>
              <a:t>(2nd ed.). Routledge: London</a:t>
            </a:r>
            <a:endParaRPr lang="en-GB" sz="1800" dirty="0"/>
          </a:p>
          <a:p>
            <a:pPr marL="0" lvl="0" indent="0" algn="l" rtl="0">
              <a:lnSpc>
                <a:spcPct val="100000"/>
              </a:lnSpc>
              <a:spcBef>
                <a:spcPts val="0"/>
              </a:spcBef>
              <a:spcAft>
                <a:spcPts val="0"/>
              </a:spcAft>
              <a:buSzPts val="1400"/>
              <a:buNone/>
            </a:pPr>
            <a:endParaRPr lang="en-GB" sz="18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800" dirty="0"/>
              <a:t>The frequency rankings for words that occur in this PowerPoint which have been</a:t>
            </a:r>
            <a:r>
              <a:rPr lang="en-GB" sz="1800" i="1" dirty="0"/>
              <a:t> previously</a:t>
            </a:r>
            <a:r>
              <a:rPr lang="en-GB" sz="18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sz="1800" dirty="0"/>
              <a:t>For any </a:t>
            </a:r>
            <a:r>
              <a:rPr lang="en-GB" sz="1800" i="1" dirty="0"/>
              <a:t>other </a:t>
            </a:r>
            <a:r>
              <a:rPr lang="en-GB" sz="1800" dirty="0"/>
              <a:t>words that occur incidentally in this PowerPoint, frequency rankings will be provided in the notes field wherever possible.</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90696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4509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(8 slides)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adjective vocabulary from previous weeks.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three Spanish words out loud to model pronunciation. Elicit the right answer from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Remind pupils that some adjectives change their ending to match the gender of the person or animal they describe. Ensure pupils recognise that the emojis with longer lashes are female emojis.</a:t>
            </a:r>
          </a:p>
          <a:p>
            <a:pPr marL="0" marR="0" lvl="0" indent="0" algn="l" rtl="0">
              <a:lnSpc>
                <a:spcPct val="100000"/>
              </a:lnSpc>
              <a:spcBef>
                <a:spcPts val="0"/>
              </a:spcBef>
              <a:spcAft>
                <a:spcPts val="0"/>
              </a:spcAft>
              <a:buClr>
                <a:schemeClr val="dk1"/>
              </a:buClr>
              <a:buSzPts val="1200"/>
              <a:buFont typeface="Calibri"/>
              <a:buNone/>
            </a:pPr>
            <a:r>
              <a:rPr lang="en-GB" dirty="0"/>
              <a:t>2.   Repeat with the 4 four slides.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73968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5054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58501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83466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2238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1224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60152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1309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Timing: 2 minutes</a:t>
            </a:r>
            <a:endParaRPr lang="en-GB" dirty="0"/>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practise SSC </a:t>
            </a:r>
            <a:r>
              <a:rPr lang="en-GB" b="1" dirty="0"/>
              <a:t>[e] [</a:t>
            </a:r>
            <a:r>
              <a:rPr lang="en-GB" b="1" dirty="0" err="1"/>
              <a:t>i</a:t>
            </a:r>
            <a:r>
              <a:rPr lang="en-GB" b="1" dirty="0"/>
              <a:t>]</a:t>
            </a:r>
            <a:endParaRPr lang="en-GB" dirty="0"/>
          </a:p>
          <a:p>
            <a:pPr marL="0" lvl="0" indent="0" algn="l" rtl="0">
              <a:spcBef>
                <a:spcPts val="0"/>
              </a:spcBef>
              <a:spcAft>
                <a:spcPts val="0"/>
              </a:spcAft>
              <a:buClr>
                <a:schemeClr val="dk1"/>
              </a:buClr>
              <a:buSzPts val="1200"/>
              <a:buFont typeface="Calibri"/>
              <a:buNone/>
            </a:pPr>
            <a:r>
              <a:rPr lang="en-GB" b="1" dirty="0"/>
              <a:t>Procedure:</a:t>
            </a:r>
            <a:endParaRPr lang="en-GB" dirty="0"/>
          </a:p>
          <a:p>
            <a:pPr marL="457200" lvl="0" indent="-317500" algn="l" rtl="0">
              <a:spcBef>
                <a:spcPts val="0"/>
              </a:spcBef>
              <a:spcAft>
                <a:spcPts val="0"/>
              </a:spcAft>
              <a:buClr>
                <a:schemeClr val="dk1"/>
              </a:buClr>
              <a:buSzPts val="1400"/>
              <a:buAutoNum type="arabicPeriod"/>
            </a:pPr>
            <a:r>
              <a:rPr lang="en-GB" dirty="0"/>
              <a:t>Click to trigger [e] and get pupils to repeat – this is also a great opportunity to check whether they remember the source word.</a:t>
            </a:r>
          </a:p>
          <a:p>
            <a:pPr marL="457200" lvl="0" indent="-317500" algn="l" rtl="0">
              <a:spcBef>
                <a:spcPts val="0"/>
              </a:spcBef>
              <a:spcAft>
                <a:spcPts val="0"/>
              </a:spcAft>
              <a:buClr>
                <a:schemeClr val="dk1"/>
              </a:buClr>
              <a:buSzPts val="1400"/>
              <a:buAutoNum type="arabicPeriod"/>
            </a:pPr>
            <a:r>
              <a:rPr lang="en-GB" dirty="0"/>
              <a:t>Click to trigger the source word [</a:t>
            </a:r>
            <a:r>
              <a:rPr lang="en-GB" dirty="0" err="1"/>
              <a:t>elefente</a:t>
            </a:r>
            <a:r>
              <a:rPr lang="en-GB" dirty="0"/>
              <a:t>] &amp; get pupils to repeat.</a:t>
            </a:r>
          </a:p>
          <a:p>
            <a:pPr marL="457200" lvl="0" indent="-317500" algn="l" rtl="0">
              <a:spcBef>
                <a:spcPts val="0"/>
              </a:spcBef>
              <a:spcAft>
                <a:spcPts val="0"/>
              </a:spcAft>
              <a:buClr>
                <a:schemeClr val="dk1"/>
              </a:buClr>
              <a:buSzPts val="1400"/>
              <a:buAutoNum type="arabicPeriod"/>
            </a:pPr>
            <a:r>
              <a:rPr lang="en-GB" dirty="0"/>
              <a:t>Repeat the process with [</a:t>
            </a:r>
            <a:r>
              <a:rPr lang="en-GB" dirty="0" err="1"/>
              <a:t>i</a:t>
            </a:r>
            <a:r>
              <a:rPr lang="en-GB" dirty="0"/>
              <a:t>] </a:t>
            </a:r>
          </a:p>
          <a:p>
            <a:pPr marL="457200" lvl="0" indent="-317500" algn="l" rtl="0">
              <a:spcBef>
                <a:spcPts val="0"/>
              </a:spcBef>
              <a:spcAft>
                <a:spcPts val="0"/>
              </a:spcAft>
              <a:buClr>
                <a:schemeClr val="dk1"/>
              </a:buClr>
              <a:buSzPts val="1400"/>
              <a:buAutoNum type="arabicPeriod"/>
            </a:pPr>
            <a:r>
              <a:rPr lang="en-GB" dirty="0"/>
              <a:t>Once both source words are on display, click to trigger first picture [idea] – ask pupils to pronounce the word that matches the picture. Click again to repeat the process with [</a:t>
            </a:r>
            <a:r>
              <a:rPr lang="en-GB" dirty="0" err="1"/>
              <a:t>elefante</a:t>
            </a:r>
            <a:r>
              <a:rPr lang="en-GB" dirty="0"/>
              <a:t>]</a:t>
            </a:r>
          </a:p>
          <a:p>
            <a:pPr marL="457200" lvl="0" indent="-317500" algn="l" rtl="0">
              <a:spcBef>
                <a:spcPts val="0"/>
              </a:spcBef>
              <a:spcAft>
                <a:spcPts val="0"/>
              </a:spcAft>
              <a:buClr>
                <a:schemeClr val="dk1"/>
              </a:buClr>
              <a:buSzPts val="1400"/>
              <a:buAutoNum type="arabicPeriod"/>
            </a:pPr>
            <a:endParaRPr lang="en-GB" dirty="0"/>
          </a:p>
          <a:p>
            <a:pPr marL="0" lvl="0" indent="0" algn="l" rtl="0">
              <a:spcBef>
                <a:spcPts val="0"/>
              </a:spcBef>
              <a:spcAft>
                <a:spcPts val="0"/>
              </a:spcAft>
              <a:buClr>
                <a:schemeClr val="dk1"/>
              </a:buClr>
              <a:buSzPts val="1100"/>
              <a:buFont typeface="Arial"/>
              <a:buNone/>
            </a:pPr>
            <a:r>
              <a:rPr lang="en-GB" dirty="0"/>
              <a:t>For further practice, pupils work in pairs. One pupil uses a gesture, the partners elicits the source word. </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09434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Timing: 2 minutes</a:t>
            </a:r>
            <a:endParaRPr lang="en-GB" dirty="0"/>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apply their understanding of SSC </a:t>
            </a:r>
            <a:r>
              <a:rPr lang="en-GB" b="1" dirty="0"/>
              <a:t>[e] [</a:t>
            </a:r>
            <a:r>
              <a:rPr lang="en-GB" b="1" dirty="0" err="1"/>
              <a:t>i</a:t>
            </a:r>
            <a:r>
              <a:rPr lang="en-GB" b="1" dirty="0"/>
              <a:t>] </a:t>
            </a:r>
            <a:r>
              <a:rPr lang="en-GB" b="0" dirty="0"/>
              <a:t>in a new context (two new words – </a:t>
            </a:r>
            <a:r>
              <a:rPr lang="en-GB" b="0" dirty="0" err="1"/>
              <a:t>tres</a:t>
            </a:r>
            <a:r>
              <a:rPr lang="en-GB" b="0" dirty="0"/>
              <a:t> &amp; </a:t>
            </a:r>
            <a:r>
              <a:rPr lang="en-GB" b="0" dirty="0" err="1"/>
              <a:t>interesante</a:t>
            </a:r>
            <a:r>
              <a:rPr lang="en-GB" b="0" dirty="0"/>
              <a:t>).</a:t>
            </a:r>
          </a:p>
          <a:p>
            <a:pPr marL="139700" lvl="0" indent="0" algn="l" rtl="0">
              <a:spcBef>
                <a:spcPts val="0"/>
              </a:spcBef>
              <a:spcAft>
                <a:spcPts val="0"/>
              </a:spcAft>
              <a:buClr>
                <a:schemeClr val="dk1"/>
              </a:buClr>
              <a:buSzPts val="1400"/>
              <a:buNone/>
            </a:pPr>
            <a:endParaRPr lang="en-GB" dirty="0"/>
          </a:p>
          <a:p>
            <a:pPr marL="368300" lvl="0" indent="-228600" algn="l" rtl="0">
              <a:spcBef>
                <a:spcPts val="0"/>
              </a:spcBef>
              <a:spcAft>
                <a:spcPts val="0"/>
              </a:spcAft>
              <a:buClr>
                <a:schemeClr val="dk1"/>
              </a:buClr>
              <a:buSzPts val="1400"/>
              <a:buAutoNum type="arabicPeriod"/>
            </a:pPr>
            <a:r>
              <a:rPr lang="en-GB" dirty="0"/>
              <a:t>Click to trigger [e] and get pupils to repeat</a:t>
            </a:r>
          </a:p>
          <a:p>
            <a:pPr marL="368300" lvl="0" indent="-228600" algn="l" rtl="0">
              <a:spcBef>
                <a:spcPts val="0"/>
              </a:spcBef>
              <a:spcAft>
                <a:spcPts val="0"/>
              </a:spcAft>
              <a:buClr>
                <a:schemeClr val="dk1"/>
              </a:buClr>
              <a:buSzPts val="1400"/>
              <a:buAutoNum type="arabicPeriod"/>
            </a:pPr>
            <a:r>
              <a:rPr lang="en-GB" dirty="0"/>
              <a:t>Click to bring a cluster word [</a:t>
            </a:r>
            <a:r>
              <a:rPr lang="en-GB" dirty="0" err="1"/>
              <a:t>tres</a:t>
            </a:r>
            <a:r>
              <a:rPr lang="en-GB" dirty="0"/>
              <a:t>] &amp; elicit pronunciation from pupils. </a:t>
            </a:r>
          </a:p>
          <a:p>
            <a:pPr marL="368300" lvl="0" indent="-228600" algn="l" rtl="0">
              <a:spcBef>
                <a:spcPts val="0"/>
              </a:spcBef>
              <a:spcAft>
                <a:spcPts val="0"/>
              </a:spcAft>
              <a:buClr>
                <a:schemeClr val="dk1"/>
              </a:buClr>
              <a:buSzPts val="1400"/>
              <a:buAutoNum type="arabicPeriod"/>
            </a:pPr>
            <a:r>
              <a:rPr lang="en-GB" dirty="0"/>
              <a:t>Repeat with [</a:t>
            </a:r>
            <a:r>
              <a:rPr lang="en-GB" dirty="0" err="1"/>
              <a:t>i</a:t>
            </a:r>
            <a:r>
              <a:rPr lang="en-GB" dirty="0"/>
              <a:t>] and [</a:t>
            </a:r>
            <a:r>
              <a:rPr lang="en-GB" dirty="0" err="1"/>
              <a:t>interesante</a:t>
            </a:r>
            <a:r>
              <a:rPr lang="en-GB" dirty="0"/>
              <a:t>].</a:t>
            </a:r>
          </a:p>
          <a:p>
            <a:pPr marL="368300" lvl="0" indent="-228600" algn="l" rtl="0">
              <a:spcBef>
                <a:spcPts val="0"/>
              </a:spcBef>
              <a:spcAft>
                <a:spcPts val="0"/>
              </a:spcAft>
              <a:buClr>
                <a:schemeClr val="dk1"/>
              </a:buClr>
              <a:buSzPts val="1400"/>
              <a:buAutoNum type="arabicPeriod"/>
            </a:pPr>
            <a:endParaRPr lang="en-GB" dirty="0"/>
          </a:p>
          <a:p>
            <a:pPr marL="368300" lvl="0" indent="-228600" algn="l" rtl="0">
              <a:spcBef>
                <a:spcPts val="0"/>
              </a:spcBef>
              <a:spcAft>
                <a:spcPts val="0"/>
              </a:spcAft>
              <a:buClr>
                <a:schemeClr val="dk1"/>
              </a:buClr>
              <a:buSzPts val="1400"/>
              <a:buAutoNum type="arabicPeriod"/>
            </a:pPr>
            <a:endParaRPr lang="en-GB" dirty="0"/>
          </a:p>
          <a:p>
            <a:pPr marL="0" lvl="0" indent="0" algn="l" rtl="0">
              <a:spcBef>
                <a:spcPts val="0"/>
              </a:spcBef>
              <a:spcAft>
                <a:spcPts val="0"/>
              </a:spcAft>
              <a:buClr>
                <a:schemeClr val="dk1"/>
              </a:buClr>
              <a:buSzPts val="1100"/>
              <a:buFont typeface="Arial"/>
              <a:buNone/>
            </a:pPr>
            <a:r>
              <a:rPr lang="en-GB" dirty="0"/>
              <a:t>For further practice, pupils work in pairs with the cluster (</a:t>
            </a:r>
            <a:r>
              <a:rPr lang="en-GB" dirty="0" err="1"/>
              <a:t>tres</a:t>
            </a:r>
            <a:r>
              <a:rPr lang="en-GB" dirty="0"/>
              <a:t>, </a:t>
            </a:r>
            <a:r>
              <a:rPr lang="en-GB" dirty="0" err="1"/>
              <a:t>interesante</a:t>
            </a:r>
            <a:r>
              <a:rPr lang="en-GB" dirty="0"/>
              <a:t>, idea, </a:t>
            </a:r>
            <a:r>
              <a:rPr lang="en-GB" dirty="0" err="1"/>
              <a:t>elefante</a:t>
            </a:r>
            <a:r>
              <a:rPr lang="en-GB" dirty="0"/>
              <a:t>). One pupil uses a gesture, the partners elicits the source word. </a:t>
            </a:r>
            <a:br>
              <a:rPr lang="en-GB" dirty="0"/>
            </a:br>
            <a:br>
              <a:rPr lang="en-GB" dirty="0"/>
            </a:br>
            <a:r>
              <a:rPr lang="en-GB" b="1" dirty="0"/>
              <a:t>Note: </a:t>
            </a:r>
            <a:r>
              <a:rPr lang="en-GB" dirty="0"/>
              <a:t>pupils will understand the meaning of </a:t>
            </a:r>
            <a:r>
              <a:rPr lang="en-GB" dirty="0" err="1"/>
              <a:t>interesante</a:t>
            </a:r>
            <a:r>
              <a:rPr lang="en-GB" dirty="0"/>
              <a:t>, but it is worth practising the word several types and drawing attention to the different number of syllables in the English word interesting.</a:t>
            </a:r>
            <a:br>
              <a:rPr lang="en-GB" dirty="0"/>
            </a:br>
            <a:r>
              <a:rPr lang="en-GB" dirty="0"/>
              <a:t>Most people say ‘interesting’ as three syllables – we swallow the 4</a:t>
            </a:r>
            <a:r>
              <a:rPr lang="en-GB" baseline="30000" dirty="0"/>
              <a:t>th</a:t>
            </a:r>
            <a:r>
              <a:rPr lang="en-GB" dirty="0"/>
              <a:t> syllable.  In Spanish no vowel gets swallowed so you have to pronounce all five syllables.</a:t>
            </a:r>
            <a:br>
              <a:rPr lang="en-GB" dirty="0"/>
            </a:br>
            <a:r>
              <a:rPr lang="en-GB" dirty="0"/>
              <a:t>Pupils can practise counting through the fingers of one hand.</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0484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4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recall previously introduced adjectives and use them in oral production.  </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Procedure:</a:t>
            </a:r>
          </a:p>
          <a:p>
            <a:pPr marL="368300" lvl="0" indent="-228600" algn="l" rtl="0">
              <a:spcBef>
                <a:spcPts val="0"/>
              </a:spcBef>
              <a:spcAft>
                <a:spcPts val="0"/>
              </a:spcAft>
              <a:buClr>
                <a:schemeClr val="dk1"/>
              </a:buClr>
              <a:buSzPts val="1400"/>
              <a:buAutoNum type="arabicPeriod"/>
            </a:pPr>
            <a:r>
              <a:rPr lang="en-GB" dirty="0"/>
              <a:t>Read the instructions. </a:t>
            </a:r>
          </a:p>
          <a:p>
            <a:pPr marL="368300" lvl="0" indent="-228600" algn="l" rtl="0">
              <a:spcBef>
                <a:spcPts val="0"/>
              </a:spcBef>
              <a:spcAft>
                <a:spcPts val="0"/>
              </a:spcAft>
              <a:buClr>
                <a:schemeClr val="dk1"/>
              </a:buClr>
              <a:buSzPts val="1400"/>
              <a:buAutoNum type="arabicPeriod"/>
            </a:pPr>
            <a:r>
              <a:rPr lang="en-GB" dirty="0"/>
              <a:t>Ask for a volunteer to translate one of the words – “chocolate stains” fly out on if you mouse over and click on them.</a:t>
            </a:r>
          </a:p>
          <a:p>
            <a:pPr marL="368300" lvl="0" indent="-228600" algn="l" rtl="0">
              <a:spcBef>
                <a:spcPts val="0"/>
              </a:spcBef>
              <a:spcAft>
                <a:spcPts val="0"/>
              </a:spcAft>
              <a:buClr>
                <a:schemeClr val="dk1"/>
              </a:buClr>
              <a:buSzPts val="1400"/>
              <a:buAutoNum type="arabicPeriod"/>
            </a:pPr>
            <a:r>
              <a:rPr lang="en-GB" dirty="0"/>
              <a:t>Tell pupils they have 1 minute to translate and say out loud as many adjectives as possible. </a:t>
            </a:r>
          </a:p>
          <a:p>
            <a:pPr marL="368300" lvl="0" indent="-228600" algn="l" rtl="0">
              <a:spcBef>
                <a:spcPts val="0"/>
              </a:spcBef>
              <a:spcAft>
                <a:spcPts val="0"/>
              </a:spcAft>
              <a:buClr>
                <a:schemeClr val="dk1"/>
              </a:buClr>
              <a:buSzPts val="1400"/>
              <a:buAutoNum type="arabicPeriod"/>
            </a:pPr>
            <a:r>
              <a:rPr lang="en-GB" dirty="0"/>
              <a:t>Click on </a:t>
            </a:r>
            <a:r>
              <a:rPr lang="en-GB" dirty="0" err="1"/>
              <a:t>inicio</a:t>
            </a:r>
            <a:r>
              <a:rPr lang="en-GB" dirty="0"/>
              <a:t> to start the timer.</a:t>
            </a:r>
          </a:p>
          <a:p>
            <a:pPr marL="368300" lvl="0" indent="-228600" algn="l" rtl="0">
              <a:spcBef>
                <a:spcPts val="0"/>
              </a:spcBef>
              <a:spcAft>
                <a:spcPts val="0"/>
              </a:spcAft>
              <a:buClr>
                <a:schemeClr val="dk1"/>
              </a:buClr>
              <a:buSzPts val="1400"/>
              <a:buAutoNum type="arabicPeriod"/>
            </a:pPr>
            <a:r>
              <a:rPr lang="en-GB" dirty="0"/>
              <a:t>Go through answers as a whole class to ensure you revise the vocabulary together. </a:t>
            </a:r>
          </a:p>
          <a:p>
            <a:pPr marL="0" marR="0" lvl="0" indent="0" algn="l" rtl="0">
              <a:lnSpc>
                <a:spcPct val="100000"/>
              </a:lnSpc>
              <a:spcBef>
                <a:spcPts val="0"/>
              </a:spcBef>
              <a:spcAft>
                <a:spcPts val="0"/>
              </a:spcAft>
              <a:buClr>
                <a:schemeClr val="dk1"/>
              </a:buClr>
              <a:buSzPts val="1200"/>
              <a:buFont typeface="Calibri"/>
              <a:buNone/>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05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the use of ser when describing permanent traits (1</a:t>
            </a:r>
            <a:r>
              <a:rPr lang="en-GB" b="0" baseline="30000" dirty="0"/>
              <a:t>st</a:t>
            </a:r>
            <a:r>
              <a:rPr lang="en-GB" b="0" dirty="0"/>
              <a:t> &amp; 3</a:t>
            </a:r>
            <a:r>
              <a:rPr lang="en-GB" b="0" baseline="30000" dirty="0"/>
              <a:t>rd</a:t>
            </a:r>
            <a:r>
              <a:rPr lang="en-GB" b="0" dirty="0"/>
              <a:t> person singular). </a:t>
            </a:r>
          </a:p>
          <a:p>
            <a:pPr marL="0" marR="0" lvl="0" indent="0" algn="l" rtl="0">
              <a:lnSpc>
                <a:spcPct val="100000"/>
              </a:lnSpc>
              <a:spcBef>
                <a:spcPts val="0"/>
              </a:spcBef>
              <a:spcAft>
                <a:spcPts val="0"/>
              </a:spcAft>
              <a:buClr>
                <a:schemeClr val="dk1"/>
              </a:buClr>
              <a:buSzPts val="1200"/>
              <a:buFont typeface="Calibri"/>
              <a:buNone/>
            </a:pPr>
            <a:r>
              <a:rPr lang="en-GB" b="0" dirty="0"/>
              <a:t>pupils have learned ‘estar’ for temporary states and location. In this lesson we concentrate on ser but we don’t yet explicitly introduce the notion of two verbs for ‘to be’ in Spanish.</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br>
              <a:rPr lang="en-GB" dirty="0"/>
            </a:b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Time: 5 minutes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dirty="0"/>
              <a:t>: </a:t>
            </a:r>
            <a:r>
              <a:rPr lang="en-GB" b="0" dirty="0"/>
              <a:t>to listen out for the verbs ‘soy’ &amp; ‘es’ and understand the person they refer to. </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indent="0">
              <a:buNone/>
            </a:pPr>
            <a:r>
              <a:rPr lang="en-GB" b="1" dirty="0"/>
              <a:t>Procedure:</a:t>
            </a:r>
          </a:p>
          <a:p>
            <a:pPr marL="0" indent="0">
              <a:buNone/>
            </a:pPr>
            <a:r>
              <a:rPr lang="en-GB" dirty="0"/>
              <a:t>1. Read the instructions in Spanish. Tell pupils Sofía is talking to Mr. Valero and they need to figure out if she’s describing herself or one of her friends.</a:t>
            </a:r>
          </a:p>
          <a:p>
            <a:pPr marL="0" indent="0">
              <a:buNone/>
            </a:pPr>
            <a:r>
              <a:rPr lang="en-GB" dirty="0"/>
              <a:t>2. Click to bring up the two instructions and make sure pupils know they need to:</a:t>
            </a:r>
            <a:br>
              <a:rPr lang="en-GB" dirty="0"/>
            </a:br>
            <a:r>
              <a:rPr lang="en-GB" dirty="0"/>
              <a:t>1) write down the verb and </a:t>
            </a:r>
            <a:br>
              <a:rPr lang="en-GB" dirty="0"/>
            </a:br>
            <a:r>
              <a:rPr lang="en-GB" dirty="0"/>
              <a:t>2) decide if it refers to Sofía or a friend of hers. You can ask pupils which verb they can expect when Sofía is describing herself (soy) and when she is describing a friend (es). </a:t>
            </a:r>
          </a:p>
          <a:p>
            <a:pPr marL="0" indent="0">
              <a:buNone/>
            </a:pPr>
            <a:r>
              <a:rPr lang="en-GB" dirty="0"/>
              <a:t>3. Go through the answers (these are animated – one click for the verb, another click for the tick). </a:t>
            </a:r>
          </a:p>
          <a:p>
            <a:pPr marL="0" indent="0">
              <a:buNone/>
            </a:pPr>
            <a:r>
              <a:rPr lang="en-GB" dirty="0"/>
              <a:t>4. Click to bring up the speech bubble and read the information re masculine / feminine form of the adjective.</a:t>
            </a:r>
          </a:p>
          <a:p>
            <a:pPr marL="0" indent="0">
              <a:buNone/>
            </a:pPr>
            <a:r>
              <a:rPr lang="en-GB" dirty="0"/>
              <a:t>5. Click to bring up the instruction – pupils listen one more time to statements 1, 2 &amp; 4 and decide if Sofía is describing Quique or </a:t>
            </a:r>
            <a:r>
              <a:rPr lang="en-GB" dirty="0" err="1"/>
              <a:t>Ángela</a:t>
            </a:r>
            <a:r>
              <a:rPr lang="en-GB" dirty="0"/>
              <a:t>. Encourage them to write the adjective in English too.</a:t>
            </a:r>
          </a:p>
          <a:p>
            <a:pPr marL="0" indent="0">
              <a:buNone/>
            </a:pPr>
            <a:endParaRPr lang="en-GB" dirty="0"/>
          </a:p>
          <a:p>
            <a:pPr marL="0" indent="0">
              <a:buNone/>
            </a:pPr>
            <a:r>
              <a:rPr lang="en-GB" b="1" baseline="0" dirty="0"/>
              <a:t>Transcript</a:t>
            </a:r>
          </a:p>
          <a:p>
            <a:pPr marL="0" indent="0">
              <a:buNone/>
            </a:pPr>
            <a:r>
              <a:rPr lang="en-GB" b="1" baseline="0" dirty="0"/>
              <a:t>EJ </a:t>
            </a:r>
            <a:r>
              <a:rPr lang="en-GB" dirty="0"/>
              <a:t>Soy </a:t>
            </a:r>
            <a:r>
              <a:rPr lang="en-GB" dirty="0" err="1"/>
              <a:t>feliz</a:t>
            </a:r>
            <a:endParaRPr lang="en-GB" dirty="0"/>
          </a:p>
          <a:p>
            <a:pPr marL="228600" indent="-228600">
              <a:buAutoNum type="arabicParenR"/>
            </a:pPr>
            <a:r>
              <a:rPr lang="en-GB" dirty="0"/>
              <a:t>Es lento</a:t>
            </a:r>
          </a:p>
          <a:p>
            <a:pPr marL="228600" indent="-228600">
              <a:buAutoNum type="arabicParenR"/>
            </a:pPr>
            <a:r>
              <a:rPr lang="en-GB" dirty="0"/>
              <a:t>Es </a:t>
            </a:r>
            <a:r>
              <a:rPr lang="en-GB" dirty="0" err="1"/>
              <a:t>rápida</a:t>
            </a:r>
            <a:endParaRPr lang="en-GB" dirty="0"/>
          </a:p>
          <a:p>
            <a:pPr marL="228600" indent="-228600">
              <a:buAutoNum type="arabicParenR"/>
            </a:pPr>
            <a:r>
              <a:rPr lang="en-GB" dirty="0"/>
              <a:t>Soy </a:t>
            </a:r>
            <a:r>
              <a:rPr lang="en-GB" dirty="0" err="1"/>
              <a:t>tranquila</a:t>
            </a:r>
            <a:endParaRPr lang="en-GB" dirty="0"/>
          </a:p>
          <a:p>
            <a:pPr marL="228600" indent="-228600">
              <a:buAutoNum type="arabicParenR"/>
            </a:pPr>
            <a:r>
              <a:rPr lang="en-GB" dirty="0"/>
              <a:t>Es </a:t>
            </a:r>
            <a:r>
              <a:rPr lang="en-GB" dirty="0" err="1"/>
              <a:t>nerviosa</a:t>
            </a:r>
            <a:endParaRPr lang="en-GB" dirty="0"/>
          </a:p>
          <a:p>
            <a:pPr marL="228600" indent="-228600">
              <a:buAutoNum type="arabicParenR"/>
            </a:pPr>
            <a:r>
              <a:rPr lang="en-GB" dirty="0"/>
              <a:t>Soy curiosa</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Time: 2 minutes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dirty="0"/>
              <a:t>: </a:t>
            </a:r>
            <a:r>
              <a:rPr lang="en-GB" b="0" dirty="0"/>
              <a:t>to introduce two new adverbs of frequency.</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indent="0">
              <a:buNone/>
            </a:pPr>
            <a:r>
              <a:rPr lang="en-GB" b="1" dirty="0"/>
              <a:t>Procedure:</a:t>
            </a:r>
          </a:p>
          <a:p>
            <a:pPr marL="228600" indent="-228600">
              <a:buAutoNum type="arabicPeriod"/>
            </a:pPr>
            <a:r>
              <a:rPr lang="en-GB" dirty="0"/>
              <a:t>Say the Spanish adverb and get pupils to repeat. You can use gesture to reinforce meaning. </a:t>
            </a:r>
          </a:p>
          <a:p>
            <a:pPr marL="228600" indent="-228600">
              <a:buAutoNum type="arabicPeriod"/>
            </a:pPr>
            <a:r>
              <a:rPr lang="en-GB" b="0" dirty="0"/>
              <a:t>Click to bring animated picture for ‘</a:t>
            </a:r>
            <a:r>
              <a:rPr lang="en-GB" b="0" dirty="0" err="1"/>
              <a:t>normalmente</a:t>
            </a:r>
            <a:r>
              <a:rPr lang="en-GB" b="0" dirty="0"/>
              <a:t>’ and elicit English meaning from pupils.</a:t>
            </a:r>
          </a:p>
          <a:p>
            <a:pPr marL="228600" indent="-228600">
              <a:buAutoNum type="arabicPeriod"/>
            </a:pPr>
            <a:r>
              <a:rPr lang="en-GB" b="0" dirty="0"/>
              <a:t>Click one more time to trigger animation – wave animation, which is the gesture we use for “</a:t>
            </a:r>
            <a:r>
              <a:rPr lang="en-GB" b="0" dirty="0" err="1"/>
              <a:t>normalmente</a:t>
            </a:r>
            <a:r>
              <a:rPr lang="en-GB" b="0" dirty="0"/>
              <a:t>”. Ask pupils to repeat.</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Click to bring animated picture for ‘</a:t>
            </a:r>
            <a:r>
              <a:rPr lang="en-GB" b="0" dirty="0" err="1"/>
              <a:t>siempre</a:t>
            </a:r>
            <a:r>
              <a:rPr lang="en-GB" b="0" dirty="0"/>
              <a:t>’ and elicit English meaning from pupils.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Click one more time to trigger animation – font change of </a:t>
            </a:r>
            <a:r>
              <a:rPr lang="en-GB" b="0" dirty="0" err="1"/>
              <a:t>siempre</a:t>
            </a:r>
            <a:r>
              <a:rPr lang="en-GB" b="0" dirty="0"/>
              <a:t>. We use a straight line (Right to left). Ask pupils to repeat.</a:t>
            </a:r>
          </a:p>
          <a:p>
            <a:pPr marL="228600" indent="-228600">
              <a:buAutoNum type="arabicPeriod"/>
            </a:pPr>
            <a:endParaRPr lang="en-GB" b="0" dirty="0"/>
          </a:p>
          <a:p>
            <a:pPr marL="0" indent="0">
              <a:buNone/>
            </a:pPr>
            <a:r>
              <a:rPr lang="en-GB" b="0" dirty="0"/>
              <a:t>If you use gestures, you can give pupils 1 minute to practise in pairs.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7817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8 minutes </a:t>
            </a:r>
            <a:r>
              <a:rPr lang="en-GB" b="0" dirty="0"/>
              <a:t>(four slides)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bring together </a:t>
            </a:r>
            <a:r>
              <a:rPr lang="en-GB" b="0" dirty="0" err="1"/>
              <a:t>sh</a:t>
            </a:r>
            <a:r>
              <a:rPr lang="en-GB" b="0" dirty="0"/>
              <a:t>/e is and I am, challenging pupils to recognise meaning of the verb form and the vocabulary revisited and introduced in this lesson (adjectives &amp; two adverbs).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instructions in Spanish.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pupils you will play a sentence out loud twice and they will have to hold the sentence in their working memory (picturing it in their heads!) for 3 seconds.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start the timer. When time is up, the word “escribe” will come up.</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then write the sentence. </a:t>
            </a:r>
          </a:p>
          <a:p>
            <a:pPr marL="0" marR="0" lvl="0" indent="0" algn="l" rtl="0">
              <a:lnSpc>
                <a:spcPct val="100000"/>
              </a:lnSpc>
              <a:spcBef>
                <a:spcPts val="0"/>
              </a:spcBef>
              <a:spcAft>
                <a:spcPts val="0"/>
              </a:spcAft>
              <a:buClr>
                <a:schemeClr val="dk1"/>
              </a:buClr>
              <a:buSzPts val="1200"/>
              <a:buFont typeface="Calibri"/>
              <a:buNone/>
            </a:pPr>
            <a:r>
              <a:rPr lang="en-GB" dirty="0"/>
              <a:t>(NB. They can choose to use the help on the board or without looking – encourage pupils to choose their own level of challenge). </a:t>
            </a:r>
          </a:p>
          <a:p>
            <a:pPr marL="0" marR="0" lvl="0" indent="0" algn="l" rtl="0">
              <a:lnSpc>
                <a:spcPct val="100000"/>
              </a:lnSpc>
              <a:spcBef>
                <a:spcPts val="0"/>
              </a:spcBef>
              <a:spcAft>
                <a:spcPts val="0"/>
              </a:spcAft>
              <a:buClr>
                <a:schemeClr val="dk1"/>
              </a:buClr>
              <a:buSzPts val="1200"/>
              <a:buFont typeface="Calibri"/>
              <a:buNone/>
            </a:pPr>
            <a:r>
              <a:rPr lang="en-GB" dirty="0"/>
              <a:t>4. Click to show the answer to the whole question.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5. Click again for the different forms of the verb in (I, s/he). Elicit answer from pupils &amp; click for correct answer.</a:t>
            </a:r>
            <a:br>
              <a:rPr lang="en-GB" dirty="0"/>
            </a:br>
            <a:r>
              <a:rPr lang="en-GB" dirty="0"/>
              <a:t>6. Click for Angela and </a:t>
            </a:r>
            <a:r>
              <a:rPr lang="en-GB" dirty="0" err="1"/>
              <a:t>Quique</a:t>
            </a:r>
            <a:r>
              <a:rPr lang="en-GB" dirty="0"/>
              <a:t> and ask pupils who could say the sentence – Angela, </a:t>
            </a:r>
            <a:r>
              <a:rPr lang="en-GB" dirty="0" err="1"/>
              <a:t>Quique</a:t>
            </a:r>
            <a:r>
              <a:rPr lang="en-GB" dirty="0"/>
              <a:t> or either of them.</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7. Click to show answers.</a:t>
            </a:r>
          </a:p>
          <a:p>
            <a:pPr marL="0" marR="0" lvl="0" indent="0" algn="l" rtl="0">
              <a:lnSpc>
                <a:spcPct val="100000"/>
              </a:lnSpc>
              <a:spcBef>
                <a:spcPts val="0"/>
              </a:spcBef>
              <a:spcAft>
                <a:spcPts val="0"/>
              </a:spcAft>
              <a:buClr>
                <a:schemeClr val="dk1"/>
              </a:buClr>
              <a:buSzPts val="1200"/>
              <a:buFont typeface="Calibri"/>
              <a:buNone/>
            </a:pPr>
            <a:r>
              <a:rPr lang="en-GB" dirty="0"/>
              <a:t>8. Click for the possible translation for the adjective, elicit answer from pupils &amp; click for correct answer.</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9. Click for the possible translation for the adverb, elicit answer from pupils &amp; click for correct answer.</a:t>
            </a:r>
            <a:br>
              <a:rPr lang="en-GB" dirty="0"/>
            </a:br>
            <a:r>
              <a:rPr lang="en-GB" dirty="0"/>
              <a:t>10. Continue for the next four slides.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5783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6859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3928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0616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11967" y="595200"/>
            <a:ext cx="5268000" cy="10848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endParaRPr/>
          </a:p>
        </p:txBody>
      </p:sp>
      <p:sp>
        <p:nvSpPr>
          <p:cNvPr id="65" name="Google Shape;65;p10"/>
          <p:cNvSpPr txBox="1">
            <a:spLocks noGrp="1"/>
          </p:cNvSpPr>
          <p:nvPr>
            <p:ph type="body" idx="1"/>
          </p:nvPr>
        </p:nvSpPr>
        <p:spPr>
          <a:xfrm>
            <a:off x="611967" y="1917533"/>
            <a:ext cx="5268000" cy="3974800"/>
          </a:xfrm>
          <a:prstGeom prst="rect">
            <a:avLst/>
          </a:prstGeom>
        </p:spPr>
        <p:txBody>
          <a:bodyPr spcFirstLastPara="1" wrap="square" lIns="0" tIns="0" rIns="0" bIns="0" anchor="t" anchorCtr="0">
            <a:noAutofit/>
          </a:bodyPr>
          <a:lstStyle>
            <a:lvl1pPr marL="228600" lvl="0" indent="-215900">
              <a:spcBef>
                <a:spcPts val="0"/>
              </a:spcBef>
              <a:spcAft>
                <a:spcPts val="0"/>
              </a:spcAft>
              <a:buSzPts val="3200"/>
              <a:buChar char="●"/>
              <a:defRPr/>
            </a:lvl1pPr>
            <a:lvl2pPr marL="457200" lvl="1" indent="-215900">
              <a:spcBef>
                <a:spcPts val="1000"/>
              </a:spcBef>
              <a:spcAft>
                <a:spcPts val="0"/>
              </a:spcAft>
              <a:buSzPts val="3200"/>
              <a:buChar char="–"/>
              <a:defRPr/>
            </a:lvl2pPr>
            <a:lvl3pPr marL="685800" lvl="2" indent="-203200">
              <a:spcBef>
                <a:spcPts val="1000"/>
              </a:spcBef>
              <a:spcAft>
                <a:spcPts val="0"/>
              </a:spcAft>
              <a:buSzPts val="2800"/>
              <a:buChar char="–"/>
              <a:defRPr/>
            </a:lvl3pPr>
            <a:lvl4pPr marL="914400" lvl="3" indent="-203200">
              <a:spcBef>
                <a:spcPts val="800"/>
              </a:spcBef>
              <a:spcAft>
                <a:spcPts val="0"/>
              </a:spcAft>
              <a:buSzPts val="2800"/>
              <a:buChar char="–"/>
              <a:defRPr/>
            </a:lvl4pPr>
            <a:lvl5pPr marL="1143000" lvl="4" indent="-190500">
              <a:spcBef>
                <a:spcPts val="800"/>
              </a:spcBef>
              <a:spcAft>
                <a:spcPts val="0"/>
              </a:spcAft>
              <a:buSzPts val="2400"/>
              <a:buChar char="–"/>
              <a:defRPr sz="1200"/>
            </a:lvl5pPr>
            <a:lvl6pPr marL="1371600" lvl="5" indent="-190500">
              <a:spcBef>
                <a:spcPts val="600"/>
              </a:spcBef>
              <a:spcAft>
                <a:spcPts val="0"/>
              </a:spcAft>
              <a:buSzPts val="2400"/>
              <a:buChar char="–"/>
              <a:defRPr sz="1200"/>
            </a:lvl6pPr>
            <a:lvl7pPr marL="1600200" lvl="6" indent="-177800">
              <a:spcBef>
                <a:spcPts val="600"/>
              </a:spcBef>
              <a:spcAft>
                <a:spcPts val="0"/>
              </a:spcAft>
              <a:buSzPts val="2000"/>
              <a:buChar char="–"/>
              <a:defRPr/>
            </a:lvl7pPr>
            <a:lvl8pPr marL="1828800" lvl="7" indent="-177800">
              <a:spcBef>
                <a:spcPts val="400"/>
              </a:spcBef>
              <a:spcAft>
                <a:spcPts val="0"/>
              </a:spcAft>
              <a:buSzPts val="2000"/>
              <a:buChar char="–"/>
              <a:defRPr/>
            </a:lvl8pPr>
            <a:lvl9pPr marL="2057400" lvl="8" indent="-165100">
              <a:spcBef>
                <a:spcPts val="400"/>
              </a:spcBef>
              <a:spcAft>
                <a:spcPts val="200"/>
              </a:spcAft>
              <a:buSzPts val="1600"/>
              <a:buChar char="–"/>
              <a:defRPr/>
            </a:lvl9pPr>
          </a:lstStyle>
          <a:p>
            <a:endParaRPr/>
          </a:p>
        </p:txBody>
      </p:sp>
      <p:sp>
        <p:nvSpPr>
          <p:cNvPr id="66" name="Google Shape;66;p10"/>
          <p:cNvSpPr txBox="1">
            <a:spLocks noGrp="1"/>
          </p:cNvSpPr>
          <p:nvPr>
            <p:ph type="sldNum" idx="12"/>
          </p:nvPr>
        </p:nvSpPr>
        <p:spPr>
          <a:xfrm>
            <a:off x="611960" y="6391100"/>
            <a:ext cx="960000" cy="240000"/>
          </a:xfrm>
          <a:prstGeom prst="rect">
            <a:avLst/>
          </a:prstGeom>
        </p:spPr>
        <p:txBody>
          <a:bodyPr spcFirstLastPara="1" wrap="square" lIns="0" tIns="0" rIns="0" bIns="0" anchor="t" anchorCtr="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algn="l"/>
            <a:fld id="{00000000-1234-1234-1234-123412341234}" type="slidenum">
              <a:rPr lang="en-GB" smtClean="0"/>
              <a:pPr algn="l"/>
              <a:t>‹#›</a:t>
            </a:fld>
            <a:endParaRPr lang="en-GB"/>
          </a:p>
        </p:txBody>
      </p:sp>
    </p:spTree>
    <p:extLst>
      <p:ext uri="{BB962C8B-B14F-4D97-AF65-F5344CB8AC3E}">
        <p14:creationId xmlns:p14="http://schemas.microsoft.com/office/powerpoint/2010/main" val="285932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9.wav"/><Relationship Id="rId7" Type="http://schemas.openxmlformats.org/officeDocument/2006/relationships/image" Target="../media/image28.gif"/><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7.gif"/><Relationship Id="rId11" Type="http://schemas.openxmlformats.org/officeDocument/2006/relationships/image" Target="../media/image19.svg"/><Relationship Id="rId5" Type="http://schemas.openxmlformats.org/officeDocument/2006/relationships/image" Target="../media/image32.png"/><Relationship Id="rId10" Type="http://schemas.openxmlformats.org/officeDocument/2006/relationships/image" Target="../media/image18.png"/><Relationship Id="rId4" Type="http://schemas.openxmlformats.org/officeDocument/2006/relationships/image" Target="../media/image31.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0.wav"/><Relationship Id="rId7" Type="http://schemas.openxmlformats.org/officeDocument/2006/relationships/image" Target="../media/image27.gif"/><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3.gif"/><Relationship Id="rId11" Type="http://schemas.microsoft.com/office/2007/relationships/hdphoto" Target="../media/hdphoto1.wdp"/><Relationship Id="rId5" Type="http://schemas.openxmlformats.org/officeDocument/2006/relationships/image" Target="../media/image32.png"/><Relationship Id="rId10" Type="http://schemas.openxmlformats.org/officeDocument/2006/relationships/image" Target="../media/image25.png"/><Relationship Id="rId4" Type="http://schemas.openxmlformats.org/officeDocument/2006/relationships/image" Target="../media/image31.pn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1.wav"/><Relationship Id="rId7" Type="http://schemas.openxmlformats.org/officeDocument/2006/relationships/image" Target="../media/image33.gif"/><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7.gif"/><Relationship Id="rId11" Type="http://schemas.microsoft.com/office/2007/relationships/hdphoto" Target="../media/hdphoto1.wdp"/><Relationship Id="rId5" Type="http://schemas.openxmlformats.org/officeDocument/2006/relationships/image" Target="../media/image32.png"/><Relationship Id="rId10" Type="http://schemas.openxmlformats.org/officeDocument/2006/relationships/image" Target="../media/image25.png"/><Relationship Id="rId4" Type="http://schemas.openxmlformats.org/officeDocument/2006/relationships/image" Target="../media/image31.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6.gif"/><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19.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7.gif"/><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 Id="rId9" Type="http://schemas.openxmlformats.org/officeDocument/2006/relationships/image" Target="../media/image9.gif"/></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19.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2.gif"/><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gif"/><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18.png"/><Relationship Id="rId1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image" Target="../media/image23.png"/><Relationship Id="rId17" Type="http://schemas.microsoft.com/office/2007/relationships/hdphoto" Target="../media/hdphoto1.wdp"/><Relationship Id="rId2" Type="http://schemas.openxmlformats.org/officeDocument/2006/relationships/notesSlide" Target="../notesSlides/notesSlide6.xml"/><Relationship Id="rId16" Type="http://schemas.openxmlformats.org/officeDocument/2006/relationships/image" Target="../media/image25.png"/><Relationship Id="rId20" Type="http://schemas.openxmlformats.org/officeDocument/2006/relationships/image" Target="../media/image28.gif"/><Relationship Id="rId1" Type="http://schemas.openxmlformats.org/officeDocument/2006/relationships/slideLayout" Target="../slideLayouts/slideLayout11.xml"/><Relationship Id="rId6" Type="http://schemas.openxmlformats.org/officeDocument/2006/relationships/audio" Target="../media/audio3.wav"/><Relationship Id="rId11" Type="http://schemas.openxmlformats.org/officeDocument/2006/relationships/image" Target="../media/image2.gif"/><Relationship Id="rId5" Type="http://schemas.openxmlformats.org/officeDocument/2006/relationships/audio" Target="../media/audio2.wav"/><Relationship Id="rId15" Type="http://schemas.openxmlformats.org/officeDocument/2006/relationships/image" Target="../media/image15.png"/><Relationship Id="rId10" Type="http://schemas.openxmlformats.org/officeDocument/2006/relationships/audio" Target="../media/audio7.wav"/><Relationship Id="rId19" Type="http://schemas.openxmlformats.org/officeDocument/2006/relationships/image" Target="../media/image27.gif"/><Relationship Id="rId4" Type="http://schemas.openxmlformats.org/officeDocument/2006/relationships/image" Target="../media/image24.png"/><Relationship Id="rId9" Type="http://schemas.openxmlformats.org/officeDocument/2006/relationships/audio" Target="../media/audio6.wav"/><Relationship Id="rId1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8.wav"/><Relationship Id="rId7" Type="http://schemas.openxmlformats.org/officeDocument/2006/relationships/image" Target="../media/image28.gif"/><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7.gif"/><Relationship Id="rId11" Type="http://schemas.microsoft.com/office/2007/relationships/hdphoto" Target="../media/hdphoto1.wdp"/><Relationship Id="rId5" Type="http://schemas.openxmlformats.org/officeDocument/2006/relationships/image" Target="../media/image32.png"/><Relationship Id="rId10" Type="http://schemas.openxmlformats.org/officeDocument/2006/relationships/image" Target="../media/image25.png"/><Relationship Id="rId4" Type="http://schemas.openxmlformats.org/officeDocument/2006/relationships/image" Target="../media/image31.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28881" y="1005525"/>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2668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noFill/>
        </p:spPr>
        <p:txBody>
          <a:bodyPr>
            <a:normAutofit/>
          </a:bodyPr>
          <a:lstStyle/>
          <a:p>
            <a:pPr algn="ctr"/>
            <a:r>
              <a:rPr lang="en-GB" sz="600" b="1" dirty="0" err="1">
                <a:solidFill>
                  <a:schemeClr val="bg1"/>
                </a:solidFill>
                <a:latin typeface="Century Gothic" panose="020B0502020202020204" pitchFamily="34" charset="0"/>
              </a:rPr>
              <a:t>escuchar</a:t>
            </a:r>
            <a:endParaRPr lang="en-GB" sz="600" b="1" dirty="0">
              <a:solidFill>
                <a:schemeClr val="bg1"/>
              </a:solidFill>
              <a:latin typeface="Century Gothic" panose="020B0502020202020204" pitchFamily="34" charset="0"/>
            </a:endParaRPr>
          </a:p>
        </p:txBody>
      </p:sp>
      <p:sp>
        <p:nvSpPr>
          <p:cNvPr id="23" name="TextBox 22">
            <a:extLst>
              <a:ext uri="{FF2B5EF4-FFF2-40B4-BE49-F238E27FC236}">
                <a16:creationId xmlns:a16="http://schemas.microsoft.com/office/drawing/2014/main" id="{685E7955-4557-4E38-AE78-A875DEA7B41E}"/>
              </a:ext>
            </a:extLst>
          </p:cNvPr>
          <p:cNvSpPr txBox="1"/>
          <p:nvPr/>
        </p:nvSpPr>
        <p:spPr>
          <a:xfrm>
            <a:off x="257453" y="1481426"/>
            <a:ext cx="640471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2. _____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nervioso</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normalmente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GB" sz="2800" b="0" i="0" u="none" strike="noStrike" kern="0" cap="none" spc="0" normalizeH="0" baseline="0" noProof="0" dirty="0">
              <a:ln>
                <a:noFill/>
              </a:ln>
              <a:solidFill>
                <a:srgbClr val="002060"/>
              </a:solidFill>
              <a:effectLst/>
              <a:uLnTx/>
              <a:uFillTx/>
              <a:latin typeface="Arial"/>
              <a:cs typeface="Arial"/>
              <a:sym typeface="Arial"/>
            </a:endParaRPr>
          </a:p>
        </p:txBody>
      </p:sp>
      <p:sp>
        <p:nvSpPr>
          <p:cNvPr id="24" name="Google Shape;713;p54">
            <a:extLst>
              <a:ext uri="{FF2B5EF4-FFF2-40B4-BE49-F238E27FC236}">
                <a16:creationId xmlns:a16="http://schemas.microsoft.com/office/drawing/2014/main" id="{6C2471C3-EEA0-4DBE-A6BE-E4034C3CA2A9}"/>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3</a:t>
            </a:r>
          </a:p>
        </p:txBody>
      </p:sp>
      <p:sp>
        <p:nvSpPr>
          <p:cNvPr id="25" name="Google Shape;714;p54">
            <a:extLst>
              <a:ext uri="{FF2B5EF4-FFF2-40B4-BE49-F238E27FC236}">
                <a16:creationId xmlns:a16="http://schemas.microsoft.com/office/drawing/2014/main" id="{BA77F4F1-078E-4F66-8D02-810E04CA0732}"/>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2</a:t>
            </a:r>
          </a:p>
        </p:txBody>
      </p:sp>
      <p:sp>
        <p:nvSpPr>
          <p:cNvPr id="26" name="Google Shape;715;p54">
            <a:extLst>
              <a:ext uri="{FF2B5EF4-FFF2-40B4-BE49-F238E27FC236}">
                <a16:creationId xmlns:a16="http://schemas.microsoft.com/office/drawing/2014/main" id="{C4D7F3B2-F92F-4203-AB06-707F16076CA3}"/>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1</a:t>
            </a:r>
          </a:p>
        </p:txBody>
      </p:sp>
      <p:sp>
        <p:nvSpPr>
          <p:cNvPr id="27" name="TextBox 26">
            <a:extLst>
              <a:ext uri="{FF2B5EF4-FFF2-40B4-BE49-F238E27FC236}">
                <a16:creationId xmlns:a16="http://schemas.microsoft.com/office/drawing/2014/main" id="{608A6C81-4009-48D0-A11F-A0AD3B834CD9}"/>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¡escribe!</a:t>
            </a:r>
          </a:p>
        </p:txBody>
      </p:sp>
      <p:pic>
        <p:nvPicPr>
          <p:cNvPr id="28" name="Picture 2" descr="Pen, Write, Pencil, Writing Tool, Work, Message, Blue">
            <a:extLst>
              <a:ext uri="{FF2B5EF4-FFF2-40B4-BE49-F238E27FC236}">
                <a16:creationId xmlns:a16="http://schemas.microsoft.com/office/drawing/2014/main" id="{37AB70DC-9C5D-4BF1-89FA-62DC629E3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296F8AD5-CDBC-4BF6-8995-08FFB993FF3E}"/>
              </a:ext>
            </a:extLst>
          </p:cNvPr>
          <p:cNvSpPr txBox="1"/>
          <p:nvPr/>
        </p:nvSpPr>
        <p:spPr>
          <a:xfrm>
            <a:off x="903980" y="1445878"/>
            <a:ext cx="5293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p>
        </p:txBody>
      </p:sp>
      <p:sp>
        <p:nvSpPr>
          <p:cNvPr id="30" name="Rectangle 29">
            <a:extLst>
              <a:ext uri="{FF2B5EF4-FFF2-40B4-BE49-F238E27FC236}">
                <a16:creationId xmlns:a16="http://schemas.microsoft.com/office/drawing/2014/main" id="{68E0B666-27FD-4B9A-97F4-AB99D51DFC14}"/>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I am</a:t>
            </a:r>
          </a:p>
        </p:txBody>
      </p:sp>
      <p:sp>
        <p:nvSpPr>
          <p:cNvPr id="31" name="Rectangle 30">
            <a:extLst>
              <a:ext uri="{FF2B5EF4-FFF2-40B4-BE49-F238E27FC236}">
                <a16:creationId xmlns:a16="http://schemas.microsoft.com/office/drawing/2014/main" id="{6E9E01BF-2CE8-4515-A0B6-D5E2D7A459A2}"/>
              </a:ext>
            </a:extLst>
          </p:cNvPr>
          <p:cNvSpPr/>
          <p:nvPr/>
        </p:nvSpPr>
        <p:spPr>
          <a:xfrm>
            <a:off x="2871066" y="3180891"/>
            <a:ext cx="1727902"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s/he, it is</a:t>
            </a:r>
          </a:p>
        </p:txBody>
      </p:sp>
      <p:pic>
        <p:nvPicPr>
          <p:cNvPr id="32" name="Google Shape;224;p10" descr="Ok, Check, Todo, Agenda, Icon, Symbol, Tick, To Do, Gui">
            <a:extLst>
              <a:ext uri="{FF2B5EF4-FFF2-40B4-BE49-F238E27FC236}">
                <a16:creationId xmlns:a16="http://schemas.microsoft.com/office/drawing/2014/main" id="{62702C1D-95FF-461B-B5B2-F1244602FB46}"/>
              </a:ext>
            </a:extLst>
          </p:cNvPr>
          <p:cNvPicPr preferRelativeResize="0"/>
          <p:nvPr/>
        </p:nvPicPr>
        <p:blipFill rotWithShape="1">
          <a:blip r:embed="rId5">
            <a:alphaModFix/>
          </a:blip>
          <a:srcRect/>
          <a:stretch/>
        </p:blipFill>
        <p:spPr>
          <a:xfrm>
            <a:off x="4598968" y="3034724"/>
            <a:ext cx="1087351" cy="968130"/>
          </a:xfrm>
          <a:prstGeom prst="rect">
            <a:avLst/>
          </a:prstGeom>
          <a:noFill/>
          <a:ln>
            <a:noFill/>
          </a:ln>
        </p:spPr>
      </p:pic>
      <p:pic>
        <p:nvPicPr>
          <p:cNvPr id="33" name="Picture 32" descr="A picture containing toy, doll&#10;&#10;Description automatically generated">
            <a:extLst>
              <a:ext uri="{FF2B5EF4-FFF2-40B4-BE49-F238E27FC236}">
                <a16:creationId xmlns:a16="http://schemas.microsoft.com/office/drawing/2014/main" id="{0856DD7C-261D-4673-8493-69B28916133D}"/>
              </a:ext>
            </a:extLst>
          </p:cNvPr>
          <p:cNvPicPr>
            <a:picLocks noChangeAspect="1"/>
          </p:cNvPicPr>
          <p:nvPr/>
        </p:nvPicPr>
        <p:blipFill>
          <a:blip r:embed="rId6"/>
          <a:stretch>
            <a:fillRect/>
          </a:stretch>
        </p:blipFill>
        <p:spPr>
          <a:xfrm>
            <a:off x="6926003" y="1920356"/>
            <a:ext cx="870310" cy="1968096"/>
          </a:xfrm>
          <a:prstGeom prst="rect">
            <a:avLst/>
          </a:prstGeom>
        </p:spPr>
      </p:pic>
      <p:sp>
        <p:nvSpPr>
          <p:cNvPr id="34" name="Rectangle: Rounded Corners 33">
            <a:extLst>
              <a:ext uri="{FF2B5EF4-FFF2-40B4-BE49-F238E27FC236}">
                <a16:creationId xmlns:a16="http://schemas.microsoft.com/office/drawing/2014/main" id="{AE4852DD-46D8-4A1D-9256-BEF8E4310CA6}"/>
              </a:ext>
            </a:extLst>
          </p:cNvPr>
          <p:cNvSpPr/>
          <p:nvPr/>
        </p:nvSpPr>
        <p:spPr>
          <a:xfrm>
            <a:off x="8393723" y="3959781"/>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TextBox 34">
            <a:extLst>
              <a:ext uri="{FF2B5EF4-FFF2-40B4-BE49-F238E27FC236}">
                <a16:creationId xmlns:a16="http://schemas.microsoft.com/office/drawing/2014/main" id="{91009F30-4BEF-4033-A8D8-9D39D0068279}"/>
              </a:ext>
            </a:extLst>
          </p:cNvPr>
          <p:cNvSpPr txBox="1"/>
          <p:nvPr/>
        </p:nvSpPr>
        <p:spPr>
          <a:xfrm>
            <a:off x="6356915" y="3987753"/>
            <a:ext cx="1463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Ángela</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6" name="TextBox 35">
            <a:extLst>
              <a:ext uri="{FF2B5EF4-FFF2-40B4-BE49-F238E27FC236}">
                <a16:creationId xmlns:a16="http://schemas.microsoft.com/office/drawing/2014/main" id="{FD0017AF-3CDD-4A00-9784-5172EAE663FD}"/>
              </a:ext>
            </a:extLst>
          </p:cNvPr>
          <p:cNvSpPr txBox="1"/>
          <p:nvPr/>
        </p:nvSpPr>
        <p:spPr>
          <a:xfrm>
            <a:off x="8620685" y="3959212"/>
            <a:ext cx="14847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Quique</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37" name="Picture 36" descr="A picture containing text, toy, doll&#10;&#10;Description automatically generated">
            <a:extLst>
              <a:ext uri="{FF2B5EF4-FFF2-40B4-BE49-F238E27FC236}">
                <a16:creationId xmlns:a16="http://schemas.microsoft.com/office/drawing/2014/main" id="{9378D99F-090F-4B63-BA2B-5764B3E61BA7}"/>
              </a:ext>
            </a:extLst>
          </p:cNvPr>
          <p:cNvPicPr>
            <a:picLocks noChangeAspect="1"/>
          </p:cNvPicPr>
          <p:nvPr/>
        </p:nvPicPr>
        <p:blipFill>
          <a:blip r:embed="rId7"/>
          <a:stretch>
            <a:fillRect/>
          </a:stretch>
        </p:blipFill>
        <p:spPr>
          <a:xfrm>
            <a:off x="8508317" y="1985301"/>
            <a:ext cx="1092189" cy="1774809"/>
          </a:xfrm>
          <a:prstGeom prst="rect">
            <a:avLst/>
          </a:prstGeom>
        </p:spPr>
      </p:pic>
      <p:sp>
        <p:nvSpPr>
          <p:cNvPr id="38" name="Rectangle 37">
            <a:extLst>
              <a:ext uri="{FF2B5EF4-FFF2-40B4-BE49-F238E27FC236}">
                <a16:creationId xmlns:a16="http://schemas.microsoft.com/office/drawing/2014/main" id="{D8236337-2072-4819-B3EB-5FFCFEAC6EA2}"/>
              </a:ext>
            </a:extLst>
          </p:cNvPr>
          <p:cNvSpPr/>
          <p:nvPr/>
        </p:nvSpPr>
        <p:spPr>
          <a:xfrm>
            <a:off x="801483" y="4860622"/>
            <a:ext cx="1666787"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nervous</a:t>
            </a:r>
          </a:p>
        </p:txBody>
      </p:sp>
      <p:sp>
        <p:nvSpPr>
          <p:cNvPr id="39" name="Rectangle 38">
            <a:extLst>
              <a:ext uri="{FF2B5EF4-FFF2-40B4-BE49-F238E27FC236}">
                <a16:creationId xmlns:a16="http://schemas.microsoft.com/office/drawing/2014/main" id="{0C0F8B70-6A1B-445B-9778-C09303AB11E0}"/>
              </a:ext>
            </a:extLst>
          </p:cNvPr>
          <p:cNvSpPr/>
          <p:nvPr/>
        </p:nvSpPr>
        <p:spPr>
          <a:xfrm>
            <a:off x="4060163" y="4949271"/>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serious</a:t>
            </a:r>
          </a:p>
        </p:txBody>
      </p:sp>
      <p:sp>
        <p:nvSpPr>
          <p:cNvPr id="40" name="Rectangle 39">
            <a:extLst>
              <a:ext uri="{FF2B5EF4-FFF2-40B4-BE49-F238E27FC236}">
                <a16:creationId xmlns:a16="http://schemas.microsoft.com/office/drawing/2014/main" id="{A5CF5A33-A377-4160-B9C5-80E9014BD014}"/>
              </a:ext>
            </a:extLst>
          </p:cNvPr>
          <p:cNvSpPr/>
          <p:nvPr/>
        </p:nvSpPr>
        <p:spPr>
          <a:xfrm>
            <a:off x="6607516" y="4945771"/>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curious</a:t>
            </a:r>
          </a:p>
        </p:txBody>
      </p:sp>
      <p:pic>
        <p:nvPicPr>
          <p:cNvPr id="41" name="Google Shape;224;p10" descr="Ok, Check, Todo, Agenda, Icon, Symbol, Tick, To Do, Gui">
            <a:extLst>
              <a:ext uri="{FF2B5EF4-FFF2-40B4-BE49-F238E27FC236}">
                <a16:creationId xmlns:a16="http://schemas.microsoft.com/office/drawing/2014/main" id="{74F64DE4-063E-4C9C-BF6B-AC6D1638314D}"/>
              </a:ext>
            </a:extLst>
          </p:cNvPr>
          <p:cNvPicPr preferRelativeResize="0"/>
          <p:nvPr/>
        </p:nvPicPr>
        <p:blipFill rotWithShape="1">
          <a:blip r:embed="rId5">
            <a:alphaModFix/>
          </a:blip>
          <a:srcRect/>
          <a:stretch/>
        </p:blipFill>
        <p:spPr>
          <a:xfrm>
            <a:off x="2398158" y="4657901"/>
            <a:ext cx="1087351" cy="968130"/>
          </a:xfrm>
          <a:prstGeom prst="rect">
            <a:avLst/>
          </a:prstGeom>
          <a:noFill/>
          <a:ln>
            <a:noFill/>
          </a:ln>
        </p:spPr>
      </p:pic>
      <p:sp>
        <p:nvSpPr>
          <p:cNvPr id="42" name="Rectangle 41">
            <a:extLst>
              <a:ext uri="{FF2B5EF4-FFF2-40B4-BE49-F238E27FC236}">
                <a16:creationId xmlns:a16="http://schemas.microsoft.com/office/drawing/2014/main" id="{00528375-8889-4936-80EC-1E9C1836DA32}"/>
              </a:ext>
            </a:extLst>
          </p:cNvPr>
          <p:cNvSpPr/>
          <p:nvPr/>
        </p:nvSpPr>
        <p:spPr>
          <a:xfrm>
            <a:off x="801483" y="6095756"/>
            <a:ext cx="15621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always</a:t>
            </a:r>
          </a:p>
        </p:txBody>
      </p:sp>
      <p:sp>
        <p:nvSpPr>
          <p:cNvPr id="43" name="Rectangle 42">
            <a:extLst>
              <a:ext uri="{FF2B5EF4-FFF2-40B4-BE49-F238E27FC236}">
                <a16:creationId xmlns:a16="http://schemas.microsoft.com/office/drawing/2014/main" id="{CDC1F1A7-BBDE-4DF1-A086-FE6EB08BBC84}"/>
              </a:ext>
            </a:extLst>
          </p:cNvPr>
          <p:cNvSpPr/>
          <p:nvPr/>
        </p:nvSpPr>
        <p:spPr>
          <a:xfrm>
            <a:off x="4055100" y="6055282"/>
            <a:ext cx="1727902" cy="59595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normally</a:t>
            </a:r>
          </a:p>
        </p:txBody>
      </p:sp>
      <p:pic>
        <p:nvPicPr>
          <p:cNvPr id="44" name="Google Shape;224;p10" descr="Ok, Check, Todo, Agenda, Icon, Symbol, Tick, To Do, Gui">
            <a:extLst>
              <a:ext uri="{FF2B5EF4-FFF2-40B4-BE49-F238E27FC236}">
                <a16:creationId xmlns:a16="http://schemas.microsoft.com/office/drawing/2014/main" id="{C9E92588-9C1A-476E-914C-116B12F93EAF}"/>
              </a:ext>
            </a:extLst>
          </p:cNvPr>
          <p:cNvPicPr preferRelativeResize="0"/>
          <p:nvPr/>
        </p:nvPicPr>
        <p:blipFill rotWithShape="1">
          <a:blip r:embed="rId5">
            <a:alphaModFix/>
          </a:blip>
          <a:srcRect/>
          <a:stretch/>
        </p:blipFill>
        <p:spPr>
          <a:xfrm>
            <a:off x="5838652" y="5889467"/>
            <a:ext cx="1087351" cy="968130"/>
          </a:xfrm>
          <a:prstGeom prst="rect">
            <a:avLst/>
          </a:prstGeom>
          <a:noFill/>
          <a:ln>
            <a:noFill/>
          </a:ln>
        </p:spPr>
      </p:pic>
      <p:sp>
        <p:nvSpPr>
          <p:cNvPr id="3" name="Action Button: Blank 2">
            <a:hlinkClick r:id="" action="ppaction://noaction" highlightClick="1">
              <a:snd r:embed="rId3" name="es_nervioso_normalmente.wav"/>
            </a:hlinkClick>
            <a:extLst>
              <a:ext uri="{FF2B5EF4-FFF2-40B4-BE49-F238E27FC236}">
                <a16:creationId xmlns:a16="http://schemas.microsoft.com/office/drawing/2014/main" id="{FB920493-07E4-4311-AECA-B5A0C5D2F488}"/>
              </a:ext>
            </a:extLst>
          </p:cNvPr>
          <p:cNvSpPr/>
          <p:nvPr/>
        </p:nvSpPr>
        <p:spPr>
          <a:xfrm>
            <a:off x="113183" y="1445878"/>
            <a:ext cx="503097" cy="523220"/>
          </a:xfrm>
          <a:prstGeom prst="actionButtonBlank">
            <a:avLst/>
          </a:prstGeom>
          <a:solidFill>
            <a:schemeClr val="accent1">
              <a:lumMod val="20000"/>
              <a:lumOff val="8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115076"/>
                </a:solidFill>
                <a:effectLst/>
                <a:uLnTx/>
                <a:uFillTx/>
                <a:latin typeface="Century Gothic" panose="020B0502020202020204" pitchFamily="34" charset="0"/>
                <a:ea typeface="+mn-ea"/>
                <a:cs typeface="+mn-cs"/>
                <a:sym typeface="Arial"/>
              </a:rPr>
              <a:t>2</a:t>
            </a:r>
          </a:p>
        </p:txBody>
      </p:sp>
      <p:sp>
        <p:nvSpPr>
          <p:cNvPr id="4" name="Google Shape;222;p10">
            <a:extLst>
              <a:ext uri="{FF2B5EF4-FFF2-40B4-BE49-F238E27FC236}">
                <a16:creationId xmlns:a16="http://schemas.microsoft.com/office/drawing/2014/main" id="{99972134-564E-9A52-0E6A-7D052E92927C}"/>
              </a:ext>
            </a:extLst>
          </p:cNvPr>
          <p:cNvSpPr txBox="1"/>
          <p:nvPr/>
        </p:nvSpPr>
        <p:spPr>
          <a:xfrm>
            <a:off x="10775093" y="882076"/>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6" name="Group 5">
            <a:extLst>
              <a:ext uri="{FF2B5EF4-FFF2-40B4-BE49-F238E27FC236}">
                <a16:creationId xmlns:a16="http://schemas.microsoft.com/office/drawing/2014/main" id="{3997D587-D36C-5D63-EAED-264DD6B34276}"/>
              </a:ext>
            </a:extLst>
          </p:cNvPr>
          <p:cNvGrpSpPr/>
          <p:nvPr/>
        </p:nvGrpSpPr>
        <p:grpSpPr>
          <a:xfrm>
            <a:off x="11127507" y="135923"/>
            <a:ext cx="691095" cy="701024"/>
            <a:chOff x="11059045" y="145038"/>
            <a:chExt cx="945328" cy="980949"/>
          </a:xfrm>
          <a:solidFill>
            <a:srgbClr val="B9E5EE"/>
          </a:solidFill>
        </p:grpSpPr>
        <p:sp>
          <p:nvSpPr>
            <p:cNvPr id="8" name="Oval 7">
              <a:extLst>
                <a:ext uri="{FF2B5EF4-FFF2-40B4-BE49-F238E27FC236}">
                  <a16:creationId xmlns:a16="http://schemas.microsoft.com/office/drawing/2014/main" id="{FB939AA7-B753-3221-91A2-0A42A315937D}"/>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9" name="Picture 8" descr="Free speaker sound loud vector">
              <a:extLst>
                <a:ext uri="{FF2B5EF4-FFF2-40B4-BE49-F238E27FC236}">
                  <a16:creationId xmlns:a16="http://schemas.microsoft.com/office/drawing/2014/main" id="{965996E1-E79E-6C98-3651-E985E3E3532B}"/>
                </a:ext>
              </a:extLst>
            </p:cNvPr>
            <p:cNvPicPr>
              <a:picLocks noChangeAspect="1" noChangeArrowheads="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pic>
        <p:nvPicPr>
          <p:cNvPr id="10" name="Graphic 9" descr="Teacher">
            <a:extLst>
              <a:ext uri="{FF2B5EF4-FFF2-40B4-BE49-F238E27FC236}">
                <a16:creationId xmlns:a16="http://schemas.microsoft.com/office/drawing/2014/main" id="{E4AF6B61-3940-DE50-35A6-0316189E796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33" y="81876"/>
            <a:ext cx="914400" cy="914400"/>
          </a:xfrm>
          <a:prstGeom prst="rect">
            <a:avLst/>
          </a:prstGeom>
        </p:spPr>
      </p:pic>
      <p:sp>
        <p:nvSpPr>
          <p:cNvPr id="11" name="Speech Bubble: Rectangle with Corners Rounded 10">
            <a:extLst>
              <a:ext uri="{FF2B5EF4-FFF2-40B4-BE49-F238E27FC236}">
                <a16:creationId xmlns:a16="http://schemas.microsoft.com/office/drawing/2014/main" id="{2217ED01-AB81-4C3A-D9A9-80F55C59F9D6}"/>
              </a:ext>
            </a:extLst>
          </p:cNvPr>
          <p:cNvSpPr/>
          <p:nvPr/>
        </p:nvSpPr>
        <p:spPr>
          <a:xfrm>
            <a:off x="1067479" y="247980"/>
            <a:ext cx="4264808" cy="634311"/>
          </a:xfrm>
          <a:prstGeom prst="wedgeRoundRectCallout">
            <a:avLst>
              <a:gd name="adj1" fmla="val -56525"/>
              <a:gd name="adj2" fmla="val 26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Escucha y escribe 📝.</a:t>
            </a:r>
            <a:endParaRPr lang="en-GB" sz="2800" dirty="0">
              <a:solidFill>
                <a:schemeClr val="bg1"/>
              </a:solidFill>
            </a:endParaRPr>
          </a:p>
        </p:txBody>
      </p:sp>
    </p:spTree>
    <p:extLst>
      <p:ext uri="{BB962C8B-B14F-4D97-AF65-F5344CB8AC3E}">
        <p14:creationId xmlns:p14="http://schemas.microsoft.com/office/powerpoint/2010/main" val="396592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24"/>
                                        </p:tgtEl>
                                        <p:attrNameLst>
                                          <p:attrName>ppt_y</p:attrName>
                                        </p:attrNameLst>
                                      </p:cBhvr>
                                      <p:tavLst>
                                        <p:tav tm="0">
                                          <p:val>
                                            <p:strVal val="#ppt_y"/>
                                          </p:val>
                                        </p:tav>
                                        <p:tav tm="100000">
                                          <p:val>
                                            <p:strVal val="#ppt_y+1"/>
                                          </p:val>
                                        </p:tav>
                                      </p:tavLst>
                                    </p:anim>
                                    <p:set>
                                      <p:cBhvr>
                                        <p:cTn id="7" dur="1" fill="hold">
                                          <p:stCondLst>
                                            <p:cond delay="1000"/>
                                          </p:stCondLst>
                                        </p:cTn>
                                        <p:tgtEl>
                                          <p:spTgt spid="24"/>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25"/>
                                        </p:tgtEl>
                                        <p:attrNameLst>
                                          <p:attrName>ppt_y</p:attrName>
                                        </p:attrNameLst>
                                      </p:cBhvr>
                                      <p:tavLst>
                                        <p:tav tm="0">
                                          <p:val>
                                            <p:strVal val="#ppt_y"/>
                                          </p:val>
                                        </p:tav>
                                        <p:tav tm="100000">
                                          <p:val>
                                            <p:strVal val="#ppt_y+1"/>
                                          </p:val>
                                        </p:tav>
                                      </p:tavLst>
                                    </p:anim>
                                    <p:set>
                                      <p:cBhvr>
                                        <p:cTn id="11" dur="1" fill="hold">
                                          <p:stCondLst>
                                            <p:cond delay="1000"/>
                                          </p:stCondLst>
                                        </p:cTn>
                                        <p:tgtEl>
                                          <p:spTgt spid="25"/>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26"/>
                                        </p:tgtEl>
                                        <p:attrNameLst>
                                          <p:attrName>ppt_y</p:attrName>
                                        </p:attrNameLst>
                                      </p:cBhvr>
                                      <p:tavLst>
                                        <p:tav tm="0">
                                          <p:val>
                                            <p:strVal val="#ppt_y"/>
                                          </p:val>
                                        </p:tav>
                                        <p:tav tm="100000">
                                          <p:val>
                                            <p:strVal val="#ppt_y+1"/>
                                          </p:val>
                                        </p:tav>
                                      </p:tavLst>
                                    </p:anim>
                                    <p:set>
                                      <p:cBhvr>
                                        <p:cTn id="15" dur="1" fill="hold">
                                          <p:stCondLst>
                                            <p:cond delay="1200"/>
                                          </p:stCondLst>
                                        </p:cTn>
                                        <p:tgtEl>
                                          <p:spTgt spid="26"/>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es_nervioso_normalment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ppt_x"/>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ppt_x"/>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ppt_x"/>
                                          </p:val>
                                        </p:tav>
                                        <p:tav tm="100000">
                                          <p:val>
                                            <p:strVal val="#ppt_x"/>
                                          </p:val>
                                        </p:tav>
                                      </p:tavLst>
                                    </p:anim>
                                    <p:anim calcmode="lin" valueType="num">
                                      <p:cBhvr additive="base">
                                        <p:cTn id="61" dur="500" fill="hold"/>
                                        <p:tgtEl>
                                          <p:spTgt spid="3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fill="hold"/>
                                        <p:tgtEl>
                                          <p:spTgt spid="35"/>
                                        </p:tgtEl>
                                        <p:attrNameLst>
                                          <p:attrName>ppt_x</p:attrName>
                                        </p:attrNameLst>
                                      </p:cBhvr>
                                      <p:tavLst>
                                        <p:tav tm="0">
                                          <p:val>
                                            <p:strVal val="#ppt_x"/>
                                          </p:val>
                                        </p:tav>
                                        <p:tav tm="100000">
                                          <p:val>
                                            <p:strVal val="#ppt_x"/>
                                          </p:val>
                                        </p:tav>
                                      </p:tavLst>
                                    </p:anim>
                                    <p:anim calcmode="lin" valueType="num">
                                      <p:cBhvr additive="base">
                                        <p:cTn id="6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500" fill="hold"/>
                                        <p:tgtEl>
                                          <p:spTgt spid="34"/>
                                        </p:tgtEl>
                                        <p:attrNameLst>
                                          <p:attrName>ppt_x</p:attrName>
                                        </p:attrNameLst>
                                      </p:cBhvr>
                                      <p:tavLst>
                                        <p:tav tm="0">
                                          <p:val>
                                            <p:strVal val="#ppt_x"/>
                                          </p:val>
                                        </p:tav>
                                        <p:tav tm="100000">
                                          <p:val>
                                            <p:strVal val="#ppt_x"/>
                                          </p:val>
                                        </p:tav>
                                      </p:tavLst>
                                    </p:anim>
                                    <p:anim calcmode="lin" valueType="num">
                                      <p:cBhvr additive="base">
                                        <p:cTn id="7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additive="base">
                                        <p:cTn id="76" dur="500" fill="hold"/>
                                        <p:tgtEl>
                                          <p:spTgt spid="38"/>
                                        </p:tgtEl>
                                        <p:attrNameLst>
                                          <p:attrName>ppt_x</p:attrName>
                                        </p:attrNameLst>
                                      </p:cBhvr>
                                      <p:tavLst>
                                        <p:tav tm="0">
                                          <p:val>
                                            <p:strVal val="#ppt_x"/>
                                          </p:val>
                                        </p:tav>
                                        <p:tav tm="100000">
                                          <p:val>
                                            <p:strVal val="#ppt_x"/>
                                          </p:val>
                                        </p:tav>
                                      </p:tavLst>
                                    </p:anim>
                                    <p:anim calcmode="lin" valueType="num">
                                      <p:cBhvr additive="base">
                                        <p:cTn id="77" dur="500" fill="hold"/>
                                        <p:tgtEl>
                                          <p:spTgt spid="38"/>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500" fill="hold"/>
                                        <p:tgtEl>
                                          <p:spTgt spid="39"/>
                                        </p:tgtEl>
                                        <p:attrNameLst>
                                          <p:attrName>ppt_x</p:attrName>
                                        </p:attrNameLst>
                                      </p:cBhvr>
                                      <p:tavLst>
                                        <p:tav tm="0">
                                          <p:val>
                                            <p:strVal val="#ppt_x"/>
                                          </p:val>
                                        </p:tav>
                                        <p:tav tm="100000">
                                          <p:val>
                                            <p:strVal val="#ppt_x"/>
                                          </p:val>
                                        </p:tav>
                                      </p:tavLst>
                                    </p:anim>
                                    <p:anim calcmode="lin" valueType="num">
                                      <p:cBhvr additive="base">
                                        <p:cTn id="81" dur="500" fill="hold"/>
                                        <p:tgtEl>
                                          <p:spTgt spid="39"/>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500" fill="hold"/>
                                        <p:tgtEl>
                                          <p:spTgt spid="40"/>
                                        </p:tgtEl>
                                        <p:attrNameLst>
                                          <p:attrName>ppt_x</p:attrName>
                                        </p:attrNameLst>
                                      </p:cBhvr>
                                      <p:tavLst>
                                        <p:tav tm="0">
                                          <p:val>
                                            <p:strVal val="#ppt_x"/>
                                          </p:val>
                                        </p:tav>
                                        <p:tav tm="100000">
                                          <p:val>
                                            <p:strVal val="#ppt_x"/>
                                          </p:val>
                                        </p:tav>
                                      </p:tavLst>
                                    </p:anim>
                                    <p:anim calcmode="lin" valueType="num">
                                      <p:cBhvr additive="base">
                                        <p:cTn id="8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fill="hold"/>
                                        <p:tgtEl>
                                          <p:spTgt spid="41"/>
                                        </p:tgtEl>
                                        <p:attrNameLst>
                                          <p:attrName>ppt_x</p:attrName>
                                        </p:attrNameLst>
                                      </p:cBhvr>
                                      <p:tavLst>
                                        <p:tav tm="0">
                                          <p:val>
                                            <p:strVal val="#ppt_x"/>
                                          </p:val>
                                        </p:tav>
                                        <p:tav tm="100000">
                                          <p:val>
                                            <p:strVal val="#ppt_x"/>
                                          </p:val>
                                        </p:tav>
                                      </p:tavLst>
                                    </p:anim>
                                    <p:anim calcmode="lin" valueType="num">
                                      <p:cBhvr additive="base">
                                        <p:cTn id="9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42"/>
                                        </p:tgtEl>
                                        <p:attrNameLst>
                                          <p:attrName>style.visibility</p:attrName>
                                        </p:attrNameLst>
                                      </p:cBhvr>
                                      <p:to>
                                        <p:strVal val="visible"/>
                                      </p:to>
                                    </p:set>
                                    <p:anim calcmode="lin" valueType="num">
                                      <p:cBhvr additive="base">
                                        <p:cTn id="96" dur="500" fill="hold"/>
                                        <p:tgtEl>
                                          <p:spTgt spid="42"/>
                                        </p:tgtEl>
                                        <p:attrNameLst>
                                          <p:attrName>ppt_x</p:attrName>
                                        </p:attrNameLst>
                                      </p:cBhvr>
                                      <p:tavLst>
                                        <p:tav tm="0">
                                          <p:val>
                                            <p:strVal val="#ppt_x"/>
                                          </p:val>
                                        </p:tav>
                                        <p:tav tm="100000">
                                          <p:val>
                                            <p:strVal val="#ppt_x"/>
                                          </p:val>
                                        </p:tav>
                                      </p:tavLst>
                                    </p:anim>
                                    <p:anim calcmode="lin" valueType="num">
                                      <p:cBhvr additive="base">
                                        <p:cTn id="97" dur="500" fill="hold"/>
                                        <p:tgtEl>
                                          <p:spTgt spid="42"/>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additive="base">
                                        <p:cTn id="100" dur="500" fill="hold"/>
                                        <p:tgtEl>
                                          <p:spTgt spid="43"/>
                                        </p:tgtEl>
                                        <p:attrNameLst>
                                          <p:attrName>ppt_x</p:attrName>
                                        </p:attrNameLst>
                                      </p:cBhvr>
                                      <p:tavLst>
                                        <p:tav tm="0">
                                          <p:val>
                                            <p:strVal val="#ppt_x"/>
                                          </p:val>
                                        </p:tav>
                                        <p:tav tm="100000">
                                          <p:val>
                                            <p:strVal val="#ppt_x"/>
                                          </p:val>
                                        </p:tav>
                                      </p:tavLst>
                                    </p:anim>
                                    <p:anim calcmode="lin" valueType="num">
                                      <p:cBhvr additive="base">
                                        <p:cTn id="10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500" fill="hold"/>
                                        <p:tgtEl>
                                          <p:spTgt spid="44"/>
                                        </p:tgtEl>
                                        <p:attrNameLst>
                                          <p:attrName>ppt_x</p:attrName>
                                        </p:attrNameLst>
                                      </p:cBhvr>
                                      <p:tavLst>
                                        <p:tav tm="0">
                                          <p:val>
                                            <p:strVal val="#ppt_x"/>
                                          </p:val>
                                        </p:tav>
                                        <p:tav tm="100000">
                                          <p:val>
                                            <p:strVal val="#ppt_x"/>
                                          </p:val>
                                        </p:tav>
                                      </p:tavLst>
                                    </p:anim>
                                    <p:anim calcmode="lin" valueType="num">
                                      <p:cBhvr additive="base">
                                        <p:cTn id="10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0" grpId="0" animBg="1"/>
      <p:bldP spid="31" grpId="0" animBg="1"/>
      <p:bldP spid="34" grpId="0" animBg="1"/>
      <p:bldP spid="35" grpId="0"/>
      <p:bldP spid="36" grpId="0"/>
      <p:bldP spid="38" grpId="0" animBg="1"/>
      <p:bldP spid="39" grpId="0" animBg="1"/>
      <p:bldP spid="40" grpId="0" animBg="1"/>
      <p:bldP spid="4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686343"/>
            <a:ext cx="1399358" cy="400110"/>
          </a:xfrm>
          <a:noFill/>
        </p:spPr>
        <p:txBody>
          <a:bodyPr>
            <a:normAutofit/>
          </a:bodyPr>
          <a:lstStyle/>
          <a:p>
            <a:pPr algn="ctr"/>
            <a:r>
              <a:rPr lang="en-GB" sz="600" b="1" dirty="0" err="1">
                <a:solidFill>
                  <a:schemeClr val="bg1"/>
                </a:solidFill>
                <a:latin typeface="Century Gothic" panose="020B0502020202020204" pitchFamily="34" charset="0"/>
              </a:rPr>
              <a:t>escuchar</a:t>
            </a:r>
            <a:endParaRPr lang="en-GB" sz="600" b="1" dirty="0">
              <a:solidFill>
                <a:schemeClr val="bg1"/>
              </a:solidFill>
              <a:latin typeface="Century Gothic" panose="020B0502020202020204" pitchFamily="34" charset="0"/>
            </a:endParaRPr>
          </a:p>
        </p:txBody>
      </p:sp>
      <p:sp>
        <p:nvSpPr>
          <p:cNvPr id="45" name="TextBox 44">
            <a:extLst>
              <a:ext uri="{FF2B5EF4-FFF2-40B4-BE49-F238E27FC236}">
                <a16:creationId xmlns:a16="http://schemas.microsoft.com/office/drawing/2014/main" id="{CBA9C185-CE6F-492A-B3E0-64B96238B2B4}"/>
              </a:ext>
            </a:extLst>
          </p:cNvPr>
          <p:cNvSpPr txBox="1"/>
          <p:nvPr/>
        </p:nvSpPr>
        <p:spPr>
          <a:xfrm>
            <a:off x="257453" y="1481426"/>
            <a:ext cx="60994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3.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Normalmente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_______ curiosa.</a:t>
            </a:r>
            <a:endParaRPr kumimoji="0" lang="en-GB" sz="2800" b="0" i="0" u="none" strike="noStrike" kern="0" cap="none" spc="0" normalizeH="0" baseline="0" noProof="0" dirty="0">
              <a:ln>
                <a:noFill/>
              </a:ln>
              <a:solidFill>
                <a:srgbClr val="002060"/>
              </a:solidFill>
              <a:effectLst/>
              <a:uLnTx/>
              <a:uFillTx/>
              <a:latin typeface="Arial"/>
              <a:cs typeface="Arial"/>
              <a:sym typeface="Arial"/>
            </a:endParaRPr>
          </a:p>
        </p:txBody>
      </p:sp>
      <p:sp>
        <p:nvSpPr>
          <p:cNvPr id="46" name="Google Shape;713;p54">
            <a:extLst>
              <a:ext uri="{FF2B5EF4-FFF2-40B4-BE49-F238E27FC236}">
                <a16:creationId xmlns:a16="http://schemas.microsoft.com/office/drawing/2014/main" id="{29C26D9B-CE8C-4A82-96F3-8B6F6C31CC66}"/>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3</a:t>
            </a:r>
          </a:p>
        </p:txBody>
      </p:sp>
      <p:sp>
        <p:nvSpPr>
          <p:cNvPr id="47" name="Google Shape;714;p54">
            <a:extLst>
              <a:ext uri="{FF2B5EF4-FFF2-40B4-BE49-F238E27FC236}">
                <a16:creationId xmlns:a16="http://schemas.microsoft.com/office/drawing/2014/main" id="{70333BCD-9C9B-4CF7-8DFC-9B25262D6901}"/>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2</a:t>
            </a:r>
          </a:p>
        </p:txBody>
      </p:sp>
      <p:sp>
        <p:nvSpPr>
          <p:cNvPr id="48" name="Google Shape;715;p54">
            <a:extLst>
              <a:ext uri="{FF2B5EF4-FFF2-40B4-BE49-F238E27FC236}">
                <a16:creationId xmlns:a16="http://schemas.microsoft.com/office/drawing/2014/main" id="{926B683A-B6ED-48D2-BB90-A4F6A1AC69D5}"/>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1</a:t>
            </a:r>
          </a:p>
        </p:txBody>
      </p:sp>
      <p:sp>
        <p:nvSpPr>
          <p:cNvPr id="49" name="TextBox 48">
            <a:extLst>
              <a:ext uri="{FF2B5EF4-FFF2-40B4-BE49-F238E27FC236}">
                <a16:creationId xmlns:a16="http://schemas.microsoft.com/office/drawing/2014/main" id="{4DCD542F-E291-42D7-9B44-56204028C1DE}"/>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¡escribe!</a:t>
            </a:r>
          </a:p>
        </p:txBody>
      </p:sp>
      <p:pic>
        <p:nvPicPr>
          <p:cNvPr id="50" name="Picture 2" descr="Pen, Write, Pencil, Writing Tool, Work, Message, Blue">
            <a:extLst>
              <a:ext uri="{FF2B5EF4-FFF2-40B4-BE49-F238E27FC236}">
                <a16:creationId xmlns:a16="http://schemas.microsoft.com/office/drawing/2014/main" id="{99F63A34-2634-4A1A-88CF-6D067D767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6DD9C7D6-8B65-49A6-8974-561BDC7CD345}"/>
              </a:ext>
            </a:extLst>
          </p:cNvPr>
          <p:cNvSpPr txBox="1"/>
          <p:nvPr/>
        </p:nvSpPr>
        <p:spPr>
          <a:xfrm>
            <a:off x="3490382" y="1435783"/>
            <a:ext cx="8082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soy</a:t>
            </a:r>
          </a:p>
        </p:txBody>
      </p:sp>
      <p:sp>
        <p:nvSpPr>
          <p:cNvPr id="52" name="Rectangle 51">
            <a:extLst>
              <a:ext uri="{FF2B5EF4-FFF2-40B4-BE49-F238E27FC236}">
                <a16:creationId xmlns:a16="http://schemas.microsoft.com/office/drawing/2014/main" id="{40DAA04A-0D05-46B3-B2AB-A4F42593EF39}"/>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I</a:t>
            </a:r>
          </a:p>
        </p:txBody>
      </p:sp>
      <p:sp>
        <p:nvSpPr>
          <p:cNvPr id="53" name="Rectangle 52">
            <a:extLst>
              <a:ext uri="{FF2B5EF4-FFF2-40B4-BE49-F238E27FC236}">
                <a16:creationId xmlns:a16="http://schemas.microsoft.com/office/drawing/2014/main" id="{CFFAF34E-E822-4718-9B4F-101F6BAB3E59}"/>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s/he</a:t>
            </a:r>
          </a:p>
        </p:txBody>
      </p:sp>
      <p:pic>
        <p:nvPicPr>
          <p:cNvPr id="54" name="Google Shape;224;p10" descr="Ok, Check, Todo, Agenda, Icon, Symbol, Tick, To Do, Gui">
            <a:extLst>
              <a:ext uri="{FF2B5EF4-FFF2-40B4-BE49-F238E27FC236}">
                <a16:creationId xmlns:a16="http://schemas.microsoft.com/office/drawing/2014/main" id="{4390C378-6975-4868-B5D8-EDF6CEDF9D0E}"/>
              </a:ext>
            </a:extLst>
          </p:cNvPr>
          <p:cNvPicPr preferRelativeResize="0"/>
          <p:nvPr/>
        </p:nvPicPr>
        <p:blipFill rotWithShape="1">
          <a:blip r:embed="rId5">
            <a:alphaModFix/>
          </a:blip>
          <a:srcRect/>
          <a:stretch/>
        </p:blipFill>
        <p:spPr>
          <a:xfrm>
            <a:off x="1967216" y="2976774"/>
            <a:ext cx="1087351" cy="968130"/>
          </a:xfrm>
          <a:prstGeom prst="rect">
            <a:avLst/>
          </a:prstGeom>
          <a:noFill/>
          <a:ln>
            <a:noFill/>
          </a:ln>
        </p:spPr>
      </p:pic>
      <p:sp>
        <p:nvSpPr>
          <p:cNvPr id="55" name="Rectangle 54">
            <a:extLst>
              <a:ext uri="{FF2B5EF4-FFF2-40B4-BE49-F238E27FC236}">
                <a16:creationId xmlns:a16="http://schemas.microsoft.com/office/drawing/2014/main" id="{F1C89147-255C-48AA-8E1F-F788EA67F640}"/>
              </a:ext>
            </a:extLst>
          </p:cNvPr>
          <p:cNvSpPr/>
          <p:nvPr/>
        </p:nvSpPr>
        <p:spPr>
          <a:xfrm>
            <a:off x="680136" y="4405364"/>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happy</a:t>
            </a:r>
          </a:p>
        </p:txBody>
      </p:sp>
      <p:sp>
        <p:nvSpPr>
          <p:cNvPr id="56" name="Rectangle 55">
            <a:extLst>
              <a:ext uri="{FF2B5EF4-FFF2-40B4-BE49-F238E27FC236}">
                <a16:creationId xmlns:a16="http://schemas.microsoft.com/office/drawing/2014/main" id="{CDA02B2F-E4D7-433A-98A5-28006AE55843}"/>
              </a:ext>
            </a:extLst>
          </p:cNvPr>
          <p:cNvSpPr/>
          <p:nvPr/>
        </p:nvSpPr>
        <p:spPr>
          <a:xfrm>
            <a:off x="3536455" y="4401004"/>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serious</a:t>
            </a:r>
          </a:p>
        </p:txBody>
      </p:sp>
      <p:sp>
        <p:nvSpPr>
          <p:cNvPr id="57" name="Rectangle 56">
            <a:extLst>
              <a:ext uri="{FF2B5EF4-FFF2-40B4-BE49-F238E27FC236}">
                <a16:creationId xmlns:a16="http://schemas.microsoft.com/office/drawing/2014/main" id="{5C13EB7D-F565-4098-B8D7-348A32AA8608}"/>
              </a:ext>
            </a:extLst>
          </p:cNvPr>
          <p:cNvSpPr/>
          <p:nvPr/>
        </p:nvSpPr>
        <p:spPr>
          <a:xfrm>
            <a:off x="6027197" y="4405363"/>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curious</a:t>
            </a:r>
          </a:p>
        </p:txBody>
      </p:sp>
      <p:pic>
        <p:nvPicPr>
          <p:cNvPr id="58" name="Google Shape;224;p10" descr="Ok, Check, Todo, Agenda, Icon, Symbol, Tick, To Do, Gui">
            <a:extLst>
              <a:ext uri="{FF2B5EF4-FFF2-40B4-BE49-F238E27FC236}">
                <a16:creationId xmlns:a16="http://schemas.microsoft.com/office/drawing/2014/main" id="{5D483CF2-1F27-4580-93FF-D31F481740A6}"/>
              </a:ext>
            </a:extLst>
          </p:cNvPr>
          <p:cNvPicPr preferRelativeResize="0"/>
          <p:nvPr/>
        </p:nvPicPr>
        <p:blipFill rotWithShape="1">
          <a:blip r:embed="rId5">
            <a:alphaModFix/>
          </a:blip>
          <a:srcRect/>
          <a:stretch/>
        </p:blipFill>
        <p:spPr>
          <a:xfrm>
            <a:off x="7649074" y="4178549"/>
            <a:ext cx="1087351" cy="968130"/>
          </a:xfrm>
          <a:prstGeom prst="rect">
            <a:avLst/>
          </a:prstGeom>
          <a:noFill/>
          <a:ln>
            <a:noFill/>
          </a:ln>
        </p:spPr>
      </p:pic>
      <p:pic>
        <p:nvPicPr>
          <p:cNvPr id="59" name="Picture 58" descr="A picture containing text, toy, doll&#10;&#10;Description automatically generated">
            <a:extLst>
              <a:ext uri="{FF2B5EF4-FFF2-40B4-BE49-F238E27FC236}">
                <a16:creationId xmlns:a16="http://schemas.microsoft.com/office/drawing/2014/main" id="{F12D8FFF-259F-402A-AA6B-7FD015F25BF1}"/>
              </a:ext>
            </a:extLst>
          </p:cNvPr>
          <p:cNvPicPr>
            <a:picLocks noChangeAspect="1"/>
          </p:cNvPicPr>
          <p:nvPr/>
        </p:nvPicPr>
        <p:blipFill>
          <a:blip r:embed="rId6"/>
          <a:stretch>
            <a:fillRect/>
          </a:stretch>
        </p:blipFill>
        <p:spPr>
          <a:xfrm>
            <a:off x="8363671" y="1108052"/>
            <a:ext cx="1113938" cy="1900052"/>
          </a:xfrm>
          <a:prstGeom prst="rect">
            <a:avLst/>
          </a:prstGeom>
        </p:spPr>
      </p:pic>
      <p:pic>
        <p:nvPicPr>
          <p:cNvPr id="60" name="Picture 59" descr="A picture containing toy, doll&#10;&#10;Description automatically generated">
            <a:extLst>
              <a:ext uri="{FF2B5EF4-FFF2-40B4-BE49-F238E27FC236}">
                <a16:creationId xmlns:a16="http://schemas.microsoft.com/office/drawing/2014/main" id="{ABB143E6-0D4E-4BCC-8200-9ACADCD07CEC}"/>
              </a:ext>
            </a:extLst>
          </p:cNvPr>
          <p:cNvPicPr>
            <a:picLocks noChangeAspect="1"/>
          </p:cNvPicPr>
          <p:nvPr/>
        </p:nvPicPr>
        <p:blipFill>
          <a:blip r:embed="rId7"/>
          <a:stretch>
            <a:fillRect/>
          </a:stretch>
        </p:blipFill>
        <p:spPr>
          <a:xfrm>
            <a:off x="6350901" y="1170422"/>
            <a:ext cx="870310" cy="1968096"/>
          </a:xfrm>
          <a:prstGeom prst="rect">
            <a:avLst/>
          </a:prstGeom>
        </p:spPr>
      </p:pic>
      <p:sp>
        <p:nvSpPr>
          <p:cNvPr id="61" name="TextBox 60">
            <a:extLst>
              <a:ext uri="{FF2B5EF4-FFF2-40B4-BE49-F238E27FC236}">
                <a16:creationId xmlns:a16="http://schemas.microsoft.com/office/drawing/2014/main" id="{12134B71-FFA6-46F5-BCA0-245445FE6B2C}"/>
              </a:ext>
            </a:extLst>
          </p:cNvPr>
          <p:cNvSpPr txBox="1"/>
          <p:nvPr/>
        </p:nvSpPr>
        <p:spPr>
          <a:xfrm>
            <a:off x="6045653" y="3328333"/>
            <a:ext cx="1463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Ángela</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2" name="TextBox 61">
            <a:extLst>
              <a:ext uri="{FF2B5EF4-FFF2-40B4-BE49-F238E27FC236}">
                <a16:creationId xmlns:a16="http://schemas.microsoft.com/office/drawing/2014/main" id="{8F154C49-F3F1-4BAD-B2B9-02796417CDBE}"/>
              </a:ext>
            </a:extLst>
          </p:cNvPr>
          <p:cNvSpPr txBox="1"/>
          <p:nvPr/>
        </p:nvSpPr>
        <p:spPr>
          <a:xfrm>
            <a:off x="8309423" y="3299792"/>
            <a:ext cx="13195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Rubén</a:t>
            </a:r>
          </a:p>
        </p:txBody>
      </p:sp>
      <p:sp>
        <p:nvSpPr>
          <p:cNvPr id="63" name="Rectangle: Rounded Corners 62">
            <a:extLst>
              <a:ext uri="{FF2B5EF4-FFF2-40B4-BE49-F238E27FC236}">
                <a16:creationId xmlns:a16="http://schemas.microsoft.com/office/drawing/2014/main" id="{87889EEF-6F71-45B3-85C8-E9CE710B63C6}"/>
              </a:ext>
            </a:extLst>
          </p:cNvPr>
          <p:cNvSpPr/>
          <p:nvPr/>
        </p:nvSpPr>
        <p:spPr>
          <a:xfrm>
            <a:off x="5930241" y="3314068"/>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4" name="Rectangle 63">
            <a:extLst>
              <a:ext uri="{FF2B5EF4-FFF2-40B4-BE49-F238E27FC236}">
                <a16:creationId xmlns:a16="http://schemas.microsoft.com/office/drawing/2014/main" id="{64E3A542-0FD1-4AA9-A0A0-279F8CC3D64E}"/>
              </a:ext>
            </a:extLst>
          </p:cNvPr>
          <p:cNvSpPr/>
          <p:nvPr/>
        </p:nvSpPr>
        <p:spPr>
          <a:xfrm>
            <a:off x="680136" y="5580743"/>
            <a:ext cx="15621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always</a:t>
            </a:r>
          </a:p>
        </p:txBody>
      </p:sp>
      <p:sp>
        <p:nvSpPr>
          <p:cNvPr id="65" name="Rectangle 64">
            <a:extLst>
              <a:ext uri="{FF2B5EF4-FFF2-40B4-BE49-F238E27FC236}">
                <a16:creationId xmlns:a16="http://schemas.microsoft.com/office/drawing/2014/main" id="{BE67D42A-2E34-4AF2-B9AE-66B48BC5DD0C}"/>
              </a:ext>
            </a:extLst>
          </p:cNvPr>
          <p:cNvSpPr/>
          <p:nvPr/>
        </p:nvSpPr>
        <p:spPr>
          <a:xfrm>
            <a:off x="3933753" y="5540269"/>
            <a:ext cx="1727902" cy="59595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normally</a:t>
            </a:r>
          </a:p>
        </p:txBody>
      </p:sp>
      <p:pic>
        <p:nvPicPr>
          <p:cNvPr id="66" name="Google Shape;224;p10" descr="Ok, Check, Todo, Agenda, Icon, Symbol, Tick, To Do, Gui">
            <a:extLst>
              <a:ext uri="{FF2B5EF4-FFF2-40B4-BE49-F238E27FC236}">
                <a16:creationId xmlns:a16="http://schemas.microsoft.com/office/drawing/2014/main" id="{A52054B8-9F4B-4A0D-A1A1-37D165E3BA4B}"/>
              </a:ext>
            </a:extLst>
          </p:cNvPr>
          <p:cNvPicPr preferRelativeResize="0"/>
          <p:nvPr/>
        </p:nvPicPr>
        <p:blipFill rotWithShape="1">
          <a:blip r:embed="rId5">
            <a:alphaModFix/>
          </a:blip>
          <a:srcRect/>
          <a:stretch/>
        </p:blipFill>
        <p:spPr>
          <a:xfrm>
            <a:off x="5858897" y="5434062"/>
            <a:ext cx="1087351" cy="968130"/>
          </a:xfrm>
          <a:prstGeom prst="rect">
            <a:avLst/>
          </a:prstGeom>
          <a:noFill/>
          <a:ln>
            <a:noFill/>
          </a:ln>
        </p:spPr>
      </p:pic>
      <p:sp>
        <p:nvSpPr>
          <p:cNvPr id="3" name="Action Button: Blank 2">
            <a:hlinkClick r:id="" action="ppaction://noaction" highlightClick="1">
              <a:snd r:embed="rId3" name="16_normalmentesoycuriosa.wav"/>
            </a:hlinkClick>
            <a:extLst>
              <a:ext uri="{FF2B5EF4-FFF2-40B4-BE49-F238E27FC236}">
                <a16:creationId xmlns:a16="http://schemas.microsoft.com/office/drawing/2014/main" id="{FB920493-07E4-4311-AECA-B5A0C5D2F488}"/>
              </a:ext>
            </a:extLst>
          </p:cNvPr>
          <p:cNvSpPr/>
          <p:nvPr/>
        </p:nvSpPr>
        <p:spPr>
          <a:xfrm>
            <a:off x="195495" y="1481426"/>
            <a:ext cx="503097" cy="523220"/>
          </a:xfrm>
          <a:prstGeom prst="actionButtonBlank">
            <a:avLst/>
          </a:prstGeom>
          <a:solidFill>
            <a:schemeClr val="accent1">
              <a:lumMod val="20000"/>
              <a:lumOff val="8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115076"/>
                </a:solidFill>
                <a:effectLst/>
                <a:uLnTx/>
                <a:uFillTx/>
                <a:latin typeface="Century Gothic" panose="020B0502020202020204" pitchFamily="34" charset="0"/>
                <a:ea typeface="+mn-ea"/>
                <a:cs typeface="+mn-cs"/>
                <a:sym typeface="Arial"/>
              </a:rPr>
              <a:t>3</a:t>
            </a:r>
          </a:p>
        </p:txBody>
      </p:sp>
      <p:sp>
        <p:nvSpPr>
          <p:cNvPr id="67" name="Speech Bubble: Oval 66">
            <a:extLst>
              <a:ext uri="{FF2B5EF4-FFF2-40B4-BE49-F238E27FC236}">
                <a16:creationId xmlns:a16="http://schemas.microsoft.com/office/drawing/2014/main" id="{7456307B-FADF-402B-A57A-6848F6E6B3A0}"/>
              </a:ext>
            </a:extLst>
          </p:cNvPr>
          <p:cNvSpPr/>
          <p:nvPr/>
        </p:nvSpPr>
        <p:spPr>
          <a:xfrm>
            <a:off x="6558948" y="115627"/>
            <a:ext cx="1920221" cy="1108374"/>
          </a:xfrm>
          <a:prstGeom prst="wedgeEllipseCallout">
            <a:avLst>
              <a:gd name="adj1" fmla="val -12157"/>
              <a:gd name="adj2" fmla="val 77861"/>
            </a:avLst>
          </a:prstGeom>
          <a:solidFill>
            <a:schemeClr val="bg1"/>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115076"/>
              </a:solidFill>
              <a:effectLst/>
              <a:uLnTx/>
              <a:uFillTx/>
              <a:latin typeface="Arial"/>
              <a:ea typeface="+mn-ea"/>
              <a:cs typeface="+mn-cs"/>
              <a:sym typeface="Arial"/>
            </a:endParaRPr>
          </a:p>
        </p:txBody>
      </p:sp>
      <p:sp>
        <p:nvSpPr>
          <p:cNvPr id="68" name="Google Shape;172;p8">
            <a:extLst>
              <a:ext uri="{FF2B5EF4-FFF2-40B4-BE49-F238E27FC236}">
                <a16:creationId xmlns:a16="http://schemas.microsoft.com/office/drawing/2014/main" id="{3779D43D-D22F-4EEF-BE7A-F88F42BAC1A0}"/>
              </a:ext>
            </a:extLst>
          </p:cNvPr>
          <p:cNvSpPr txBox="1"/>
          <p:nvPr/>
        </p:nvSpPr>
        <p:spPr>
          <a:xfrm>
            <a:off x="6481516" y="181274"/>
            <a:ext cx="1905030" cy="95406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Soy </a:t>
            </a:r>
            <a:b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curiosa</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800" b="1" i="0" u="none" strike="noStrike" kern="0" cap="none" spc="0" normalizeH="0" baseline="0" noProof="0" dirty="0">
              <a:ln>
                <a:noFill/>
              </a:ln>
              <a:solidFill>
                <a:srgbClr val="002060"/>
              </a:solidFill>
              <a:effectLst/>
              <a:uLnTx/>
              <a:uFillTx/>
              <a:latin typeface="Arial"/>
              <a:cs typeface="Arial"/>
              <a:sym typeface="Arial"/>
            </a:endParaRPr>
          </a:p>
        </p:txBody>
      </p:sp>
      <p:pic>
        <p:nvPicPr>
          <p:cNvPr id="4" name="Graphic 3" descr="Teacher">
            <a:extLst>
              <a:ext uri="{FF2B5EF4-FFF2-40B4-BE49-F238E27FC236}">
                <a16:creationId xmlns:a16="http://schemas.microsoft.com/office/drawing/2014/main" id="{3702BEDA-93D2-7D05-12FC-587D17B0A5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533" y="81876"/>
            <a:ext cx="914400" cy="914400"/>
          </a:xfrm>
          <a:prstGeom prst="rect">
            <a:avLst/>
          </a:prstGeom>
        </p:spPr>
      </p:pic>
      <p:sp>
        <p:nvSpPr>
          <p:cNvPr id="6" name="Speech Bubble: Rectangle with Corners Rounded 5">
            <a:extLst>
              <a:ext uri="{FF2B5EF4-FFF2-40B4-BE49-F238E27FC236}">
                <a16:creationId xmlns:a16="http://schemas.microsoft.com/office/drawing/2014/main" id="{C59BAD71-C7DE-045A-1C7F-AB3BFE84A4AB}"/>
              </a:ext>
            </a:extLst>
          </p:cNvPr>
          <p:cNvSpPr/>
          <p:nvPr/>
        </p:nvSpPr>
        <p:spPr>
          <a:xfrm>
            <a:off x="1067479" y="247980"/>
            <a:ext cx="4264808" cy="634311"/>
          </a:xfrm>
          <a:prstGeom prst="wedgeRoundRectCallout">
            <a:avLst>
              <a:gd name="adj1" fmla="val -56525"/>
              <a:gd name="adj2" fmla="val 26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Escucha y escribe 📝.</a:t>
            </a:r>
            <a:endParaRPr lang="en-GB" sz="2800" dirty="0">
              <a:solidFill>
                <a:schemeClr val="bg1"/>
              </a:solidFill>
            </a:endParaRPr>
          </a:p>
        </p:txBody>
      </p:sp>
      <p:sp>
        <p:nvSpPr>
          <p:cNvPr id="8" name="Google Shape;222;p10">
            <a:extLst>
              <a:ext uri="{FF2B5EF4-FFF2-40B4-BE49-F238E27FC236}">
                <a16:creationId xmlns:a16="http://schemas.microsoft.com/office/drawing/2014/main" id="{2502D0BB-B385-FB11-4AE1-4B3645E95C23}"/>
              </a:ext>
            </a:extLst>
          </p:cNvPr>
          <p:cNvSpPr txBox="1"/>
          <p:nvPr/>
        </p:nvSpPr>
        <p:spPr>
          <a:xfrm>
            <a:off x="10775093" y="882076"/>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9" name="Group 8">
            <a:extLst>
              <a:ext uri="{FF2B5EF4-FFF2-40B4-BE49-F238E27FC236}">
                <a16:creationId xmlns:a16="http://schemas.microsoft.com/office/drawing/2014/main" id="{6F4FE22D-0661-5434-4F51-DF8A25BDE599}"/>
              </a:ext>
            </a:extLst>
          </p:cNvPr>
          <p:cNvGrpSpPr/>
          <p:nvPr/>
        </p:nvGrpSpPr>
        <p:grpSpPr>
          <a:xfrm>
            <a:off x="11127507" y="135923"/>
            <a:ext cx="691095" cy="701024"/>
            <a:chOff x="11059045" y="145038"/>
            <a:chExt cx="945328" cy="980949"/>
          </a:xfrm>
          <a:solidFill>
            <a:srgbClr val="B9E5EE"/>
          </a:solidFill>
        </p:grpSpPr>
        <p:sp>
          <p:nvSpPr>
            <p:cNvPr id="10" name="Oval 9">
              <a:extLst>
                <a:ext uri="{FF2B5EF4-FFF2-40B4-BE49-F238E27FC236}">
                  <a16:creationId xmlns:a16="http://schemas.microsoft.com/office/drawing/2014/main" id="{3DED36DF-5E71-9FD3-5C30-16FA08AB7C15}"/>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1" name="Picture 10" descr="Free speaker sound loud vector">
              <a:extLst>
                <a:ext uri="{FF2B5EF4-FFF2-40B4-BE49-F238E27FC236}">
                  <a16:creationId xmlns:a16="http://schemas.microsoft.com/office/drawing/2014/main" id="{6EBFC51B-2D7A-9F0E-DC4F-67B872C0CFDD}"/>
                </a:ext>
              </a:extLst>
            </p:cNvPr>
            <p:cNvPicPr>
              <a:picLocks noChangeAspect="1" noChangeArrowheads="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Tree>
    <p:extLst>
      <p:ext uri="{BB962C8B-B14F-4D97-AF65-F5344CB8AC3E}">
        <p14:creationId xmlns:p14="http://schemas.microsoft.com/office/powerpoint/2010/main" val="368575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46"/>
                                        </p:tgtEl>
                                        <p:attrNameLst>
                                          <p:attrName>ppt_y</p:attrName>
                                        </p:attrNameLst>
                                      </p:cBhvr>
                                      <p:tavLst>
                                        <p:tav tm="0">
                                          <p:val>
                                            <p:strVal val="#ppt_y"/>
                                          </p:val>
                                        </p:tav>
                                        <p:tav tm="100000">
                                          <p:val>
                                            <p:strVal val="#ppt_y+1"/>
                                          </p:val>
                                        </p:tav>
                                      </p:tavLst>
                                    </p:anim>
                                    <p:set>
                                      <p:cBhvr>
                                        <p:cTn id="7" dur="1" fill="hold">
                                          <p:stCondLst>
                                            <p:cond delay="1000"/>
                                          </p:stCondLst>
                                        </p:cTn>
                                        <p:tgtEl>
                                          <p:spTgt spid="46"/>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47"/>
                                        </p:tgtEl>
                                        <p:attrNameLst>
                                          <p:attrName>ppt_y</p:attrName>
                                        </p:attrNameLst>
                                      </p:cBhvr>
                                      <p:tavLst>
                                        <p:tav tm="0">
                                          <p:val>
                                            <p:strVal val="#ppt_y"/>
                                          </p:val>
                                        </p:tav>
                                        <p:tav tm="100000">
                                          <p:val>
                                            <p:strVal val="#ppt_y+1"/>
                                          </p:val>
                                        </p:tav>
                                      </p:tavLst>
                                    </p:anim>
                                    <p:set>
                                      <p:cBhvr>
                                        <p:cTn id="11" dur="1" fill="hold">
                                          <p:stCondLst>
                                            <p:cond delay="1000"/>
                                          </p:stCondLst>
                                        </p:cTn>
                                        <p:tgtEl>
                                          <p:spTgt spid="47"/>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48"/>
                                        </p:tgtEl>
                                        <p:attrNameLst>
                                          <p:attrName>ppt_y</p:attrName>
                                        </p:attrNameLst>
                                      </p:cBhvr>
                                      <p:tavLst>
                                        <p:tav tm="0">
                                          <p:val>
                                            <p:strVal val="#ppt_y"/>
                                          </p:val>
                                        </p:tav>
                                        <p:tav tm="100000">
                                          <p:val>
                                            <p:strVal val="#ppt_y+1"/>
                                          </p:val>
                                        </p:tav>
                                      </p:tavLst>
                                    </p:anim>
                                    <p:set>
                                      <p:cBhvr>
                                        <p:cTn id="15" dur="1" fill="hold">
                                          <p:stCondLst>
                                            <p:cond delay="1200"/>
                                          </p:stCondLst>
                                        </p:cTn>
                                        <p:tgtEl>
                                          <p:spTgt spid="48"/>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ppt_x"/>
                                          </p:val>
                                        </p:tav>
                                        <p:tav tm="100000">
                                          <p:val>
                                            <p:strVal val="#ppt_x"/>
                                          </p:val>
                                        </p:tav>
                                      </p:tavLst>
                                    </p:anim>
                                    <p:anim calcmode="lin" valueType="num">
                                      <p:cBhvr additive="base">
                                        <p:cTn id="2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ppt_x"/>
                                          </p:val>
                                        </p:tav>
                                        <p:tav tm="100000">
                                          <p:val>
                                            <p:strVal val="#ppt_x"/>
                                          </p:val>
                                        </p:tav>
                                      </p:tavLst>
                                    </p:anim>
                                    <p:anim calcmode="lin" valueType="num">
                                      <p:cBhvr additive="base">
                                        <p:cTn id="31" dur="500" fill="hold"/>
                                        <p:tgtEl>
                                          <p:spTgt spid="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16_normalmentesoycuriosa.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ppt_x"/>
                                          </p:val>
                                        </p:tav>
                                        <p:tav tm="100000">
                                          <p:val>
                                            <p:strVal val="#ppt_x"/>
                                          </p:val>
                                        </p:tav>
                                      </p:tavLst>
                                    </p:anim>
                                    <p:anim calcmode="lin" valueType="num">
                                      <p:cBhvr additive="base">
                                        <p:cTn id="37" dur="500" fill="hold"/>
                                        <p:tgtEl>
                                          <p:spTgt spid="5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500" fill="hold"/>
                                        <p:tgtEl>
                                          <p:spTgt spid="54"/>
                                        </p:tgtEl>
                                        <p:attrNameLst>
                                          <p:attrName>ppt_x</p:attrName>
                                        </p:attrNameLst>
                                      </p:cBhvr>
                                      <p:tavLst>
                                        <p:tav tm="0">
                                          <p:val>
                                            <p:strVal val="#ppt_x"/>
                                          </p:val>
                                        </p:tav>
                                        <p:tav tm="100000">
                                          <p:val>
                                            <p:strVal val="#ppt_x"/>
                                          </p:val>
                                        </p:tav>
                                      </p:tavLst>
                                    </p:anim>
                                    <p:anim calcmode="lin" valueType="num">
                                      <p:cBhvr additive="base">
                                        <p:cTn id="4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additive="base">
                                        <p:cTn id="52" dur="500" fill="hold"/>
                                        <p:tgtEl>
                                          <p:spTgt spid="60"/>
                                        </p:tgtEl>
                                        <p:attrNameLst>
                                          <p:attrName>ppt_x</p:attrName>
                                        </p:attrNameLst>
                                      </p:cBhvr>
                                      <p:tavLst>
                                        <p:tav tm="0">
                                          <p:val>
                                            <p:strVal val="#ppt_x"/>
                                          </p:val>
                                        </p:tav>
                                        <p:tav tm="100000">
                                          <p:val>
                                            <p:strVal val="#ppt_x"/>
                                          </p:val>
                                        </p:tav>
                                      </p:tavLst>
                                    </p:anim>
                                    <p:anim calcmode="lin" valueType="num">
                                      <p:cBhvr additive="base">
                                        <p:cTn id="53" dur="500" fill="hold"/>
                                        <p:tgtEl>
                                          <p:spTgt spid="60"/>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fill="hold"/>
                                        <p:tgtEl>
                                          <p:spTgt spid="59"/>
                                        </p:tgtEl>
                                        <p:attrNameLst>
                                          <p:attrName>ppt_x</p:attrName>
                                        </p:attrNameLst>
                                      </p:cBhvr>
                                      <p:tavLst>
                                        <p:tav tm="0">
                                          <p:val>
                                            <p:strVal val="#ppt_x"/>
                                          </p:val>
                                        </p:tav>
                                        <p:tav tm="100000">
                                          <p:val>
                                            <p:strVal val="#ppt_x"/>
                                          </p:val>
                                        </p:tav>
                                      </p:tavLst>
                                    </p:anim>
                                    <p:anim calcmode="lin" valueType="num">
                                      <p:cBhvr additive="base">
                                        <p:cTn id="57" dur="500" fill="hold"/>
                                        <p:tgtEl>
                                          <p:spTgt spid="5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62"/>
                                        </p:tgtEl>
                                        <p:attrNameLst>
                                          <p:attrName>style.visibility</p:attrName>
                                        </p:attrNameLst>
                                      </p:cBhvr>
                                      <p:to>
                                        <p:strVal val="visible"/>
                                      </p:to>
                                    </p:set>
                                    <p:anim calcmode="lin" valueType="num">
                                      <p:cBhvr additive="base">
                                        <p:cTn id="60" dur="500" fill="hold"/>
                                        <p:tgtEl>
                                          <p:spTgt spid="62"/>
                                        </p:tgtEl>
                                        <p:attrNameLst>
                                          <p:attrName>ppt_x</p:attrName>
                                        </p:attrNameLst>
                                      </p:cBhvr>
                                      <p:tavLst>
                                        <p:tav tm="0">
                                          <p:val>
                                            <p:strVal val="#ppt_x"/>
                                          </p:val>
                                        </p:tav>
                                        <p:tav tm="100000">
                                          <p:val>
                                            <p:strVal val="#ppt_x"/>
                                          </p:val>
                                        </p:tav>
                                      </p:tavLst>
                                    </p:anim>
                                    <p:anim calcmode="lin" valueType="num">
                                      <p:cBhvr additive="base">
                                        <p:cTn id="61" dur="500" fill="hold"/>
                                        <p:tgtEl>
                                          <p:spTgt spid="6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fill="hold"/>
                                        <p:tgtEl>
                                          <p:spTgt spid="61"/>
                                        </p:tgtEl>
                                        <p:attrNameLst>
                                          <p:attrName>ppt_x</p:attrName>
                                        </p:attrNameLst>
                                      </p:cBhvr>
                                      <p:tavLst>
                                        <p:tav tm="0">
                                          <p:val>
                                            <p:strVal val="#ppt_x"/>
                                          </p:val>
                                        </p:tav>
                                        <p:tav tm="100000">
                                          <p:val>
                                            <p:strVal val="#ppt_x"/>
                                          </p:val>
                                        </p:tav>
                                      </p:tavLst>
                                    </p:anim>
                                    <p:anim calcmode="lin" valueType="num">
                                      <p:cBhvr additive="base">
                                        <p:cTn id="6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additive="base">
                                        <p:cTn id="70" dur="500" fill="hold"/>
                                        <p:tgtEl>
                                          <p:spTgt spid="67"/>
                                        </p:tgtEl>
                                        <p:attrNameLst>
                                          <p:attrName>ppt_x</p:attrName>
                                        </p:attrNameLst>
                                      </p:cBhvr>
                                      <p:tavLst>
                                        <p:tav tm="0">
                                          <p:val>
                                            <p:strVal val="#ppt_x"/>
                                          </p:val>
                                        </p:tav>
                                        <p:tav tm="100000">
                                          <p:val>
                                            <p:strVal val="#ppt_x"/>
                                          </p:val>
                                        </p:tav>
                                      </p:tavLst>
                                    </p:anim>
                                    <p:anim calcmode="lin" valueType="num">
                                      <p:cBhvr additive="base">
                                        <p:cTn id="71" dur="500" fill="hold"/>
                                        <p:tgtEl>
                                          <p:spTgt spid="6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additive="base">
                                        <p:cTn id="74" dur="500" fill="hold"/>
                                        <p:tgtEl>
                                          <p:spTgt spid="68"/>
                                        </p:tgtEl>
                                        <p:attrNameLst>
                                          <p:attrName>ppt_x</p:attrName>
                                        </p:attrNameLst>
                                      </p:cBhvr>
                                      <p:tavLst>
                                        <p:tav tm="0">
                                          <p:val>
                                            <p:strVal val="#ppt_x"/>
                                          </p:val>
                                        </p:tav>
                                        <p:tav tm="100000">
                                          <p:val>
                                            <p:strVal val="#ppt_x"/>
                                          </p:val>
                                        </p:tav>
                                      </p:tavLst>
                                    </p:anim>
                                    <p:anim calcmode="lin" valueType="num">
                                      <p:cBhvr additive="base">
                                        <p:cTn id="75"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63"/>
                                        </p:tgtEl>
                                        <p:attrNameLst>
                                          <p:attrName>style.visibility</p:attrName>
                                        </p:attrNameLst>
                                      </p:cBhvr>
                                      <p:to>
                                        <p:strVal val="visible"/>
                                      </p:to>
                                    </p:set>
                                    <p:anim calcmode="lin" valueType="num">
                                      <p:cBhvr additive="base">
                                        <p:cTn id="80" dur="500" fill="hold"/>
                                        <p:tgtEl>
                                          <p:spTgt spid="63"/>
                                        </p:tgtEl>
                                        <p:attrNameLst>
                                          <p:attrName>ppt_x</p:attrName>
                                        </p:attrNameLst>
                                      </p:cBhvr>
                                      <p:tavLst>
                                        <p:tav tm="0">
                                          <p:val>
                                            <p:strVal val="#ppt_x"/>
                                          </p:val>
                                        </p:tav>
                                        <p:tav tm="100000">
                                          <p:val>
                                            <p:strVal val="#ppt_x"/>
                                          </p:val>
                                        </p:tav>
                                      </p:tavLst>
                                    </p:anim>
                                    <p:anim calcmode="lin" valueType="num">
                                      <p:cBhvr additive="base">
                                        <p:cTn id="81"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additive="base">
                                        <p:cTn id="86" dur="500" fill="hold"/>
                                        <p:tgtEl>
                                          <p:spTgt spid="55"/>
                                        </p:tgtEl>
                                        <p:attrNameLst>
                                          <p:attrName>ppt_x</p:attrName>
                                        </p:attrNameLst>
                                      </p:cBhvr>
                                      <p:tavLst>
                                        <p:tav tm="0">
                                          <p:val>
                                            <p:strVal val="#ppt_x"/>
                                          </p:val>
                                        </p:tav>
                                        <p:tav tm="100000">
                                          <p:val>
                                            <p:strVal val="#ppt_x"/>
                                          </p:val>
                                        </p:tav>
                                      </p:tavLst>
                                    </p:anim>
                                    <p:anim calcmode="lin" valueType="num">
                                      <p:cBhvr additive="base">
                                        <p:cTn id="87" dur="500" fill="hold"/>
                                        <p:tgtEl>
                                          <p:spTgt spid="55"/>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additive="base">
                                        <p:cTn id="90" dur="500" fill="hold"/>
                                        <p:tgtEl>
                                          <p:spTgt spid="56"/>
                                        </p:tgtEl>
                                        <p:attrNameLst>
                                          <p:attrName>ppt_x</p:attrName>
                                        </p:attrNameLst>
                                      </p:cBhvr>
                                      <p:tavLst>
                                        <p:tav tm="0">
                                          <p:val>
                                            <p:strVal val="#ppt_x"/>
                                          </p:val>
                                        </p:tav>
                                        <p:tav tm="100000">
                                          <p:val>
                                            <p:strVal val="#ppt_x"/>
                                          </p:val>
                                        </p:tav>
                                      </p:tavLst>
                                    </p:anim>
                                    <p:anim calcmode="lin" valueType="num">
                                      <p:cBhvr additive="base">
                                        <p:cTn id="91" dur="500" fill="hold"/>
                                        <p:tgtEl>
                                          <p:spTgt spid="56"/>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 calcmode="lin" valueType="num">
                                      <p:cBhvr additive="base">
                                        <p:cTn id="94" dur="500" fill="hold"/>
                                        <p:tgtEl>
                                          <p:spTgt spid="57"/>
                                        </p:tgtEl>
                                        <p:attrNameLst>
                                          <p:attrName>ppt_x</p:attrName>
                                        </p:attrNameLst>
                                      </p:cBhvr>
                                      <p:tavLst>
                                        <p:tav tm="0">
                                          <p:val>
                                            <p:strVal val="#ppt_x"/>
                                          </p:val>
                                        </p:tav>
                                        <p:tav tm="100000">
                                          <p:val>
                                            <p:strVal val="#ppt_x"/>
                                          </p:val>
                                        </p:tav>
                                      </p:tavLst>
                                    </p:anim>
                                    <p:anim calcmode="lin" valueType="num">
                                      <p:cBhvr additive="base">
                                        <p:cTn id="9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58"/>
                                        </p:tgtEl>
                                        <p:attrNameLst>
                                          <p:attrName>style.visibility</p:attrName>
                                        </p:attrNameLst>
                                      </p:cBhvr>
                                      <p:to>
                                        <p:strVal val="visible"/>
                                      </p:to>
                                    </p:set>
                                    <p:anim calcmode="lin" valueType="num">
                                      <p:cBhvr additive="base">
                                        <p:cTn id="100" dur="500" fill="hold"/>
                                        <p:tgtEl>
                                          <p:spTgt spid="58"/>
                                        </p:tgtEl>
                                        <p:attrNameLst>
                                          <p:attrName>ppt_x</p:attrName>
                                        </p:attrNameLst>
                                      </p:cBhvr>
                                      <p:tavLst>
                                        <p:tav tm="0">
                                          <p:val>
                                            <p:strVal val="#ppt_x"/>
                                          </p:val>
                                        </p:tav>
                                        <p:tav tm="100000">
                                          <p:val>
                                            <p:strVal val="#ppt_x"/>
                                          </p:val>
                                        </p:tav>
                                      </p:tavLst>
                                    </p:anim>
                                    <p:anim calcmode="lin" valueType="num">
                                      <p:cBhvr additive="base">
                                        <p:cTn id="101"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additive="base">
                                        <p:cTn id="106" dur="500" fill="hold"/>
                                        <p:tgtEl>
                                          <p:spTgt spid="64"/>
                                        </p:tgtEl>
                                        <p:attrNameLst>
                                          <p:attrName>ppt_x</p:attrName>
                                        </p:attrNameLst>
                                      </p:cBhvr>
                                      <p:tavLst>
                                        <p:tav tm="0">
                                          <p:val>
                                            <p:strVal val="#ppt_x"/>
                                          </p:val>
                                        </p:tav>
                                        <p:tav tm="100000">
                                          <p:val>
                                            <p:strVal val="#ppt_x"/>
                                          </p:val>
                                        </p:tav>
                                      </p:tavLst>
                                    </p:anim>
                                    <p:anim calcmode="lin" valueType="num">
                                      <p:cBhvr additive="base">
                                        <p:cTn id="107" dur="500" fill="hold"/>
                                        <p:tgtEl>
                                          <p:spTgt spid="6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65"/>
                                        </p:tgtEl>
                                        <p:attrNameLst>
                                          <p:attrName>style.visibility</p:attrName>
                                        </p:attrNameLst>
                                      </p:cBhvr>
                                      <p:to>
                                        <p:strVal val="visible"/>
                                      </p:to>
                                    </p:set>
                                    <p:anim calcmode="lin" valueType="num">
                                      <p:cBhvr additive="base">
                                        <p:cTn id="110" dur="500" fill="hold"/>
                                        <p:tgtEl>
                                          <p:spTgt spid="65"/>
                                        </p:tgtEl>
                                        <p:attrNameLst>
                                          <p:attrName>ppt_x</p:attrName>
                                        </p:attrNameLst>
                                      </p:cBhvr>
                                      <p:tavLst>
                                        <p:tav tm="0">
                                          <p:val>
                                            <p:strVal val="#ppt_x"/>
                                          </p:val>
                                        </p:tav>
                                        <p:tav tm="100000">
                                          <p:val>
                                            <p:strVal val="#ppt_x"/>
                                          </p:val>
                                        </p:tav>
                                      </p:tavLst>
                                    </p:anim>
                                    <p:anim calcmode="lin" valueType="num">
                                      <p:cBhvr additive="base">
                                        <p:cTn id="111"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66"/>
                                        </p:tgtEl>
                                        <p:attrNameLst>
                                          <p:attrName>style.visibility</p:attrName>
                                        </p:attrNameLst>
                                      </p:cBhvr>
                                      <p:to>
                                        <p:strVal val="visible"/>
                                      </p:to>
                                    </p:set>
                                    <p:anim calcmode="lin" valueType="num">
                                      <p:cBhvr additive="base">
                                        <p:cTn id="116" dur="500" fill="hold"/>
                                        <p:tgtEl>
                                          <p:spTgt spid="66"/>
                                        </p:tgtEl>
                                        <p:attrNameLst>
                                          <p:attrName>ppt_x</p:attrName>
                                        </p:attrNameLst>
                                      </p:cBhvr>
                                      <p:tavLst>
                                        <p:tav tm="0">
                                          <p:val>
                                            <p:strVal val="#ppt_x"/>
                                          </p:val>
                                        </p:tav>
                                        <p:tav tm="100000">
                                          <p:val>
                                            <p:strVal val="#ppt_x"/>
                                          </p:val>
                                        </p:tav>
                                      </p:tavLst>
                                    </p:anim>
                                    <p:anim calcmode="lin" valueType="num">
                                      <p:cBhvr additive="base">
                                        <p:cTn id="117"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p:bldP spid="52" grpId="0" animBg="1"/>
      <p:bldP spid="53" grpId="0" animBg="1"/>
      <p:bldP spid="55" grpId="0" animBg="1"/>
      <p:bldP spid="56" grpId="0" animBg="1"/>
      <p:bldP spid="57" grpId="0" animBg="1"/>
      <p:bldP spid="61" grpId="0"/>
      <p:bldP spid="62" grpId="0"/>
      <p:bldP spid="63" grpId="0" animBg="1"/>
      <p:bldP spid="64" grpId="0" animBg="1"/>
      <p:bldP spid="65" grpId="0" animBg="1"/>
      <p:bldP spid="67" grpId="0" animBg="1"/>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noFill/>
        </p:spPr>
        <p:txBody>
          <a:bodyPr>
            <a:normAutofit/>
          </a:bodyPr>
          <a:lstStyle/>
          <a:p>
            <a:pPr algn="ctr"/>
            <a:r>
              <a:rPr lang="en-GB" sz="1000" b="1" dirty="0" err="1">
                <a:solidFill>
                  <a:schemeClr val="bg1"/>
                </a:solidFill>
                <a:latin typeface="Century Gothic" panose="020B0502020202020204" pitchFamily="34" charset="0"/>
              </a:rPr>
              <a:t>escuchar</a:t>
            </a:r>
            <a:endParaRPr lang="en-GB" sz="1000" b="1"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18D2CB12-8275-47A5-A068-DF9A30DE1110}"/>
              </a:ext>
            </a:extLst>
          </p:cNvPr>
          <p:cNvSpPr txBox="1"/>
          <p:nvPr/>
        </p:nvSpPr>
        <p:spPr>
          <a:xfrm>
            <a:off x="257453" y="1481426"/>
            <a:ext cx="60994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4.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Siempre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_______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feliz</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GB" sz="2800" b="0" i="0" u="none" strike="noStrike" kern="0" cap="none" spc="0" normalizeH="0" baseline="0" noProof="0" dirty="0">
              <a:ln>
                <a:noFill/>
              </a:ln>
              <a:solidFill>
                <a:srgbClr val="002060"/>
              </a:solidFill>
              <a:effectLst/>
              <a:uLnTx/>
              <a:uFillTx/>
              <a:latin typeface="Arial"/>
              <a:cs typeface="Arial"/>
              <a:sym typeface="Arial"/>
            </a:endParaRPr>
          </a:p>
        </p:txBody>
      </p:sp>
      <p:sp>
        <p:nvSpPr>
          <p:cNvPr id="31" name="Google Shape;713;p54">
            <a:extLst>
              <a:ext uri="{FF2B5EF4-FFF2-40B4-BE49-F238E27FC236}">
                <a16:creationId xmlns:a16="http://schemas.microsoft.com/office/drawing/2014/main" id="{5A8C10D6-746A-4C7D-B49F-B77EB77694FB}"/>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3</a:t>
            </a:r>
          </a:p>
        </p:txBody>
      </p:sp>
      <p:sp>
        <p:nvSpPr>
          <p:cNvPr id="32" name="Google Shape;714;p54">
            <a:extLst>
              <a:ext uri="{FF2B5EF4-FFF2-40B4-BE49-F238E27FC236}">
                <a16:creationId xmlns:a16="http://schemas.microsoft.com/office/drawing/2014/main" id="{8A5BBEF9-09F6-430F-9B83-1EFDD791AB74}"/>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2</a:t>
            </a:r>
          </a:p>
        </p:txBody>
      </p:sp>
      <p:sp>
        <p:nvSpPr>
          <p:cNvPr id="33" name="Google Shape;715;p54">
            <a:extLst>
              <a:ext uri="{FF2B5EF4-FFF2-40B4-BE49-F238E27FC236}">
                <a16:creationId xmlns:a16="http://schemas.microsoft.com/office/drawing/2014/main" id="{768AE5D0-DCA8-460F-AE49-DF988D015C15}"/>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1</a:t>
            </a:r>
          </a:p>
        </p:txBody>
      </p:sp>
      <p:sp>
        <p:nvSpPr>
          <p:cNvPr id="34" name="TextBox 33">
            <a:extLst>
              <a:ext uri="{FF2B5EF4-FFF2-40B4-BE49-F238E27FC236}">
                <a16:creationId xmlns:a16="http://schemas.microsoft.com/office/drawing/2014/main" id="{8F42821B-878F-48AB-8DF4-CDD5F81534B0}"/>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¡escribe!</a:t>
            </a:r>
          </a:p>
        </p:txBody>
      </p:sp>
      <p:pic>
        <p:nvPicPr>
          <p:cNvPr id="35" name="Picture 2" descr="Pen, Write, Pencil, Writing Tool, Work, Message, Blue">
            <a:extLst>
              <a:ext uri="{FF2B5EF4-FFF2-40B4-BE49-F238E27FC236}">
                <a16:creationId xmlns:a16="http://schemas.microsoft.com/office/drawing/2014/main" id="{715F81CD-32A8-47C0-BDA0-80ECB2FF6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6C985342-2E19-4C8D-8D3E-BD568E788B9D}"/>
              </a:ext>
            </a:extLst>
          </p:cNvPr>
          <p:cNvSpPr txBox="1"/>
          <p:nvPr/>
        </p:nvSpPr>
        <p:spPr>
          <a:xfrm>
            <a:off x="2561614" y="1464201"/>
            <a:ext cx="7113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p>
        </p:txBody>
      </p:sp>
      <p:sp>
        <p:nvSpPr>
          <p:cNvPr id="37" name="Rectangle 36">
            <a:extLst>
              <a:ext uri="{FF2B5EF4-FFF2-40B4-BE49-F238E27FC236}">
                <a16:creationId xmlns:a16="http://schemas.microsoft.com/office/drawing/2014/main" id="{DE92733B-8AD1-467F-915C-7288A36E8065}"/>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I</a:t>
            </a:r>
          </a:p>
        </p:txBody>
      </p:sp>
      <p:sp>
        <p:nvSpPr>
          <p:cNvPr id="38" name="Rectangle 37">
            <a:extLst>
              <a:ext uri="{FF2B5EF4-FFF2-40B4-BE49-F238E27FC236}">
                <a16:creationId xmlns:a16="http://schemas.microsoft.com/office/drawing/2014/main" id="{95A50C43-A209-4A8C-8F41-87EAECA0D5D5}"/>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s/he</a:t>
            </a:r>
          </a:p>
        </p:txBody>
      </p:sp>
      <p:pic>
        <p:nvPicPr>
          <p:cNvPr id="39" name="Google Shape;224;p10" descr="Ok, Check, Todo, Agenda, Icon, Symbol, Tick, To Do, Gui">
            <a:extLst>
              <a:ext uri="{FF2B5EF4-FFF2-40B4-BE49-F238E27FC236}">
                <a16:creationId xmlns:a16="http://schemas.microsoft.com/office/drawing/2014/main" id="{431D9673-DEC4-412F-AEB3-5CA263313445}"/>
              </a:ext>
            </a:extLst>
          </p:cNvPr>
          <p:cNvPicPr preferRelativeResize="0"/>
          <p:nvPr/>
        </p:nvPicPr>
        <p:blipFill rotWithShape="1">
          <a:blip r:embed="rId5">
            <a:alphaModFix/>
          </a:blip>
          <a:srcRect/>
          <a:stretch/>
        </p:blipFill>
        <p:spPr>
          <a:xfrm>
            <a:off x="4605854" y="2982635"/>
            <a:ext cx="1087351" cy="968130"/>
          </a:xfrm>
          <a:prstGeom prst="rect">
            <a:avLst/>
          </a:prstGeom>
          <a:noFill/>
          <a:ln>
            <a:noFill/>
          </a:ln>
        </p:spPr>
      </p:pic>
      <p:sp>
        <p:nvSpPr>
          <p:cNvPr id="40" name="Rectangle 39">
            <a:extLst>
              <a:ext uri="{FF2B5EF4-FFF2-40B4-BE49-F238E27FC236}">
                <a16:creationId xmlns:a16="http://schemas.microsoft.com/office/drawing/2014/main" id="{3001E96B-93CE-4DD4-872A-FF61FA65221C}"/>
              </a:ext>
            </a:extLst>
          </p:cNvPr>
          <p:cNvSpPr/>
          <p:nvPr/>
        </p:nvSpPr>
        <p:spPr>
          <a:xfrm>
            <a:off x="698592" y="4853356"/>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happy</a:t>
            </a:r>
          </a:p>
        </p:txBody>
      </p:sp>
      <p:sp>
        <p:nvSpPr>
          <p:cNvPr id="41" name="Rectangle 40">
            <a:extLst>
              <a:ext uri="{FF2B5EF4-FFF2-40B4-BE49-F238E27FC236}">
                <a16:creationId xmlns:a16="http://schemas.microsoft.com/office/drawing/2014/main" id="{197906FE-399A-4DB5-8532-172E80A4B74E}"/>
              </a:ext>
            </a:extLst>
          </p:cNvPr>
          <p:cNvSpPr/>
          <p:nvPr/>
        </p:nvSpPr>
        <p:spPr>
          <a:xfrm>
            <a:off x="3554911" y="4848996"/>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serious</a:t>
            </a:r>
          </a:p>
        </p:txBody>
      </p:sp>
      <p:sp>
        <p:nvSpPr>
          <p:cNvPr id="42" name="Rectangle 41">
            <a:extLst>
              <a:ext uri="{FF2B5EF4-FFF2-40B4-BE49-F238E27FC236}">
                <a16:creationId xmlns:a16="http://schemas.microsoft.com/office/drawing/2014/main" id="{29F36D44-3606-4EED-8C95-5DCB4F75FEEB}"/>
              </a:ext>
            </a:extLst>
          </p:cNvPr>
          <p:cNvSpPr/>
          <p:nvPr/>
        </p:nvSpPr>
        <p:spPr>
          <a:xfrm>
            <a:off x="6045653" y="4853355"/>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nervous</a:t>
            </a:r>
          </a:p>
        </p:txBody>
      </p:sp>
      <p:pic>
        <p:nvPicPr>
          <p:cNvPr id="43" name="Google Shape;224;p10" descr="Ok, Check, Todo, Agenda, Icon, Symbol, Tick, To Do, Gui">
            <a:extLst>
              <a:ext uri="{FF2B5EF4-FFF2-40B4-BE49-F238E27FC236}">
                <a16:creationId xmlns:a16="http://schemas.microsoft.com/office/drawing/2014/main" id="{0C6EE023-25A9-4605-9614-8A8131B7D833}"/>
              </a:ext>
            </a:extLst>
          </p:cNvPr>
          <p:cNvPicPr preferRelativeResize="0"/>
          <p:nvPr/>
        </p:nvPicPr>
        <p:blipFill rotWithShape="1">
          <a:blip r:embed="rId5">
            <a:alphaModFix/>
          </a:blip>
          <a:srcRect/>
          <a:stretch/>
        </p:blipFill>
        <p:spPr>
          <a:xfrm>
            <a:off x="2024596" y="4630900"/>
            <a:ext cx="1087351" cy="968130"/>
          </a:xfrm>
          <a:prstGeom prst="rect">
            <a:avLst/>
          </a:prstGeom>
          <a:noFill/>
          <a:ln>
            <a:noFill/>
          </a:ln>
        </p:spPr>
      </p:pic>
      <p:pic>
        <p:nvPicPr>
          <p:cNvPr id="44" name="Picture 43" descr="A picture containing toy, doll&#10;&#10;Description automatically generated">
            <a:extLst>
              <a:ext uri="{FF2B5EF4-FFF2-40B4-BE49-F238E27FC236}">
                <a16:creationId xmlns:a16="http://schemas.microsoft.com/office/drawing/2014/main" id="{83D85038-22B4-4CDD-8B0D-E3D20226A868}"/>
              </a:ext>
            </a:extLst>
          </p:cNvPr>
          <p:cNvPicPr>
            <a:picLocks noChangeAspect="1"/>
          </p:cNvPicPr>
          <p:nvPr/>
        </p:nvPicPr>
        <p:blipFill>
          <a:blip r:embed="rId6"/>
          <a:stretch>
            <a:fillRect/>
          </a:stretch>
        </p:blipFill>
        <p:spPr>
          <a:xfrm>
            <a:off x="6350901" y="1170422"/>
            <a:ext cx="870310" cy="1968096"/>
          </a:xfrm>
          <a:prstGeom prst="rect">
            <a:avLst/>
          </a:prstGeom>
        </p:spPr>
      </p:pic>
      <p:sp>
        <p:nvSpPr>
          <p:cNvPr id="69" name="Rectangle: Rounded Corners 68">
            <a:extLst>
              <a:ext uri="{FF2B5EF4-FFF2-40B4-BE49-F238E27FC236}">
                <a16:creationId xmlns:a16="http://schemas.microsoft.com/office/drawing/2014/main" id="{0F48DE3B-D789-47EF-AA3F-320BDE163409}"/>
              </a:ext>
            </a:extLst>
          </p:cNvPr>
          <p:cNvSpPr/>
          <p:nvPr/>
        </p:nvSpPr>
        <p:spPr>
          <a:xfrm>
            <a:off x="8082461" y="3300361"/>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0" name="TextBox 69">
            <a:extLst>
              <a:ext uri="{FF2B5EF4-FFF2-40B4-BE49-F238E27FC236}">
                <a16:creationId xmlns:a16="http://schemas.microsoft.com/office/drawing/2014/main" id="{0DEDA32C-6605-4374-8A01-212105692F7F}"/>
              </a:ext>
            </a:extLst>
          </p:cNvPr>
          <p:cNvSpPr txBox="1"/>
          <p:nvPr/>
        </p:nvSpPr>
        <p:spPr>
          <a:xfrm>
            <a:off x="6045653" y="3328333"/>
            <a:ext cx="1463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Ángela</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71" name="TextBox 70">
            <a:extLst>
              <a:ext uri="{FF2B5EF4-FFF2-40B4-BE49-F238E27FC236}">
                <a16:creationId xmlns:a16="http://schemas.microsoft.com/office/drawing/2014/main" id="{19370992-3FCB-485D-A427-E92DB24BE627}"/>
              </a:ext>
            </a:extLst>
          </p:cNvPr>
          <p:cNvSpPr txBox="1"/>
          <p:nvPr/>
        </p:nvSpPr>
        <p:spPr>
          <a:xfrm>
            <a:off x="8309423" y="3299792"/>
            <a:ext cx="13195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Rubén</a:t>
            </a:r>
          </a:p>
        </p:txBody>
      </p:sp>
      <p:sp>
        <p:nvSpPr>
          <p:cNvPr id="72" name="Rectangle: Rounded Corners 71">
            <a:extLst>
              <a:ext uri="{FF2B5EF4-FFF2-40B4-BE49-F238E27FC236}">
                <a16:creationId xmlns:a16="http://schemas.microsoft.com/office/drawing/2014/main" id="{EA745BC7-59A1-404B-A526-CF6D0F6C4013}"/>
              </a:ext>
            </a:extLst>
          </p:cNvPr>
          <p:cNvSpPr/>
          <p:nvPr/>
        </p:nvSpPr>
        <p:spPr>
          <a:xfrm>
            <a:off x="5930241" y="3314068"/>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3" name="Rectangle 72">
            <a:extLst>
              <a:ext uri="{FF2B5EF4-FFF2-40B4-BE49-F238E27FC236}">
                <a16:creationId xmlns:a16="http://schemas.microsoft.com/office/drawing/2014/main" id="{A49B9A78-1B00-4423-8257-D0EA43D611F2}"/>
              </a:ext>
            </a:extLst>
          </p:cNvPr>
          <p:cNvSpPr/>
          <p:nvPr/>
        </p:nvSpPr>
        <p:spPr>
          <a:xfrm>
            <a:off x="697778" y="6092446"/>
            <a:ext cx="15621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always</a:t>
            </a:r>
          </a:p>
        </p:txBody>
      </p:sp>
      <p:sp>
        <p:nvSpPr>
          <p:cNvPr id="74" name="Rectangle 73">
            <a:extLst>
              <a:ext uri="{FF2B5EF4-FFF2-40B4-BE49-F238E27FC236}">
                <a16:creationId xmlns:a16="http://schemas.microsoft.com/office/drawing/2014/main" id="{1745B181-E9CF-4E84-A817-B2813476C5FB}"/>
              </a:ext>
            </a:extLst>
          </p:cNvPr>
          <p:cNvSpPr/>
          <p:nvPr/>
        </p:nvSpPr>
        <p:spPr>
          <a:xfrm>
            <a:off x="3951395" y="6051972"/>
            <a:ext cx="1727902" cy="59595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normally</a:t>
            </a:r>
          </a:p>
        </p:txBody>
      </p:sp>
      <p:pic>
        <p:nvPicPr>
          <p:cNvPr id="75" name="Google Shape;224;p10" descr="Ok, Check, Todo, Agenda, Icon, Symbol, Tick, To Do, Gui">
            <a:extLst>
              <a:ext uri="{FF2B5EF4-FFF2-40B4-BE49-F238E27FC236}">
                <a16:creationId xmlns:a16="http://schemas.microsoft.com/office/drawing/2014/main" id="{D08282FB-D910-4737-BEE3-83636EE8B649}"/>
              </a:ext>
            </a:extLst>
          </p:cNvPr>
          <p:cNvPicPr preferRelativeResize="0"/>
          <p:nvPr/>
        </p:nvPicPr>
        <p:blipFill rotWithShape="1">
          <a:blip r:embed="rId5">
            <a:alphaModFix/>
          </a:blip>
          <a:srcRect/>
          <a:stretch/>
        </p:blipFill>
        <p:spPr>
          <a:xfrm>
            <a:off x="2292544" y="5896885"/>
            <a:ext cx="1087351" cy="968130"/>
          </a:xfrm>
          <a:prstGeom prst="rect">
            <a:avLst/>
          </a:prstGeom>
          <a:noFill/>
          <a:ln>
            <a:noFill/>
          </a:ln>
        </p:spPr>
      </p:pic>
      <p:sp>
        <p:nvSpPr>
          <p:cNvPr id="3" name="Action Button: Blank 2">
            <a:hlinkClick r:id="" action="ppaction://noaction" highlightClick="1">
              <a:snd r:embed="rId3" name="17_siempreesfeliz.wav"/>
            </a:hlinkClick>
            <a:extLst>
              <a:ext uri="{FF2B5EF4-FFF2-40B4-BE49-F238E27FC236}">
                <a16:creationId xmlns:a16="http://schemas.microsoft.com/office/drawing/2014/main" id="{FB920493-07E4-4311-AECA-B5A0C5D2F488}"/>
              </a:ext>
            </a:extLst>
          </p:cNvPr>
          <p:cNvSpPr/>
          <p:nvPr/>
        </p:nvSpPr>
        <p:spPr>
          <a:xfrm>
            <a:off x="194681" y="1481426"/>
            <a:ext cx="503097" cy="523220"/>
          </a:xfrm>
          <a:prstGeom prst="actionButtonBlank">
            <a:avLst/>
          </a:prstGeom>
          <a:solidFill>
            <a:schemeClr val="accent1">
              <a:lumMod val="20000"/>
              <a:lumOff val="8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115076"/>
                </a:solidFill>
                <a:effectLst/>
                <a:uLnTx/>
                <a:uFillTx/>
                <a:latin typeface="Century Gothic" panose="020B0502020202020204" pitchFamily="34" charset="0"/>
                <a:ea typeface="+mn-ea"/>
                <a:cs typeface="+mn-cs"/>
                <a:sym typeface="Arial"/>
              </a:rPr>
              <a:t>4</a:t>
            </a:r>
          </a:p>
        </p:txBody>
      </p:sp>
      <p:pic>
        <p:nvPicPr>
          <p:cNvPr id="76" name="Picture 75" descr="A picture containing text, toy, doll&#10;&#10;Description automatically generated">
            <a:extLst>
              <a:ext uri="{FF2B5EF4-FFF2-40B4-BE49-F238E27FC236}">
                <a16:creationId xmlns:a16="http://schemas.microsoft.com/office/drawing/2014/main" id="{33D7717C-A65D-4945-93C0-EE6365784558}"/>
              </a:ext>
            </a:extLst>
          </p:cNvPr>
          <p:cNvPicPr>
            <a:picLocks noChangeAspect="1"/>
          </p:cNvPicPr>
          <p:nvPr/>
        </p:nvPicPr>
        <p:blipFill>
          <a:blip r:embed="rId7"/>
          <a:stretch>
            <a:fillRect/>
          </a:stretch>
        </p:blipFill>
        <p:spPr>
          <a:xfrm>
            <a:off x="8363671" y="1108052"/>
            <a:ext cx="1113938" cy="1900052"/>
          </a:xfrm>
          <a:prstGeom prst="rect">
            <a:avLst/>
          </a:prstGeom>
        </p:spPr>
      </p:pic>
      <p:pic>
        <p:nvPicPr>
          <p:cNvPr id="12" name="Graphic 11" descr="Teacher">
            <a:extLst>
              <a:ext uri="{FF2B5EF4-FFF2-40B4-BE49-F238E27FC236}">
                <a16:creationId xmlns:a16="http://schemas.microsoft.com/office/drawing/2014/main" id="{D7E3DF1F-29D8-9EB5-49C7-4F73B71E53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533" y="81876"/>
            <a:ext cx="914400" cy="914400"/>
          </a:xfrm>
          <a:prstGeom prst="rect">
            <a:avLst/>
          </a:prstGeom>
        </p:spPr>
      </p:pic>
      <p:sp>
        <p:nvSpPr>
          <p:cNvPr id="13" name="Speech Bubble: Rectangle with Corners Rounded 12">
            <a:extLst>
              <a:ext uri="{FF2B5EF4-FFF2-40B4-BE49-F238E27FC236}">
                <a16:creationId xmlns:a16="http://schemas.microsoft.com/office/drawing/2014/main" id="{244E241F-1789-2D73-3B9D-9EE07F677098}"/>
              </a:ext>
            </a:extLst>
          </p:cNvPr>
          <p:cNvSpPr/>
          <p:nvPr/>
        </p:nvSpPr>
        <p:spPr>
          <a:xfrm>
            <a:off x="1067479" y="247980"/>
            <a:ext cx="4264808" cy="634311"/>
          </a:xfrm>
          <a:prstGeom prst="wedgeRoundRectCallout">
            <a:avLst>
              <a:gd name="adj1" fmla="val -56525"/>
              <a:gd name="adj2" fmla="val 26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Escucha y escribe 📝.</a:t>
            </a:r>
            <a:endParaRPr lang="en-GB" sz="2800" dirty="0">
              <a:solidFill>
                <a:schemeClr val="bg1"/>
              </a:solidFill>
            </a:endParaRPr>
          </a:p>
        </p:txBody>
      </p:sp>
      <p:sp>
        <p:nvSpPr>
          <p:cNvPr id="14" name="Google Shape;222;p10">
            <a:extLst>
              <a:ext uri="{FF2B5EF4-FFF2-40B4-BE49-F238E27FC236}">
                <a16:creationId xmlns:a16="http://schemas.microsoft.com/office/drawing/2014/main" id="{642A7BAD-873A-A11D-868E-05251DEFD4A0}"/>
              </a:ext>
            </a:extLst>
          </p:cNvPr>
          <p:cNvSpPr txBox="1"/>
          <p:nvPr/>
        </p:nvSpPr>
        <p:spPr>
          <a:xfrm>
            <a:off x="10775093" y="882076"/>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15" name="Group 14">
            <a:extLst>
              <a:ext uri="{FF2B5EF4-FFF2-40B4-BE49-F238E27FC236}">
                <a16:creationId xmlns:a16="http://schemas.microsoft.com/office/drawing/2014/main" id="{32C668E1-4F1C-1EF7-17BE-A618A5A0A9EF}"/>
              </a:ext>
            </a:extLst>
          </p:cNvPr>
          <p:cNvGrpSpPr/>
          <p:nvPr/>
        </p:nvGrpSpPr>
        <p:grpSpPr>
          <a:xfrm>
            <a:off x="11127507" y="135923"/>
            <a:ext cx="691095" cy="701024"/>
            <a:chOff x="11059045" y="145038"/>
            <a:chExt cx="945328" cy="980949"/>
          </a:xfrm>
          <a:solidFill>
            <a:srgbClr val="B9E5EE"/>
          </a:solidFill>
        </p:grpSpPr>
        <p:sp>
          <p:nvSpPr>
            <p:cNvPr id="16" name="Oval 15">
              <a:extLst>
                <a:ext uri="{FF2B5EF4-FFF2-40B4-BE49-F238E27FC236}">
                  <a16:creationId xmlns:a16="http://schemas.microsoft.com/office/drawing/2014/main" id="{BE828314-27A3-7D42-A7FD-ED85EE6E2D72}"/>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7" name="Picture 16" descr="Free speaker sound loud vector">
              <a:extLst>
                <a:ext uri="{FF2B5EF4-FFF2-40B4-BE49-F238E27FC236}">
                  <a16:creationId xmlns:a16="http://schemas.microsoft.com/office/drawing/2014/main" id="{B0E2DF87-142A-FE47-F144-5DDA54348ECC}"/>
                </a:ext>
              </a:extLst>
            </p:cNvPr>
            <p:cNvPicPr>
              <a:picLocks noChangeAspect="1" noChangeArrowheads="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Tree>
    <p:extLst>
      <p:ext uri="{BB962C8B-B14F-4D97-AF65-F5344CB8AC3E}">
        <p14:creationId xmlns:p14="http://schemas.microsoft.com/office/powerpoint/2010/main" val="66660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31"/>
                                        </p:tgtEl>
                                        <p:attrNameLst>
                                          <p:attrName>ppt_y</p:attrName>
                                        </p:attrNameLst>
                                      </p:cBhvr>
                                      <p:tavLst>
                                        <p:tav tm="0">
                                          <p:val>
                                            <p:strVal val="#ppt_y"/>
                                          </p:val>
                                        </p:tav>
                                        <p:tav tm="100000">
                                          <p:val>
                                            <p:strVal val="#ppt_y+1"/>
                                          </p:val>
                                        </p:tav>
                                      </p:tavLst>
                                    </p:anim>
                                    <p:set>
                                      <p:cBhvr>
                                        <p:cTn id="7" dur="1" fill="hold">
                                          <p:stCondLst>
                                            <p:cond delay="1000"/>
                                          </p:stCondLst>
                                        </p:cTn>
                                        <p:tgtEl>
                                          <p:spTgt spid="31"/>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32"/>
                                        </p:tgtEl>
                                        <p:attrNameLst>
                                          <p:attrName>ppt_y</p:attrName>
                                        </p:attrNameLst>
                                      </p:cBhvr>
                                      <p:tavLst>
                                        <p:tav tm="0">
                                          <p:val>
                                            <p:strVal val="#ppt_y"/>
                                          </p:val>
                                        </p:tav>
                                        <p:tav tm="100000">
                                          <p:val>
                                            <p:strVal val="#ppt_y+1"/>
                                          </p:val>
                                        </p:tav>
                                      </p:tavLst>
                                    </p:anim>
                                    <p:set>
                                      <p:cBhvr>
                                        <p:cTn id="11" dur="1" fill="hold">
                                          <p:stCondLst>
                                            <p:cond delay="1000"/>
                                          </p:stCondLst>
                                        </p:cTn>
                                        <p:tgtEl>
                                          <p:spTgt spid="32"/>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33"/>
                                        </p:tgtEl>
                                        <p:attrNameLst>
                                          <p:attrName>ppt_y</p:attrName>
                                        </p:attrNameLst>
                                      </p:cBhvr>
                                      <p:tavLst>
                                        <p:tav tm="0">
                                          <p:val>
                                            <p:strVal val="#ppt_y"/>
                                          </p:val>
                                        </p:tav>
                                        <p:tav tm="100000">
                                          <p:val>
                                            <p:strVal val="#ppt_y+1"/>
                                          </p:val>
                                        </p:tav>
                                      </p:tavLst>
                                    </p:anim>
                                    <p:set>
                                      <p:cBhvr>
                                        <p:cTn id="15" dur="1" fill="hold">
                                          <p:stCondLst>
                                            <p:cond delay="1200"/>
                                          </p:stCondLst>
                                        </p:cTn>
                                        <p:tgtEl>
                                          <p:spTgt spid="33"/>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17_siempreesfeliz.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ppt_x"/>
                                          </p:val>
                                        </p:tav>
                                        <p:tav tm="100000">
                                          <p:val>
                                            <p:strVal val="#ppt_x"/>
                                          </p:val>
                                        </p:tav>
                                      </p:tavLst>
                                    </p:anim>
                                    <p:anim calcmode="lin" valueType="num">
                                      <p:cBhvr additive="base">
                                        <p:cTn id="4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ppt_x"/>
                                          </p:val>
                                        </p:tav>
                                        <p:tav tm="100000">
                                          <p:val>
                                            <p:strVal val="#ppt_x"/>
                                          </p:val>
                                        </p:tav>
                                      </p:tavLst>
                                    </p:anim>
                                    <p:anim calcmode="lin" valueType="num">
                                      <p:cBhvr additive="base">
                                        <p:cTn id="53" dur="500" fill="hold"/>
                                        <p:tgtEl>
                                          <p:spTgt spid="4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additive="base">
                                        <p:cTn id="56" dur="500" fill="hold"/>
                                        <p:tgtEl>
                                          <p:spTgt spid="71"/>
                                        </p:tgtEl>
                                        <p:attrNameLst>
                                          <p:attrName>ppt_x</p:attrName>
                                        </p:attrNameLst>
                                      </p:cBhvr>
                                      <p:tavLst>
                                        <p:tav tm="0">
                                          <p:val>
                                            <p:strVal val="#ppt_x"/>
                                          </p:val>
                                        </p:tav>
                                        <p:tav tm="100000">
                                          <p:val>
                                            <p:strVal val="#ppt_x"/>
                                          </p:val>
                                        </p:tav>
                                      </p:tavLst>
                                    </p:anim>
                                    <p:anim calcmode="lin" valueType="num">
                                      <p:cBhvr additive="base">
                                        <p:cTn id="57" dur="500" fill="hold"/>
                                        <p:tgtEl>
                                          <p:spTgt spid="7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additive="base">
                                        <p:cTn id="60" dur="500" fill="hold"/>
                                        <p:tgtEl>
                                          <p:spTgt spid="70"/>
                                        </p:tgtEl>
                                        <p:attrNameLst>
                                          <p:attrName>ppt_x</p:attrName>
                                        </p:attrNameLst>
                                      </p:cBhvr>
                                      <p:tavLst>
                                        <p:tav tm="0">
                                          <p:val>
                                            <p:strVal val="#ppt_x"/>
                                          </p:val>
                                        </p:tav>
                                        <p:tav tm="100000">
                                          <p:val>
                                            <p:strVal val="#ppt_x"/>
                                          </p:val>
                                        </p:tav>
                                      </p:tavLst>
                                    </p:anim>
                                    <p:anim calcmode="lin" valueType="num">
                                      <p:cBhvr additive="base">
                                        <p:cTn id="61" dur="500" fill="hold"/>
                                        <p:tgtEl>
                                          <p:spTgt spid="70"/>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76"/>
                                        </p:tgtEl>
                                        <p:attrNameLst>
                                          <p:attrName>style.visibility</p:attrName>
                                        </p:attrNameLst>
                                      </p:cBhvr>
                                      <p:to>
                                        <p:strVal val="visible"/>
                                      </p:to>
                                    </p:set>
                                    <p:anim calcmode="lin" valueType="num">
                                      <p:cBhvr additive="base">
                                        <p:cTn id="64" dur="500" fill="hold"/>
                                        <p:tgtEl>
                                          <p:spTgt spid="76"/>
                                        </p:tgtEl>
                                        <p:attrNameLst>
                                          <p:attrName>ppt_x</p:attrName>
                                        </p:attrNameLst>
                                      </p:cBhvr>
                                      <p:tavLst>
                                        <p:tav tm="0">
                                          <p:val>
                                            <p:strVal val="#ppt_x"/>
                                          </p:val>
                                        </p:tav>
                                        <p:tav tm="100000">
                                          <p:val>
                                            <p:strVal val="#ppt_x"/>
                                          </p:val>
                                        </p:tav>
                                      </p:tavLst>
                                    </p:anim>
                                    <p:anim calcmode="lin" valueType="num">
                                      <p:cBhvr additive="base">
                                        <p:cTn id="65"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69"/>
                                        </p:tgtEl>
                                        <p:attrNameLst>
                                          <p:attrName>style.visibility</p:attrName>
                                        </p:attrNameLst>
                                      </p:cBhvr>
                                      <p:to>
                                        <p:strVal val="visible"/>
                                      </p:to>
                                    </p:set>
                                    <p:anim calcmode="lin" valueType="num">
                                      <p:cBhvr additive="base">
                                        <p:cTn id="70" dur="500" fill="hold"/>
                                        <p:tgtEl>
                                          <p:spTgt spid="69"/>
                                        </p:tgtEl>
                                        <p:attrNameLst>
                                          <p:attrName>ppt_x</p:attrName>
                                        </p:attrNameLst>
                                      </p:cBhvr>
                                      <p:tavLst>
                                        <p:tav tm="0">
                                          <p:val>
                                            <p:strVal val="#ppt_x"/>
                                          </p:val>
                                        </p:tav>
                                        <p:tav tm="100000">
                                          <p:val>
                                            <p:strVal val="#ppt_x"/>
                                          </p:val>
                                        </p:tav>
                                      </p:tavLst>
                                    </p:anim>
                                    <p:anim calcmode="lin" valueType="num">
                                      <p:cBhvr additive="base">
                                        <p:cTn id="71" dur="500" fill="hold"/>
                                        <p:tgtEl>
                                          <p:spTgt spid="69"/>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ppt_x"/>
                                          </p:val>
                                        </p:tav>
                                        <p:tav tm="100000">
                                          <p:val>
                                            <p:strVal val="#ppt_x"/>
                                          </p:val>
                                        </p:tav>
                                      </p:tavLst>
                                    </p:anim>
                                    <p:anim calcmode="lin" valueType="num">
                                      <p:cBhvr additive="base">
                                        <p:cTn id="81" dur="500" fill="hold"/>
                                        <p:tgtEl>
                                          <p:spTgt spid="40"/>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additive="base">
                                        <p:cTn id="84" dur="500" fill="hold"/>
                                        <p:tgtEl>
                                          <p:spTgt spid="41"/>
                                        </p:tgtEl>
                                        <p:attrNameLst>
                                          <p:attrName>ppt_x</p:attrName>
                                        </p:attrNameLst>
                                      </p:cBhvr>
                                      <p:tavLst>
                                        <p:tav tm="0">
                                          <p:val>
                                            <p:strVal val="#ppt_x"/>
                                          </p:val>
                                        </p:tav>
                                        <p:tav tm="100000">
                                          <p:val>
                                            <p:strVal val="#ppt_x"/>
                                          </p:val>
                                        </p:tav>
                                      </p:tavLst>
                                    </p:anim>
                                    <p:anim calcmode="lin" valueType="num">
                                      <p:cBhvr additive="base">
                                        <p:cTn id="85" dur="500" fill="hold"/>
                                        <p:tgtEl>
                                          <p:spTgt spid="41"/>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additive="base">
                                        <p:cTn id="88" dur="500" fill="hold"/>
                                        <p:tgtEl>
                                          <p:spTgt spid="42"/>
                                        </p:tgtEl>
                                        <p:attrNameLst>
                                          <p:attrName>ppt_x</p:attrName>
                                        </p:attrNameLst>
                                      </p:cBhvr>
                                      <p:tavLst>
                                        <p:tav tm="0">
                                          <p:val>
                                            <p:strVal val="#ppt_x"/>
                                          </p:val>
                                        </p:tav>
                                        <p:tav tm="100000">
                                          <p:val>
                                            <p:strVal val="#ppt_x"/>
                                          </p:val>
                                        </p:tav>
                                      </p:tavLst>
                                    </p:anim>
                                    <p:anim calcmode="lin" valueType="num">
                                      <p:cBhvr additive="base">
                                        <p:cTn id="8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43"/>
                                        </p:tgtEl>
                                        <p:attrNameLst>
                                          <p:attrName>style.visibility</p:attrName>
                                        </p:attrNameLst>
                                      </p:cBhvr>
                                      <p:to>
                                        <p:strVal val="visible"/>
                                      </p:to>
                                    </p:set>
                                    <p:anim calcmode="lin" valueType="num">
                                      <p:cBhvr additive="base">
                                        <p:cTn id="94" dur="500" fill="hold"/>
                                        <p:tgtEl>
                                          <p:spTgt spid="43"/>
                                        </p:tgtEl>
                                        <p:attrNameLst>
                                          <p:attrName>ppt_x</p:attrName>
                                        </p:attrNameLst>
                                      </p:cBhvr>
                                      <p:tavLst>
                                        <p:tav tm="0">
                                          <p:val>
                                            <p:strVal val="#ppt_x"/>
                                          </p:val>
                                        </p:tav>
                                        <p:tav tm="100000">
                                          <p:val>
                                            <p:strVal val="#ppt_x"/>
                                          </p:val>
                                        </p:tav>
                                      </p:tavLst>
                                    </p:anim>
                                    <p:anim calcmode="lin" valueType="num">
                                      <p:cBhvr additive="base">
                                        <p:cTn id="9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73"/>
                                        </p:tgtEl>
                                        <p:attrNameLst>
                                          <p:attrName>style.visibility</p:attrName>
                                        </p:attrNameLst>
                                      </p:cBhvr>
                                      <p:to>
                                        <p:strVal val="visible"/>
                                      </p:to>
                                    </p:set>
                                    <p:anim calcmode="lin" valueType="num">
                                      <p:cBhvr additive="base">
                                        <p:cTn id="100" dur="500" fill="hold"/>
                                        <p:tgtEl>
                                          <p:spTgt spid="73"/>
                                        </p:tgtEl>
                                        <p:attrNameLst>
                                          <p:attrName>ppt_x</p:attrName>
                                        </p:attrNameLst>
                                      </p:cBhvr>
                                      <p:tavLst>
                                        <p:tav tm="0">
                                          <p:val>
                                            <p:strVal val="#ppt_x"/>
                                          </p:val>
                                        </p:tav>
                                        <p:tav tm="100000">
                                          <p:val>
                                            <p:strVal val="#ppt_x"/>
                                          </p:val>
                                        </p:tav>
                                      </p:tavLst>
                                    </p:anim>
                                    <p:anim calcmode="lin" valueType="num">
                                      <p:cBhvr additive="base">
                                        <p:cTn id="101" dur="500" fill="hold"/>
                                        <p:tgtEl>
                                          <p:spTgt spid="73"/>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4"/>
                                        </p:tgtEl>
                                        <p:attrNameLst>
                                          <p:attrName>style.visibility</p:attrName>
                                        </p:attrNameLst>
                                      </p:cBhvr>
                                      <p:to>
                                        <p:strVal val="visible"/>
                                      </p:to>
                                    </p:set>
                                    <p:anim calcmode="lin" valueType="num">
                                      <p:cBhvr additive="base">
                                        <p:cTn id="104" dur="500" fill="hold"/>
                                        <p:tgtEl>
                                          <p:spTgt spid="74"/>
                                        </p:tgtEl>
                                        <p:attrNameLst>
                                          <p:attrName>ppt_x</p:attrName>
                                        </p:attrNameLst>
                                      </p:cBhvr>
                                      <p:tavLst>
                                        <p:tav tm="0">
                                          <p:val>
                                            <p:strVal val="#ppt_x"/>
                                          </p:val>
                                        </p:tav>
                                        <p:tav tm="100000">
                                          <p:val>
                                            <p:strVal val="#ppt_x"/>
                                          </p:val>
                                        </p:tav>
                                      </p:tavLst>
                                    </p:anim>
                                    <p:anim calcmode="lin" valueType="num">
                                      <p:cBhvr additive="base">
                                        <p:cTn id="105"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75"/>
                                        </p:tgtEl>
                                        <p:attrNameLst>
                                          <p:attrName>style.visibility</p:attrName>
                                        </p:attrNameLst>
                                      </p:cBhvr>
                                      <p:to>
                                        <p:strVal val="visible"/>
                                      </p:to>
                                    </p:set>
                                    <p:anim calcmode="lin" valueType="num">
                                      <p:cBhvr additive="base">
                                        <p:cTn id="110" dur="500" fill="hold"/>
                                        <p:tgtEl>
                                          <p:spTgt spid="75"/>
                                        </p:tgtEl>
                                        <p:attrNameLst>
                                          <p:attrName>ppt_x</p:attrName>
                                        </p:attrNameLst>
                                      </p:cBhvr>
                                      <p:tavLst>
                                        <p:tav tm="0">
                                          <p:val>
                                            <p:strVal val="#ppt_x"/>
                                          </p:val>
                                        </p:tav>
                                        <p:tav tm="100000">
                                          <p:val>
                                            <p:strVal val="#ppt_x"/>
                                          </p:val>
                                        </p:tav>
                                      </p:tavLst>
                                    </p:anim>
                                    <p:anim calcmode="lin" valueType="num">
                                      <p:cBhvr additive="base">
                                        <p:cTn id="111"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7" grpId="0" animBg="1"/>
      <p:bldP spid="38" grpId="0" animBg="1"/>
      <p:bldP spid="40" grpId="0" animBg="1"/>
      <p:bldP spid="41" grpId="0" animBg="1"/>
      <p:bldP spid="42" grpId="0" animBg="1"/>
      <p:bldP spid="69" grpId="0" animBg="1"/>
      <p:bldP spid="70" grpId="0"/>
      <p:bldP spid="71"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800" dirty="0" err="1">
                <a:solidFill>
                  <a:schemeClr val="bg1"/>
                </a:solidFill>
                <a:latin typeface="Century Gothic" panose="020B0502020202020204" pitchFamily="34" charset="0"/>
              </a:rPr>
              <a:t>vocabulario</a:t>
            </a:r>
            <a:endParaRPr lang="en-GB" sz="8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9398065C-C1D2-45AB-89DE-BD5049D329CA}"/>
              </a:ext>
            </a:extLst>
          </p:cNvPr>
          <p:cNvSpPr txBox="1"/>
          <p:nvPr/>
        </p:nvSpPr>
        <p:spPr>
          <a:xfrm>
            <a:off x="5273919" y="1057105"/>
            <a:ext cx="2114681"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serio</a:t>
            </a:r>
          </a:p>
        </p:txBody>
      </p:sp>
      <p:sp>
        <p:nvSpPr>
          <p:cNvPr id="12" name="TextBox 11">
            <a:extLst>
              <a:ext uri="{FF2B5EF4-FFF2-40B4-BE49-F238E27FC236}">
                <a16:creationId xmlns:a16="http://schemas.microsoft.com/office/drawing/2014/main" id="{9165CBD0-3B4E-4229-BA71-AAE5294E11A0}"/>
              </a:ext>
            </a:extLst>
          </p:cNvPr>
          <p:cNvSpPr txBox="1"/>
          <p:nvPr/>
        </p:nvSpPr>
        <p:spPr>
          <a:xfrm>
            <a:off x="5273919" y="2739367"/>
            <a:ext cx="389401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elegante</a:t>
            </a:r>
            <a:endParaRPr lang="en-GB" sz="6600" b="1"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DD88A2B7-4530-41DD-ABB8-C925E5EDC8CC}"/>
              </a:ext>
            </a:extLst>
          </p:cNvPr>
          <p:cNvSpPr txBox="1"/>
          <p:nvPr/>
        </p:nvSpPr>
        <p:spPr>
          <a:xfrm>
            <a:off x="5273919" y="4421629"/>
            <a:ext cx="213231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seria</a:t>
            </a:r>
            <a:endParaRPr lang="en-GB" sz="6600" b="1" dirty="0">
              <a:solidFill>
                <a:srgbClr val="002060"/>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6613CB53-00AB-4149-8B29-2CEE9F5937A1}"/>
              </a:ext>
            </a:extLst>
          </p:cNvPr>
          <p:cNvSpPr/>
          <p:nvPr/>
        </p:nvSpPr>
        <p:spPr>
          <a:xfrm>
            <a:off x="5273920" y="4439214"/>
            <a:ext cx="2683114"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icon&#10;&#10;Description automatically generated">
            <a:extLst>
              <a:ext uri="{FF2B5EF4-FFF2-40B4-BE49-F238E27FC236}">
                <a16:creationId xmlns:a16="http://schemas.microsoft.com/office/drawing/2014/main" id="{A9669CF7-624C-4981-878C-756B43F9435D}"/>
              </a:ext>
            </a:extLst>
          </p:cNvPr>
          <p:cNvPicPr>
            <a:picLocks noChangeAspect="1"/>
          </p:cNvPicPr>
          <p:nvPr/>
        </p:nvPicPr>
        <p:blipFill>
          <a:blip r:embed="rId3"/>
          <a:stretch>
            <a:fillRect/>
          </a:stretch>
        </p:blipFill>
        <p:spPr>
          <a:xfrm>
            <a:off x="541413" y="1436557"/>
            <a:ext cx="4181707" cy="3984886"/>
          </a:xfrm>
          <a:prstGeom prst="rect">
            <a:avLst/>
          </a:prstGeom>
        </p:spPr>
      </p:pic>
      <p:sp>
        <p:nvSpPr>
          <p:cNvPr id="14" name="Speech Bubble: Rectangle with Corners Rounded 13">
            <a:extLst>
              <a:ext uri="{FF2B5EF4-FFF2-40B4-BE49-F238E27FC236}">
                <a16:creationId xmlns:a16="http://schemas.microsoft.com/office/drawing/2014/main" id="{9F53267C-3272-47E6-BCB1-94581D376114}"/>
              </a:ext>
            </a:extLst>
          </p:cNvPr>
          <p:cNvSpPr/>
          <p:nvPr/>
        </p:nvSpPr>
        <p:spPr>
          <a:xfrm>
            <a:off x="8325717" y="3847363"/>
            <a:ext cx="3610469" cy="2596652"/>
          </a:xfrm>
          <a:prstGeom prst="wedgeRoundRectCallout">
            <a:avLst>
              <a:gd name="adj1" fmla="val 51961"/>
              <a:gd name="adj2" fmla="val 6371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¿Cómo es? </a:t>
            </a:r>
            <a:r>
              <a:rPr lang="en-GB" sz="2400" dirty="0">
                <a:solidFill>
                  <a:srgbClr val="002060"/>
                </a:solidFill>
                <a:latin typeface="Century Gothic" panose="020B0502020202020204" pitchFamily="34" charset="0"/>
              </a:rPr>
              <a:t>asks How is she/he/it normally? </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In English, we say ‘What is s/he, it like?’</a:t>
            </a:r>
          </a:p>
        </p:txBody>
      </p:sp>
      <p:pic>
        <p:nvPicPr>
          <p:cNvPr id="3" name="Graphic 2" descr="Teacher">
            <a:extLst>
              <a:ext uri="{FF2B5EF4-FFF2-40B4-BE49-F238E27FC236}">
                <a16:creationId xmlns:a16="http://schemas.microsoft.com/office/drawing/2014/main" id="{45E39A34-1701-D1FD-8C4B-7898C038E8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33" y="81876"/>
            <a:ext cx="914400" cy="914400"/>
          </a:xfrm>
          <a:prstGeom prst="rect">
            <a:avLst/>
          </a:prstGeom>
        </p:spPr>
      </p:pic>
      <p:sp>
        <p:nvSpPr>
          <p:cNvPr id="6" name="Speech Bubble: Rectangle with Corners Rounded 5">
            <a:extLst>
              <a:ext uri="{FF2B5EF4-FFF2-40B4-BE49-F238E27FC236}">
                <a16:creationId xmlns:a16="http://schemas.microsoft.com/office/drawing/2014/main" id="{FBB7A1D8-802C-4FA5-67B2-257C87C88B57}"/>
              </a:ext>
            </a:extLst>
          </p:cNvPr>
          <p:cNvSpPr/>
          <p:nvPr/>
        </p:nvSpPr>
        <p:spPr>
          <a:xfrm>
            <a:off x="1067479" y="247980"/>
            <a:ext cx="2312535" cy="634311"/>
          </a:xfrm>
          <a:prstGeom prst="wedgeRoundRectCallout">
            <a:avLst>
              <a:gd name="adj1" fmla="val -62174"/>
              <a:gd name="adj2" fmla="val 26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¿Cómo es?</a:t>
            </a:r>
            <a:endParaRPr lang="en-GB" sz="2800" dirty="0">
              <a:solidFill>
                <a:schemeClr val="bg1"/>
              </a:solidFill>
            </a:endParaRPr>
          </a:p>
        </p:txBody>
      </p:sp>
      <p:sp>
        <p:nvSpPr>
          <p:cNvPr id="7" name="Title 1">
            <a:extLst>
              <a:ext uri="{FF2B5EF4-FFF2-40B4-BE49-F238E27FC236}">
                <a16:creationId xmlns:a16="http://schemas.microsoft.com/office/drawing/2014/main" id="{E5B896C4-F95E-A19A-A0AA-AF7ED47C1C60}"/>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8" name="Title 1">
            <a:extLst>
              <a:ext uri="{FF2B5EF4-FFF2-40B4-BE49-F238E27FC236}">
                <a16:creationId xmlns:a16="http://schemas.microsoft.com/office/drawing/2014/main" id="{785AD21A-C413-A586-CFBF-152402F9861B}"/>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9" name="Title 1">
            <a:extLst>
              <a:ext uri="{FF2B5EF4-FFF2-40B4-BE49-F238E27FC236}">
                <a16:creationId xmlns:a16="http://schemas.microsoft.com/office/drawing/2014/main" id="{4CBF0998-F8EF-0E2B-BF66-6FA318A934C1}"/>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10" name="Picture 2" descr="Brain, Idea, Think, Creativity">
            <a:extLst>
              <a:ext uri="{FF2B5EF4-FFF2-40B4-BE49-F238E27FC236}">
                <a16:creationId xmlns:a16="http://schemas.microsoft.com/office/drawing/2014/main" id="{4A9742AA-0C85-D713-431B-718D54FCCDA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57A36C56-851A-89D9-554A-3D9CCE8F5C3F}"/>
              </a:ext>
            </a:extLst>
          </p:cNvPr>
          <p:cNvGrpSpPr/>
          <p:nvPr/>
        </p:nvGrpSpPr>
        <p:grpSpPr>
          <a:xfrm>
            <a:off x="11285220" y="122597"/>
            <a:ext cx="558874" cy="400110"/>
            <a:chOff x="9220105" y="1815321"/>
            <a:chExt cx="751629" cy="522707"/>
          </a:xfrm>
        </p:grpSpPr>
        <p:pic>
          <p:nvPicPr>
            <p:cNvPr id="16" name="Picture 22" descr="Free Bubble Speech vector and picture">
              <a:extLst>
                <a:ext uri="{FF2B5EF4-FFF2-40B4-BE49-F238E27FC236}">
                  <a16:creationId xmlns:a16="http://schemas.microsoft.com/office/drawing/2014/main" id="{4AEA2F35-FADC-E3E9-F260-E0965D5E48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6260928-2425-D35F-D968-C38EE4CA5F9D}"/>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8" name="Title 11">
            <a:extLst>
              <a:ext uri="{FF2B5EF4-FFF2-40B4-BE49-F238E27FC236}">
                <a16:creationId xmlns:a16="http://schemas.microsoft.com/office/drawing/2014/main" id="{15AAC686-AF6F-8D39-5A70-93B6E2691824}"/>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78324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1000" dirty="0" err="1">
                <a:solidFill>
                  <a:schemeClr val="bg1"/>
                </a:solidFill>
                <a:latin typeface="Century Gothic" panose="020B0502020202020204" pitchFamily="34" charset="0"/>
              </a:rPr>
              <a:t>vocabulario</a:t>
            </a:r>
            <a:endParaRPr lang="en-GB" sz="1000" dirty="0">
              <a:solidFill>
                <a:schemeClr val="bg1"/>
              </a:solidFill>
              <a:latin typeface="Century Gothic" panose="020B0502020202020204" pitchFamily="34" charset="0"/>
            </a:endParaRPr>
          </a:p>
        </p:txBody>
      </p:sp>
      <p:sp>
        <p:nvSpPr>
          <p:cNvPr id="14" name="TextBox 13">
            <a:extLst>
              <a:ext uri="{FF2B5EF4-FFF2-40B4-BE49-F238E27FC236}">
                <a16:creationId xmlns:a16="http://schemas.microsoft.com/office/drawing/2014/main" id="{E8281912-BE8B-4ACC-9B28-EBC23C50C6BF}"/>
              </a:ext>
            </a:extLst>
          </p:cNvPr>
          <p:cNvSpPr txBox="1"/>
          <p:nvPr/>
        </p:nvSpPr>
        <p:spPr>
          <a:xfrm>
            <a:off x="5273919" y="1057105"/>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B33AA257-C9D7-49E7-B0CD-30A15DF56B29}"/>
              </a:ext>
            </a:extLst>
          </p:cNvPr>
          <p:cNvSpPr txBox="1"/>
          <p:nvPr/>
        </p:nvSpPr>
        <p:spPr>
          <a:xfrm>
            <a:off x="5273919" y="2739367"/>
            <a:ext cx="3810659"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tranquila</a:t>
            </a:r>
            <a:endParaRPr lang="en-GB" sz="66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30B83D12-C12A-425A-A617-6E451B2A484E}"/>
              </a:ext>
            </a:extLst>
          </p:cNvPr>
          <p:cNvSpPr txBox="1"/>
          <p:nvPr/>
        </p:nvSpPr>
        <p:spPr>
          <a:xfrm>
            <a:off x="5273919" y="4421629"/>
            <a:ext cx="363913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nervioso</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AAA2FBF8-8BC6-49FC-893C-12F124A48220}"/>
              </a:ext>
            </a:extLst>
          </p:cNvPr>
          <p:cNvSpPr/>
          <p:nvPr/>
        </p:nvSpPr>
        <p:spPr>
          <a:xfrm>
            <a:off x="5146481" y="1065161"/>
            <a:ext cx="2079416"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Shape, circle&#10;&#10;Description automatically generated">
            <a:extLst>
              <a:ext uri="{FF2B5EF4-FFF2-40B4-BE49-F238E27FC236}">
                <a16:creationId xmlns:a16="http://schemas.microsoft.com/office/drawing/2014/main" id="{655916C0-9C3D-429B-AD76-4BA9043C2B3C}"/>
              </a:ext>
            </a:extLst>
          </p:cNvPr>
          <p:cNvPicPr>
            <a:picLocks noChangeAspect="1"/>
          </p:cNvPicPr>
          <p:nvPr/>
        </p:nvPicPr>
        <p:blipFill>
          <a:blip r:embed="rId3"/>
          <a:stretch>
            <a:fillRect/>
          </a:stretch>
        </p:blipFill>
        <p:spPr>
          <a:xfrm>
            <a:off x="-288404" y="1536601"/>
            <a:ext cx="5434885" cy="3521585"/>
          </a:xfrm>
          <a:prstGeom prst="rect">
            <a:avLst/>
          </a:prstGeom>
        </p:spPr>
      </p:pic>
      <p:pic>
        <p:nvPicPr>
          <p:cNvPr id="3" name="Graphic 2" descr="Teacher">
            <a:extLst>
              <a:ext uri="{FF2B5EF4-FFF2-40B4-BE49-F238E27FC236}">
                <a16:creationId xmlns:a16="http://schemas.microsoft.com/office/drawing/2014/main" id="{D2E4C96E-9983-7230-44C8-63DA50E88C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33" y="81876"/>
            <a:ext cx="914400" cy="914400"/>
          </a:xfrm>
          <a:prstGeom prst="rect">
            <a:avLst/>
          </a:prstGeom>
        </p:spPr>
      </p:pic>
      <p:sp>
        <p:nvSpPr>
          <p:cNvPr id="5" name="Speech Bubble: Rectangle with Corners Rounded 4">
            <a:extLst>
              <a:ext uri="{FF2B5EF4-FFF2-40B4-BE49-F238E27FC236}">
                <a16:creationId xmlns:a16="http://schemas.microsoft.com/office/drawing/2014/main" id="{9BD2E045-73FA-4BB5-4BE7-E7D34C9C0647}"/>
              </a:ext>
            </a:extLst>
          </p:cNvPr>
          <p:cNvSpPr/>
          <p:nvPr/>
        </p:nvSpPr>
        <p:spPr>
          <a:xfrm>
            <a:off x="1067479" y="247980"/>
            <a:ext cx="2312535" cy="634311"/>
          </a:xfrm>
          <a:prstGeom prst="wedgeRoundRectCallout">
            <a:avLst>
              <a:gd name="adj1" fmla="val -62174"/>
              <a:gd name="adj2" fmla="val 26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¿Cómo es?</a:t>
            </a:r>
            <a:endParaRPr lang="en-GB" sz="2800" dirty="0">
              <a:solidFill>
                <a:schemeClr val="bg1"/>
              </a:solidFill>
            </a:endParaRPr>
          </a:p>
        </p:txBody>
      </p:sp>
      <p:sp>
        <p:nvSpPr>
          <p:cNvPr id="6" name="Title 1">
            <a:extLst>
              <a:ext uri="{FF2B5EF4-FFF2-40B4-BE49-F238E27FC236}">
                <a16:creationId xmlns:a16="http://schemas.microsoft.com/office/drawing/2014/main" id="{860EACAF-499E-4D51-BA73-B0DD3253FCB2}"/>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7" name="Title 1">
            <a:extLst>
              <a:ext uri="{FF2B5EF4-FFF2-40B4-BE49-F238E27FC236}">
                <a16:creationId xmlns:a16="http://schemas.microsoft.com/office/drawing/2014/main" id="{4B54CAFA-1CDF-B5D6-4CE1-F9CB97559237}"/>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8" name="Title 1">
            <a:extLst>
              <a:ext uri="{FF2B5EF4-FFF2-40B4-BE49-F238E27FC236}">
                <a16:creationId xmlns:a16="http://schemas.microsoft.com/office/drawing/2014/main" id="{F74E18FD-9142-02FA-9D75-3B824EC284FB}"/>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9" name="Picture 2" descr="Brain, Idea, Think, Creativity">
            <a:extLst>
              <a:ext uri="{FF2B5EF4-FFF2-40B4-BE49-F238E27FC236}">
                <a16:creationId xmlns:a16="http://schemas.microsoft.com/office/drawing/2014/main" id="{B636EA7F-F619-2212-2F9B-4E3F45F6196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7A588DB-3877-4D4E-9F0D-4767A99E9EA4}"/>
              </a:ext>
            </a:extLst>
          </p:cNvPr>
          <p:cNvGrpSpPr/>
          <p:nvPr/>
        </p:nvGrpSpPr>
        <p:grpSpPr>
          <a:xfrm>
            <a:off x="11285220" y="122597"/>
            <a:ext cx="558874" cy="400110"/>
            <a:chOff x="9220105" y="1815321"/>
            <a:chExt cx="751629" cy="522707"/>
          </a:xfrm>
        </p:grpSpPr>
        <p:pic>
          <p:nvPicPr>
            <p:cNvPr id="12" name="Picture 22" descr="Free Bubble Speech vector and picture">
              <a:extLst>
                <a:ext uri="{FF2B5EF4-FFF2-40B4-BE49-F238E27FC236}">
                  <a16:creationId xmlns:a16="http://schemas.microsoft.com/office/drawing/2014/main" id="{450B8338-3EB8-45B3-533B-1C6668AE77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6C45E68-6542-B680-3740-EB9A450502D8}"/>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8" name="Title 11">
            <a:extLst>
              <a:ext uri="{FF2B5EF4-FFF2-40B4-BE49-F238E27FC236}">
                <a16:creationId xmlns:a16="http://schemas.microsoft.com/office/drawing/2014/main" id="{1E772C90-B7C2-071B-B706-89AC2AD36400}"/>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22491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800" dirty="0" err="1">
                <a:solidFill>
                  <a:schemeClr val="bg1"/>
                </a:solidFill>
                <a:latin typeface="Century Gothic" panose="020B0502020202020204" pitchFamily="34" charset="0"/>
              </a:rPr>
              <a:t>vocabulario</a:t>
            </a:r>
            <a:endParaRPr lang="en-GB" sz="800" dirty="0">
              <a:solidFill>
                <a:schemeClr val="bg1"/>
              </a:solidFill>
              <a:latin typeface="Century Gothic" panose="020B0502020202020204" pitchFamily="34" charset="0"/>
            </a:endParaRPr>
          </a:p>
        </p:txBody>
      </p:sp>
      <p:sp>
        <p:nvSpPr>
          <p:cNvPr id="19" name="TextBox 18">
            <a:extLst>
              <a:ext uri="{FF2B5EF4-FFF2-40B4-BE49-F238E27FC236}">
                <a16:creationId xmlns:a16="http://schemas.microsoft.com/office/drawing/2014/main" id="{4E309CE6-DF05-423F-A082-6B1B0F127F97}"/>
              </a:ext>
            </a:extLst>
          </p:cNvPr>
          <p:cNvSpPr txBox="1"/>
          <p:nvPr/>
        </p:nvSpPr>
        <p:spPr>
          <a:xfrm>
            <a:off x="5273919" y="1057105"/>
            <a:ext cx="3810659"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tranquila</a:t>
            </a:r>
            <a:endParaRPr lang="en-GB" sz="6600" b="1" dirty="0">
              <a:solidFill>
                <a:srgbClr val="002060"/>
              </a:solidFill>
              <a:latin typeface="Century Gothic" panose="020B0502020202020204" pitchFamily="34" charset="0"/>
            </a:endParaRPr>
          </a:p>
        </p:txBody>
      </p:sp>
      <p:sp>
        <p:nvSpPr>
          <p:cNvPr id="21" name="TextBox 20">
            <a:extLst>
              <a:ext uri="{FF2B5EF4-FFF2-40B4-BE49-F238E27FC236}">
                <a16:creationId xmlns:a16="http://schemas.microsoft.com/office/drawing/2014/main" id="{CE0A2DBB-DE8D-492C-913E-40CE70E372BE}"/>
              </a:ext>
            </a:extLst>
          </p:cNvPr>
          <p:cNvSpPr txBox="1"/>
          <p:nvPr/>
        </p:nvSpPr>
        <p:spPr>
          <a:xfrm>
            <a:off x="5273919" y="2739367"/>
            <a:ext cx="389401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elegante</a:t>
            </a:r>
            <a:endParaRPr lang="en-GB" sz="6600" b="1" dirty="0">
              <a:solidFill>
                <a:srgbClr val="002060"/>
              </a:solidFill>
              <a:latin typeface="Century Gothic" panose="020B0502020202020204" pitchFamily="34" charset="0"/>
            </a:endParaRPr>
          </a:p>
        </p:txBody>
      </p:sp>
      <p:sp>
        <p:nvSpPr>
          <p:cNvPr id="22" name="TextBox 21">
            <a:extLst>
              <a:ext uri="{FF2B5EF4-FFF2-40B4-BE49-F238E27FC236}">
                <a16:creationId xmlns:a16="http://schemas.microsoft.com/office/drawing/2014/main" id="{BE5876BC-CD0F-4C1C-8570-A987E14905D8}"/>
              </a:ext>
            </a:extLst>
          </p:cNvPr>
          <p:cNvSpPr txBox="1"/>
          <p:nvPr/>
        </p:nvSpPr>
        <p:spPr>
          <a:xfrm>
            <a:off x="5273919" y="4421629"/>
            <a:ext cx="2114681"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serio</a:t>
            </a:r>
          </a:p>
        </p:txBody>
      </p:sp>
      <p:sp>
        <p:nvSpPr>
          <p:cNvPr id="23" name="Rectangle: Rounded Corners 22">
            <a:extLst>
              <a:ext uri="{FF2B5EF4-FFF2-40B4-BE49-F238E27FC236}">
                <a16:creationId xmlns:a16="http://schemas.microsoft.com/office/drawing/2014/main" id="{87F8AE0D-1BEC-48AB-A77C-BEDC00E6D692}"/>
              </a:ext>
            </a:extLst>
          </p:cNvPr>
          <p:cNvSpPr/>
          <p:nvPr/>
        </p:nvSpPr>
        <p:spPr>
          <a:xfrm>
            <a:off x="5219929" y="2739367"/>
            <a:ext cx="4337342"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hape, circle&#10;&#10;Description automatically generated">
            <a:extLst>
              <a:ext uri="{FF2B5EF4-FFF2-40B4-BE49-F238E27FC236}">
                <a16:creationId xmlns:a16="http://schemas.microsoft.com/office/drawing/2014/main" id="{05341247-FC53-43B6-A8CD-8BD046569BAF}"/>
              </a:ext>
            </a:extLst>
          </p:cNvPr>
          <p:cNvPicPr>
            <a:picLocks noChangeAspect="1"/>
          </p:cNvPicPr>
          <p:nvPr/>
        </p:nvPicPr>
        <p:blipFill>
          <a:blip r:embed="rId3"/>
          <a:stretch>
            <a:fillRect/>
          </a:stretch>
        </p:blipFill>
        <p:spPr>
          <a:xfrm>
            <a:off x="439074" y="922444"/>
            <a:ext cx="4101860" cy="4421629"/>
          </a:xfrm>
          <a:prstGeom prst="rect">
            <a:avLst/>
          </a:prstGeom>
        </p:spPr>
      </p:pic>
      <p:pic>
        <p:nvPicPr>
          <p:cNvPr id="3" name="Graphic 2" descr="Teacher">
            <a:extLst>
              <a:ext uri="{FF2B5EF4-FFF2-40B4-BE49-F238E27FC236}">
                <a16:creationId xmlns:a16="http://schemas.microsoft.com/office/drawing/2014/main" id="{F9CC28A9-C78D-8606-12B7-C53A95894B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33" y="81876"/>
            <a:ext cx="914400" cy="914400"/>
          </a:xfrm>
          <a:prstGeom prst="rect">
            <a:avLst/>
          </a:prstGeom>
        </p:spPr>
      </p:pic>
      <p:sp>
        <p:nvSpPr>
          <p:cNvPr id="4" name="Speech Bubble: Rectangle with Corners Rounded 3">
            <a:extLst>
              <a:ext uri="{FF2B5EF4-FFF2-40B4-BE49-F238E27FC236}">
                <a16:creationId xmlns:a16="http://schemas.microsoft.com/office/drawing/2014/main" id="{53F67118-1E59-414E-53D2-B089C6550C71}"/>
              </a:ext>
            </a:extLst>
          </p:cNvPr>
          <p:cNvSpPr/>
          <p:nvPr/>
        </p:nvSpPr>
        <p:spPr>
          <a:xfrm>
            <a:off x="1067479" y="247980"/>
            <a:ext cx="2312535" cy="634311"/>
          </a:xfrm>
          <a:prstGeom prst="wedgeRoundRectCallout">
            <a:avLst>
              <a:gd name="adj1" fmla="val -62174"/>
              <a:gd name="adj2" fmla="val 26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¿Cómo es?</a:t>
            </a:r>
            <a:endParaRPr lang="en-GB" sz="2800" dirty="0">
              <a:solidFill>
                <a:schemeClr val="bg1"/>
              </a:solidFill>
            </a:endParaRPr>
          </a:p>
        </p:txBody>
      </p:sp>
      <p:sp>
        <p:nvSpPr>
          <p:cNvPr id="5" name="Title 1">
            <a:extLst>
              <a:ext uri="{FF2B5EF4-FFF2-40B4-BE49-F238E27FC236}">
                <a16:creationId xmlns:a16="http://schemas.microsoft.com/office/drawing/2014/main" id="{AE5371DD-AE48-3717-D770-2BD0506E5AD9}"/>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7" name="Title 1">
            <a:extLst>
              <a:ext uri="{FF2B5EF4-FFF2-40B4-BE49-F238E27FC236}">
                <a16:creationId xmlns:a16="http://schemas.microsoft.com/office/drawing/2014/main" id="{0AADF341-A4E3-DC2A-8F16-6685C1816077}"/>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8" name="Title 1">
            <a:extLst>
              <a:ext uri="{FF2B5EF4-FFF2-40B4-BE49-F238E27FC236}">
                <a16:creationId xmlns:a16="http://schemas.microsoft.com/office/drawing/2014/main" id="{885C43FC-927B-7D46-CDB1-A93F1D6106E6}"/>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9" name="Picture 2" descr="Brain, Idea, Think, Creativity">
            <a:extLst>
              <a:ext uri="{FF2B5EF4-FFF2-40B4-BE49-F238E27FC236}">
                <a16:creationId xmlns:a16="http://schemas.microsoft.com/office/drawing/2014/main" id="{C2872C85-3A3D-FA59-E379-71EE975A7A5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5439691-E93B-F390-E2E9-677F1D806157}"/>
              </a:ext>
            </a:extLst>
          </p:cNvPr>
          <p:cNvGrpSpPr/>
          <p:nvPr/>
        </p:nvGrpSpPr>
        <p:grpSpPr>
          <a:xfrm>
            <a:off x="11285220" y="122597"/>
            <a:ext cx="558874" cy="400110"/>
            <a:chOff x="9220105" y="1815321"/>
            <a:chExt cx="751629" cy="522707"/>
          </a:xfrm>
        </p:grpSpPr>
        <p:pic>
          <p:nvPicPr>
            <p:cNvPr id="11" name="Picture 22" descr="Free Bubble Speech vector and picture">
              <a:extLst>
                <a:ext uri="{FF2B5EF4-FFF2-40B4-BE49-F238E27FC236}">
                  <a16:creationId xmlns:a16="http://schemas.microsoft.com/office/drawing/2014/main" id="{8128253F-DE54-2791-D645-FBD6160CE9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B189F69-7A0E-3047-748E-A76AA8B19D77}"/>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3" name="Title 11">
            <a:extLst>
              <a:ext uri="{FF2B5EF4-FFF2-40B4-BE49-F238E27FC236}">
                <a16:creationId xmlns:a16="http://schemas.microsoft.com/office/drawing/2014/main" id="{F02A1144-9504-4733-D4EB-17CF91AC2A06}"/>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163499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900" dirty="0" err="1">
                <a:solidFill>
                  <a:schemeClr val="bg1"/>
                </a:solidFill>
                <a:latin typeface="Century Gothic" panose="020B0502020202020204" pitchFamily="34" charset="0"/>
              </a:rPr>
              <a:t>vocabulario</a:t>
            </a:r>
            <a:endParaRPr lang="en-GB" sz="9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FB3E0E7C-3896-478D-B9C4-62EAA80F7FCC}"/>
              </a:ext>
            </a:extLst>
          </p:cNvPr>
          <p:cNvSpPr txBox="1"/>
          <p:nvPr/>
        </p:nvSpPr>
        <p:spPr>
          <a:xfrm>
            <a:off x="5273919" y="1134084"/>
            <a:ext cx="213231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seria</a:t>
            </a:r>
            <a:endParaRPr lang="en-GB" sz="6600" b="1" dirty="0">
              <a:solidFill>
                <a:srgbClr val="002060"/>
              </a:solidFill>
              <a:latin typeface="Century Gothic" panose="020B0502020202020204" pitchFamily="34" charset="0"/>
            </a:endParaRPr>
          </a:p>
        </p:txBody>
      </p:sp>
      <p:sp>
        <p:nvSpPr>
          <p:cNvPr id="11" name="TextBox 10">
            <a:extLst>
              <a:ext uri="{FF2B5EF4-FFF2-40B4-BE49-F238E27FC236}">
                <a16:creationId xmlns:a16="http://schemas.microsoft.com/office/drawing/2014/main" id="{36F521DE-E2A4-4AAD-9846-4C2B868A02A1}"/>
              </a:ext>
            </a:extLst>
          </p:cNvPr>
          <p:cNvSpPr txBox="1"/>
          <p:nvPr/>
        </p:nvSpPr>
        <p:spPr>
          <a:xfrm>
            <a:off x="5273919" y="2739367"/>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989DBCD8-B3F5-4F19-B81F-2996C5A0BD72}"/>
              </a:ext>
            </a:extLst>
          </p:cNvPr>
          <p:cNvSpPr txBox="1"/>
          <p:nvPr/>
        </p:nvSpPr>
        <p:spPr>
          <a:xfrm>
            <a:off x="5273919" y="4421629"/>
            <a:ext cx="2114681"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serio</a:t>
            </a:r>
          </a:p>
        </p:txBody>
      </p:sp>
      <p:sp>
        <p:nvSpPr>
          <p:cNvPr id="13" name="Rectangle: Rounded Corners 12">
            <a:extLst>
              <a:ext uri="{FF2B5EF4-FFF2-40B4-BE49-F238E27FC236}">
                <a16:creationId xmlns:a16="http://schemas.microsoft.com/office/drawing/2014/main" id="{EAEDB0FA-3124-4D8B-A30A-186BC7512ADD}"/>
              </a:ext>
            </a:extLst>
          </p:cNvPr>
          <p:cNvSpPr/>
          <p:nvPr/>
        </p:nvSpPr>
        <p:spPr>
          <a:xfrm>
            <a:off x="5273919" y="4436164"/>
            <a:ext cx="3892412"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3EBC079-EAED-4A2B-8A53-82BEA8AB86E3}"/>
              </a:ext>
            </a:extLst>
          </p:cNvPr>
          <p:cNvPicPr>
            <a:picLocks noChangeAspect="1"/>
          </p:cNvPicPr>
          <p:nvPr/>
        </p:nvPicPr>
        <p:blipFill>
          <a:blip r:embed="rId3"/>
          <a:stretch>
            <a:fillRect/>
          </a:stretch>
        </p:blipFill>
        <p:spPr>
          <a:xfrm>
            <a:off x="782854" y="1605775"/>
            <a:ext cx="3826555" cy="3646449"/>
          </a:xfrm>
          <a:prstGeom prst="rect">
            <a:avLst/>
          </a:prstGeom>
        </p:spPr>
      </p:pic>
      <p:pic>
        <p:nvPicPr>
          <p:cNvPr id="3" name="Graphic 2" descr="Teacher">
            <a:extLst>
              <a:ext uri="{FF2B5EF4-FFF2-40B4-BE49-F238E27FC236}">
                <a16:creationId xmlns:a16="http://schemas.microsoft.com/office/drawing/2014/main" id="{F2672B09-E329-3D12-4E8C-0ADDF714FD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33" y="81876"/>
            <a:ext cx="914400" cy="914400"/>
          </a:xfrm>
          <a:prstGeom prst="rect">
            <a:avLst/>
          </a:prstGeom>
        </p:spPr>
      </p:pic>
      <p:sp>
        <p:nvSpPr>
          <p:cNvPr id="4" name="Speech Bubble: Rectangle with Corners Rounded 3">
            <a:extLst>
              <a:ext uri="{FF2B5EF4-FFF2-40B4-BE49-F238E27FC236}">
                <a16:creationId xmlns:a16="http://schemas.microsoft.com/office/drawing/2014/main" id="{CC806A9A-E5FF-1599-AC3C-6A039378D66F}"/>
              </a:ext>
            </a:extLst>
          </p:cNvPr>
          <p:cNvSpPr/>
          <p:nvPr/>
        </p:nvSpPr>
        <p:spPr>
          <a:xfrm>
            <a:off x="1067479" y="247980"/>
            <a:ext cx="2312535" cy="634311"/>
          </a:xfrm>
          <a:prstGeom prst="wedgeRoundRectCallout">
            <a:avLst>
              <a:gd name="adj1" fmla="val -62174"/>
              <a:gd name="adj2" fmla="val 26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¿Cómo es?</a:t>
            </a:r>
            <a:endParaRPr lang="en-GB" sz="2800" dirty="0">
              <a:solidFill>
                <a:schemeClr val="bg1"/>
              </a:solidFill>
            </a:endParaRPr>
          </a:p>
        </p:txBody>
      </p:sp>
      <p:sp>
        <p:nvSpPr>
          <p:cNvPr id="5" name="Title 1">
            <a:extLst>
              <a:ext uri="{FF2B5EF4-FFF2-40B4-BE49-F238E27FC236}">
                <a16:creationId xmlns:a16="http://schemas.microsoft.com/office/drawing/2014/main" id="{18FC8538-2D58-09BA-1444-E67841725FFD}"/>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7" name="Title 1">
            <a:extLst>
              <a:ext uri="{FF2B5EF4-FFF2-40B4-BE49-F238E27FC236}">
                <a16:creationId xmlns:a16="http://schemas.microsoft.com/office/drawing/2014/main" id="{D8759F51-0276-42D8-A357-DF87B78B5A19}"/>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8" name="Title 1">
            <a:extLst>
              <a:ext uri="{FF2B5EF4-FFF2-40B4-BE49-F238E27FC236}">
                <a16:creationId xmlns:a16="http://schemas.microsoft.com/office/drawing/2014/main" id="{3DBD2F8D-66CB-304F-4C5E-3A6A24D3C3BD}"/>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9" name="Picture 2" descr="Brain, Idea, Think, Creativity">
            <a:extLst>
              <a:ext uri="{FF2B5EF4-FFF2-40B4-BE49-F238E27FC236}">
                <a16:creationId xmlns:a16="http://schemas.microsoft.com/office/drawing/2014/main" id="{AF802ED6-76C9-6E8D-D6F9-9F84A4787F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A85E88E6-E028-FD69-1D68-1A822E553048}"/>
              </a:ext>
            </a:extLst>
          </p:cNvPr>
          <p:cNvGrpSpPr/>
          <p:nvPr/>
        </p:nvGrpSpPr>
        <p:grpSpPr>
          <a:xfrm>
            <a:off x="11285220" y="122597"/>
            <a:ext cx="558874" cy="400110"/>
            <a:chOff x="9220105" y="1815321"/>
            <a:chExt cx="751629" cy="522707"/>
          </a:xfrm>
        </p:grpSpPr>
        <p:pic>
          <p:nvPicPr>
            <p:cNvPr id="16" name="Picture 22" descr="Free Bubble Speech vector and picture">
              <a:extLst>
                <a:ext uri="{FF2B5EF4-FFF2-40B4-BE49-F238E27FC236}">
                  <a16:creationId xmlns:a16="http://schemas.microsoft.com/office/drawing/2014/main" id="{8975F395-AD9A-E1F3-E3C8-35AF4401BF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D9403E3-0632-A89A-C960-7CFA823C56EC}"/>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8" name="Title 11">
            <a:extLst>
              <a:ext uri="{FF2B5EF4-FFF2-40B4-BE49-F238E27FC236}">
                <a16:creationId xmlns:a16="http://schemas.microsoft.com/office/drawing/2014/main" id="{360543D7-F6F6-A096-0475-D650146E3F60}"/>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50180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900" dirty="0" err="1">
                <a:solidFill>
                  <a:schemeClr val="bg1"/>
                </a:solidFill>
                <a:latin typeface="Century Gothic" panose="020B0502020202020204" pitchFamily="34" charset="0"/>
              </a:rPr>
              <a:t>vocabulario</a:t>
            </a:r>
            <a:endParaRPr lang="en-GB" sz="9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235E3BEF-9954-44A5-AAFD-7B8B06EF5939}"/>
              </a:ext>
            </a:extLst>
          </p:cNvPr>
          <p:cNvSpPr txBox="1"/>
          <p:nvPr/>
        </p:nvSpPr>
        <p:spPr>
          <a:xfrm>
            <a:off x="5273919" y="1057105"/>
            <a:ext cx="3182281"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curiosa</a:t>
            </a:r>
          </a:p>
        </p:txBody>
      </p:sp>
      <p:sp>
        <p:nvSpPr>
          <p:cNvPr id="15" name="TextBox 14">
            <a:extLst>
              <a:ext uri="{FF2B5EF4-FFF2-40B4-BE49-F238E27FC236}">
                <a16:creationId xmlns:a16="http://schemas.microsoft.com/office/drawing/2014/main" id="{19161E8F-AB10-4957-A470-883904FE100E}"/>
              </a:ext>
            </a:extLst>
          </p:cNvPr>
          <p:cNvSpPr txBox="1"/>
          <p:nvPr/>
        </p:nvSpPr>
        <p:spPr>
          <a:xfrm>
            <a:off x="5273919" y="2739367"/>
            <a:ext cx="3656770"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nerviosa</a:t>
            </a:r>
            <a:endParaRPr lang="en-GB" sz="66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827A918A-3F83-492C-8498-901F1C88DB44}"/>
              </a:ext>
            </a:extLst>
          </p:cNvPr>
          <p:cNvSpPr txBox="1"/>
          <p:nvPr/>
        </p:nvSpPr>
        <p:spPr>
          <a:xfrm>
            <a:off x="5273919" y="4421629"/>
            <a:ext cx="363913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nervioso</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E141ECE6-7EBC-4A71-98F2-C1567A50B23D}"/>
              </a:ext>
            </a:extLst>
          </p:cNvPr>
          <p:cNvSpPr/>
          <p:nvPr/>
        </p:nvSpPr>
        <p:spPr>
          <a:xfrm>
            <a:off x="5215737" y="2795643"/>
            <a:ext cx="3966900"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43E9F18-7478-4073-8A28-74D379BAC782}"/>
              </a:ext>
            </a:extLst>
          </p:cNvPr>
          <p:cNvPicPr>
            <a:picLocks noChangeAspect="1"/>
          </p:cNvPicPr>
          <p:nvPr/>
        </p:nvPicPr>
        <p:blipFill>
          <a:blip r:embed="rId3"/>
          <a:stretch>
            <a:fillRect/>
          </a:stretch>
        </p:blipFill>
        <p:spPr>
          <a:xfrm>
            <a:off x="182228" y="695460"/>
            <a:ext cx="4325891" cy="4692900"/>
          </a:xfrm>
          <a:prstGeom prst="rect">
            <a:avLst/>
          </a:prstGeom>
        </p:spPr>
      </p:pic>
      <p:pic>
        <p:nvPicPr>
          <p:cNvPr id="3" name="Graphic 2" descr="Teacher">
            <a:extLst>
              <a:ext uri="{FF2B5EF4-FFF2-40B4-BE49-F238E27FC236}">
                <a16:creationId xmlns:a16="http://schemas.microsoft.com/office/drawing/2014/main" id="{1D2FEB6B-58B7-A2E7-817F-5444C3E81C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33" y="81876"/>
            <a:ext cx="914400" cy="914400"/>
          </a:xfrm>
          <a:prstGeom prst="rect">
            <a:avLst/>
          </a:prstGeom>
        </p:spPr>
      </p:pic>
      <p:sp>
        <p:nvSpPr>
          <p:cNvPr id="5" name="Speech Bubble: Rectangle with Corners Rounded 4">
            <a:extLst>
              <a:ext uri="{FF2B5EF4-FFF2-40B4-BE49-F238E27FC236}">
                <a16:creationId xmlns:a16="http://schemas.microsoft.com/office/drawing/2014/main" id="{81D67B1C-FB55-3BB4-26FF-25B2E16C11E3}"/>
              </a:ext>
            </a:extLst>
          </p:cNvPr>
          <p:cNvSpPr/>
          <p:nvPr/>
        </p:nvSpPr>
        <p:spPr>
          <a:xfrm>
            <a:off x="1067479" y="247980"/>
            <a:ext cx="2312535" cy="634311"/>
          </a:xfrm>
          <a:prstGeom prst="wedgeRoundRectCallout">
            <a:avLst>
              <a:gd name="adj1" fmla="val -62174"/>
              <a:gd name="adj2" fmla="val 26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¿Cómo es?</a:t>
            </a:r>
            <a:endParaRPr lang="en-GB" sz="2800" dirty="0">
              <a:solidFill>
                <a:schemeClr val="bg1"/>
              </a:solidFill>
            </a:endParaRPr>
          </a:p>
        </p:txBody>
      </p:sp>
      <p:sp>
        <p:nvSpPr>
          <p:cNvPr id="6" name="Title 1">
            <a:extLst>
              <a:ext uri="{FF2B5EF4-FFF2-40B4-BE49-F238E27FC236}">
                <a16:creationId xmlns:a16="http://schemas.microsoft.com/office/drawing/2014/main" id="{D1D05FD3-48CB-9191-702B-62E933D146D7}"/>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7" name="Title 1">
            <a:extLst>
              <a:ext uri="{FF2B5EF4-FFF2-40B4-BE49-F238E27FC236}">
                <a16:creationId xmlns:a16="http://schemas.microsoft.com/office/drawing/2014/main" id="{EF11FD01-C3B2-B735-FC00-6DB85007D913}"/>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8" name="Title 1">
            <a:extLst>
              <a:ext uri="{FF2B5EF4-FFF2-40B4-BE49-F238E27FC236}">
                <a16:creationId xmlns:a16="http://schemas.microsoft.com/office/drawing/2014/main" id="{9E8AB984-4589-17B2-A534-752BC397FF57}"/>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10" name="Picture 2" descr="Brain, Idea, Think, Creativity">
            <a:extLst>
              <a:ext uri="{FF2B5EF4-FFF2-40B4-BE49-F238E27FC236}">
                <a16:creationId xmlns:a16="http://schemas.microsoft.com/office/drawing/2014/main" id="{F8991622-8E98-0EF7-08E3-11D72F52C9C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64E7791-9A82-4CE7-1C57-138456855C06}"/>
              </a:ext>
            </a:extLst>
          </p:cNvPr>
          <p:cNvGrpSpPr/>
          <p:nvPr/>
        </p:nvGrpSpPr>
        <p:grpSpPr>
          <a:xfrm>
            <a:off x="11285220" y="122597"/>
            <a:ext cx="558874" cy="400110"/>
            <a:chOff x="9220105" y="1815321"/>
            <a:chExt cx="751629" cy="522707"/>
          </a:xfrm>
        </p:grpSpPr>
        <p:pic>
          <p:nvPicPr>
            <p:cNvPr id="13" name="Picture 22" descr="Free Bubble Speech vector and picture">
              <a:extLst>
                <a:ext uri="{FF2B5EF4-FFF2-40B4-BE49-F238E27FC236}">
                  <a16:creationId xmlns:a16="http://schemas.microsoft.com/office/drawing/2014/main" id="{A8865692-7A9E-265B-DD16-8B578A6FF9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E2F2FBC-5452-B439-607D-D043FCD02FE7}"/>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8" name="Title 11">
            <a:extLst>
              <a:ext uri="{FF2B5EF4-FFF2-40B4-BE49-F238E27FC236}">
                <a16:creationId xmlns:a16="http://schemas.microsoft.com/office/drawing/2014/main" id="{63703F89-8089-D7F3-7337-7260E364FAB9}"/>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21989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900" dirty="0" err="1">
                <a:solidFill>
                  <a:schemeClr val="bg1"/>
                </a:solidFill>
                <a:latin typeface="Century Gothic" panose="020B0502020202020204" pitchFamily="34" charset="0"/>
              </a:rPr>
              <a:t>vocabulario</a:t>
            </a:r>
            <a:endParaRPr lang="en-GB" sz="9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235E3BEF-9954-44A5-AAFD-7B8B06EF5939}"/>
              </a:ext>
            </a:extLst>
          </p:cNvPr>
          <p:cNvSpPr txBox="1"/>
          <p:nvPr/>
        </p:nvSpPr>
        <p:spPr>
          <a:xfrm>
            <a:off x="5273919" y="1057105"/>
            <a:ext cx="389401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elegante</a:t>
            </a:r>
            <a:endParaRPr lang="en-GB" sz="66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19161E8F-AB10-4957-A470-883904FE100E}"/>
              </a:ext>
            </a:extLst>
          </p:cNvPr>
          <p:cNvSpPr txBox="1"/>
          <p:nvPr/>
        </p:nvSpPr>
        <p:spPr>
          <a:xfrm>
            <a:off x="5273919" y="2739367"/>
            <a:ext cx="213231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seria</a:t>
            </a:r>
            <a:endParaRPr lang="en-GB" sz="66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827A918A-3F83-492C-8498-901F1C88DB44}"/>
              </a:ext>
            </a:extLst>
          </p:cNvPr>
          <p:cNvSpPr txBox="1"/>
          <p:nvPr/>
        </p:nvSpPr>
        <p:spPr>
          <a:xfrm>
            <a:off x="5273919" y="4421629"/>
            <a:ext cx="3810659"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tranquila</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E141ECE6-7EBC-4A71-98F2-C1567A50B23D}"/>
              </a:ext>
            </a:extLst>
          </p:cNvPr>
          <p:cNvSpPr/>
          <p:nvPr/>
        </p:nvSpPr>
        <p:spPr>
          <a:xfrm>
            <a:off x="5237476" y="1112999"/>
            <a:ext cx="3966900"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10;&#10;Description automatically generated">
            <a:extLst>
              <a:ext uri="{FF2B5EF4-FFF2-40B4-BE49-F238E27FC236}">
                <a16:creationId xmlns:a16="http://schemas.microsoft.com/office/drawing/2014/main" id="{ECF0D690-378C-4D26-98DD-3986B7106B49}"/>
              </a:ext>
            </a:extLst>
          </p:cNvPr>
          <p:cNvPicPr>
            <a:picLocks noChangeAspect="1"/>
          </p:cNvPicPr>
          <p:nvPr/>
        </p:nvPicPr>
        <p:blipFill>
          <a:blip r:embed="rId3"/>
          <a:stretch>
            <a:fillRect/>
          </a:stretch>
        </p:blipFill>
        <p:spPr>
          <a:xfrm>
            <a:off x="338777" y="1251499"/>
            <a:ext cx="4625012" cy="5499651"/>
          </a:xfrm>
          <a:prstGeom prst="rect">
            <a:avLst/>
          </a:prstGeom>
        </p:spPr>
      </p:pic>
      <p:pic>
        <p:nvPicPr>
          <p:cNvPr id="3" name="Graphic 2" descr="Teacher">
            <a:extLst>
              <a:ext uri="{FF2B5EF4-FFF2-40B4-BE49-F238E27FC236}">
                <a16:creationId xmlns:a16="http://schemas.microsoft.com/office/drawing/2014/main" id="{C0DA34EB-7762-6B38-576F-D40C786C77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33" y="81876"/>
            <a:ext cx="914400" cy="914400"/>
          </a:xfrm>
          <a:prstGeom prst="rect">
            <a:avLst/>
          </a:prstGeom>
        </p:spPr>
      </p:pic>
      <p:sp>
        <p:nvSpPr>
          <p:cNvPr id="4" name="Speech Bubble: Rectangle with Corners Rounded 3">
            <a:extLst>
              <a:ext uri="{FF2B5EF4-FFF2-40B4-BE49-F238E27FC236}">
                <a16:creationId xmlns:a16="http://schemas.microsoft.com/office/drawing/2014/main" id="{6508C58B-A163-0B92-A1DA-B435B2A3F0AC}"/>
              </a:ext>
            </a:extLst>
          </p:cNvPr>
          <p:cNvSpPr/>
          <p:nvPr/>
        </p:nvSpPr>
        <p:spPr>
          <a:xfrm>
            <a:off x="1067479" y="247980"/>
            <a:ext cx="2312535" cy="634311"/>
          </a:xfrm>
          <a:prstGeom prst="wedgeRoundRectCallout">
            <a:avLst>
              <a:gd name="adj1" fmla="val -62174"/>
              <a:gd name="adj2" fmla="val 26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¿Cómo es?</a:t>
            </a:r>
            <a:endParaRPr lang="en-GB" sz="2800" dirty="0">
              <a:solidFill>
                <a:schemeClr val="bg1"/>
              </a:solidFill>
            </a:endParaRPr>
          </a:p>
        </p:txBody>
      </p:sp>
      <p:sp>
        <p:nvSpPr>
          <p:cNvPr id="6" name="Title 1">
            <a:extLst>
              <a:ext uri="{FF2B5EF4-FFF2-40B4-BE49-F238E27FC236}">
                <a16:creationId xmlns:a16="http://schemas.microsoft.com/office/drawing/2014/main" id="{36954446-0F80-F806-8EC6-C114D38D5B10}"/>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7" name="Title 1">
            <a:extLst>
              <a:ext uri="{FF2B5EF4-FFF2-40B4-BE49-F238E27FC236}">
                <a16:creationId xmlns:a16="http://schemas.microsoft.com/office/drawing/2014/main" id="{379CBCC4-5D6A-E69E-0CCC-A37D8443D51D}"/>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8" name="Title 1">
            <a:extLst>
              <a:ext uri="{FF2B5EF4-FFF2-40B4-BE49-F238E27FC236}">
                <a16:creationId xmlns:a16="http://schemas.microsoft.com/office/drawing/2014/main" id="{7A24BEC5-6FAB-2C06-84ED-686F854C68C7}"/>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10" name="Picture 2" descr="Brain, Idea, Think, Creativity">
            <a:extLst>
              <a:ext uri="{FF2B5EF4-FFF2-40B4-BE49-F238E27FC236}">
                <a16:creationId xmlns:a16="http://schemas.microsoft.com/office/drawing/2014/main" id="{B26AF136-9AAD-5A56-8E9C-999423CBAD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E1808C4E-3664-3242-AF46-E6C744982BB4}"/>
              </a:ext>
            </a:extLst>
          </p:cNvPr>
          <p:cNvGrpSpPr/>
          <p:nvPr/>
        </p:nvGrpSpPr>
        <p:grpSpPr>
          <a:xfrm>
            <a:off x="11285220" y="122597"/>
            <a:ext cx="558874" cy="400110"/>
            <a:chOff x="9220105" y="1815321"/>
            <a:chExt cx="751629" cy="522707"/>
          </a:xfrm>
        </p:grpSpPr>
        <p:pic>
          <p:nvPicPr>
            <p:cNvPr id="13" name="Picture 22" descr="Free Bubble Speech vector and picture">
              <a:extLst>
                <a:ext uri="{FF2B5EF4-FFF2-40B4-BE49-F238E27FC236}">
                  <a16:creationId xmlns:a16="http://schemas.microsoft.com/office/drawing/2014/main" id="{5E2EA0E4-DECD-F7A3-74B9-46142197A9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DCADF9A-4A04-F99D-E206-E1BBC6C69E5B}"/>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8" name="Title 11">
            <a:extLst>
              <a:ext uri="{FF2B5EF4-FFF2-40B4-BE49-F238E27FC236}">
                <a16:creationId xmlns:a16="http://schemas.microsoft.com/office/drawing/2014/main" id="{E4BFFDB9-D29E-2655-1E13-2C7C9D351841}"/>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268256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1000" dirty="0" err="1">
                <a:solidFill>
                  <a:schemeClr val="bg1"/>
                </a:solidFill>
                <a:latin typeface="Century Gothic" panose="020B0502020202020204" pitchFamily="34" charset="0"/>
              </a:rPr>
              <a:t>vocabulario</a:t>
            </a:r>
            <a:endParaRPr lang="en-GB" sz="1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235E3BEF-9954-44A5-AAFD-7B8B06EF5939}"/>
              </a:ext>
            </a:extLst>
          </p:cNvPr>
          <p:cNvSpPr txBox="1"/>
          <p:nvPr/>
        </p:nvSpPr>
        <p:spPr>
          <a:xfrm>
            <a:off x="5190563" y="1057105"/>
            <a:ext cx="389401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elegante</a:t>
            </a:r>
            <a:endParaRPr lang="en-GB" sz="66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19161E8F-AB10-4957-A470-883904FE100E}"/>
              </a:ext>
            </a:extLst>
          </p:cNvPr>
          <p:cNvSpPr txBox="1"/>
          <p:nvPr/>
        </p:nvSpPr>
        <p:spPr>
          <a:xfrm>
            <a:off x="5273919" y="2739367"/>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827A918A-3F83-492C-8498-901F1C88DB44}"/>
              </a:ext>
            </a:extLst>
          </p:cNvPr>
          <p:cNvSpPr txBox="1"/>
          <p:nvPr/>
        </p:nvSpPr>
        <p:spPr>
          <a:xfrm>
            <a:off x="5273919" y="4421629"/>
            <a:ext cx="3793026"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tranquilo</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E141ECE6-7EBC-4A71-98F2-C1567A50B23D}"/>
              </a:ext>
            </a:extLst>
          </p:cNvPr>
          <p:cNvSpPr/>
          <p:nvPr/>
        </p:nvSpPr>
        <p:spPr>
          <a:xfrm>
            <a:off x="5063219" y="2740611"/>
            <a:ext cx="2162771"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hape, circle&#10;&#10;Description automatically generated">
            <a:extLst>
              <a:ext uri="{FF2B5EF4-FFF2-40B4-BE49-F238E27FC236}">
                <a16:creationId xmlns:a16="http://schemas.microsoft.com/office/drawing/2014/main" id="{B6BAF17C-0956-4A85-B63F-E9E6818295D8}"/>
              </a:ext>
            </a:extLst>
          </p:cNvPr>
          <p:cNvPicPr>
            <a:picLocks noChangeAspect="1"/>
          </p:cNvPicPr>
          <p:nvPr/>
        </p:nvPicPr>
        <p:blipFill>
          <a:blip r:embed="rId3"/>
          <a:stretch>
            <a:fillRect/>
          </a:stretch>
        </p:blipFill>
        <p:spPr>
          <a:xfrm>
            <a:off x="0" y="2154631"/>
            <a:ext cx="4353663" cy="2820996"/>
          </a:xfrm>
          <a:prstGeom prst="rect">
            <a:avLst/>
          </a:prstGeom>
        </p:spPr>
      </p:pic>
      <p:pic>
        <p:nvPicPr>
          <p:cNvPr id="3" name="Graphic 2" descr="Teacher">
            <a:extLst>
              <a:ext uri="{FF2B5EF4-FFF2-40B4-BE49-F238E27FC236}">
                <a16:creationId xmlns:a16="http://schemas.microsoft.com/office/drawing/2014/main" id="{393E5C55-4D57-C62E-4E01-2156982784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33" y="81876"/>
            <a:ext cx="914400" cy="914400"/>
          </a:xfrm>
          <a:prstGeom prst="rect">
            <a:avLst/>
          </a:prstGeom>
        </p:spPr>
      </p:pic>
      <p:sp>
        <p:nvSpPr>
          <p:cNvPr id="4" name="Speech Bubble: Rectangle with Corners Rounded 3">
            <a:extLst>
              <a:ext uri="{FF2B5EF4-FFF2-40B4-BE49-F238E27FC236}">
                <a16:creationId xmlns:a16="http://schemas.microsoft.com/office/drawing/2014/main" id="{7804C15D-9583-A4D6-A08E-616C1963AF07}"/>
              </a:ext>
            </a:extLst>
          </p:cNvPr>
          <p:cNvSpPr/>
          <p:nvPr/>
        </p:nvSpPr>
        <p:spPr>
          <a:xfrm>
            <a:off x="1067479" y="247980"/>
            <a:ext cx="2312535" cy="634311"/>
          </a:xfrm>
          <a:prstGeom prst="wedgeRoundRectCallout">
            <a:avLst>
              <a:gd name="adj1" fmla="val -62174"/>
              <a:gd name="adj2" fmla="val 26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¿Cómo es?</a:t>
            </a:r>
            <a:endParaRPr lang="en-GB" sz="2800" dirty="0">
              <a:solidFill>
                <a:schemeClr val="bg1"/>
              </a:solidFill>
            </a:endParaRPr>
          </a:p>
        </p:txBody>
      </p:sp>
      <p:sp>
        <p:nvSpPr>
          <p:cNvPr id="5" name="Title 1">
            <a:extLst>
              <a:ext uri="{FF2B5EF4-FFF2-40B4-BE49-F238E27FC236}">
                <a16:creationId xmlns:a16="http://schemas.microsoft.com/office/drawing/2014/main" id="{2F6DFFD7-490E-BFB4-BBF3-7FB64DCA9DBE}"/>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6" name="Title 1">
            <a:extLst>
              <a:ext uri="{FF2B5EF4-FFF2-40B4-BE49-F238E27FC236}">
                <a16:creationId xmlns:a16="http://schemas.microsoft.com/office/drawing/2014/main" id="{781A556B-D949-760B-96F6-07A90CAEAF7A}"/>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8" name="Title 1">
            <a:extLst>
              <a:ext uri="{FF2B5EF4-FFF2-40B4-BE49-F238E27FC236}">
                <a16:creationId xmlns:a16="http://schemas.microsoft.com/office/drawing/2014/main" id="{D1F03296-A876-60C1-99D9-16DAD0587FD5}"/>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10" name="Picture 2" descr="Brain, Idea, Think, Creativity">
            <a:extLst>
              <a:ext uri="{FF2B5EF4-FFF2-40B4-BE49-F238E27FC236}">
                <a16:creationId xmlns:a16="http://schemas.microsoft.com/office/drawing/2014/main" id="{0525B63F-BE3B-067A-0B74-8D0FE6178E2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4A63906-F62B-5676-2C98-97355099791C}"/>
              </a:ext>
            </a:extLst>
          </p:cNvPr>
          <p:cNvGrpSpPr/>
          <p:nvPr/>
        </p:nvGrpSpPr>
        <p:grpSpPr>
          <a:xfrm>
            <a:off x="11285220" y="122597"/>
            <a:ext cx="558874" cy="400110"/>
            <a:chOff x="9220105" y="1815321"/>
            <a:chExt cx="751629" cy="522707"/>
          </a:xfrm>
        </p:grpSpPr>
        <p:pic>
          <p:nvPicPr>
            <p:cNvPr id="13" name="Picture 22" descr="Free Bubble Speech vector and picture">
              <a:extLst>
                <a:ext uri="{FF2B5EF4-FFF2-40B4-BE49-F238E27FC236}">
                  <a16:creationId xmlns:a16="http://schemas.microsoft.com/office/drawing/2014/main" id="{7BF9BD27-6CD3-1FD8-E6C7-8EB934F0CF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FAB3D60-60C5-DDE8-8FEB-245EC65EE623}"/>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8" name="Title 11">
            <a:extLst>
              <a:ext uri="{FF2B5EF4-FFF2-40B4-BE49-F238E27FC236}">
                <a16:creationId xmlns:a16="http://schemas.microsoft.com/office/drawing/2014/main" id="{6C5FB58C-3EA8-E29C-18E3-60856A3FE33A}"/>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295991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101" name="Google Shape;101;p2"/>
          <p:cNvSpPr txBox="1"/>
          <p:nvPr/>
        </p:nvSpPr>
        <p:spPr>
          <a:xfrm>
            <a:off x="0" y="4846699"/>
            <a:ext cx="4350984" cy="1815841"/>
          </a:xfrm>
          <a:prstGeom prst="rect">
            <a:avLst/>
          </a:prstGeom>
          <a:noFill/>
          <a:ln>
            <a:noFill/>
          </a:ln>
        </p:spPr>
        <p:txBody>
          <a:bodyPr spcFirstLastPara="1" wrap="square" lIns="91425" tIns="45700" rIns="91425" bIns="45700" anchor="t" anchorCtr="0">
            <a:spAutoFit/>
          </a:bodyPr>
          <a:lstStyle/>
          <a:p>
            <a:pPr marL="342900" lvl="0" indent="-342900">
              <a:buClr>
                <a:srgbClr val="FFFFFF"/>
              </a:buClr>
              <a:buSzPts val="2800"/>
              <a:buFont typeface="Century Gothic"/>
              <a:buChar char="-"/>
            </a:pPr>
            <a:r>
              <a:rPr lang="en-GB" sz="2800" b="1" dirty="0">
                <a:solidFill>
                  <a:srgbClr val="FFFFFF"/>
                </a:solidFill>
                <a:latin typeface="Century Gothic"/>
                <a:ea typeface="Century Gothic"/>
                <a:cs typeface="Century Gothic"/>
                <a:sym typeface="Century Gothic"/>
              </a:rPr>
              <a:t>Ser: ‘to be’ for permanent traits: soy &amp; es </a:t>
            </a:r>
          </a:p>
          <a:p>
            <a:pPr marL="342900" lvl="0" indent="-342900">
              <a:buClr>
                <a:srgbClr val="FFFFFF"/>
              </a:buClr>
              <a:buSzPts val="2800"/>
              <a:buFont typeface="Century Gothic"/>
              <a:buChar char="-"/>
            </a:pPr>
            <a:r>
              <a:rPr lang="en-GB" sz="2800" b="1" dirty="0">
                <a:solidFill>
                  <a:srgbClr val="FFFFFF"/>
                </a:solidFill>
                <a:latin typeface="Century Gothic"/>
                <a:ea typeface="Century Gothic"/>
                <a:cs typeface="Century Gothic"/>
                <a:sym typeface="Century Gothic"/>
              </a:rPr>
              <a:t>SSC [e] [</a:t>
            </a:r>
            <a:r>
              <a:rPr lang="en-GB" sz="2800" b="1" dirty="0" err="1">
                <a:solidFill>
                  <a:srgbClr val="FFFFFF"/>
                </a:solidFill>
                <a:latin typeface="Century Gothic"/>
                <a:ea typeface="Century Gothic"/>
                <a:cs typeface="Century Gothic"/>
                <a:sym typeface="Century Gothic"/>
              </a:rPr>
              <a:t>i</a:t>
            </a:r>
            <a:r>
              <a:rPr lang="en-GB" sz="2800" b="1" dirty="0">
                <a:solidFill>
                  <a:srgbClr val="FFFFFF"/>
                </a:solidFill>
                <a:latin typeface="Century Gothic"/>
                <a:ea typeface="Century Gothic"/>
                <a:cs typeface="Century Gothic"/>
                <a:sym typeface="Century Gothic"/>
              </a:rPr>
              <a:t>]  </a:t>
            </a:r>
            <a:endParaRPr lang="en-GB" sz="2800" dirty="0">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rmAutofit/>
          </a:bodyPr>
          <a:lstStyle/>
          <a:p>
            <a:pPr algn="ctr"/>
            <a:r>
              <a:rPr lang="en-GB" b="1" dirty="0">
                <a:solidFill>
                  <a:srgbClr val="FFFFFF"/>
                </a:solidFill>
                <a:latin typeface="Century Gothic"/>
                <a:ea typeface="Century Gothic"/>
                <a:cs typeface="Century Gothic"/>
                <a:sym typeface="Century Gothic"/>
              </a:rPr>
              <a:t>Describing me and others</a:t>
            </a:r>
            <a:endParaRPr lang="en-GB" dirty="0"/>
          </a:p>
        </p:txBody>
      </p:sp>
      <p:pic>
        <p:nvPicPr>
          <p:cNvPr id="4" name="Picture 22" descr="Free Bubble Speech vector and picture">
            <a:extLst>
              <a:ext uri="{FF2B5EF4-FFF2-40B4-BE49-F238E27FC236}">
                <a16:creationId xmlns:a16="http://schemas.microsoft.com/office/drawing/2014/main" id="{DD121C7F-468B-EB04-2177-B53296E6C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309" y="2276017"/>
            <a:ext cx="2833895" cy="15876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60B1BF-A3FF-F437-BE46-98841EA1AB72}"/>
              </a:ext>
            </a:extLst>
          </p:cNvPr>
          <p:cNvSpPr txBox="1"/>
          <p:nvPr/>
        </p:nvSpPr>
        <p:spPr>
          <a:xfrm>
            <a:off x="1575977" y="2678843"/>
            <a:ext cx="3288108" cy="646330"/>
          </a:xfrm>
          <a:prstGeom prst="rect">
            <a:avLst/>
          </a:prstGeom>
          <a:noFill/>
        </p:spPr>
        <p:txBody>
          <a:bodyPr wrap="square" rtlCol="0">
            <a:spAutoFit/>
          </a:bodyPr>
          <a:lstStyle/>
          <a:p>
            <a:pPr algn="ctr"/>
            <a:r>
              <a:rPr lang="en-GB" sz="3600" b="1" dirty="0">
                <a:ln w="19050" cmpd="sng">
                  <a:solidFill>
                    <a:srgbClr val="7030A0"/>
                  </a:solidFill>
                  <a:prstDash val="solid"/>
                </a:ln>
                <a:solidFill>
                  <a:srgbClr val="E392FE"/>
                </a:solidFill>
                <a:effectLst>
                  <a:glow rad="101600">
                    <a:srgbClr val="E392FE">
                      <a:alpha val="60000"/>
                    </a:srgbClr>
                  </a:glow>
                </a:effectLst>
                <a:latin typeface="Dreaming Outloud Pro" panose="03050502040302030504" pitchFamily="66" charset="0"/>
                <a:cs typeface="Dreaming Outloud Pro" panose="03050502040302030504" pitchFamily="66" charset="0"/>
              </a:rPr>
              <a:t>¿Cómo es?</a:t>
            </a:r>
          </a:p>
        </p:txBody>
      </p:sp>
      <p:pic>
        <p:nvPicPr>
          <p:cNvPr id="9" name="Picture 8" descr="Shape, circle&#10;&#10;Description automatically generated">
            <a:extLst>
              <a:ext uri="{FF2B5EF4-FFF2-40B4-BE49-F238E27FC236}">
                <a16:creationId xmlns:a16="http://schemas.microsoft.com/office/drawing/2014/main" id="{9641F57B-2D5E-6C9B-CB3C-F9E756162649}"/>
              </a:ext>
            </a:extLst>
          </p:cNvPr>
          <p:cNvPicPr>
            <a:picLocks noChangeAspect="1"/>
          </p:cNvPicPr>
          <p:nvPr/>
        </p:nvPicPr>
        <p:blipFill>
          <a:blip r:embed="rId5"/>
          <a:stretch>
            <a:fillRect/>
          </a:stretch>
        </p:blipFill>
        <p:spPr>
          <a:xfrm>
            <a:off x="1656421" y="3673562"/>
            <a:ext cx="1417712" cy="918620"/>
          </a:xfrm>
          <a:prstGeom prst="rect">
            <a:avLst/>
          </a:prstGeom>
        </p:spPr>
      </p:pic>
      <p:pic>
        <p:nvPicPr>
          <p:cNvPr id="10" name="Picture 9">
            <a:extLst>
              <a:ext uri="{FF2B5EF4-FFF2-40B4-BE49-F238E27FC236}">
                <a16:creationId xmlns:a16="http://schemas.microsoft.com/office/drawing/2014/main" id="{12539627-CB1A-8CCC-1BD6-2E3B3995BB77}"/>
              </a:ext>
            </a:extLst>
          </p:cNvPr>
          <p:cNvPicPr>
            <a:picLocks noChangeAspect="1"/>
          </p:cNvPicPr>
          <p:nvPr/>
        </p:nvPicPr>
        <p:blipFill>
          <a:blip r:embed="rId6"/>
          <a:stretch>
            <a:fillRect/>
          </a:stretch>
        </p:blipFill>
        <p:spPr>
          <a:xfrm>
            <a:off x="79869" y="3134526"/>
            <a:ext cx="1832007" cy="1374767"/>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D043236A-6A43-5C95-C187-3F20ED7ECFF7}"/>
              </a:ext>
            </a:extLst>
          </p:cNvPr>
          <p:cNvPicPr>
            <a:picLocks noChangeAspect="1"/>
          </p:cNvPicPr>
          <p:nvPr/>
        </p:nvPicPr>
        <p:blipFill>
          <a:blip r:embed="rId7"/>
          <a:stretch>
            <a:fillRect/>
          </a:stretch>
        </p:blipFill>
        <p:spPr>
          <a:xfrm>
            <a:off x="4145019" y="3525659"/>
            <a:ext cx="1099542" cy="1047790"/>
          </a:xfrm>
          <a:prstGeom prst="rect">
            <a:avLst/>
          </a:prstGeom>
        </p:spPr>
      </p:pic>
      <p:pic>
        <p:nvPicPr>
          <p:cNvPr id="12" name="Picture 11" descr="A picture containing circle&#10;&#10;Description automatically generated">
            <a:extLst>
              <a:ext uri="{FF2B5EF4-FFF2-40B4-BE49-F238E27FC236}">
                <a16:creationId xmlns:a16="http://schemas.microsoft.com/office/drawing/2014/main" id="{AED83AF3-5362-35B3-5899-B730B97FFC99}"/>
              </a:ext>
            </a:extLst>
          </p:cNvPr>
          <p:cNvPicPr>
            <a:picLocks noChangeAspect="1"/>
          </p:cNvPicPr>
          <p:nvPr/>
        </p:nvPicPr>
        <p:blipFill>
          <a:blip r:embed="rId8"/>
          <a:stretch>
            <a:fillRect/>
          </a:stretch>
        </p:blipFill>
        <p:spPr>
          <a:xfrm>
            <a:off x="3006148" y="3819672"/>
            <a:ext cx="1598247" cy="1027027"/>
          </a:xfrm>
          <a:prstGeom prst="rect">
            <a:avLst/>
          </a:prstGeom>
        </p:spPr>
      </p:pic>
      <p:pic>
        <p:nvPicPr>
          <p:cNvPr id="13" name="Picture 12">
            <a:extLst>
              <a:ext uri="{FF2B5EF4-FFF2-40B4-BE49-F238E27FC236}">
                <a16:creationId xmlns:a16="http://schemas.microsoft.com/office/drawing/2014/main" id="{73D02349-C554-9215-6D5A-617AFF5CC1C4}"/>
              </a:ext>
            </a:extLst>
          </p:cNvPr>
          <p:cNvPicPr>
            <a:picLocks noChangeAspect="1"/>
          </p:cNvPicPr>
          <p:nvPr/>
        </p:nvPicPr>
        <p:blipFill>
          <a:blip r:embed="rId9"/>
          <a:stretch>
            <a:fillRect/>
          </a:stretch>
        </p:blipFill>
        <p:spPr>
          <a:xfrm>
            <a:off x="4442968" y="4524610"/>
            <a:ext cx="1043319" cy="113183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900" dirty="0" err="1">
                <a:solidFill>
                  <a:schemeClr val="bg1"/>
                </a:solidFill>
                <a:latin typeface="Century Gothic" panose="020B0502020202020204" pitchFamily="34" charset="0"/>
              </a:rPr>
              <a:t>vocabulario</a:t>
            </a:r>
            <a:endParaRPr lang="en-GB" sz="9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235E3BEF-9954-44A5-AAFD-7B8B06EF5939}"/>
              </a:ext>
            </a:extLst>
          </p:cNvPr>
          <p:cNvSpPr txBox="1"/>
          <p:nvPr/>
        </p:nvSpPr>
        <p:spPr>
          <a:xfrm>
            <a:off x="5190563" y="1057105"/>
            <a:ext cx="3810659"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tranquila</a:t>
            </a:r>
            <a:endParaRPr lang="en-GB" sz="66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19161E8F-AB10-4957-A470-883904FE100E}"/>
              </a:ext>
            </a:extLst>
          </p:cNvPr>
          <p:cNvSpPr txBox="1"/>
          <p:nvPr/>
        </p:nvSpPr>
        <p:spPr>
          <a:xfrm>
            <a:off x="5190563" y="2875002"/>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827A918A-3F83-492C-8498-901F1C88DB44}"/>
              </a:ext>
            </a:extLst>
          </p:cNvPr>
          <p:cNvSpPr txBox="1"/>
          <p:nvPr/>
        </p:nvSpPr>
        <p:spPr>
          <a:xfrm>
            <a:off x="5273919" y="4421629"/>
            <a:ext cx="3793026"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tranquilo</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E141ECE6-7EBC-4A71-98F2-C1567A50B23D}"/>
              </a:ext>
            </a:extLst>
          </p:cNvPr>
          <p:cNvSpPr/>
          <p:nvPr/>
        </p:nvSpPr>
        <p:spPr>
          <a:xfrm>
            <a:off x="5158386" y="1096287"/>
            <a:ext cx="3908559"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circle&#10;&#10;Description automatically generated">
            <a:extLst>
              <a:ext uri="{FF2B5EF4-FFF2-40B4-BE49-F238E27FC236}">
                <a16:creationId xmlns:a16="http://schemas.microsoft.com/office/drawing/2014/main" id="{F356BF35-AD58-43FB-B1B7-5AD8C46606C3}"/>
              </a:ext>
            </a:extLst>
          </p:cNvPr>
          <p:cNvPicPr>
            <a:picLocks noChangeAspect="1"/>
          </p:cNvPicPr>
          <p:nvPr/>
        </p:nvPicPr>
        <p:blipFill>
          <a:blip r:embed="rId3"/>
          <a:stretch>
            <a:fillRect/>
          </a:stretch>
        </p:blipFill>
        <p:spPr>
          <a:xfrm>
            <a:off x="206440" y="1656193"/>
            <a:ext cx="4984123" cy="3202777"/>
          </a:xfrm>
          <a:prstGeom prst="rect">
            <a:avLst/>
          </a:prstGeom>
        </p:spPr>
      </p:pic>
      <p:pic>
        <p:nvPicPr>
          <p:cNvPr id="3" name="Graphic 2" descr="Teacher">
            <a:extLst>
              <a:ext uri="{FF2B5EF4-FFF2-40B4-BE49-F238E27FC236}">
                <a16:creationId xmlns:a16="http://schemas.microsoft.com/office/drawing/2014/main" id="{03D8A65B-CED7-F569-BD39-9305A99E13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33" y="81876"/>
            <a:ext cx="914400" cy="914400"/>
          </a:xfrm>
          <a:prstGeom prst="rect">
            <a:avLst/>
          </a:prstGeom>
        </p:spPr>
      </p:pic>
      <p:sp>
        <p:nvSpPr>
          <p:cNvPr id="4" name="Speech Bubble: Rectangle with Corners Rounded 3">
            <a:extLst>
              <a:ext uri="{FF2B5EF4-FFF2-40B4-BE49-F238E27FC236}">
                <a16:creationId xmlns:a16="http://schemas.microsoft.com/office/drawing/2014/main" id="{DB2F1D61-E8B5-F0E1-7802-F9D5910CE893}"/>
              </a:ext>
            </a:extLst>
          </p:cNvPr>
          <p:cNvSpPr/>
          <p:nvPr/>
        </p:nvSpPr>
        <p:spPr>
          <a:xfrm>
            <a:off x="1067479" y="247980"/>
            <a:ext cx="2312535" cy="634311"/>
          </a:xfrm>
          <a:prstGeom prst="wedgeRoundRectCallout">
            <a:avLst>
              <a:gd name="adj1" fmla="val -62174"/>
              <a:gd name="adj2" fmla="val 26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¿Cómo es?</a:t>
            </a:r>
            <a:endParaRPr lang="en-GB" sz="2800" dirty="0">
              <a:solidFill>
                <a:schemeClr val="bg1"/>
              </a:solidFill>
            </a:endParaRPr>
          </a:p>
        </p:txBody>
      </p:sp>
      <p:sp>
        <p:nvSpPr>
          <p:cNvPr id="6" name="Title 1">
            <a:extLst>
              <a:ext uri="{FF2B5EF4-FFF2-40B4-BE49-F238E27FC236}">
                <a16:creationId xmlns:a16="http://schemas.microsoft.com/office/drawing/2014/main" id="{E8B6E1B8-A4A9-8058-EDDB-FB6DE706E063}"/>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7" name="Title 1">
            <a:extLst>
              <a:ext uri="{FF2B5EF4-FFF2-40B4-BE49-F238E27FC236}">
                <a16:creationId xmlns:a16="http://schemas.microsoft.com/office/drawing/2014/main" id="{22462032-BE51-823D-E998-17AFF03C0EB8}"/>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8" name="Title 1">
            <a:extLst>
              <a:ext uri="{FF2B5EF4-FFF2-40B4-BE49-F238E27FC236}">
                <a16:creationId xmlns:a16="http://schemas.microsoft.com/office/drawing/2014/main" id="{9E0BD66A-2505-F1E6-DF1A-FA1979396CF8}"/>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10" name="Picture 2" descr="Brain, Idea, Think, Creativity">
            <a:extLst>
              <a:ext uri="{FF2B5EF4-FFF2-40B4-BE49-F238E27FC236}">
                <a16:creationId xmlns:a16="http://schemas.microsoft.com/office/drawing/2014/main" id="{F2368459-CE41-9059-84DA-D4C53953E8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E689E3-E845-8C01-EEDC-279D59C85B26}"/>
              </a:ext>
            </a:extLst>
          </p:cNvPr>
          <p:cNvGrpSpPr/>
          <p:nvPr/>
        </p:nvGrpSpPr>
        <p:grpSpPr>
          <a:xfrm>
            <a:off x="11285220" y="122597"/>
            <a:ext cx="558874" cy="400110"/>
            <a:chOff x="9220105" y="1815321"/>
            <a:chExt cx="751629" cy="522707"/>
          </a:xfrm>
        </p:grpSpPr>
        <p:pic>
          <p:nvPicPr>
            <p:cNvPr id="13" name="Picture 22" descr="Free Bubble Speech vector and picture">
              <a:extLst>
                <a:ext uri="{FF2B5EF4-FFF2-40B4-BE49-F238E27FC236}">
                  <a16:creationId xmlns:a16="http://schemas.microsoft.com/office/drawing/2014/main" id="{B0FFB22B-ACD3-DB44-0313-097D164470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8B7381-C764-9D59-ABF9-F92131B14072}"/>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8" name="Title 11">
            <a:extLst>
              <a:ext uri="{FF2B5EF4-FFF2-40B4-BE49-F238E27FC236}">
                <a16:creationId xmlns:a16="http://schemas.microsoft.com/office/drawing/2014/main" id="{B3EC3ADD-F953-BEE6-D7BB-81DEE04106E3}"/>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349095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927021" y="152022"/>
            <a:ext cx="776168" cy="776168"/>
          </a:xfrm>
          <a:prstGeom prst="rect">
            <a:avLst/>
          </a:prstGeom>
          <a:noFill/>
          <a:ln>
            <a:noFill/>
          </a:ln>
        </p:spPr>
      </p:pic>
      <p:sp>
        <p:nvSpPr>
          <p:cNvPr id="112" name="Google Shape;112;p3"/>
          <p:cNvSpPr txBox="1"/>
          <p:nvPr/>
        </p:nvSpPr>
        <p:spPr>
          <a:xfrm>
            <a:off x="10543099"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err="1">
                <a:solidFill>
                  <a:srgbClr val="FFFFFF"/>
                </a:solidFill>
                <a:latin typeface="Century Gothic"/>
                <a:ea typeface="Century Gothic"/>
                <a:cs typeface="Century Gothic"/>
                <a:sym typeface="Century Gothic"/>
              </a:rPr>
              <a:t>pronunciar</a:t>
            </a:r>
            <a:endParaRPr sz="2000" b="1" i="0" u="none" strike="noStrike" cap="none" dirty="0">
              <a:solidFill>
                <a:srgbClr val="FFFFFF"/>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0F14571C-F6A0-465A-B569-2FDB41468C5D}"/>
              </a:ext>
            </a:extLst>
          </p:cNvPr>
          <p:cNvSpPr>
            <a:spLocks noGrp="1"/>
          </p:cNvSpPr>
          <p:nvPr>
            <p:ph type="title"/>
          </p:nvPr>
        </p:nvSpPr>
        <p:spPr>
          <a:xfrm>
            <a:off x="-1" y="708499"/>
            <a:ext cx="2246663" cy="1325563"/>
          </a:xfrm>
        </p:spPr>
        <p:txBody>
          <a:bodyPr>
            <a:noAutofit/>
          </a:bodyPr>
          <a:lstStyle/>
          <a:p>
            <a:pPr algn="ctr"/>
            <a:r>
              <a:rPr lang="en-GB" sz="11500" b="1" dirty="0">
                <a:solidFill>
                  <a:srgbClr val="002060"/>
                </a:solidFill>
                <a:latin typeface="Century Gothic"/>
                <a:ea typeface="Century Gothic"/>
                <a:cs typeface="Century Gothic"/>
                <a:sym typeface="Century Gothic"/>
              </a:rPr>
              <a:t>[e]</a:t>
            </a:r>
            <a:endParaRPr lang="en-GB" sz="11500" dirty="0"/>
          </a:p>
        </p:txBody>
      </p:sp>
      <p:sp>
        <p:nvSpPr>
          <p:cNvPr id="8" name="Title 1">
            <a:extLst>
              <a:ext uri="{FF2B5EF4-FFF2-40B4-BE49-F238E27FC236}">
                <a16:creationId xmlns:a16="http://schemas.microsoft.com/office/drawing/2014/main" id="{433D2D83-CC99-44DE-B3B9-93BFB4A55A1F}"/>
              </a:ext>
            </a:extLst>
          </p:cNvPr>
          <p:cNvSpPr txBox="1">
            <a:spLocks/>
          </p:cNvSpPr>
          <p:nvPr/>
        </p:nvSpPr>
        <p:spPr>
          <a:xfrm>
            <a:off x="0" y="2570507"/>
            <a:ext cx="2246663"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1500" b="1" dirty="0">
                <a:solidFill>
                  <a:srgbClr val="002060"/>
                </a:solidFill>
                <a:latin typeface="Century Gothic"/>
                <a:ea typeface="Century Gothic"/>
                <a:cs typeface="Century Gothic"/>
                <a:sym typeface="Century Gothic"/>
              </a:rPr>
              <a:t>[</a:t>
            </a:r>
            <a:r>
              <a:rPr lang="en-GB" sz="11500" b="1" dirty="0" err="1">
                <a:solidFill>
                  <a:srgbClr val="002060"/>
                </a:solidFill>
                <a:latin typeface="Century Gothic"/>
                <a:ea typeface="Century Gothic"/>
                <a:cs typeface="Century Gothic"/>
                <a:sym typeface="Century Gothic"/>
              </a:rPr>
              <a:t>i</a:t>
            </a:r>
            <a:r>
              <a:rPr lang="en-GB" sz="11500" b="1" dirty="0">
                <a:solidFill>
                  <a:srgbClr val="002060"/>
                </a:solidFill>
                <a:latin typeface="Century Gothic"/>
                <a:ea typeface="Century Gothic"/>
                <a:cs typeface="Century Gothic"/>
                <a:sym typeface="Century Gothic"/>
              </a:rPr>
              <a:t>]</a:t>
            </a:r>
            <a:endParaRPr lang="en-GB" sz="11500" dirty="0"/>
          </a:p>
        </p:txBody>
      </p:sp>
      <p:sp>
        <p:nvSpPr>
          <p:cNvPr id="14" name="Google Shape;139;p6">
            <a:extLst>
              <a:ext uri="{FF2B5EF4-FFF2-40B4-BE49-F238E27FC236}">
                <a16:creationId xmlns:a16="http://schemas.microsoft.com/office/drawing/2014/main" id="{6824CF8D-CAD2-4E40-8281-50242E72E709}"/>
              </a:ext>
            </a:extLst>
          </p:cNvPr>
          <p:cNvSpPr txBox="1"/>
          <p:nvPr/>
        </p:nvSpPr>
        <p:spPr>
          <a:xfrm>
            <a:off x="2242736" y="0"/>
            <a:ext cx="7219315"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b="1" dirty="0" err="1">
                <a:solidFill>
                  <a:srgbClr val="FF0066"/>
                </a:solidFill>
                <a:latin typeface="Century Gothic"/>
                <a:ea typeface="Century Gothic"/>
                <a:cs typeface="Century Gothic"/>
                <a:sym typeface="Century Gothic"/>
              </a:rPr>
              <a:t>e</a:t>
            </a:r>
            <a:r>
              <a:rPr lang="en-GB" sz="11500" dirty="0" err="1">
                <a:solidFill>
                  <a:srgbClr val="002060"/>
                </a:solidFill>
                <a:latin typeface="Century Gothic"/>
                <a:ea typeface="Century Gothic"/>
                <a:cs typeface="Century Gothic"/>
                <a:sym typeface="Century Gothic"/>
              </a:rPr>
              <a:t>l</a:t>
            </a:r>
            <a:r>
              <a:rPr lang="en-GB" sz="11500" b="1" dirty="0" err="1">
                <a:solidFill>
                  <a:srgbClr val="FF0066"/>
                </a:solidFill>
                <a:latin typeface="Century Gothic"/>
                <a:ea typeface="Century Gothic"/>
                <a:cs typeface="Century Gothic"/>
                <a:sym typeface="Century Gothic"/>
              </a:rPr>
              <a:t>e</a:t>
            </a:r>
            <a:r>
              <a:rPr lang="en-GB" sz="11500" dirty="0" err="1">
                <a:solidFill>
                  <a:srgbClr val="002060"/>
                </a:solidFill>
                <a:latin typeface="Century Gothic"/>
                <a:ea typeface="Century Gothic"/>
                <a:cs typeface="Century Gothic"/>
                <a:sym typeface="Century Gothic"/>
              </a:rPr>
              <a:t>fant</a:t>
            </a:r>
            <a:r>
              <a:rPr lang="en-GB" sz="11500" b="1" dirty="0" err="1">
                <a:solidFill>
                  <a:srgbClr val="FF0066"/>
                </a:solidFill>
                <a:latin typeface="Century Gothic"/>
                <a:ea typeface="Century Gothic"/>
                <a:cs typeface="Century Gothic"/>
                <a:sym typeface="Century Gothic"/>
              </a:rPr>
              <a:t>e</a:t>
            </a:r>
            <a:endParaRPr sz="11500" b="1" i="0" u="none" strike="noStrike" cap="none" dirty="0">
              <a:solidFill>
                <a:srgbClr val="FF0066"/>
              </a:solidFill>
              <a:latin typeface="Calibri"/>
              <a:ea typeface="Calibri"/>
              <a:cs typeface="Calibri"/>
              <a:sym typeface="Calibri"/>
            </a:endParaRPr>
          </a:p>
        </p:txBody>
      </p:sp>
      <p:sp>
        <p:nvSpPr>
          <p:cNvPr id="15" name="Google Shape;141;p6">
            <a:extLst>
              <a:ext uri="{FF2B5EF4-FFF2-40B4-BE49-F238E27FC236}">
                <a16:creationId xmlns:a16="http://schemas.microsoft.com/office/drawing/2014/main" id="{FCD3C129-5D8B-4DD3-AE4E-153C62B94B34}"/>
              </a:ext>
            </a:extLst>
          </p:cNvPr>
          <p:cNvSpPr txBox="1"/>
          <p:nvPr/>
        </p:nvSpPr>
        <p:spPr>
          <a:xfrm>
            <a:off x="2242737" y="2517337"/>
            <a:ext cx="4572000" cy="18620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11500" b="1" dirty="0">
                <a:solidFill>
                  <a:srgbClr val="FF0066"/>
                </a:solidFill>
                <a:latin typeface="Century Gothic"/>
                <a:ea typeface="Century Gothic"/>
                <a:cs typeface="Century Gothic"/>
                <a:sym typeface="Century Gothic"/>
              </a:rPr>
              <a:t>i</a:t>
            </a:r>
            <a:r>
              <a:rPr lang="en-GB" sz="11500" dirty="0">
                <a:solidFill>
                  <a:srgbClr val="002060"/>
                </a:solidFill>
                <a:latin typeface="Century Gothic"/>
                <a:ea typeface="Century Gothic"/>
                <a:cs typeface="Century Gothic"/>
                <a:sym typeface="Century Gothic"/>
              </a:rPr>
              <a:t>dea</a:t>
            </a:r>
            <a:endParaRPr sz="11500" b="1" i="0" u="none" strike="noStrike" cap="none" dirty="0">
              <a:solidFill>
                <a:srgbClr val="FF0066"/>
              </a:solidFill>
              <a:latin typeface="Calibri"/>
              <a:ea typeface="Calibri"/>
              <a:cs typeface="Calibri"/>
              <a:sym typeface="Calibri"/>
            </a:endParaRPr>
          </a:p>
        </p:txBody>
      </p:sp>
      <p:pic>
        <p:nvPicPr>
          <p:cNvPr id="16" name="Picture 2" descr="Light, Bulb, Box, Outside The Box, Think, Breakthrough">
            <a:extLst>
              <a:ext uri="{FF2B5EF4-FFF2-40B4-BE49-F238E27FC236}">
                <a16:creationId xmlns:a16="http://schemas.microsoft.com/office/drawing/2014/main" id="{54A560F7-9FED-430A-9D50-12C2153EA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0104" y="4531420"/>
            <a:ext cx="1563758" cy="19962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2" descr="Elephant, Animal, Jungle, Savannah, Nature, Africa">
            <a:extLst>
              <a:ext uri="{FF2B5EF4-FFF2-40B4-BE49-F238E27FC236}">
                <a16:creationId xmlns:a16="http://schemas.microsoft.com/office/drawing/2014/main" id="{47B01CFE-8C7B-4B6B-BDD8-8168A1F6B2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2051" y="2194836"/>
            <a:ext cx="2082545" cy="1596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028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927023" y="152022"/>
            <a:ext cx="776168" cy="776168"/>
          </a:xfrm>
          <a:prstGeom prst="rect">
            <a:avLst/>
          </a:prstGeom>
          <a:noFill/>
          <a:ln>
            <a:noFill/>
          </a:ln>
        </p:spPr>
      </p:pic>
      <p:sp>
        <p:nvSpPr>
          <p:cNvPr id="112" name="Google Shape;112;p3"/>
          <p:cNvSpPr txBox="1"/>
          <p:nvPr/>
        </p:nvSpPr>
        <p:spPr>
          <a:xfrm>
            <a:off x="10543101"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0F14571C-F6A0-465A-B569-2FDB41468C5D}"/>
              </a:ext>
            </a:extLst>
          </p:cNvPr>
          <p:cNvSpPr>
            <a:spLocks noGrp="1"/>
          </p:cNvSpPr>
          <p:nvPr>
            <p:ph type="title"/>
          </p:nvPr>
        </p:nvSpPr>
        <p:spPr>
          <a:xfrm>
            <a:off x="-1" y="708499"/>
            <a:ext cx="2246663" cy="1325563"/>
          </a:xfrm>
        </p:spPr>
        <p:txBody>
          <a:bodyPr>
            <a:noAutofit/>
          </a:bodyPr>
          <a:lstStyle/>
          <a:p>
            <a:pPr algn="ctr"/>
            <a:r>
              <a:rPr lang="en-GB" sz="11500" b="1" dirty="0">
                <a:solidFill>
                  <a:srgbClr val="002060"/>
                </a:solidFill>
                <a:latin typeface="Century Gothic"/>
                <a:ea typeface="Century Gothic"/>
                <a:cs typeface="Century Gothic"/>
                <a:sym typeface="Century Gothic"/>
              </a:rPr>
              <a:t>[e]</a:t>
            </a:r>
            <a:endParaRPr lang="en-GB" sz="11500" dirty="0"/>
          </a:p>
        </p:txBody>
      </p:sp>
      <p:sp>
        <p:nvSpPr>
          <p:cNvPr id="8" name="Title 1">
            <a:extLst>
              <a:ext uri="{FF2B5EF4-FFF2-40B4-BE49-F238E27FC236}">
                <a16:creationId xmlns:a16="http://schemas.microsoft.com/office/drawing/2014/main" id="{433D2D83-CC99-44DE-B3B9-93BFB4A55A1F}"/>
              </a:ext>
            </a:extLst>
          </p:cNvPr>
          <p:cNvSpPr txBox="1">
            <a:spLocks/>
          </p:cNvSpPr>
          <p:nvPr/>
        </p:nvSpPr>
        <p:spPr>
          <a:xfrm>
            <a:off x="-2" y="3569355"/>
            <a:ext cx="2246663"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1500" b="1" dirty="0">
                <a:solidFill>
                  <a:srgbClr val="002060"/>
                </a:solidFill>
                <a:latin typeface="Century Gothic"/>
                <a:ea typeface="Century Gothic"/>
                <a:cs typeface="Century Gothic"/>
                <a:sym typeface="Century Gothic"/>
              </a:rPr>
              <a:t>[</a:t>
            </a:r>
            <a:r>
              <a:rPr lang="en-GB" sz="11500" b="1" dirty="0" err="1">
                <a:solidFill>
                  <a:srgbClr val="002060"/>
                </a:solidFill>
                <a:latin typeface="Century Gothic"/>
                <a:ea typeface="Century Gothic"/>
                <a:cs typeface="Century Gothic"/>
                <a:sym typeface="Century Gothic"/>
              </a:rPr>
              <a:t>i</a:t>
            </a:r>
            <a:r>
              <a:rPr lang="en-GB" sz="11500" b="1" dirty="0">
                <a:solidFill>
                  <a:srgbClr val="002060"/>
                </a:solidFill>
                <a:latin typeface="Century Gothic"/>
                <a:ea typeface="Century Gothic"/>
                <a:cs typeface="Century Gothic"/>
                <a:sym typeface="Century Gothic"/>
              </a:rPr>
              <a:t>]</a:t>
            </a:r>
            <a:endParaRPr lang="en-GB" sz="11500" dirty="0"/>
          </a:p>
        </p:txBody>
      </p:sp>
      <p:sp>
        <p:nvSpPr>
          <p:cNvPr id="10" name="Google Shape;139;p6">
            <a:extLst>
              <a:ext uri="{FF2B5EF4-FFF2-40B4-BE49-F238E27FC236}">
                <a16:creationId xmlns:a16="http://schemas.microsoft.com/office/drawing/2014/main" id="{B69581AE-35C1-4C82-BB4E-AA58D14C6C99}"/>
              </a:ext>
            </a:extLst>
          </p:cNvPr>
          <p:cNvSpPr txBox="1"/>
          <p:nvPr/>
        </p:nvSpPr>
        <p:spPr>
          <a:xfrm>
            <a:off x="2486343" y="534010"/>
            <a:ext cx="3297406"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b="1" dirty="0" err="1">
                <a:solidFill>
                  <a:srgbClr val="002060"/>
                </a:solidFill>
                <a:latin typeface="Century Gothic"/>
                <a:ea typeface="Century Gothic"/>
                <a:cs typeface="Century Gothic"/>
                <a:sym typeface="Century Gothic"/>
              </a:rPr>
              <a:t>tr</a:t>
            </a:r>
            <a:r>
              <a:rPr lang="en-GB" sz="11500" b="1" dirty="0" err="1">
                <a:solidFill>
                  <a:srgbClr val="FF0066"/>
                </a:solidFill>
                <a:latin typeface="Century Gothic"/>
                <a:ea typeface="Century Gothic"/>
                <a:cs typeface="Century Gothic"/>
                <a:sym typeface="Century Gothic"/>
              </a:rPr>
              <a:t>e</a:t>
            </a:r>
            <a:r>
              <a:rPr lang="en-GB" sz="11500" b="1" dirty="0" err="1">
                <a:solidFill>
                  <a:srgbClr val="002060"/>
                </a:solidFill>
                <a:latin typeface="Century Gothic"/>
                <a:ea typeface="Century Gothic"/>
                <a:cs typeface="Century Gothic"/>
                <a:sym typeface="Century Gothic"/>
              </a:rPr>
              <a:t>s</a:t>
            </a:r>
            <a:endParaRPr sz="11500" b="1" i="0" u="none" strike="noStrike" cap="none" dirty="0">
              <a:solidFill>
                <a:srgbClr val="FF0066"/>
              </a:solidFill>
              <a:latin typeface="Calibri"/>
              <a:ea typeface="Calibri"/>
              <a:cs typeface="Calibri"/>
              <a:sym typeface="Calibri"/>
            </a:endParaRPr>
          </a:p>
        </p:txBody>
      </p:sp>
      <p:sp>
        <p:nvSpPr>
          <p:cNvPr id="11" name="Google Shape;141;p6">
            <a:extLst>
              <a:ext uri="{FF2B5EF4-FFF2-40B4-BE49-F238E27FC236}">
                <a16:creationId xmlns:a16="http://schemas.microsoft.com/office/drawing/2014/main" id="{4D8BB8FF-873F-4533-A7BA-48333AA334AA}"/>
              </a:ext>
            </a:extLst>
          </p:cNvPr>
          <p:cNvSpPr txBox="1"/>
          <p:nvPr/>
        </p:nvSpPr>
        <p:spPr>
          <a:xfrm>
            <a:off x="2026894" y="3569355"/>
            <a:ext cx="7028855"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dirty="0" err="1">
                <a:solidFill>
                  <a:srgbClr val="FF0066"/>
                </a:solidFill>
                <a:latin typeface="Century Gothic"/>
                <a:ea typeface="Century Gothic"/>
                <a:cs typeface="Century Gothic"/>
                <a:sym typeface="Century Gothic"/>
              </a:rPr>
              <a:t>i</a:t>
            </a:r>
            <a:r>
              <a:rPr lang="en-GB" sz="9600" b="1" dirty="0" err="1">
                <a:solidFill>
                  <a:srgbClr val="002060"/>
                </a:solidFill>
                <a:latin typeface="Century Gothic"/>
                <a:ea typeface="Century Gothic"/>
                <a:cs typeface="Century Gothic"/>
                <a:sym typeface="Century Gothic"/>
              </a:rPr>
              <a:t>nt</a:t>
            </a:r>
            <a:r>
              <a:rPr lang="en-GB" sz="9600" b="1" dirty="0" err="1">
                <a:solidFill>
                  <a:srgbClr val="FF0066"/>
                </a:solidFill>
                <a:latin typeface="Century Gothic"/>
                <a:ea typeface="Century Gothic"/>
                <a:cs typeface="Century Gothic"/>
                <a:sym typeface="Century Gothic"/>
              </a:rPr>
              <a:t>e</a:t>
            </a:r>
            <a:r>
              <a:rPr lang="en-GB" sz="9600" b="1" dirty="0" err="1">
                <a:solidFill>
                  <a:srgbClr val="002060"/>
                </a:solidFill>
                <a:latin typeface="Century Gothic"/>
                <a:ea typeface="Century Gothic"/>
                <a:cs typeface="Century Gothic"/>
                <a:sym typeface="Century Gothic"/>
              </a:rPr>
              <a:t>r</a:t>
            </a:r>
            <a:r>
              <a:rPr lang="en-GB" sz="9600" b="1" dirty="0" err="1">
                <a:solidFill>
                  <a:srgbClr val="FF0066"/>
                </a:solidFill>
                <a:latin typeface="Century Gothic"/>
                <a:ea typeface="Century Gothic"/>
                <a:cs typeface="Century Gothic"/>
                <a:sym typeface="Century Gothic"/>
              </a:rPr>
              <a:t>e</a:t>
            </a:r>
            <a:r>
              <a:rPr lang="en-GB" sz="9600" b="1" dirty="0" err="1">
                <a:solidFill>
                  <a:srgbClr val="002060"/>
                </a:solidFill>
                <a:latin typeface="Century Gothic"/>
                <a:ea typeface="Century Gothic"/>
                <a:cs typeface="Century Gothic"/>
                <a:sym typeface="Century Gothic"/>
              </a:rPr>
              <a:t>sant</a:t>
            </a:r>
            <a:r>
              <a:rPr lang="en-GB" sz="9600" b="1" dirty="0" err="1">
                <a:solidFill>
                  <a:srgbClr val="FF0066"/>
                </a:solidFill>
                <a:latin typeface="Century Gothic"/>
                <a:ea typeface="Century Gothic"/>
                <a:cs typeface="Century Gothic"/>
                <a:sym typeface="Century Gothic"/>
              </a:rPr>
              <a:t>e</a:t>
            </a:r>
            <a:endParaRPr sz="9600" b="1" i="0" u="none" strike="noStrike" cap="none" dirty="0">
              <a:solidFill>
                <a:srgbClr val="FF0066"/>
              </a:solidFill>
              <a:latin typeface="Calibri"/>
              <a:ea typeface="Calibri"/>
              <a:cs typeface="Calibri"/>
              <a:sym typeface="Calibri"/>
            </a:endParaRPr>
          </a:p>
        </p:txBody>
      </p:sp>
      <p:pic>
        <p:nvPicPr>
          <p:cNvPr id="12" name="Picture 2" descr="Hand, Counting, Fingers, One, Two, Three, Four, Five">
            <a:extLst>
              <a:ext uri="{FF2B5EF4-FFF2-40B4-BE49-F238E27FC236}">
                <a16:creationId xmlns:a16="http://schemas.microsoft.com/office/drawing/2014/main" id="{3AFED640-648C-422A-8E2C-5500C794D4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148" t="23006" r="42139" b="22209"/>
          <a:stretch/>
        </p:blipFill>
        <p:spPr bwMode="auto">
          <a:xfrm>
            <a:off x="6035039" y="379616"/>
            <a:ext cx="1354898" cy="19833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people emotions feelings illustration">
            <a:extLst>
              <a:ext uri="{FF2B5EF4-FFF2-40B4-BE49-F238E27FC236}">
                <a16:creationId xmlns:a16="http://schemas.microsoft.com/office/drawing/2014/main" id="{375B14B8-7E9C-C301-C8ED-1A8AFE5F4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196" y="2538129"/>
            <a:ext cx="2129449" cy="233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1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FAD35F6-DC54-7C09-6403-E5492F83757F}"/>
              </a:ext>
            </a:extLst>
          </p:cNvPr>
          <p:cNvGrpSpPr/>
          <p:nvPr/>
        </p:nvGrpSpPr>
        <p:grpSpPr>
          <a:xfrm>
            <a:off x="9002313" y="0"/>
            <a:ext cx="1163782" cy="1024634"/>
            <a:chOff x="8365711" y="-14667"/>
            <a:chExt cx="1163782" cy="1024634"/>
          </a:xfrm>
        </p:grpSpPr>
        <p:pic>
          <p:nvPicPr>
            <p:cNvPr id="14" name="Picture 13">
              <a:extLst>
                <a:ext uri="{FF2B5EF4-FFF2-40B4-BE49-F238E27FC236}">
                  <a16:creationId xmlns:a16="http://schemas.microsoft.com/office/drawing/2014/main" id="{1E9614EB-6F42-5C83-5447-BC328D909522}"/>
                </a:ext>
              </a:extLst>
            </p:cNvPr>
            <p:cNvPicPr>
              <a:picLocks noChangeAspect="1"/>
            </p:cNvPicPr>
            <p:nvPr/>
          </p:nvPicPr>
          <p:blipFill>
            <a:blip r:embed="rId3"/>
            <a:stretch>
              <a:fillRect/>
            </a:stretch>
          </p:blipFill>
          <p:spPr>
            <a:xfrm>
              <a:off x="8365711" y="-14667"/>
              <a:ext cx="1163782" cy="1024634"/>
            </a:xfrm>
            <a:prstGeom prst="rect">
              <a:avLst/>
            </a:prstGeom>
          </p:spPr>
        </p:pic>
        <p:sp>
          <p:nvSpPr>
            <p:cNvPr id="17" name="TextBox 16">
              <a:extLst>
                <a:ext uri="{FF2B5EF4-FFF2-40B4-BE49-F238E27FC236}">
                  <a16:creationId xmlns:a16="http://schemas.microsoft.com/office/drawing/2014/main" id="{BCAFC4E0-5FB5-9121-886A-D0C6361AC200}"/>
                </a:ext>
              </a:extLst>
            </p:cNvPr>
            <p:cNvSpPr txBox="1"/>
            <p:nvPr/>
          </p:nvSpPr>
          <p:spPr>
            <a:xfrm>
              <a:off x="8662107" y="271521"/>
              <a:ext cx="607859" cy="400110"/>
            </a:xfrm>
            <a:prstGeom prst="rect">
              <a:avLst/>
            </a:prstGeom>
            <a:solidFill>
              <a:schemeClr val="bg1"/>
            </a:solidFill>
          </p:spPr>
          <p:txBody>
            <a:bodyPr wrap="none" rtlCol="0">
              <a:spAutoFit/>
            </a:bodyPr>
            <a:lstStyle/>
            <a:p>
              <a:r>
                <a:rPr lang="en-GB" sz="2000" dirty="0">
                  <a:solidFill>
                    <a:srgbClr val="002060"/>
                  </a:solidFill>
                  <a:latin typeface="Dreaming Outloud Pro" panose="03050502040302030504" pitchFamily="66" charset="0"/>
                  <a:cs typeface="Dreaming Outloud Pro" panose="03050502040302030504" pitchFamily="66" charset="0"/>
                </a:rPr>
                <a:t>ay…</a:t>
              </a:r>
            </a:p>
          </p:txBody>
        </p:sp>
      </p:grpSp>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4">
            <a:alphaModFix/>
          </a:blip>
          <a:srcRect/>
          <a:stretch/>
        </p:blipFill>
        <p:spPr>
          <a:xfrm>
            <a:off x="11196970" y="109566"/>
            <a:ext cx="776168" cy="776168"/>
          </a:xfrm>
          <a:prstGeom prst="rect">
            <a:avLst/>
          </a:prstGeom>
          <a:noFill/>
          <a:ln>
            <a:noFill/>
          </a:ln>
        </p:spPr>
      </p:pic>
      <p:sp>
        <p:nvSpPr>
          <p:cNvPr id="13" name="TextBox 12">
            <a:extLst>
              <a:ext uri="{FF2B5EF4-FFF2-40B4-BE49-F238E27FC236}">
                <a16:creationId xmlns:a16="http://schemas.microsoft.com/office/drawing/2014/main" id="{0919F724-B5A7-4EDF-AC86-956CD887D72E}"/>
              </a:ext>
            </a:extLst>
          </p:cNvPr>
          <p:cNvSpPr txBox="1"/>
          <p:nvPr/>
        </p:nvSpPr>
        <p:spPr>
          <a:xfrm>
            <a:off x="142530" y="0"/>
            <a:ext cx="8859784" cy="1015663"/>
          </a:xfrm>
          <a:prstGeom prst="rect">
            <a:avLst/>
          </a:prstGeom>
          <a:noFill/>
        </p:spPr>
        <p:txBody>
          <a:bodyPr wrap="square" rtlCol="0">
            <a:spAutoFit/>
          </a:bodyPr>
          <a:lstStyle/>
          <a:p>
            <a:pPr lvl="0">
              <a:buClr>
                <a:srgbClr val="1E4E79"/>
              </a:buClr>
              <a:buSzPts val="8625"/>
            </a:pPr>
            <a:r>
              <a:rPr lang="en-GB" sz="3600" b="1" dirty="0">
                <a:solidFill>
                  <a:srgbClr val="002060"/>
                </a:solidFill>
                <a:latin typeface="Century Gothic"/>
                <a:ea typeface="Century Gothic"/>
                <a:cs typeface="Century Gothic"/>
                <a:sym typeface="Century Gothic"/>
              </a:rPr>
              <a:t>¡</a:t>
            </a:r>
            <a:r>
              <a:rPr lang="en-GB" sz="3600" b="1" dirty="0" err="1">
                <a:solidFill>
                  <a:srgbClr val="002060"/>
                </a:solidFill>
                <a:latin typeface="Century Gothic"/>
                <a:ea typeface="Century Gothic"/>
                <a:cs typeface="Century Gothic"/>
                <a:sym typeface="Century Gothic"/>
              </a:rPr>
              <a:t>Caos</a:t>
            </a:r>
            <a:r>
              <a:rPr lang="en-GB" sz="3600" b="1" dirty="0">
                <a:solidFill>
                  <a:srgbClr val="002060"/>
                </a:solidFill>
                <a:latin typeface="Century Gothic"/>
                <a:ea typeface="Century Gothic"/>
                <a:cs typeface="Century Gothic"/>
                <a:sym typeface="Century Gothic"/>
              </a:rPr>
              <a:t>! </a:t>
            </a:r>
          </a:p>
          <a:p>
            <a:pPr lvl="0">
              <a:buClr>
                <a:srgbClr val="1E4E79"/>
              </a:buClr>
              <a:buSzPts val="8625"/>
            </a:pPr>
            <a:r>
              <a:rPr lang="en-GB" sz="2400" dirty="0">
                <a:solidFill>
                  <a:srgbClr val="002060"/>
                </a:solidFill>
                <a:latin typeface="Century Gothic"/>
                <a:ea typeface="Century Gothic"/>
                <a:cs typeface="Century Gothic"/>
                <a:sym typeface="Century Gothic"/>
              </a:rPr>
              <a:t>Sofía has spilled hot chocolate on her vocab book.</a:t>
            </a:r>
          </a:p>
        </p:txBody>
      </p:sp>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1055321" y="935582"/>
            <a:ext cx="1059466" cy="345911"/>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6" name="Google Shape;387;p19">
            <a:extLst>
              <a:ext uri="{FF2B5EF4-FFF2-40B4-BE49-F238E27FC236}">
                <a16:creationId xmlns:a16="http://schemas.microsoft.com/office/drawing/2014/main" id="{C2CF8D9E-5001-40D4-A0BE-4CFC90FB5B26}"/>
              </a:ext>
            </a:extLst>
          </p:cNvPr>
          <p:cNvSpPr/>
          <p:nvPr/>
        </p:nvSpPr>
        <p:spPr>
          <a:xfrm>
            <a:off x="11019720" y="1966131"/>
            <a:ext cx="502131" cy="4156257"/>
          </a:xfrm>
          <a:prstGeom prst="rect">
            <a:avLst/>
          </a:prstGeom>
          <a:solidFill>
            <a:srgbClr val="FF00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lang="es-AR" sz="2000" b="0" i="0" u="none" strike="noStrike" cap="none" dirty="0">
              <a:solidFill>
                <a:srgbClr val="000000"/>
              </a:solidFill>
              <a:latin typeface="Century Gothic"/>
              <a:ea typeface="Century Gothic"/>
              <a:cs typeface="Century Gothic"/>
              <a:sym typeface="Century Gothic"/>
            </a:endParaRPr>
          </a:p>
        </p:txBody>
      </p:sp>
      <p:sp>
        <p:nvSpPr>
          <p:cNvPr id="7" name="Google Shape;388;p19">
            <a:extLst>
              <a:ext uri="{FF2B5EF4-FFF2-40B4-BE49-F238E27FC236}">
                <a16:creationId xmlns:a16="http://schemas.microsoft.com/office/drawing/2014/main" id="{40286F2E-ECA6-468F-B9A8-81517E70A618}"/>
              </a:ext>
            </a:extLst>
          </p:cNvPr>
          <p:cNvSpPr/>
          <p:nvPr/>
        </p:nvSpPr>
        <p:spPr>
          <a:xfrm>
            <a:off x="11026324" y="1945177"/>
            <a:ext cx="503528" cy="4156259"/>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lang="es-AR" sz="2000" b="0" i="0" u="none" strike="noStrike" cap="none" dirty="0">
              <a:solidFill>
                <a:srgbClr val="000000"/>
              </a:solidFill>
              <a:latin typeface="Century Gothic"/>
              <a:ea typeface="Century Gothic"/>
              <a:cs typeface="Century Gothic"/>
              <a:sym typeface="Century Gothic"/>
            </a:endParaRPr>
          </a:p>
        </p:txBody>
      </p:sp>
      <p:cxnSp>
        <p:nvCxnSpPr>
          <p:cNvPr id="8" name="Google Shape;389;p19">
            <a:extLst>
              <a:ext uri="{FF2B5EF4-FFF2-40B4-BE49-F238E27FC236}">
                <a16:creationId xmlns:a16="http://schemas.microsoft.com/office/drawing/2014/main" id="{BF2B82C9-4581-46A3-9C1E-97E710347FA5}"/>
              </a:ext>
            </a:extLst>
          </p:cNvPr>
          <p:cNvCxnSpPr/>
          <p:nvPr/>
        </p:nvCxnSpPr>
        <p:spPr>
          <a:xfrm>
            <a:off x="11703092" y="1954703"/>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9" name="Google Shape;390;p19">
            <a:extLst>
              <a:ext uri="{FF2B5EF4-FFF2-40B4-BE49-F238E27FC236}">
                <a16:creationId xmlns:a16="http://schemas.microsoft.com/office/drawing/2014/main" id="{E1FD6828-0FD1-4CFE-8424-6D939D7E2E7E}"/>
              </a:ext>
            </a:extLst>
          </p:cNvPr>
          <p:cNvCxnSpPr/>
          <p:nvPr/>
        </p:nvCxnSpPr>
        <p:spPr>
          <a:xfrm>
            <a:off x="11680483" y="1935652"/>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1;p19">
            <a:extLst>
              <a:ext uri="{FF2B5EF4-FFF2-40B4-BE49-F238E27FC236}">
                <a16:creationId xmlns:a16="http://schemas.microsoft.com/office/drawing/2014/main" id="{D8E8FA4B-B625-4201-9639-D11ABB5A8AF2}"/>
              </a:ext>
            </a:extLst>
          </p:cNvPr>
          <p:cNvCxnSpPr/>
          <p:nvPr/>
        </p:nvCxnSpPr>
        <p:spPr>
          <a:xfrm>
            <a:off x="11703093" y="6110961"/>
            <a:ext cx="216791" cy="0"/>
          </a:xfrm>
          <a:prstGeom prst="straightConnector1">
            <a:avLst/>
          </a:prstGeom>
          <a:noFill/>
          <a:ln w="28575" cap="flat" cmpd="sng">
            <a:solidFill>
              <a:srgbClr val="1E4E79"/>
            </a:solidFill>
            <a:prstDash val="solid"/>
            <a:round/>
            <a:headEnd type="none" w="med" len="med"/>
            <a:tailEnd type="none" w="med" len="med"/>
          </a:ln>
        </p:spPr>
      </p:cxnSp>
      <p:sp>
        <p:nvSpPr>
          <p:cNvPr id="12" name="Google Shape;393;p19">
            <a:extLst>
              <a:ext uri="{FF2B5EF4-FFF2-40B4-BE49-F238E27FC236}">
                <a16:creationId xmlns:a16="http://schemas.microsoft.com/office/drawing/2014/main" id="{B3447767-BE1F-4013-865D-1493DFFCDBE9}"/>
              </a:ext>
            </a:extLst>
          </p:cNvPr>
          <p:cNvSpPr txBox="1"/>
          <p:nvPr/>
        </p:nvSpPr>
        <p:spPr>
          <a:xfrm>
            <a:off x="10962499" y="1646026"/>
            <a:ext cx="95738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s-AR" b="1" i="0" u="none" strike="noStrike" cap="none" dirty="0">
                <a:solidFill>
                  <a:srgbClr val="1E4E79"/>
                </a:solidFill>
                <a:latin typeface="Century Gothic"/>
                <a:ea typeface="Century Gothic"/>
                <a:cs typeface="Century Gothic"/>
                <a:sym typeface="Century Gothic"/>
              </a:rPr>
              <a:t>1 minuto</a:t>
            </a:r>
            <a:endParaRPr lang="es-AR" sz="1100" dirty="0"/>
          </a:p>
        </p:txBody>
      </p:sp>
      <p:sp>
        <p:nvSpPr>
          <p:cNvPr id="15" name="Google Shape;394;p19">
            <a:extLst>
              <a:ext uri="{FF2B5EF4-FFF2-40B4-BE49-F238E27FC236}">
                <a16:creationId xmlns:a16="http://schemas.microsoft.com/office/drawing/2014/main" id="{3660988C-C644-4194-A18A-D6732BFE8931}"/>
              </a:ext>
            </a:extLst>
          </p:cNvPr>
          <p:cNvSpPr txBox="1"/>
          <p:nvPr/>
        </p:nvSpPr>
        <p:spPr>
          <a:xfrm>
            <a:off x="11728907" y="5704692"/>
            <a:ext cx="87261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s-AR" b="1" i="0" u="none" strike="noStrike" cap="none" dirty="0">
                <a:solidFill>
                  <a:srgbClr val="1E4E79"/>
                </a:solidFill>
                <a:latin typeface="Century Gothic"/>
                <a:ea typeface="Century Gothic"/>
                <a:cs typeface="Century Gothic"/>
                <a:sym typeface="Century Gothic"/>
              </a:rPr>
              <a:t>0</a:t>
            </a:r>
            <a:endParaRPr lang="es-AR" sz="1100" dirty="0"/>
          </a:p>
        </p:txBody>
      </p:sp>
      <p:sp>
        <p:nvSpPr>
          <p:cNvPr id="16" name="Google Shape;395;p19">
            <a:extLst>
              <a:ext uri="{FF2B5EF4-FFF2-40B4-BE49-F238E27FC236}">
                <a16:creationId xmlns:a16="http://schemas.microsoft.com/office/drawing/2014/main" id="{5BC3BD9A-31E9-4463-B89F-E38E568D520A}"/>
              </a:ext>
            </a:extLst>
          </p:cNvPr>
          <p:cNvSpPr/>
          <p:nvPr/>
        </p:nvSpPr>
        <p:spPr>
          <a:xfrm>
            <a:off x="10914870" y="6341381"/>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s-AR" sz="1800" b="1" i="0" u="none" strike="noStrike" cap="none" dirty="0">
                <a:solidFill>
                  <a:srgbClr val="FFFFFF"/>
                </a:solidFill>
                <a:latin typeface="Century Gothic"/>
                <a:ea typeface="Century Gothic"/>
                <a:cs typeface="Century Gothic"/>
                <a:sym typeface="Century Gothic"/>
              </a:rPr>
              <a:t>INICIO</a:t>
            </a:r>
            <a:endParaRPr lang="es-AR" dirty="0"/>
          </a:p>
        </p:txBody>
      </p:sp>
      <p:pic>
        <p:nvPicPr>
          <p:cNvPr id="57" name="Picture 56" descr="A picture containing text, toy, doll&#10;&#10;Description automatically generated">
            <a:extLst>
              <a:ext uri="{FF2B5EF4-FFF2-40B4-BE49-F238E27FC236}">
                <a16:creationId xmlns:a16="http://schemas.microsoft.com/office/drawing/2014/main" id="{107B091C-9783-4ECA-BAC5-9EFE5268FEAF}"/>
              </a:ext>
            </a:extLst>
          </p:cNvPr>
          <p:cNvPicPr>
            <a:picLocks noChangeAspect="1"/>
          </p:cNvPicPr>
          <p:nvPr/>
        </p:nvPicPr>
        <p:blipFill>
          <a:blip r:embed="rId5"/>
          <a:stretch>
            <a:fillRect/>
          </a:stretch>
        </p:blipFill>
        <p:spPr>
          <a:xfrm>
            <a:off x="9353591" y="605690"/>
            <a:ext cx="1035991" cy="1967943"/>
          </a:xfrm>
          <a:prstGeom prst="rect">
            <a:avLst/>
          </a:prstGeom>
        </p:spPr>
      </p:pic>
      <p:pic>
        <p:nvPicPr>
          <p:cNvPr id="59" name="Picture 58">
            <a:extLst>
              <a:ext uri="{FF2B5EF4-FFF2-40B4-BE49-F238E27FC236}">
                <a16:creationId xmlns:a16="http://schemas.microsoft.com/office/drawing/2014/main" id="{6ED1C816-B1FF-408D-8EED-52E3081C9865}"/>
              </a:ext>
            </a:extLst>
          </p:cNvPr>
          <p:cNvPicPr>
            <a:picLocks noChangeAspect="1"/>
          </p:cNvPicPr>
          <p:nvPr/>
        </p:nvPicPr>
        <p:blipFill>
          <a:blip r:embed="rId6"/>
          <a:stretch>
            <a:fillRect/>
          </a:stretch>
        </p:blipFill>
        <p:spPr>
          <a:xfrm>
            <a:off x="340087" y="2163659"/>
            <a:ext cx="9352075" cy="6120914"/>
          </a:xfrm>
          <a:prstGeom prst="rect">
            <a:avLst/>
          </a:prstGeom>
        </p:spPr>
      </p:pic>
      <p:sp>
        <p:nvSpPr>
          <p:cNvPr id="60" name="TextBox 59">
            <a:extLst>
              <a:ext uri="{FF2B5EF4-FFF2-40B4-BE49-F238E27FC236}">
                <a16:creationId xmlns:a16="http://schemas.microsoft.com/office/drawing/2014/main" id="{74569FD3-DD45-4D8A-B30E-82E33D5029C6}"/>
              </a:ext>
            </a:extLst>
          </p:cNvPr>
          <p:cNvSpPr txBox="1"/>
          <p:nvPr/>
        </p:nvSpPr>
        <p:spPr>
          <a:xfrm>
            <a:off x="3414741" y="2424293"/>
            <a:ext cx="2066591" cy="646331"/>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nervioso</a:t>
            </a:r>
            <a:endParaRPr lang="en-GB" sz="3600" b="1" dirty="0">
              <a:solidFill>
                <a:srgbClr val="002060"/>
              </a:solidFill>
              <a:latin typeface="Century Gothic" panose="020B0502020202020204" pitchFamily="34" charset="0"/>
            </a:endParaRPr>
          </a:p>
        </p:txBody>
      </p:sp>
      <p:pic>
        <p:nvPicPr>
          <p:cNvPr id="61" name="Picture 60">
            <a:extLst>
              <a:ext uri="{FF2B5EF4-FFF2-40B4-BE49-F238E27FC236}">
                <a16:creationId xmlns:a16="http://schemas.microsoft.com/office/drawing/2014/main" id="{6B9A8D69-2DEC-4EF7-B5F1-D55C67B3910F}"/>
              </a:ext>
            </a:extLst>
          </p:cNvPr>
          <p:cNvPicPr>
            <a:picLocks noChangeAspect="1"/>
          </p:cNvPicPr>
          <p:nvPr/>
        </p:nvPicPr>
        <p:blipFill>
          <a:blip r:embed="rId7"/>
          <a:stretch>
            <a:fillRect/>
          </a:stretch>
        </p:blipFill>
        <p:spPr>
          <a:xfrm>
            <a:off x="3646342" y="2470711"/>
            <a:ext cx="1603387" cy="621846"/>
          </a:xfrm>
          <a:prstGeom prst="rect">
            <a:avLst/>
          </a:prstGeom>
        </p:spPr>
      </p:pic>
      <p:sp>
        <p:nvSpPr>
          <p:cNvPr id="62" name="TextBox 61">
            <a:extLst>
              <a:ext uri="{FF2B5EF4-FFF2-40B4-BE49-F238E27FC236}">
                <a16:creationId xmlns:a16="http://schemas.microsoft.com/office/drawing/2014/main" id="{36401F85-1D44-4CDB-A3E8-77ED232FF01E}"/>
              </a:ext>
            </a:extLst>
          </p:cNvPr>
          <p:cNvSpPr txBox="1"/>
          <p:nvPr/>
        </p:nvSpPr>
        <p:spPr>
          <a:xfrm>
            <a:off x="905001" y="2458676"/>
            <a:ext cx="2811078" cy="646331"/>
          </a:xfrm>
          <a:prstGeom prst="rect">
            <a:avLst/>
          </a:prstGeom>
          <a:noFill/>
        </p:spPr>
        <p:txBody>
          <a:bodyPr wrap="square">
            <a:spAutoFit/>
          </a:bodyPr>
          <a:lstStyle/>
          <a:p>
            <a:r>
              <a:rPr lang="en-GB" sz="3600" b="1" dirty="0" err="1">
                <a:solidFill>
                  <a:srgbClr val="002060"/>
                </a:solidFill>
                <a:latin typeface="Century Gothic" panose="020B0502020202020204" pitchFamily="34" charset="0"/>
              </a:rPr>
              <a:t>feliz</a:t>
            </a:r>
            <a:endParaRPr lang="en-GB" sz="3600" b="1" dirty="0">
              <a:solidFill>
                <a:srgbClr val="002060"/>
              </a:solidFill>
              <a:latin typeface="Century Gothic" panose="020B0502020202020204" pitchFamily="34" charset="0"/>
            </a:endParaRPr>
          </a:p>
        </p:txBody>
      </p:sp>
      <p:sp>
        <p:nvSpPr>
          <p:cNvPr id="63" name="TextBox 62">
            <a:extLst>
              <a:ext uri="{FF2B5EF4-FFF2-40B4-BE49-F238E27FC236}">
                <a16:creationId xmlns:a16="http://schemas.microsoft.com/office/drawing/2014/main" id="{F16F36AE-D1D3-45E1-9BE6-8573E120256B}"/>
              </a:ext>
            </a:extLst>
          </p:cNvPr>
          <p:cNvSpPr txBox="1"/>
          <p:nvPr/>
        </p:nvSpPr>
        <p:spPr>
          <a:xfrm>
            <a:off x="6288911" y="2516986"/>
            <a:ext cx="3409648" cy="646331"/>
          </a:xfrm>
          <a:prstGeom prst="rect">
            <a:avLst/>
          </a:prstGeom>
          <a:noFill/>
        </p:spPr>
        <p:txBody>
          <a:bodyPr wrap="square">
            <a:spAutoFit/>
          </a:bodyPr>
          <a:lstStyle/>
          <a:p>
            <a:r>
              <a:rPr lang="en-GB" sz="3600" b="1" dirty="0" err="1">
                <a:solidFill>
                  <a:srgbClr val="002060"/>
                </a:solidFill>
                <a:latin typeface="Century Gothic" panose="020B0502020202020204" pitchFamily="34" charset="0"/>
              </a:rPr>
              <a:t>elegante</a:t>
            </a:r>
            <a:endParaRPr lang="en-GB" sz="3600" b="1" dirty="0"/>
          </a:p>
        </p:txBody>
      </p:sp>
      <p:sp>
        <p:nvSpPr>
          <p:cNvPr id="64" name="TextBox 63">
            <a:extLst>
              <a:ext uri="{FF2B5EF4-FFF2-40B4-BE49-F238E27FC236}">
                <a16:creationId xmlns:a16="http://schemas.microsoft.com/office/drawing/2014/main" id="{AA4140CD-2FA2-464E-8083-7A6E3374CA51}"/>
              </a:ext>
            </a:extLst>
          </p:cNvPr>
          <p:cNvSpPr txBox="1"/>
          <p:nvPr/>
        </p:nvSpPr>
        <p:spPr>
          <a:xfrm>
            <a:off x="789850" y="3820684"/>
            <a:ext cx="2552497" cy="646331"/>
          </a:xfrm>
          <a:prstGeom prst="rect">
            <a:avLst/>
          </a:prstGeom>
          <a:noFill/>
        </p:spPr>
        <p:txBody>
          <a:bodyPr wrap="square">
            <a:spAutoFit/>
          </a:bodyPr>
          <a:lstStyle/>
          <a:p>
            <a:r>
              <a:rPr lang="en-GB" sz="3600" b="1" dirty="0" err="1">
                <a:solidFill>
                  <a:srgbClr val="002060"/>
                </a:solidFill>
                <a:latin typeface="Century Gothic" panose="020B0502020202020204" pitchFamily="34" charset="0"/>
              </a:rPr>
              <a:t>rápido</a:t>
            </a:r>
            <a:endParaRPr lang="en-GB" sz="3600" b="1" dirty="0">
              <a:solidFill>
                <a:srgbClr val="002060"/>
              </a:solidFill>
              <a:latin typeface="Century Gothic" panose="020B0502020202020204" pitchFamily="34" charset="0"/>
            </a:endParaRPr>
          </a:p>
        </p:txBody>
      </p:sp>
      <p:sp>
        <p:nvSpPr>
          <p:cNvPr id="65" name="TextBox 64">
            <a:extLst>
              <a:ext uri="{FF2B5EF4-FFF2-40B4-BE49-F238E27FC236}">
                <a16:creationId xmlns:a16="http://schemas.microsoft.com/office/drawing/2014/main" id="{841CF233-7E02-4D52-A671-43ADEEB2C363}"/>
              </a:ext>
            </a:extLst>
          </p:cNvPr>
          <p:cNvSpPr txBox="1"/>
          <p:nvPr/>
        </p:nvSpPr>
        <p:spPr>
          <a:xfrm>
            <a:off x="3410317" y="3864083"/>
            <a:ext cx="178627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lento</a:t>
            </a:r>
            <a:endParaRPr lang="en-GB" sz="3600" b="1" dirty="0"/>
          </a:p>
        </p:txBody>
      </p:sp>
      <p:sp>
        <p:nvSpPr>
          <p:cNvPr id="66" name="TextBox 65">
            <a:extLst>
              <a:ext uri="{FF2B5EF4-FFF2-40B4-BE49-F238E27FC236}">
                <a16:creationId xmlns:a16="http://schemas.microsoft.com/office/drawing/2014/main" id="{23F3931E-378F-4580-96F3-35A50B1AB46B}"/>
              </a:ext>
            </a:extLst>
          </p:cNvPr>
          <p:cNvSpPr txBox="1"/>
          <p:nvPr/>
        </p:nvSpPr>
        <p:spPr>
          <a:xfrm>
            <a:off x="3345328" y="5377333"/>
            <a:ext cx="1730361"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serio</a:t>
            </a:r>
            <a:endParaRPr lang="en-GB" sz="3600" b="1" dirty="0"/>
          </a:p>
        </p:txBody>
      </p:sp>
      <p:sp>
        <p:nvSpPr>
          <p:cNvPr id="67" name="TextBox 66">
            <a:extLst>
              <a:ext uri="{FF2B5EF4-FFF2-40B4-BE49-F238E27FC236}">
                <a16:creationId xmlns:a16="http://schemas.microsoft.com/office/drawing/2014/main" id="{F7EF397C-C425-4173-922C-9C268ABAE017}"/>
              </a:ext>
            </a:extLst>
          </p:cNvPr>
          <p:cNvSpPr txBox="1"/>
          <p:nvPr/>
        </p:nvSpPr>
        <p:spPr>
          <a:xfrm>
            <a:off x="637524" y="5224116"/>
            <a:ext cx="7540170" cy="646331"/>
          </a:xfrm>
          <a:prstGeom prst="rect">
            <a:avLst/>
          </a:prstGeom>
          <a:noFill/>
        </p:spPr>
        <p:txBody>
          <a:bodyPr wrap="square">
            <a:spAutoFit/>
          </a:bodyPr>
          <a:lstStyle/>
          <a:p>
            <a:r>
              <a:rPr lang="en-GB" sz="3600" b="1" dirty="0" err="1">
                <a:solidFill>
                  <a:srgbClr val="002060"/>
                </a:solidFill>
                <a:latin typeface="Century Gothic" panose="020B0502020202020204" pitchFamily="34" charset="0"/>
              </a:rPr>
              <a:t>tranquilo</a:t>
            </a:r>
            <a:endParaRPr lang="en-GB" sz="3600" b="1" dirty="0"/>
          </a:p>
        </p:txBody>
      </p:sp>
      <p:sp>
        <p:nvSpPr>
          <p:cNvPr id="68" name="TextBox 67">
            <a:extLst>
              <a:ext uri="{FF2B5EF4-FFF2-40B4-BE49-F238E27FC236}">
                <a16:creationId xmlns:a16="http://schemas.microsoft.com/office/drawing/2014/main" id="{47DE37EA-C253-4A00-A4D8-B8A20D56360B}"/>
              </a:ext>
            </a:extLst>
          </p:cNvPr>
          <p:cNvSpPr txBox="1"/>
          <p:nvPr/>
        </p:nvSpPr>
        <p:spPr>
          <a:xfrm>
            <a:off x="5870904" y="5500995"/>
            <a:ext cx="2482576" cy="646331"/>
          </a:xfrm>
          <a:prstGeom prst="rect">
            <a:avLst/>
          </a:prstGeom>
          <a:noFill/>
        </p:spPr>
        <p:txBody>
          <a:bodyPr wrap="square">
            <a:spAutoFit/>
          </a:bodyPr>
          <a:lstStyle/>
          <a:p>
            <a:r>
              <a:rPr lang="en-GB" sz="3600" b="1" dirty="0" err="1">
                <a:solidFill>
                  <a:srgbClr val="002060"/>
                </a:solidFill>
                <a:latin typeface="Century Gothic" panose="020B0502020202020204" pitchFamily="34" charset="0"/>
              </a:rPr>
              <a:t>contento</a:t>
            </a:r>
            <a:endParaRPr lang="en-GB" sz="3600" b="1" dirty="0">
              <a:solidFill>
                <a:srgbClr val="002060"/>
              </a:solidFill>
              <a:latin typeface="Century Gothic" panose="020B0502020202020204" pitchFamily="34" charset="0"/>
            </a:endParaRPr>
          </a:p>
        </p:txBody>
      </p:sp>
      <p:pic>
        <p:nvPicPr>
          <p:cNvPr id="69" name="Picture 68">
            <a:extLst>
              <a:ext uri="{FF2B5EF4-FFF2-40B4-BE49-F238E27FC236}">
                <a16:creationId xmlns:a16="http://schemas.microsoft.com/office/drawing/2014/main" id="{6F0D6817-A854-43F9-8162-344D9775DCE4}"/>
              </a:ext>
            </a:extLst>
          </p:cNvPr>
          <p:cNvPicPr>
            <a:picLocks noChangeAspect="1"/>
          </p:cNvPicPr>
          <p:nvPr/>
        </p:nvPicPr>
        <p:blipFill>
          <a:blip r:embed="rId7"/>
          <a:stretch>
            <a:fillRect/>
          </a:stretch>
        </p:blipFill>
        <p:spPr>
          <a:xfrm>
            <a:off x="934060" y="3874868"/>
            <a:ext cx="1603387" cy="621846"/>
          </a:xfrm>
          <a:prstGeom prst="rect">
            <a:avLst/>
          </a:prstGeom>
        </p:spPr>
      </p:pic>
      <p:pic>
        <p:nvPicPr>
          <p:cNvPr id="71" name="Picture 70">
            <a:extLst>
              <a:ext uri="{FF2B5EF4-FFF2-40B4-BE49-F238E27FC236}">
                <a16:creationId xmlns:a16="http://schemas.microsoft.com/office/drawing/2014/main" id="{6E498676-B3AE-48EA-B431-ED5D9B9E8973}"/>
              </a:ext>
            </a:extLst>
          </p:cNvPr>
          <p:cNvPicPr>
            <a:picLocks noChangeAspect="1"/>
          </p:cNvPicPr>
          <p:nvPr/>
        </p:nvPicPr>
        <p:blipFill>
          <a:blip r:embed="rId7"/>
          <a:stretch>
            <a:fillRect/>
          </a:stretch>
        </p:blipFill>
        <p:spPr>
          <a:xfrm>
            <a:off x="934060" y="5239622"/>
            <a:ext cx="1666520" cy="646331"/>
          </a:xfrm>
          <a:prstGeom prst="rect">
            <a:avLst/>
          </a:prstGeom>
        </p:spPr>
      </p:pic>
      <p:pic>
        <p:nvPicPr>
          <p:cNvPr id="72" name="Picture 71">
            <a:extLst>
              <a:ext uri="{FF2B5EF4-FFF2-40B4-BE49-F238E27FC236}">
                <a16:creationId xmlns:a16="http://schemas.microsoft.com/office/drawing/2014/main" id="{E0955E3C-1A66-4FC2-88C6-E2E5E22C614C}"/>
              </a:ext>
            </a:extLst>
          </p:cNvPr>
          <p:cNvPicPr>
            <a:picLocks noChangeAspect="1"/>
          </p:cNvPicPr>
          <p:nvPr/>
        </p:nvPicPr>
        <p:blipFill>
          <a:blip r:embed="rId7"/>
          <a:stretch>
            <a:fillRect/>
          </a:stretch>
        </p:blipFill>
        <p:spPr>
          <a:xfrm>
            <a:off x="6439808" y="5526977"/>
            <a:ext cx="1666520" cy="583018"/>
          </a:xfrm>
          <a:prstGeom prst="rect">
            <a:avLst/>
          </a:prstGeom>
        </p:spPr>
      </p:pic>
      <p:pic>
        <p:nvPicPr>
          <p:cNvPr id="73" name="Picture 72">
            <a:extLst>
              <a:ext uri="{FF2B5EF4-FFF2-40B4-BE49-F238E27FC236}">
                <a16:creationId xmlns:a16="http://schemas.microsoft.com/office/drawing/2014/main" id="{2C299E45-8389-4B65-9BF8-E361722FAA97}"/>
              </a:ext>
            </a:extLst>
          </p:cNvPr>
          <p:cNvPicPr>
            <a:picLocks noChangeAspect="1"/>
          </p:cNvPicPr>
          <p:nvPr/>
        </p:nvPicPr>
        <p:blipFill>
          <a:blip r:embed="rId7"/>
          <a:stretch>
            <a:fillRect/>
          </a:stretch>
        </p:blipFill>
        <p:spPr>
          <a:xfrm>
            <a:off x="3815087" y="3816536"/>
            <a:ext cx="1666520" cy="646331"/>
          </a:xfrm>
          <a:prstGeom prst="rect">
            <a:avLst/>
          </a:prstGeom>
        </p:spPr>
      </p:pic>
      <p:pic>
        <p:nvPicPr>
          <p:cNvPr id="74" name="Picture 73">
            <a:extLst>
              <a:ext uri="{FF2B5EF4-FFF2-40B4-BE49-F238E27FC236}">
                <a16:creationId xmlns:a16="http://schemas.microsoft.com/office/drawing/2014/main" id="{E8665795-65D6-492E-B0BC-9903E635DA4C}"/>
              </a:ext>
            </a:extLst>
          </p:cNvPr>
          <p:cNvPicPr>
            <a:picLocks noChangeAspect="1"/>
          </p:cNvPicPr>
          <p:nvPr/>
        </p:nvPicPr>
        <p:blipFill>
          <a:blip r:embed="rId7"/>
          <a:stretch>
            <a:fillRect/>
          </a:stretch>
        </p:blipFill>
        <p:spPr>
          <a:xfrm>
            <a:off x="3578385" y="5361827"/>
            <a:ext cx="1666520" cy="646331"/>
          </a:xfrm>
          <a:prstGeom prst="rect">
            <a:avLst/>
          </a:prstGeom>
        </p:spPr>
      </p:pic>
      <p:pic>
        <p:nvPicPr>
          <p:cNvPr id="75" name="Picture 74">
            <a:extLst>
              <a:ext uri="{FF2B5EF4-FFF2-40B4-BE49-F238E27FC236}">
                <a16:creationId xmlns:a16="http://schemas.microsoft.com/office/drawing/2014/main" id="{143B6ED7-40C2-4E36-8C9C-88963B0BC192}"/>
              </a:ext>
            </a:extLst>
          </p:cNvPr>
          <p:cNvPicPr>
            <a:picLocks noChangeAspect="1"/>
          </p:cNvPicPr>
          <p:nvPr/>
        </p:nvPicPr>
        <p:blipFill>
          <a:blip r:embed="rId7"/>
          <a:stretch>
            <a:fillRect/>
          </a:stretch>
        </p:blipFill>
        <p:spPr>
          <a:xfrm>
            <a:off x="985406" y="2520394"/>
            <a:ext cx="1666520" cy="646331"/>
          </a:xfrm>
          <a:prstGeom prst="rect">
            <a:avLst/>
          </a:prstGeom>
        </p:spPr>
      </p:pic>
      <p:pic>
        <p:nvPicPr>
          <p:cNvPr id="76" name="Picture 75">
            <a:extLst>
              <a:ext uri="{FF2B5EF4-FFF2-40B4-BE49-F238E27FC236}">
                <a16:creationId xmlns:a16="http://schemas.microsoft.com/office/drawing/2014/main" id="{3A1EB003-B1C9-4C85-99BC-C8D455D18C6E}"/>
              </a:ext>
            </a:extLst>
          </p:cNvPr>
          <p:cNvPicPr>
            <a:picLocks noChangeAspect="1"/>
          </p:cNvPicPr>
          <p:nvPr/>
        </p:nvPicPr>
        <p:blipFill>
          <a:blip r:embed="rId7"/>
          <a:stretch>
            <a:fillRect/>
          </a:stretch>
        </p:blipFill>
        <p:spPr>
          <a:xfrm>
            <a:off x="6115883" y="2532374"/>
            <a:ext cx="1666520" cy="646331"/>
          </a:xfrm>
          <a:prstGeom prst="rect">
            <a:avLst/>
          </a:prstGeom>
        </p:spPr>
      </p:pic>
      <p:sp>
        <p:nvSpPr>
          <p:cNvPr id="78" name="TextBox 77">
            <a:extLst>
              <a:ext uri="{FF2B5EF4-FFF2-40B4-BE49-F238E27FC236}">
                <a16:creationId xmlns:a16="http://schemas.microsoft.com/office/drawing/2014/main" id="{731B886F-EBC7-4B7B-8AFC-0E274391F7DA}"/>
              </a:ext>
            </a:extLst>
          </p:cNvPr>
          <p:cNvSpPr txBox="1"/>
          <p:nvPr/>
        </p:nvSpPr>
        <p:spPr>
          <a:xfrm>
            <a:off x="6078592" y="2910330"/>
            <a:ext cx="1744388"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elegant</a:t>
            </a:r>
          </a:p>
        </p:txBody>
      </p:sp>
      <p:sp>
        <p:nvSpPr>
          <p:cNvPr id="79" name="TextBox 78">
            <a:extLst>
              <a:ext uri="{FF2B5EF4-FFF2-40B4-BE49-F238E27FC236}">
                <a16:creationId xmlns:a16="http://schemas.microsoft.com/office/drawing/2014/main" id="{113450F0-33BC-47BC-9841-D1DD886B96AC}"/>
              </a:ext>
            </a:extLst>
          </p:cNvPr>
          <p:cNvSpPr txBox="1"/>
          <p:nvPr/>
        </p:nvSpPr>
        <p:spPr>
          <a:xfrm>
            <a:off x="6003908" y="5928861"/>
            <a:ext cx="1765227"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content</a:t>
            </a:r>
          </a:p>
        </p:txBody>
      </p:sp>
      <p:sp>
        <p:nvSpPr>
          <p:cNvPr id="80" name="TextBox 79">
            <a:extLst>
              <a:ext uri="{FF2B5EF4-FFF2-40B4-BE49-F238E27FC236}">
                <a16:creationId xmlns:a16="http://schemas.microsoft.com/office/drawing/2014/main" id="{E2C4DD09-CD3B-4A62-885F-4840C6B9D637}"/>
              </a:ext>
            </a:extLst>
          </p:cNvPr>
          <p:cNvSpPr txBox="1"/>
          <p:nvPr/>
        </p:nvSpPr>
        <p:spPr>
          <a:xfrm>
            <a:off x="6147481" y="4506012"/>
            <a:ext cx="1584088"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curious</a:t>
            </a:r>
          </a:p>
        </p:txBody>
      </p:sp>
      <p:sp>
        <p:nvSpPr>
          <p:cNvPr id="81" name="TextBox 80">
            <a:extLst>
              <a:ext uri="{FF2B5EF4-FFF2-40B4-BE49-F238E27FC236}">
                <a16:creationId xmlns:a16="http://schemas.microsoft.com/office/drawing/2014/main" id="{028A0B84-0CEB-42BC-B764-7D6BF6AC2A84}"/>
              </a:ext>
            </a:extLst>
          </p:cNvPr>
          <p:cNvSpPr txBox="1"/>
          <p:nvPr/>
        </p:nvSpPr>
        <p:spPr>
          <a:xfrm>
            <a:off x="3520364" y="2906494"/>
            <a:ext cx="1729961"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nervous</a:t>
            </a:r>
          </a:p>
        </p:txBody>
      </p:sp>
      <p:sp>
        <p:nvSpPr>
          <p:cNvPr id="82" name="TextBox 81">
            <a:extLst>
              <a:ext uri="{FF2B5EF4-FFF2-40B4-BE49-F238E27FC236}">
                <a16:creationId xmlns:a16="http://schemas.microsoft.com/office/drawing/2014/main" id="{E78BD020-41F0-4CA4-BD5F-03AA118D80E1}"/>
              </a:ext>
            </a:extLst>
          </p:cNvPr>
          <p:cNvSpPr txBox="1"/>
          <p:nvPr/>
        </p:nvSpPr>
        <p:spPr>
          <a:xfrm>
            <a:off x="3572111" y="4233506"/>
            <a:ext cx="1035861"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slow</a:t>
            </a:r>
          </a:p>
        </p:txBody>
      </p:sp>
      <p:sp>
        <p:nvSpPr>
          <p:cNvPr id="83" name="TextBox 82">
            <a:extLst>
              <a:ext uri="{FF2B5EF4-FFF2-40B4-BE49-F238E27FC236}">
                <a16:creationId xmlns:a16="http://schemas.microsoft.com/office/drawing/2014/main" id="{7F33075B-64E5-47BE-AC9B-447DF1C44BCB}"/>
              </a:ext>
            </a:extLst>
          </p:cNvPr>
          <p:cNvSpPr txBox="1"/>
          <p:nvPr/>
        </p:nvSpPr>
        <p:spPr>
          <a:xfrm>
            <a:off x="1162169" y="4306443"/>
            <a:ext cx="891591"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fast</a:t>
            </a:r>
          </a:p>
        </p:txBody>
      </p:sp>
      <p:sp>
        <p:nvSpPr>
          <p:cNvPr id="84" name="TextBox 83">
            <a:extLst>
              <a:ext uri="{FF2B5EF4-FFF2-40B4-BE49-F238E27FC236}">
                <a16:creationId xmlns:a16="http://schemas.microsoft.com/office/drawing/2014/main" id="{4D153332-934E-4C0D-A788-DAF60BABD011}"/>
              </a:ext>
            </a:extLst>
          </p:cNvPr>
          <p:cNvSpPr txBox="1"/>
          <p:nvPr/>
        </p:nvSpPr>
        <p:spPr>
          <a:xfrm>
            <a:off x="832502" y="2906160"/>
            <a:ext cx="149592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happy</a:t>
            </a:r>
          </a:p>
        </p:txBody>
      </p:sp>
      <p:sp>
        <p:nvSpPr>
          <p:cNvPr id="85" name="TextBox 84">
            <a:extLst>
              <a:ext uri="{FF2B5EF4-FFF2-40B4-BE49-F238E27FC236}">
                <a16:creationId xmlns:a16="http://schemas.microsoft.com/office/drawing/2014/main" id="{788A3DBF-A271-4F52-8D56-70B0ABBD0503}"/>
              </a:ext>
            </a:extLst>
          </p:cNvPr>
          <p:cNvSpPr txBox="1"/>
          <p:nvPr/>
        </p:nvSpPr>
        <p:spPr>
          <a:xfrm>
            <a:off x="879769" y="5651247"/>
            <a:ext cx="1202573"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quiet</a:t>
            </a:r>
          </a:p>
        </p:txBody>
      </p:sp>
      <p:sp>
        <p:nvSpPr>
          <p:cNvPr id="86" name="TextBox 85">
            <a:extLst>
              <a:ext uri="{FF2B5EF4-FFF2-40B4-BE49-F238E27FC236}">
                <a16:creationId xmlns:a16="http://schemas.microsoft.com/office/drawing/2014/main" id="{983464C8-8468-4E57-8724-0C5081035194}"/>
              </a:ext>
            </a:extLst>
          </p:cNvPr>
          <p:cNvSpPr txBox="1"/>
          <p:nvPr/>
        </p:nvSpPr>
        <p:spPr>
          <a:xfrm>
            <a:off x="3356664" y="5838693"/>
            <a:ext cx="1492716"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serious</a:t>
            </a:r>
          </a:p>
        </p:txBody>
      </p:sp>
      <p:sp>
        <p:nvSpPr>
          <p:cNvPr id="87" name="TextBox 86">
            <a:extLst>
              <a:ext uri="{FF2B5EF4-FFF2-40B4-BE49-F238E27FC236}">
                <a16:creationId xmlns:a16="http://schemas.microsoft.com/office/drawing/2014/main" id="{5B68BB28-C4A6-4BFE-A51D-536968DEE459}"/>
              </a:ext>
            </a:extLst>
          </p:cNvPr>
          <p:cNvSpPr txBox="1"/>
          <p:nvPr/>
        </p:nvSpPr>
        <p:spPr>
          <a:xfrm>
            <a:off x="6115882" y="3941945"/>
            <a:ext cx="2061811"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curioso</a:t>
            </a:r>
            <a:endParaRPr lang="en-GB" sz="3600" b="1" dirty="0"/>
          </a:p>
        </p:txBody>
      </p:sp>
      <p:pic>
        <p:nvPicPr>
          <p:cNvPr id="70" name="Picture 69">
            <a:extLst>
              <a:ext uri="{FF2B5EF4-FFF2-40B4-BE49-F238E27FC236}">
                <a16:creationId xmlns:a16="http://schemas.microsoft.com/office/drawing/2014/main" id="{AED1DDC3-E134-4F3F-B729-B5999BE96491}"/>
              </a:ext>
            </a:extLst>
          </p:cNvPr>
          <p:cNvPicPr>
            <a:picLocks noChangeAspect="1"/>
          </p:cNvPicPr>
          <p:nvPr/>
        </p:nvPicPr>
        <p:blipFill>
          <a:blip r:embed="rId7"/>
          <a:stretch>
            <a:fillRect/>
          </a:stretch>
        </p:blipFill>
        <p:spPr>
          <a:xfrm>
            <a:off x="6228377" y="3979929"/>
            <a:ext cx="1666520" cy="646331"/>
          </a:xfrm>
          <a:prstGeom prst="rect">
            <a:avLst/>
          </a:prstGeom>
        </p:spPr>
      </p:pic>
      <p:pic>
        <p:nvPicPr>
          <p:cNvPr id="3" name="Graphic 2" descr="Teacher">
            <a:extLst>
              <a:ext uri="{FF2B5EF4-FFF2-40B4-BE49-F238E27FC236}">
                <a16:creationId xmlns:a16="http://schemas.microsoft.com/office/drawing/2014/main" id="{4C652F73-DE60-7392-F0CD-5AF2E2C52A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579" y="1110193"/>
            <a:ext cx="914400" cy="914400"/>
          </a:xfrm>
          <a:prstGeom prst="rect">
            <a:avLst/>
          </a:prstGeom>
        </p:spPr>
      </p:pic>
      <p:sp>
        <p:nvSpPr>
          <p:cNvPr id="4" name="Speech Bubble: Rectangle with Corners Rounded 3">
            <a:extLst>
              <a:ext uri="{FF2B5EF4-FFF2-40B4-BE49-F238E27FC236}">
                <a16:creationId xmlns:a16="http://schemas.microsoft.com/office/drawing/2014/main" id="{C03EEF64-7FF3-A9EF-9E92-905458C8FFD4}"/>
              </a:ext>
            </a:extLst>
          </p:cNvPr>
          <p:cNvSpPr/>
          <p:nvPr/>
        </p:nvSpPr>
        <p:spPr>
          <a:xfrm>
            <a:off x="1162170" y="1276297"/>
            <a:ext cx="3197560" cy="634311"/>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en español.</a:t>
            </a:r>
            <a:endParaRPr lang="en-GB" sz="2800" dirty="0">
              <a:solidFill>
                <a:schemeClr val="bg1"/>
              </a:solidFill>
            </a:endParaRPr>
          </a:p>
        </p:txBody>
      </p:sp>
      <p:pic>
        <p:nvPicPr>
          <p:cNvPr id="58" name="Picture 2" descr="Cup, Teacup, Tea, Hot, Porcelain, Steam">
            <a:extLst>
              <a:ext uri="{FF2B5EF4-FFF2-40B4-BE49-F238E27FC236}">
                <a16:creationId xmlns:a16="http://schemas.microsoft.com/office/drawing/2014/main" id="{70F4811C-FE43-4201-B36C-B43B4EA339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42399" y="1942948"/>
            <a:ext cx="926685" cy="80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752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9000"/>
                                        <p:tgtEl>
                                          <p:spTgt spid="7"/>
                                        </p:tgtEl>
                                        <p:attrNameLst>
                                          <p:attrName>ppt_y</p:attrName>
                                        </p:attrNameLst>
                                      </p:cBhvr>
                                      <p:tavLst>
                                        <p:tav tm="0">
                                          <p:val>
                                            <p:strVal val="#ppt_y"/>
                                          </p:val>
                                        </p:tav>
                                        <p:tav tm="100000">
                                          <p:val>
                                            <p:strVal val="#ppt_y+#ppt_h*1.125000"/>
                                          </p:val>
                                        </p:tav>
                                      </p:tavLst>
                                    </p:anim>
                                    <p:animEffect transition="out" filter="wipe(down)">
                                      <p:cBhvr>
                                        <p:cTn id="7" dur="59000"/>
                                        <p:tgtEl>
                                          <p:spTgt spid="7"/>
                                        </p:tgtEl>
                                      </p:cBhvr>
                                    </p:animEffect>
                                    <p:set>
                                      <p:cBhvr>
                                        <p:cTn id="8" dur="1" fill="hold">
                                          <p:stCondLst>
                                            <p:cond delay="58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7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75"/>
                                        </p:tgtEl>
                                        <p:attrNameLst>
                                          <p:attrName>ppt_x</p:attrName>
                                        </p:attrNameLst>
                                      </p:cBhvr>
                                      <p:tavLst>
                                        <p:tav tm="0">
                                          <p:val>
                                            <p:strVal val="ppt_x"/>
                                          </p:val>
                                        </p:tav>
                                        <p:tav tm="100000">
                                          <p:val>
                                            <p:strVal val="ppt_x"/>
                                          </p:val>
                                        </p:tav>
                                      </p:tavLst>
                                    </p:anim>
                                    <p:anim calcmode="lin" valueType="num">
                                      <p:cBhvr additive="base">
                                        <p:cTn id="14" dur="500"/>
                                        <p:tgtEl>
                                          <p:spTgt spid="75"/>
                                        </p:tgtEl>
                                        <p:attrNameLst>
                                          <p:attrName>ppt_y</p:attrName>
                                        </p:attrNameLst>
                                      </p:cBhvr>
                                      <p:tavLst>
                                        <p:tav tm="0">
                                          <p:val>
                                            <p:strVal val="ppt_y"/>
                                          </p:val>
                                        </p:tav>
                                        <p:tav tm="100000">
                                          <p:val>
                                            <p:strVal val="1+ppt_h/2"/>
                                          </p:val>
                                        </p:tav>
                                      </p:tavLst>
                                    </p:anim>
                                    <p:set>
                                      <p:cBhvr>
                                        <p:cTn id="15"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6" restart="whenNotActive" fill="hold" evtFilter="cancelBubble" nodeType="interactiveSeq">
                <p:stCondLst>
                  <p:cond evt="onClick" delay="0">
                    <p:tgtEl>
                      <p:spTgt spid="61"/>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61"/>
                                        </p:tgtEl>
                                        <p:attrNameLst>
                                          <p:attrName>ppt_x</p:attrName>
                                        </p:attrNameLst>
                                      </p:cBhvr>
                                      <p:tavLst>
                                        <p:tav tm="0">
                                          <p:val>
                                            <p:strVal val="ppt_x"/>
                                          </p:val>
                                        </p:tav>
                                        <p:tav tm="100000">
                                          <p:val>
                                            <p:strVal val="ppt_x"/>
                                          </p:val>
                                        </p:tav>
                                      </p:tavLst>
                                    </p:anim>
                                    <p:anim calcmode="lin" valueType="num">
                                      <p:cBhvr additive="base">
                                        <p:cTn id="21" dur="500"/>
                                        <p:tgtEl>
                                          <p:spTgt spid="61"/>
                                        </p:tgtEl>
                                        <p:attrNameLst>
                                          <p:attrName>ppt_y</p:attrName>
                                        </p:attrNameLst>
                                      </p:cBhvr>
                                      <p:tavLst>
                                        <p:tav tm="0">
                                          <p:val>
                                            <p:strVal val="ppt_y"/>
                                          </p:val>
                                        </p:tav>
                                        <p:tav tm="100000">
                                          <p:val>
                                            <p:strVal val="1+ppt_h/2"/>
                                          </p:val>
                                        </p:tav>
                                      </p:tavLst>
                                    </p:anim>
                                    <p:set>
                                      <p:cBhvr>
                                        <p:cTn id="2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3" restart="whenNotActive" fill="hold" evtFilter="cancelBubble" nodeType="interactiveSeq">
                <p:stCondLst>
                  <p:cond evt="onClick" delay="0">
                    <p:tgtEl>
                      <p:spTgt spid="7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76"/>
                                        </p:tgtEl>
                                        <p:attrNameLst>
                                          <p:attrName>ppt_x</p:attrName>
                                        </p:attrNameLst>
                                      </p:cBhvr>
                                      <p:tavLst>
                                        <p:tav tm="0">
                                          <p:val>
                                            <p:strVal val="ppt_x"/>
                                          </p:val>
                                        </p:tav>
                                        <p:tav tm="100000">
                                          <p:val>
                                            <p:strVal val="ppt_x"/>
                                          </p:val>
                                        </p:tav>
                                      </p:tavLst>
                                    </p:anim>
                                    <p:anim calcmode="lin" valueType="num">
                                      <p:cBhvr additive="base">
                                        <p:cTn id="28" dur="500"/>
                                        <p:tgtEl>
                                          <p:spTgt spid="76"/>
                                        </p:tgtEl>
                                        <p:attrNameLst>
                                          <p:attrName>ppt_y</p:attrName>
                                        </p:attrNameLst>
                                      </p:cBhvr>
                                      <p:tavLst>
                                        <p:tav tm="0">
                                          <p:val>
                                            <p:strVal val="ppt_y"/>
                                          </p:val>
                                        </p:tav>
                                        <p:tav tm="100000">
                                          <p:val>
                                            <p:strVal val="1+ppt_h/2"/>
                                          </p:val>
                                        </p:tav>
                                      </p:tavLst>
                                    </p:anim>
                                    <p:set>
                                      <p:cBhvr>
                                        <p:cTn id="29"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30" restart="whenNotActive" fill="hold" evtFilter="cancelBubble" nodeType="interactiveSeq">
                <p:stCondLst>
                  <p:cond evt="onClick" delay="0">
                    <p:tgtEl>
                      <p:spTgt spid="69"/>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69"/>
                                        </p:tgtEl>
                                        <p:attrNameLst>
                                          <p:attrName>ppt_x</p:attrName>
                                        </p:attrNameLst>
                                      </p:cBhvr>
                                      <p:tavLst>
                                        <p:tav tm="0">
                                          <p:val>
                                            <p:strVal val="ppt_x"/>
                                          </p:val>
                                        </p:tav>
                                        <p:tav tm="100000">
                                          <p:val>
                                            <p:strVal val="ppt_x"/>
                                          </p:val>
                                        </p:tav>
                                      </p:tavLst>
                                    </p:anim>
                                    <p:anim calcmode="lin" valueType="num">
                                      <p:cBhvr additive="base">
                                        <p:cTn id="35" dur="500"/>
                                        <p:tgtEl>
                                          <p:spTgt spid="69"/>
                                        </p:tgtEl>
                                        <p:attrNameLst>
                                          <p:attrName>ppt_y</p:attrName>
                                        </p:attrNameLst>
                                      </p:cBhvr>
                                      <p:tavLst>
                                        <p:tav tm="0">
                                          <p:val>
                                            <p:strVal val="ppt_y"/>
                                          </p:val>
                                        </p:tav>
                                        <p:tav tm="100000">
                                          <p:val>
                                            <p:strVal val="1+ppt_h/2"/>
                                          </p:val>
                                        </p:tav>
                                      </p:tavLst>
                                    </p:anim>
                                    <p:set>
                                      <p:cBhvr>
                                        <p:cTn id="36"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37" restart="whenNotActive" fill="hold" evtFilter="cancelBubble" nodeType="interactiveSeq">
                <p:stCondLst>
                  <p:cond evt="onClick" delay="0">
                    <p:tgtEl>
                      <p:spTgt spid="73"/>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73"/>
                                        </p:tgtEl>
                                        <p:attrNameLst>
                                          <p:attrName>ppt_x</p:attrName>
                                        </p:attrNameLst>
                                      </p:cBhvr>
                                      <p:tavLst>
                                        <p:tav tm="0">
                                          <p:val>
                                            <p:strVal val="ppt_x"/>
                                          </p:val>
                                        </p:tav>
                                        <p:tav tm="100000">
                                          <p:val>
                                            <p:strVal val="ppt_x"/>
                                          </p:val>
                                        </p:tav>
                                      </p:tavLst>
                                    </p:anim>
                                    <p:anim calcmode="lin" valueType="num">
                                      <p:cBhvr additive="base">
                                        <p:cTn id="42" dur="500"/>
                                        <p:tgtEl>
                                          <p:spTgt spid="73"/>
                                        </p:tgtEl>
                                        <p:attrNameLst>
                                          <p:attrName>ppt_y</p:attrName>
                                        </p:attrNameLst>
                                      </p:cBhvr>
                                      <p:tavLst>
                                        <p:tav tm="0">
                                          <p:val>
                                            <p:strVal val="ppt_y"/>
                                          </p:val>
                                        </p:tav>
                                        <p:tav tm="100000">
                                          <p:val>
                                            <p:strVal val="1+ppt_h/2"/>
                                          </p:val>
                                        </p:tav>
                                      </p:tavLst>
                                    </p:anim>
                                    <p:set>
                                      <p:cBhvr>
                                        <p:cTn id="43"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4" restart="whenNotActive" fill="hold" evtFilter="cancelBubble" nodeType="interactiveSeq">
                <p:stCondLst>
                  <p:cond evt="onClick" delay="0">
                    <p:tgtEl>
                      <p:spTgt spid="70"/>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70"/>
                                        </p:tgtEl>
                                        <p:attrNameLst>
                                          <p:attrName>ppt_x</p:attrName>
                                        </p:attrNameLst>
                                      </p:cBhvr>
                                      <p:tavLst>
                                        <p:tav tm="0">
                                          <p:val>
                                            <p:strVal val="ppt_x"/>
                                          </p:val>
                                        </p:tav>
                                        <p:tav tm="100000">
                                          <p:val>
                                            <p:strVal val="ppt_x"/>
                                          </p:val>
                                        </p:tav>
                                      </p:tavLst>
                                    </p:anim>
                                    <p:anim calcmode="lin" valueType="num">
                                      <p:cBhvr additive="base">
                                        <p:cTn id="49" dur="500"/>
                                        <p:tgtEl>
                                          <p:spTgt spid="70"/>
                                        </p:tgtEl>
                                        <p:attrNameLst>
                                          <p:attrName>ppt_y</p:attrName>
                                        </p:attrNameLst>
                                      </p:cBhvr>
                                      <p:tavLst>
                                        <p:tav tm="0">
                                          <p:val>
                                            <p:strVal val="ppt_y"/>
                                          </p:val>
                                        </p:tav>
                                        <p:tav tm="100000">
                                          <p:val>
                                            <p:strVal val="1+ppt_h/2"/>
                                          </p:val>
                                        </p:tav>
                                      </p:tavLst>
                                    </p:anim>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51" restart="whenNotActive" fill="hold" evtFilter="cancelBubble" nodeType="interactiveSeq">
                <p:stCondLst>
                  <p:cond evt="onClick" delay="0">
                    <p:tgtEl>
                      <p:spTgt spid="74"/>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74"/>
                                        </p:tgtEl>
                                        <p:attrNameLst>
                                          <p:attrName>ppt_x</p:attrName>
                                        </p:attrNameLst>
                                      </p:cBhvr>
                                      <p:tavLst>
                                        <p:tav tm="0">
                                          <p:val>
                                            <p:strVal val="ppt_x"/>
                                          </p:val>
                                        </p:tav>
                                        <p:tav tm="100000">
                                          <p:val>
                                            <p:strVal val="ppt_x"/>
                                          </p:val>
                                        </p:tav>
                                      </p:tavLst>
                                    </p:anim>
                                    <p:anim calcmode="lin" valueType="num">
                                      <p:cBhvr additive="base">
                                        <p:cTn id="56" dur="500"/>
                                        <p:tgtEl>
                                          <p:spTgt spid="74"/>
                                        </p:tgtEl>
                                        <p:attrNameLst>
                                          <p:attrName>ppt_y</p:attrName>
                                        </p:attrNameLst>
                                      </p:cBhvr>
                                      <p:tavLst>
                                        <p:tav tm="0">
                                          <p:val>
                                            <p:strVal val="ppt_y"/>
                                          </p:val>
                                        </p:tav>
                                        <p:tav tm="100000">
                                          <p:val>
                                            <p:strVal val="1+ppt_h/2"/>
                                          </p:val>
                                        </p:tav>
                                      </p:tavLst>
                                    </p:anim>
                                    <p:set>
                                      <p:cBhvr>
                                        <p:cTn id="57"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8" restart="whenNotActive" fill="hold" evtFilter="cancelBubble" nodeType="interactiveSeq">
                <p:stCondLst>
                  <p:cond evt="onClick" delay="0">
                    <p:tgtEl>
                      <p:spTgt spid="71"/>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71"/>
                                        </p:tgtEl>
                                        <p:attrNameLst>
                                          <p:attrName>ppt_x</p:attrName>
                                        </p:attrNameLst>
                                      </p:cBhvr>
                                      <p:tavLst>
                                        <p:tav tm="0">
                                          <p:val>
                                            <p:strVal val="ppt_x"/>
                                          </p:val>
                                        </p:tav>
                                        <p:tav tm="100000">
                                          <p:val>
                                            <p:strVal val="ppt_x"/>
                                          </p:val>
                                        </p:tav>
                                      </p:tavLst>
                                    </p:anim>
                                    <p:anim calcmode="lin" valueType="num">
                                      <p:cBhvr additive="base">
                                        <p:cTn id="63" dur="500"/>
                                        <p:tgtEl>
                                          <p:spTgt spid="71"/>
                                        </p:tgtEl>
                                        <p:attrNameLst>
                                          <p:attrName>ppt_y</p:attrName>
                                        </p:attrNameLst>
                                      </p:cBhvr>
                                      <p:tavLst>
                                        <p:tav tm="0">
                                          <p:val>
                                            <p:strVal val="ppt_y"/>
                                          </p:val>
                                        </p:tav>
                                        <p:tav tm="100000">
                                          <p:val>
                                            <p:strVal val="1+ppt_h/2"/>
                                          </p:val>
                                        </p:tav>
                                      </p:tavLst>
                                    </p:anim>
                                    <p:set>
                                      <p:cBhvr>
                                        <p:cTn id="64"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65" restart="whenNotActive" fill="hold" evtFilter="cancelBubble" nodeType="interactiveSeq">
                <p:stCondLst>
                  <p:cond evt="onClick" delay="0">
                    <p:tgtEl>
                      <p:spTgt spid="72"/>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72"/>
                                        </p:tgtEl>
                                        <p:attrNameLst>
                                          <p:attrName>ppt_x</p:attrName>
                                        </p:attrNameLst>
                                      </p:cBhvr>
                                      <p:tavLst>
                                        <p:tav tm="0">
                                          <p:val>
                                            <p:strVal val="ppt_x"/>
                                          </p:val>
                                        </p:tav>
                                        <p:tav tm="100000">
                                          <p:val>
                                            <p:strVal val="ppt_x"/>
                                          </p:val>
                                        </p:tav>
                                      </p:tavLst>
                                    </p:anim>
                                    <p:anim calcmode="lin" valueType="num">
                                      <p:cBhvr additive="base">
                                        <p:cTn id="70" dur="500"/>
                                        <p:tgtEl>
                                          <p:spTgt spid="72"/>
                                        </p:tgtEl>
                                        <p:attrNameLst>
                                          <p:attrName>ppt_y</p:attrName>
                                        </p:attrNameLst>
                                      </p:cBhvr>
                                      <p:tavLst>
                                        <p:tav tm="0">
                                          <p:val>
                                            <p:strVal val="ppt_y"/>
                                          </p:val>
                                        </p:tav>
                                        <p:tav tm="100000">
                                          <p:val>
                                            <p:strVal val="1+ppt_h/2"/>
                                          </p:val>
                                        </p:tav>
                                      </p:tavLst>
                                    </p:anim>
                                    <p:set>
                                      <p:cBhvr>
                                        <p:cTn id="71"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76217"/>
            <a:ext cx="10515600" cy="770175"/>
          </a:xfrm>
        </p:spPr>
        <p:txBody>
          <a:bodyPr>
            <a:normAutofit/>
          </a:bodyPr>
          <a:lstStyle/>
          <a:p>
            <a:pPr lvl="0">
              <a:lnSpc>
                <a:spcPct val="100000"/>
              </a:lnSpc>
              <a:buClr>
                <a:srgbClr val="1E4E79"/>
              </a:buClr>
              <a:buSzPts val="8625"/>
            </a:pPr>
            <a:r>
              <a:rPr lang="en-GB" sz="3600" b="1" dirty="0">
                <a:solidFill>
                  <a:srgbClr val="002060"/>
                </a:solidFill>
                <a:latin typeface="Century Gothic"/>
                <a:ea typeface="Century Gothic"/>
                <a:cs typeface="Century Gothic"/>
                <a:sym typeface="Century Gothic"/>
              </a:rPr>
              <a:t>SER: soy </a:t>
            </a:r>
            <a:r>
              <a:rPr lang="en-GB" sz="3600" dirty="0">
                <a:solidFill>
                  <a:srgbClr val="002060"/>
                </a:solidFill>
                <a:latin typeface="Century Gothic"/>
                <a:ea typeface="Century Gothic"/>
                <a:cs typeface="Century Gothic"/>
                <a:sym typeface="Century Gothic"/>
              </a:rPr>
              <a:t>and </a:t>
            </a:r>
            <a:r>
              <a:rPr lang="en-GB" sz="3600" b="1" dirty="0">
                <a:solidFill>
                  <a:srgbClr val="002060"/>
                </a:solidFill>
                <a:latin typeface="Century Gothic"/>
                <a:ea typeface="Century Gothic"/>
                <a:cs typeface="Century Gothic"/>
                <a:sym typeface="Century Gothic"/>
              </a:rPr>
              <a:t>es</a:t>
            </a:r>
          </a:p>
        </p:txBody>
      </p:sp>
      <p:sp>
        <p:nvSpPr>
          <p:cNvPr id="44" name="Google Shape;171;p8">
            <a:extLst>
              <a:ext uri="{FF2B5EF4-FFF2-40B4-BE49-F238E27FC236}">
                <a16:creationId xmlns:a16="http://schemas.microsoft.com/office/drawing/2014/main" id="{FBE01084-0185-4F90-B1F4-705A757AA7F4}"/>
              </a:ext>
            </a:extLst>
          </p:cNvPr>
          <p:cNvSpPr txBox="1"/>
          <p:nvPr/>
        </p:nvSpPr>
        <p:spPr>
          <a:xfrm>
            <a:off x="177883" y="1239511"/>
            <a:ext cx="10227751" cy="954067"/>
          </a:xfrm>
          <a:prstGeom prst="rect">
            <a:avLst/>
          </a:prstGeom>
          <a:noFill/>
          <a:ln>
            <a:noFill/>
          </a:ln>
        </p:spPr>
        <p:txBody>
          <a:bodyPr spcFirstLastPara="1" wrap="square" lIns="91425" tIns="45700" rIns="91425" bIns="45700" anchor="t" anchorCtr="0">
            <a:spAutoFit/>
          </a:bodyPr>
          <a:lstStyle/>
          <a:p>
            <a:pPr lvl="0">
              <a:buClr>
                <a:srgbClr val="002060"/>
              </a:buClr>
              <a:buSzPts val="2800"/>
            </a:pPr>
            <a:r>
              <a:rPr lang="en-GB" sz="2800" dirty="0">
                <a:solidFill>
                  <a:srgbClr val="002060"/>
                </a:solidFill>
                <a:latin typeface="Century Gothic"/>
                <a:ea typeface="Century Gothic"/>
                <a:cs typeface="Century Gothic"/>
                <a:sym typeface="Century Gothic"/>
              </a:rPr>
              <a:t>In Spanish, the verb </a:t>
            </a:r>
            <a:r>
              <a:rPr lang="en-GB" sz="2800" b="1" dirty="0">
                <a:solidFill>
                  <a:srgbClr val="002060"/>
                </a:solidFill>
                <a:latin typeface="Century Gothic"/>
                <a:ea typeface="Century Gothic"/>
                <a:cs typeface="Century Gothic"/>
                <a:sym typeface="Century Gothic"/>
              </a:rPr>
              <a:t>ser </a:t>
            </a:r>
            <a:r>
              <a:rPr lang="en-GB" sz="2800" dirty="0">
                <a:solidFill>
                  <a:srgbClr val="002060"/>
                </a:solidFill>
                <a:latin typeface="Century Gothic"/>
                <a:ea typeface="Century Gothic"/>
                <a:cs typeface="Century Gothic"/>
                <a:sym typeface="Century Gothic"/>
              </a:rPr>
              <a:t>means ‘</a:t>
            </a:r>
            <a:r>
              <a:rPr lang="en-GB" sz="2800" b="1" i="1" dirty="0">
                <a:solidFill>
                  <a:srgbClr val="002060"/>
                </a:solidFill>
                <a:latin typeface="Century Gothic"/>
                <a:ea typeface="Century Gothic"/>
                <a:cs typeface="Century Gothic"/>
                <a:sym typeface="Century Gothic"/>
              </a:rPr>
              <a:t>to be’ </a:t>
            </a:r>
            <a:r>
              <a:rPr lang="en-GB" sz="2800" dirty="0">
                <a:solidFill>
                  <a:srgbClr val="002060"/>
                </a:solidFill>
                <a:latin typeface="Century Gothic"/>
                <a:ea typeface="Century Gothic"/>
                <a:cs typeface="Century Gothic"/>
                <a:sym typeface="Century Gothic"/>
              </a:rPr>
              <a:t>when describing </a:t>
            </a:r>
            <a:r>
              <a:rPr lang="en-GB" sz="2800" b="1" dirty="0">
                <a:solidFill>
                  <a:srgbClr val="92D050"/>
                </a:solidFill>
                <a:latin typeface="Century Gothic"/>
                <a:ea typeface="Century Gothic"/>
                <a:cs typeface="Century Gothic"/>
                <a:sym typeface="Century Gothic"/>
              </a:rPr>
              <a:t>general traits.</a:t>
            </a:r>
            <a:endParaRPr lang="en-GB" sz="2800" dirty="0"/>
          </a:p>
        </p:txBody>
      </p:sp>
      <p:sp>
        <p:nvSpPr>
          <p:cNvPr id="14" name="Google Shape;168;p8">
            <a:extLst>
              <a:ext uri="{FF2B5EF4-FFF2-40B4-BE49-F238E27FC236}">
                <a16:creationId xmlns:a16="http://schemas.microsoft.com/office/drawing/2014/main" id="{F7E76924-FF9F-48D8-8FF2-D4086F3FD061}"/>
              </a:ext>
            </a:extLst>
          </p:cNvPr>
          <p:cNvSpPr txBox="1"/>
          <p:nvPr/>
        </p:nvSpPr>
        <p:spPr>
          <a:xfrm>
            <a:off x="177883" y="604247"/>
            <a:ext cx="1035638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8625"/>
              <a:buFont typeface="Century Gothic"/>
              <a:buNone/>
            </a:pPr>
            <a:r>
              <a:rPr lang="en-GB" sz="2800" i="0" u="none" strike="noStrike" cap="none" dirty="0">
                <a:solidFill>
                  <a:srgbClr val="002060"/>
                </a:solidFill>
                <a:latin typeface="Century Gothic"/>
                <a:ea typeface="Century Gothic"/>
                <a:cs typeface="Century Gothic"/>
                <a:sym typeface="Century Gothic"/>
              </a:rPr>
              <a:t>[to be, being: I am vs. s/he, it is]</a:t>
            </a:r>
            <a:endParaRPr sz="2800" i="0" u="none" strike="noStrike" cap="none" dirty="0">
              <a:solidFill>
                <a:srgbClr val="002060"/>
              </a:solidFill>
              <a:latin typeface="Century Gothic"/>
              <a:ea typeface="Century Gothic"/>
              <a:cs typeface="Century Gothic"/>
              <a:sym typeface="Century Gothic"/>
            </a:endParaRPr>
          </a:p>
        </p:txBody>
      </p:sp>
      <p:pic>
        <p:nvPicPr>
          <p:cNvPr id="15" name="Google Shape;183;p8">
            <a:extLst>
              <a:ext uri="{FF2B5EF4-FFF2-40B4-BE49-F238E27FC236}">
                <a16:creationId xmlns:a16="http://schemas.microsoft.com/office/drawing/2014/main" id="{AFD4E7C7-BEFC-40E1-BCAA-84694B367772}"/>
              </a:ext>
            </a:extLst>
          </p:cNvPr>
          <p:cNvPicPr preferRelativeResize="0"/>
          <p:nvPr/>
        </p:nvPicPr>
        <p:blipFill rotWithShape="1">
          <a:blip r:embed="rId4">
            <a:alphaModFix/>
          </a:blip>
          <a:srcRect/>
          <a:stretch/>
        </p:blipFill>
        <p:spPr>
          <a:xfrm>
            <a:off x="431390" y="3957049"/>
            <a:ext cx="634523" cy="671647"/>
          </a:xfrm>
          <a:prstGeom prst="rect">
            <a:avLst/>
          </a:prstGeom>
          <a:noFill/>
          <a:ln>
            <a:noFill/>
          </a:ln>
        </p:spPr>
      </p:pic>
      <p:sp>
        <p:nvSpPr>
          <p:cNvPr id="16" name="Google Shape;172;p8">
            <a:extLst>
              <a:ext uri="{FF2B5EF4-FFF2-40B4-BE49-F238E27FC236}">
                <a16:creationId xmlns:a16="http://schemas.microsoft.com/office/drawing/2014/main" id="{9F57CF5C-9E38-4C29-85B6-1EB5831DE641}"/>
              </a:ext>
            </a:extLst>
          </p:cNvPr>
          <p:cNvSpPr txBox="1"/>
          <p:nvPr/>
        </p:nvSpPr>
        <p:spPr>
          <a:xfrm>
            <a:off x="1203449" y="4031283"/>
            <a:ext cx="4458206"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b="1" dirty="0">
                <a:solidFill>
                  <a:srgbClr val="002060"/>
                </a:solidFill>
                <a:latin typeface="Century Gothic"/>
                <a:sym typeface="Century Gothic"/>
              </a:rPr>
              <a:t>I am </a:t>
            </a:r>
            <a:r>
              <a:rPr lang="en-GB" sz="2800" dirty="0">
                <a:solidFill>
                  <a:srgbClr val="002060"/>
                </a:solidFill>
                <a:latin typeface="Century Gothic"/>
                <a:sym typeface="Century Gothic"/>
              </a:rPr>
              <a:t>(generally) happy. </a:t>
            </a:r>
            <a:endParaRPr lang="en-GB" sz="2800" dirty="0">
              <a:solidFill>
                <a:srgbClr val="002060"/>
              </a:solidFill>
            </a:endParaRPr>
          </a:p>
        </p:txBody>
      </p:sp>
      <p:pic>
        <p:nvPicPr>
          <p:cNvPr id="17" name="Google Shape;183;p8">
            <a:extLst>
              <a:ext uri="{FF2B5EF4-FFF2-40B4-BE49-F238E27FC236}">
                <a16:creationId xmlns:a16="http://schemas.microsoft.com/office/drawing/2014/main" id="{F51E7A6E-CA40-44FC-86D4-0B973DDDA26C}"/>
              </a:ext>
            </a:extLst>
          </p:cNvPr>
          <p:cNvPicPr preferRelativeResize="0"/>
          <p:nvPr/>
        </p:nvPicPr>
        <p:blipFill rotWithShape="1">
          <a:blip r:embed="rId4">
            <a:alphaModFix/>
          </a:blip>
          <a:srcRect/>
          <a:stretch/>
        </p:blipFill>
        <p:spPr>
          <a:xfrm>
            <a:off x="6007318" y="3972152"/>
            <a:ext cx="634523" cy="671647"/>
          </a:xfrm>
          <a:prstGeom prst="rect">
            <a:avLst/>
          </a:prstGeom>
          <a:noFill/>
          <a:ln>
            <a:noFill/>
          </a:ln>
        </p:spPr>
      </p:pic>
      <p:sp>
        <p:nvSpPr>
          <p:cNvPr id="18" name="Google Shape;172;p8">
            <a:extLst>
              <a:ext uri="{FF2B5EF4-FFF2-40B4-BE49-F238E27FC236}">
                <a16:creationId xmlns:a16="http://schemas.microsoft.com/office/drawing/2014/main" id="{2857D54D-B62A-44AF-8A4F-7EFB22E52830}"/>
              </a:ext>
            </a:extLst>
          </p:cNvPr>
          <p:cNvSpPr txBox="1"/>
          <p:nvPr/>
        </p:nvSpPr>
        <p:spPr>
          <a:xfrm>
            <a:off x="8491093" y="2023105"/>
            <a:ext cx="3523024" cy="523180"/>
          </a:xfrm>
          <a:prstGeom prst="rect">
            <a:avLst/>
          </a:prstGeom>
          <a:noFill/>
          <a:ln>
            <a:noFill/>
          </a:ln>
        </p:spPr>
        <p:txBody>
          <a:bodyPr spcFirstLastPara="1" wrap="square" lIns="91425" tIns="45700" rIns="91425" bIns="45700" anchor="t" anchorCtr="0">
            <a:spAutoFit/>
          </a:bodyPr>
          <a:lstStyle/>
          <a:p>
            <a:pPr lvl="0" algn="ctr">
              <a:buClr>
                <a:srgbClr val="92D050"/>
              </a:buClr>
              <a:buSzPts val="2800"/>
            </a:pPr>
            <a:r>
              <a:rPr lang="en-GB" sz="2800" dirty="0" err="1">
                <a:solidFill>
                  <a:srgbClr val="002060"/>
                </a:solidFill>
                <a:latin typeface="Century Gothic"/>
                <a:ea typeface="Century Gothic"/>
                <a:cs typeface="Century Gothic"/>
                <a:sym typeface="Century Gothic"/>
              </a:rPr>
              <a:t>Señor</a:t>
            </a:r>
            <a:r>
              <a:rPr lang="en-GB" sz="2800" dirty="0">
                <a:solidFill>
                  <a:srgbClr val="002060"/>
                </a:solidFill>
                <a:latin typeface="Century Gothic"/>
                <a:ea typeface="Century Gothic"/>
                <a:cs typeface="Century Gothic"/>
                <a:sym typeface="Century Gothic"/>
              </a:rPr>
              <a:t> Valero</a:t>
            </a:r>
            <a:endParaRPr lang="en-GB" sz="2800" dirty="0">
              <a:solidFill>
                <a:srgbClr val="002060"/>
              </a:solidFill>
            </a:endParaRPr>
          </a:p>
        </p:txBody>
      </p:sp>
      <p:sp>
        <p:nvSpPr>
          <p:cNvPr id="19" name="Google Shape;172;p8">
            <a:extLst>
              <a:ext uri="{FF2B5EF4-FFF2-40B4-BE49-F238E27FC236}">
                <a16:creationId xmlns:a16="http://schemas.microsoft.com/office/drawing/2014/main" id="{E3E693D0-210A-478A-94BC-62AE766FAC1F}"/>
              </a:ext>
            </a:extLst>
          </p:cNvPr>
          <p:cNvSpPr txBox="1"/>
          <p:nvPr/>
        </p:nvSpPr>
        <p:spPr>
          <a:xfrm>
            <a:off x="6784960" y="3343121"/>
            <a:ext cx="45524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dirty="0">
                <a:solidFill>
                  <a:srgbClr val="002060"/>
                </a:solidFill>
                <a:latin typeface="Century Gothic"/>
                <a:ea typeface="Century Gothic"/>
                <a:cs typeface="Century Gothic"/>
                <a:sym typeface="Century Gothic"/>
              </a:rPr>
              <a:t>Es</a:t>
            </a:r>
            <a:r>
              <a:rPr lang="en-GB" sz="2800" dirty="0">
                <a:solidFill>
                  <a:srgbClr val="002060"/>
                </a:solidFill>
                <a:latin typeface="Century Gothic"/>
                <a:ea typeface="Century Gothic"/>
                <a:cs typeface="Century Gothic"/>
                <a:sym typeface="Century Gothic"/>
              </a:rPr>
              <a:t> serio.</a:t>
            </a:r>
            <a:endParaRPr sz="2800" b="1" dirty="0">
              <a:solidFill>
                <a:srgbClr val="002060"/>
              </a:solidFill>
            </a:endParaRPr>
          </a:p>
        </p:txBody>
      </p:sp>
      <p:pic>
        <p:nvPicPr>
          <p:cNvPr id="20" name="Picture 19" descr="A picture containing text, toy, doll&#10;&#10;Description automatically generated">
            <a:extLst>
              <a:ext uri="{FF2B5EF4-FFF2-40B4-BE49-F238E27FC236}">
                <a16:creationId xmlns:a16="http://schemas.microsoft.com/office/drawing/2014/main" id="{F4C46B87-F88E-4AAA-B8DD-C2C9CBE5F153}"/>
              </a:ext>
            </a:extLst>
          </p:cNvPr>
          <p:cNvPicPr>
            <a:picLocks noChangeAspect="1"/>
          </p:cNvPicPr>
          <p:nvPr/>
        </p:nvPicPr>
        <p:blipFill>
          <a:blip r:embed="rId5"/>
          <a:stretch>
            <a:fillRect/>
          </a:stretch>
        </p:blipFill>
        <p:spPr>
          <a:xfrm>
            <a:off x="1260848" y="2798602"/>
            <a:ext cx="652606" cy="1239674"/>
          </a:xfrm>
          <a:prstGeom prst="rect">
            <a:avLst/>
          </a:prstGeom>
        </p:spPr>
      </p:pic>
      <p:sp>
        <p:nvSpPr>
          <p:cNvPr id="21" name="Speech Bubble: Oval 20">
            <a:extLst>
              <a:ext uri="{FF2B5EF4-FFF2-40B4-BE49-F238E27FC236}">
                <a16:creationId xmlns:a16="http://schemas.microsoft.com/office/drawing/2014/main" id="{1FCF386E-50FB-4A63-AAAD-EFF8A9B8F721}"/>
              </a:ext>
            </a:extLst>
          </p:cNvPr>
          <p:cNvSpPr/>
          <p:nvPr/>
        </p:nvSpPr>
        <p:spPr>
          <a:xfrm>
            <a:off x="2202662" y="2618862"/>
            <a:ext cx="1600712" cy="1108374"/>
          </a:xfrm>
          <a:prstGeom prst="wedgeEllipseCallout">
            <a:avLst>
              <a:gd name="adj1" fmla="val -57535"/>
              <a:gd name="adj2" fmla="val 73261"/>
            </a:avLst>
          </a:prstGeom>
          <a:solidFill>
            <a:schemeClr val="bg1"/>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rgbClr val="115076"/>
              </a:solidFill>
            </a:endParaRPr>
          </a:p>
        </p:txBody>
      </p:sp>
      <p:sp>
        <p:nvSpPr>
          <p:cNvPr id="22" name="Google Shape;172;p8">
            <a:extLst>
              <a:ext uri="{FF2B5EF4-FFF2-40B4-BE49-F238E27FC236}">
                <a16:creationId xmlns:a16="http://schemas.microsoft.com/office/drawing/2014/main" id="{5D2D8FC0-2E54-47CF-8A31-20CF67F805A4}"/>
              </a:ext>
            </a:extLst>
          </p:cNvPr>
          <p:cNvSpPr txBox="1"/>
          <p:nvPr/>
        </p:nvSpPr>
        <p:spPr>
          <a:xfrm>
            <a:off x="2202662" y="2905820"/>
            <a:ext cx="45524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dirty="0">
                <a:solidFill>
                  <a:srgbClr val="002060"/>
                </a:solidFill>
                <a:latin typeface="Century Gothic"/>
                <a:ea typeface="Century Gothic"/>
                <a:cs typeface="Century Gothic"/>
                <a:sym typeface="Century Gothic"/>
              </a:rPr>
              <a:t>Soy </a:t>
            </a:r>
            <a:r>
              <a:rPr lang="en-GB" sz="2800" dirty="0" err="1">
                <a:solidFill>
                  <a:srgbClr val="002060"/>
                </a:solidFill>
                <a:latin typeface="Century Gothic"/>
                <a:ea typeface="Century Gothic"/>
                <a:cs typeface="Century Gothic"/>
                <a:sym typeface="Century Gothic"/>
              </a:rPr>
              <a:t>feliz</a:t>
            </a:r>
            <a:r>
              <a:rPr lang="en-GB" sz="2800" b="1" dirty="0">
                <a:solidFill>
                  <a:srgbClr val="002060"/>
                </a:solidFill>
                <a:latin typeface="Century Gothic"/>
                <a:ea typeface="Century Gothic"/>
                <a:cs typeface="Century Gothic"/>
                <a:sym typeface="Century Gothic"/>
              </a:rPr>
              <a:t>.</a:t>
            </a:r>
            <a:endParaRPr sz="2800" b="1" dirty="0">
              <a:solidFill>
                <a:srgbClr val="002060"/>
              </a:solidFill>
            </a:endParaRPr>
          </a:p>
        </p:txBody>
      </p:sp>
      <p:pic>
        <p:nvPicPr>
          <p:cNvPr id="23" name="Picture 2" descr="Teacher, Man, Cartoon, Professor, School, Education">
            <a:extLst>
              <a:ext uri="{FF2B5EF4-FFF2-40B4-BE49-F238E27FC236}">
                <a16:creationId xmlns:a16="http://schemas.microsoft.com/office/drawing/2014/main" id="{56BDAD2B-EB93-4987-8503-5AA0E7EF1E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3906" y="2498114"/>
            <a:ext cx="809154" cy="161830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B08150A-30AE-4B5A-A98D-51345107C4DF}"/>
              </a:ext>
            </a:extLst>
          </p:cNvPr>
          <p:cNvSpPr txBox="1"/>
          <p:nvPr/>
        </p:nvSpPr>
        <p:spPr>
          <a:xfrm>
            <a:off x="204236" y="5222455"/>
            <a:ext cx="1181201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mean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am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for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general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traits </a:t>
            </a:r>
            <a:r>
              <a:rPr lang="en-GB" sz="2800" kern="1200" dirty="0">
                <a:solidFill>
                  <a:srgbClr val="002060"/>
                </a:solidFill>
                <a:latin typeface="Century Gothic" panose="020B0502020202020204" pitchFamily="34" charset="0"/>
                <a:ea typeface="+mn-ea"/>
                <a:cs typeface="+mn-cs"/>
              </a:rPr>
              <a:t>in Spanish, use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_______.</a:t>
            </a:r>
            <a:endPar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37D31E9E-8039-4D0A-87BB-FCD50FCE6FF8}"/>
              </a:ext>
            </a:extLst>
          </p:cNvPr>
          <p:cNvSpPr txBox="1"/>
          <p:nvPr/>
        </p:nvSpPr>
        <p:spPr>
          <a:xfrm>
            <a:off x="215892" y="6187349"/>
            <a:ext cx="11812017" cy="523220"/>
          </a:xfrm>
          <a:prstGeom prst="rect">
            <a:avLst/>
          </a:prstGeom>
          <a:noFill/>
        </p:spPr>
        <p:txBody>
          <a:bodyPr wrap="square">
            <a:spAutoFit/>
          </a:bodyPr>
          <a:lstStyle/>
          <a:p>
            <a:pPr lvl="0">
              <a:buClrTx/>
              <a:defRPr/>
            </a:pPr>
            <a:r>
              <a:rPr lang="en-GB" sz="2800" kern="1200" dirty="0">
                <a:solidFill>
                  <a:srgbClr val="002060"/>
                </a:solidFill>
                <a:latin typeface="Century Gothic" panose="020B0502020202020204" pitchFamily="34" charset="0"/>
              </a:rPr>
              <a:t>To mean </a:t>
            </a:r>
            <a:r>
              <a:rPr lang="en-GB" sz="2800" b="1" kern="1200" dirty="0">
                <a:solidFill>
                  <a:srgbClr val="002060"/>
                </a:solidFill>
                <a:latin typeface="Century Gothic" panose="020B0502020202020204" pitchFamily="34" charset="0"/>
              </a:rPr>
              <a:t>she, he </a:t>
            </a:r>
            <a:r>
              <a:rPr lang="en-GB" sz="2800" kern="1200" dirty="0">
                <a:solidFill>
                  <a:srgbClr val="002060"/>
                </a:solidFill>
                <a:latin typeface="Century Gothic" panose="020B0502020202020204" pitchFamily="34" charset="0"/>
              </a:rPr>
              <a:t>or</a:t>
            </a:r>
            <a:r>
              <a:rPr lang="en-GB" sz="2800" b="1" kern="1200" dirty="0">
                <a:solidFill>
                  <a:srgbClr val="002060"/>
                </a:solidFill>
                <a:latin typeface="Century Gothic" panose="020B0502020202020204" pitchFamily="34" charset="0"/>
              </a:rPr>
              <a:t> it is </a:t>
            </a:r>
            <a:r>
              <a:rPr lang="en-GB" sz="2800" kern="1200" dirty="0">
                <a:solidFill>
                  <a:srgbClr val="002060"/>
                </a:solidFill>
                <a:latin typeface="Century Gothic" panose="020B0502020202020204" pitchFamily="34" charset="0"/>
              </a:rPr>
              <a:t>for</a:t>
            </a:r>
            <a:r>
              <a:rPr lang="en-GB" sz="2800" b="1" kern="1200" dirty="0">
                <a:solidFill>
                  <a:srgbClr val="002060"/>
                </a:solidFill>
                <a:latin typeface="Century Gothic" panose="020B0502020202020204" pitchFamily="34" charset="0"/>
              </a:rPr>
              <a:t> general traits </a:t>
            </a:r>
            <a:r>
              <a:rPr lang="en-GB" sz="2800" kern="1200" dirty="0">
                <a:solidFill>
                  <a:srgbClr val="002060"/>
                </a:solidFill>
                <a:latin typeface="Century Gothic" panose="020B0502020202020204" pitchFamily="34" charset="0"/>
              </a:rPr>
              <a:t>use _______.</a:t>
            </a:r>
            <a:endParaRPr lang="en-GB" sz="2800" i="1" kern="1200" dirty="0">
              <a:solidFill>
                <a:srgbClr val="002060"/>
              </a:solidFill>
              <a:latin typeface="Century Gothic" panose="020B0502020202020204" pitchFamily="34" charset="0"/>
            </a:endParaRPr>
          </a:p>
        </p:txBody>
      </p:sp>
      <p:sp>
        <p:nvSpPr>
          <p:cNvPr id="26" name="TextBox 25">
            <a:extLst>
              <a:ext uri="{FF2B5EF4-FFF2-40B4-BE49-F238E27FC236}">
                <a16:creationId xmlns:a16="http://schemas.microsoft.com/office/drawing/2014/main" id="{AA14ABF9-B8EF-414F-A4A8-309699E94ADA}"/>
              </a:ext>
            </a:extLst>
          </p:cNvPr>
          <p:cNvSpPr txBox="1"/>
          <p:nvPr/>
        </p:nvSpPr>
        <p:spPr>
          <a:xfrm>
            <a:off x="8407686" y="5184208"/>
            <a:ext cx="888684"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soy</a:t>
            </a:r>
          </a:p>
        </p:txBody>
      </p:sp>
      <p:sp>
        <p:nvSpPr>
          <p:cNvPr id="27" name="TextBox 26">
            <a:extLst>
              <a:ext uri="{FF2B5EF4-FFF2-40B4-BE49-F238E27FC236}">
                <a16:creationId xmlns:a16="http://schemas.microsoft.com/office/drawing/2014/main" id="{30131D52-971A-4BF8-8346-C6EA3E3AAB0E}"/>
              </a:ext>
            </a:extLst>
          </p:cNvPr>
          <p:cNvSpPr txBox="1"/>
          <p:nvPr/>
        </p:nvSpPr>
        <p:spPr>
          <a:xfrm>
            <a:off x="8119868" y="6105719"/>
            <a:ext cx="628698"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es</a:t>
            </a:r>
          </a:p>
        </p:txBody>
      </p:sp>
      <p:sp>
        <p:nvSpPr>
          <p:cNvPr id="28" name="Google Shape;172;p8">
            <a:extLst>
              <a:ext uri="{FF2B5EF4-FFF2-40B4-BE49-F238E27FC236}">
                <a16:creationId xmlns:a16="http://schemas.microsoft.com/office/drawing/2014/main" id="{D9934F2E-134A-4FE8-AFC9-A44D993E1229}"/>
              </a:ext>
            </a:extLst>
          </p:cNvPr>
          <p:cNvSpPr txBox="1"/>
          <p:nvPr/>
        </p:nvSpPr>
        <p:spPr>
          <a:xfrm>
            <a:off x="6755078" y="4046385"/>
            <a:ext cx="4458206"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b="1" dirty="0">
                <a:solidFill>
                  <a:srgbClr val="002060"/>
                </a:solidFill>
                <a:latin typeface="Century Gothic"/>
                <a:sym typeface="Century Gothic"/>
              </a:rPr>
              <a:t>He is </a:t>
            </a:r>
            <a:r>
              <a:rPr lang="en-GB" sz="2800" dirty="0">
                <a:solidFill>
                  <a:srgbClr val="002060"/>
                </a:solidFill>
                <a:latin typeface="Century Gothic"/>
                <a:sym typeface="Century Gothic"/>
              </a:rPr>
              <a:t>(generally) serious.</a:t>
            </a:r>
            <a:endParaRPr lang="en-GB"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1" grpId="0" animBg="1"/>
      <p:bldP spid="22"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16EE3B78-7DD1-2336-3BA7-7E4DE315264D}"/>
              </a:ext>
            </a:extLst>
          </p:cNvPr>
          <p:cNvGraphicFramePr>
            <a:graphicFrameLocks noGrp="1"/>
          </p:cNvGraphicFramePr>
          <p:nvPr/>
        </p:nvGraphicFramePr>
        <p:xfrm>
          <a:off x="5472716" y="3869519"/>
          <a:ext cx="3542554" cy="1135578"/>
        </p:xfrm>
        <a:graphic>
          <a:graphicData uri="http://schemas.openxmlformats.org/drawingml/2006/table">
            <a:tbl>
              <a:tblPr firstRow="1" bandRow="1">
                <a:tableStyleId>{5940675A-B579-460E-94D1-54222C63F5DA}</a:tableStyleId>
              </a:tblPr>
              <a:tblGrid>
                <a:gridCol w="1771277">
                  <a:extLst>
                    <a:ext uri="{9D8B030D-6E8A-4147-A177-3AD203B41FA5}">
                      <a16:colId xmlns:a16="http://schemas.microsoft.com/office/drawing/2014/main" val="3232131241"/>
                    </a:ext>
                  </a:extLst>
                </a:gridCol>
                <a:gridCol w="1771277">
                  <a:extLst>
                    <a:ext uri="{9D8B030D-6E8A-4147-A177-3AD203B41FA5}">
                      <a16:colId xmlns:a16="http://schemas.microsoft.com/office/drawing/2014/main" val="1313013507"/>
                    </a:ext>
                  </a:extLst>
                </a:gridCol>
              </a:tblGrid>
              <a:tr h="567789">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1075941"/>
                  </a:ext>
                </a:extLst>
              </a:tr>
              <a:tr h="567789">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1891770"/>
                  </a:ext>
                </a:extLst>
              </a:tr>
            </a:tbl>
          </a:graphicData>
        </a:graphic>
      </p:graphicFrame>
      <p:sp>
        <p:nvSpPr>
          <p:cNvPr id="9" name="TextBox 8">
            <a:hlinkClick r:id="" action="ppaction://noaction">
              <a:snd r:embed="rId3" name="8_escuchaaquiendescribe.wav"/>
            </a:hlinkClick>
            <a:extLst>
              <a:ext uri="{FF2B5EF4-FFF2-40B4-BE49-F238E27FC236}">
                <a16:creationId xmlns:a16="http://schemas.microsoft.com/office/drawing/2014/main" id="{DC00125F-D4E9-4488-9B2C-34D083C7051E}"/>
              </a:ext>
            </a:extLst>
          </p:cNvPr>
          <p:cNvSpPr txBox="1"/>
          <p:nvPr/>
        </p:nvSpPr>
        <p:spPr>
          <a:xfrm>
            <a:off x="11395" y="962539"/>
            <a:ext cx="8170570"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Who is she describing?</a:t>
            </a:r>
          </a:p>
        </p:txBody>
      </p:sp>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1172941" y="588369"/>
            <a:ext cx="672714" cy="400110"/>
          </a:xfrm>
          <a:solidFill>
            <a:schemeClr val="bg1"/>
          </a:solidFill>
        </p:spPr>
        <p:txBody>
          <a:bodyPr>
            <a:normAutofit/>
          </a:bodyPr>
          <a:lstStyle/>
          <a:p>
            <a:pPr algn="ctr"/>
            <a:r>
              <a:rPr lang="en-GB" sz="1100" b="1" dirty="0" err="1">
                <a:solidFill>
                  <a:schemeClr val="bg1"/>
                </a:solidFill>
                <a:latin typeface="Century Gothic" panose="020B0502020202020204" pitchFamily="34" charset="0"/>
              </a:rPr>
              <a:t>escuchar</a:t>
            </a:r>
            <a:endParaRPr lang="en-GB" sz="1100" b="1" dirty="0">
              <a:solidFill>
                <a:schemeClr val="bg1"/>
              </a:solidFill>
              <a:latin typeface="Century Gothic" panose="020B0502020202020204" pitchFamily="34" charset="0"/>
            </a:endParaRPr>
          </a:p>
        </p:txBody>
      </p:sp>
      <p:graphicFrame>
        <p:nvGraphicFramePr>
          <p:cNvPr id="37" name="Table 36">
            <a:extLst>
              <a:ext uri="{FF2B5EF4-FFF2-40B4-BE49-F238E27FC236}">
                <a16:creationId xmlns:a16="http://schemas.microsoft.com/office/drawing/2014/main" id="{0EEDE50E-B927-419A-9060-C3C15AE131D7}"/>
              </a:ext>
            </a:extLst>
          </p:cNvPr>
          <p:cNvGraphicFramePr>
            <a:graphicFrameLocks noGrp="1"/>
          </p:cNvGraphicFramePr>
          <p:nvPr/>
        </p:nvGraphicFramePr>
        <p:xfrm>
          <a:off x="787397" y="2337988"/>
          <a:ext cx="4252443" cy="4341915"/>
        </p:xfrm>
        <a:graphic>
          <a:graphicData uri="http://schemas.openxmlformats.org/drawingml/2006/table">
            <a:tbl>
              <a:tblPr firstRow="1" bandRow="1">
                <a:tableStyleId>{5940675A-B579-460E-94D1-54222C63F5DA}</a:tableStyleId>
              </a:tblPr>
              <a:tblGrid>
                <a:gridCol w="1031165">
                  <a:extLst>
                    <a:ext uri="{9D8B030D-6E8A-4147-A177-3AD203B41FA5}">
                      <a16:colId xmlns:a16="http://schemas.microsoft.com/office/drawing/2014/main" val="1850966184"/>
                    </a:ext>
                  </a:extLst>
                </a:gridCol>
                <a:gridCol w="1610639">
                  <a:extLst>
                    <a:ext uri="{9D8B030D-6E8A-4147-A177-3AD203B41FA5}">
                      <a16:colId xmlns:a16="http://schemas.microsoft.com/office/drawing/2014/main" val="1107475559"/>
                    </a:ext>
                  </a:extLst>
                </a:gridCol>
                <a:gridCol w="1610639">
                  <a:extLst>
                    <a:ext uri="{9D8B030D-6E8A-4147-A177-3AD203B41FA5}">
                      <a16:colId xmlns:a16="http://schemas.microsoft.com/office/drawing/2014/main" val="568154920"/>
                    </a:ext>
                  </a:extLst>
                </a:gridCol>
              </a:tblGrid>
              <a:tr h="935181">
                <a:tc>
                  <a:txBody>
                    <a:bodyPr/>
                    <a:lstStyle/>
                    <a:p>
                      <a:endParaRPr lang="en-GB" sz="2500" dirty="0">
                        <a:solidFill>
                          <a:srgbClr val="002060"/>
                        </a:solidFill>
                      </a:endParaRPr>
                    </a:p>
                    <a:p>
                      <a:endParaRPr lang="en-GB" sz="25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rgbClr val="002060"/>
                          </a:solidFill>
                          <a:latin typeface="Century Gothic" panose="020B0502020202020204" pitchFamily="34" charset="0"/>
                        </a:rPr>
                        <a:t>Sofía </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(herself)</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baseline="0" dirty="0">
                          <a:solidFill>
                            <a:srgbClr val="002060"/>
                          </a:solidFill>
                          <a:latin typeface="Century Gothic" panose="020B0502020202020204" pitchFamily="34" charset="0"/>
                        </a:rPr>
                        <a:t>or</a:t>
                      </a:r>
                    </a:p>
                    <a:p>
                      <a:pPr algn="ctr"/>
                      <a:r>
                        <a:rPr lang="en-GB" sz="1800" b="0" baseline="0" dirty="0">
                          <a:solidFill>
                            <a:srgbClr val="002060"/>
                          </a:solidFill>
                          <a:latin typeface="Century Gothic" panose="020B0502020202020204" pitchFamily="34" charset="0"/>
                        </a:rPr>
                        <a:t>(s/he)</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8749083"/>
                  </a:ext>
                </a:extLst>
              </a:tr>
              <a:tr h="567789">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3837329"/>
                  </a:ext>
                </a:extLst>
              </a:tr>
              <a:tr h="567789">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4679948"/>
                  </a:ext>
                </a:extLst>
              </a:tr>
              <a:tr h="567789">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1074005"/>
                  </a:ext>
                </a:extLst>
              </a:tr>
              <a:tr h="567789">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3471968"/>
                  </a:ext>
                </a:extLst>
              </a:tr>
              <a:tr h="567789">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7530781"/>
                  </a:ext>
                </a:extLst>
              </a:tr>
              <a:tr h="567789">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512164"/>
                  </a:ext>
                </a:extLst>
              </a:tr>
            </a:tbl>
          </a:graphicData>
        </a:graphic>
      </p:graphicFrame>
      <p:pic>
        <p:nvPicPr>
          <p:cNvPr id="38" name="Picture 37">
            <a:extLst>
              <a:ext uri="{FF2B5EF4-FFF2-40B4-BE49-F238E27FC236}">
                <a16:creationId xmlns:a16="http://schemas.microsoft.com/office/drawing/2014/main" id="{EB018E30-76CA-4724-B8EE-DD1E2F7E6D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2366" y="3345506"/>
            <a:ext cx="348418" cy="362935"/>
          </a:xfrm>
          <a:prstGeom prst="rect">
            <a:avLst/>
          </a:prstGeom>
        </p:spPr>
      </p:pic>
      <p:pic>
        <p:nvPicPr>
          <p:cNvPr id="39" name="Picture 38">
            <a:extLst>
              <a:ext uri="{FF2B5EF4-FFF2-40B4-BE49-F238E27FC236}">
                <a16:creationId xmlns:a16="http://schemas.microsoft.com/office/drawing/2014/main" id="{9E907C20-21AA-47C3-8F12-1BBA307276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794" y="3935478"/>
            <a:ext cx="348418" cy="362935"/>
          </a:xfrm>
          <a:prstGeom prst="rect">
            <a:avLst/>
          </a:prstGeom>
        </p:spPr>
      </p:pic>
      <p:pic>
        <p:nvPicPr>
          <p:cNvPr id="40" name="Picture 39">
            <a:extLst>
              <a:ext uri="{FF2B5EF4-FFF2-40B4-BE49-F238E27FC236}">
                <a16:creationId xmlns:a16="http://schemas.microsoft.com/office/drawing/2014/main" id="{C2BA89E7-6934-48F5-AB4D-2421169CFF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2475" y="4536635"/>
            <a:ext cx="348418" cy="362935"/>
          </a:xfrm>
          <a:prstGeom prst="rect">
            <a:avLst/>
          </a:prstGeom>
        </p:spPr>
      </p:pic>
      <p:pic>
        <p:nvPicPr>
          <p:cNvPr id="41" name="Picture 40">
            <a:extLst>
              <a:ext uri="{FF2B5EF4-FFF2-40B4-BE49-F238E27FC236}">
                <a16:creationId xmlns:a16="http://schemas.microsoft.com/office/drawing/2014/main" id="{818B8EDC-5DD2-4A7A-BC46-296C4C74F3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7516" y="5066756"/>
            <a:ext cx="348418" cy="362935"/>
          </a:xfrm>
          <a:prstGeom prst="rect">
            <a:avLst/>
          </a:prstGeom>
        </p:spPr>
      </p:pic>
      <p:pic>
        <p:nvPicPr>
          <p:cNvPr id="42" name="Picture 41">
            <a:extLst>
              <a:ext uri="{FF2B5EF4-FFF2-40B4-BE49-F238E27FC236}">
                <a16:creationId xmlns:a16="http://schemas.microsoft.com/office/drawing/2014/main" id="{1B434B00-22EC-4415-84A8-2312EBA399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2475" y="5623641"/>
            <a:ext cx="348418" cy="362935"/>
          </a:xfrm>
          <a:prstGeom prst="rect">
            <a:avLst/>
          </a:prstGeom>
        </p:spPr>
      </p:pic>
      <p:sp>
        <p:nvSpPr>
          <p:cNvPr id="43" name="TextBox 42">
            <a:extLst>
              <a:ext uri="{FF2B5EF4-FFF2-40B4-BE49-F238E27FC236}">
                <a16:creationId xmlns:a16="http://schemas.microsoft.com/office/drawing/2014/main" id="{24DAE36F-845A-4F06-A569-CA835345367C}"/>
              </a:ext>
            </a:extLst>
          </p:cNvPr>
          <p:cNvSpPr txBox="1"/>
          <p:nvPr/>
        </p:nvSpPr>
        <p:spPr>
          <a:xfrm>
            <a:off x="856255" y="3256573"/>
            <a:ext cx="1071489"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soy</a:t>
            </a:r>
          </a:p>
        </p:txBody>
      </p:sp>
      <p:sp>
        <p:nvSpPr>
          <p:cNvPr id="44" name="TextBox 43">
            <a:extLst>
              <a:ext uri="{FF2B5EF4-FFF2-40B4-BE49-F238E27FC236}">
                <a16:creationId xmlns:a16="http://schemas.microsoft.com/office/drawing/2014/main" id="{5F1A00DC-F542-4C7D-A838-111D28475E5E}"/>
              </a:ext>
            </a:extLst>
          </p:cNvPr>
          <p:cNvSpPr txBox="1"/>
          <p:nvPr/>
        </p:nvSpPr>
        <p:spPr>
          <a:xfrm>
            <a:off x="821732" y="4994595"/>
            <a:ext cx="3089859" cy="461665"/>
          </a:xfrm>
          <a:prstGeom prst="rect">
            <a:avLst/>
          </a:prstGeom>
          <a:noFill/>
        </p:spPr>
        <p:txBody>
          <a:bodyPr wrap="square" rtlCol="0">
            <a:spAutoFit/>
          </a:bodyPr>
          <a:lstStyle/>
          <a:p>
            <a:r>
              <a:rPr lang="en-GB" sz="2400" b="1" dirty="0">
                <a:solidFill>
                  <a:srgbClr val="92D050"/>
                </a:solidFill>
                <a:latin typeface="Century Gothic" panose="020B0502020202020204" pitchFamily="34" charset="0"/>
              </a:rPr>
              <a:t>soy</a:t>
            </a:r>
          </a:p>
        </p:txBody>
      </p:sp>
      <p:sp>
        <p:nvSpPr>
          <p:cNvPr id="45" name="TextBox 44">
            <a:extLst>
              <a:ext uri="{FF2B5EF4-FFF2-40B4-BE49-F238E27FC236}">
                <a16:creationId xmlns:a16="http://schemas.microsoft.com/office/drawing/2014/main" id="{65E81D78-6789-4E24-9713-C1C60CC5143A}"/>
              </a:ext>
            </a:extLst>
          </p:cNvPr>
          <p:cNvSpPr txBox="1"/>
          <p:nvPr/>
        </p:nvSpPr>
        <p:spPr>
          <a:xfrm>
            <a:off x="786270" y="6108548"/>
            <a:ext cx="3270093"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soy</a:t>
            </a:r>
          </a:p>
        </p:txBody>
      </p:sp>
      <p:sp>
        <p:nvSpPr>
          <p:cNvPr id="46" name="TextBox 45">
            <a:extLst>
              <a:ext uri="{FF2B5EF4-FFF2-40B4-BE49-F238E27FC236}">
                <a16:creationId xmlns:a16="http://schemas.microsoft.com/office/drawing/2014/main" id="{C786E9D1-85D5-4552-9540-7EEECFFD5AEA}"/>
              </a:ext>
            </a:extLst>
          </p:cNvPr>
          <p:cNvSpPr txBox="1"/>
          <p:nvPr/>
        </p:nvSpPr>
        <p:spPr>
          <a:xfrm>
            <a:off x="876388" y="3814963"/>
            <a:ext cx="3089859"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es  </a:t>
            </a:r>
          </a:p>
        </p:txBody>
      </p:sp>
      <p:sp>
        <p:nvSpPr>
          <p:cNvPr id="47" name="TextBox 46">
            <a:extLst>
              <a:ext uri="{FF2B5EF4-FFF2-40B4-BE49-F238E27FC236}">
                <a16:creationId xmlns:a16="http://schemas.microsoft.com/office/drawing/2014/main" id="{9CA3F436-2B79-411D-92AD-7875DBD08058}"/>
              </a:ext>
            </a:extLst>
          </p:cNvPr>
          <p:cNvSpPr txBox="1"/>
          <p:nvPr/>
        </p:nvSpPr>
        <p:spPr>
          <a:xfrm>
            <a:off x="850273" y="4389518"/>
            <a:ext cx="2512050"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es</a:t>
            </a:r>
          </a:p>
        </p:txBody>
      </p:sp>
      <p:sp>
        <p:nvSpPr>
          <p:cNvPr id="48" name="TextBox 47">
            <a:extLst>
              <a:ext uri="{FF2B5EF4-FFF2-40B4-BE49-F238E27FC236}">
                <a16:creationId xmlns:a16="http://schemas.microsoft.com/office/drawing/2014/main" id="{7FEE2A3A-1933-48FB-94EF-C551CDBACFE6}"/>
              </a:ext>
            </a:extLst>
          </p:cNvPr>
          <p:cNvSpPr txBox="1"/>
          <p:nvPr/>
        </p:nvSpPr>
        <p:spPr>
          <a:xfrm>
            <a:off x="867857" y="5537193"/>
            <a:ext cx="2335853"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es</a:t>
            </a:r>
          </a:p>
        </p:txBody>
      </p:sp>
      <p:pic>
        <p:nvPicPr>
          <p:cNvPr id="49" name="Picture 48">
            <a:extLst>
              <a:ext uri="{FF2B5EF4-FFF2-40B4-BE49-F238E27FC236}">
                <a16:creationId xmlns:a16="http://schemas.microsoft.com/office/drawing/2014/main" id="{83250B27-3B3C-4C0F-9F51-8B75CC2AC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0799" y="6199701"/>
            <a:ext cx="348418" cy="362935"/>
          </a:xfrm>
          <a:prstGeom prst="rect">
            <a:avLst/>
          </a:prstGeom>
        </p:spPr>
      </p:pic>
      <p:sp>
        <p:nvSpPr>
          <p:cNvPr id="50" name="Rectangle: Rounded Corners 49">
            <a:hlinkClick r:id="" action="ppaction://noaction">
              <a:snd r:embed="rId5" name="s7_1.wav"/>
            </a:hlinkClick>
            <a:extLst>
              <a:ext uri="{FF2B5EF4-FFF2-40B4-BE49-F238E27FC236}">
                <a16:creationId xmlns:a16="http://schemas.microsoft.com/office/drawing/2014/main" id="{AEDECE4B-25E8-4C88-8A73-0B17E004D349}"/>
              </a:ext>
            </a:extLst>
          </p:cNvPr>
          <p:cNvSpPr/>
          <p:nvPr/>
        </p:nvSpPr>
        <p:spPr>
          <a:xfrm>
            <a:off x="181558" y="3984780"/>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1</a:t>
            </a:r>
          </a:p>
        </p:txBody>
      </p:sp>
      <p:sp>
        <p:nvSpPr>
          <p:cNvPr id="51" name="Rectangle: Rounded Corners 50">
            <a:hlinkClick r:id="" action="ppaction://noaction">
              <a:snd r:embed="rId6" name="s7_E.wav"/>
            </a:hlinkClick>
            <a:extLst>
              <a:ext uri="{FF2B5EF4-FFF2-40B4-BE49-F238E27FC236}">
                <a16:creationId xmlns:a16="http://schemas.microsoft.com/office/drawing/2014/main" id="{C5BD178F-84EE-458B-8673-BFE711E491C7}"/>
              </a:ext>
            </a:extLst>
          </p:cNvPr>
          <p:cNvSpPr/>
          <p:nvPr/>
        </p:nvSpPr>
        <p:spPr>
          <a:xfrm>
            <a:off x="178427" y="3401634"/>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rgbClr val="FF0066"/>
                </a:solidFill>
                <a:latin typeface="Century Gothic" panose="020B0502020202020204" pitchFamily="34" charset="0"/>
              </a:rPr>
              <a:t>Ej</a:t>
            </a:r>
            <a:endParaRPr lang="en-GB" sz="1600" b="1" dirty="0">
              <a:solidFill>
                <a:srgbClr val="FF0066"/>
              </a:solidFill>
              <a:latin typeface="Century Gothic" panose="020B0502020202020204" pitchFamily="34" charset="0"/>
            </a:endParaRPr>
          </a:p>
        </p:txBody>
      </p:sp>
      <p:sp>
        <p:nvSpPr>
          <p:cNvPr id="52" name="Rectangle: Rounded Corners 51">
            <a:hlinkClick r:id="" action="ppaction://noaction">
              <a:snd r:embed="rId7" name="s7_3.wav"/>
            </a:hlinkClick>
            <a:extLst>
              <a:ext uri="{FF2B5EF4-FFF2-40B4-BE49-F238E27FC236}">
                <a16:creationId xmlns:a16="http://schemas.microsoft.com/office/drawing/2014/main" id="{A6A277E4-0A69-44B8-8533-97B815156093}"/>
              </a:ext>
            </a:extLst>
          </p:cNvPr>
          <p:cNvSpPr/>
          <p:nvPr/>
        </p:nvSpPr>
        <p:spPr>
          <a:xfrm>
            <a:off x="159528" y="5146165"/>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3</a:t>
            </a:r>
          </a:p>
        </p:txBody>
      </p:sp>
      <p:sp>
        <p:nvSpPr>
          <p:cNvPr id="53" name="Rectangle: Rounded Corners 52">
            <a:hlinkClick r:id="" action="ppaction://noaction">
              <a:snd r:embed="rId8" name="s7_2.wav"/>
            </a:hlinkClick>
            <a:extLst>
              <a:ext uri="{FF2B5EF4-FFF2-40B4-BE49-F238E27FC236}">
                <a16:creationId xmlns:a16="http://schemas.microsoft.com/office/drawing/2014/main" id="{F9368BAD-DAB6-4709-B0EA-971C5096913F}"/>
              </a:ext>
            </a:extLst>
          </p:cNvPr>
          <p:cNvSpPr/>
          <p:nvPr/>
        </p:nvSpPr>
        <p:spPr>
          <a:xfrm>
            <a:off x="170948" y="4561661"/>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2</a:t>
            </a:r>
          </a:p>
        </p:txBody>
      </p:sp>
      <p:sp>
        <p:nvSpPr>
          <p:cNvPr id="54" name="Rectangle: Rounded Corners 53">
            <a:hlinkClick r:id="" action="ppaction://noaction">
              <a:snd r:embed="rId9" name="s7_4.wav"/>
            </a:hlinkClick>
            <a:extLst>
              <a:ext uri="{FF2B5EF4-FFF2-40B4-BE49-F238E27FC236}">
                <a16:creationId xmlns:a16="http://schemas.microsoft.com/office/drawing/2014/main" id="{E177B52F-45E4-4D30-9D89-E3B35EAFBE01}"/>
              </a:ext>
            </a:extLst>
          </p:cNvPr>
          <p:cNvSpPr/>
          <p:nvPr/>
        </p:nvSpPr>
        <p:spPr>
          <a:xfrm>
            <a:off x="164349" y="5721688"/>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4</a:t>
            </a:r>
          </a:p>
        </p:txBody>
      </p:sp>
      <p:sp>
        <p:nvSpPr>
          <p:cNvPr id="55" name="Rectangle: Rounded Corners 54">
            <a:hlinkClick r:id="" action="ppaction://noaction">
              <a:snd r:embed="rId10" name="s7_5.wav"/>
            </a:hlinkClick>
            <a:extLst>
              <a:ext uri="{FF2B5EF4-FFF2-40B4-BE49-F238E27FC236}">
                <a16:creationId xmlns:a16="http://schemas.microsoft.com/office/drawing/2014/main" id="{C6B4D254-8D1D-4C1E-963D-D81C26BE80C7}"/>
              </a:ext>
            </a:extLst>
          </p:cNvPr>
          <p:cNvSpPr/>
          <p:nvPr/>
        </p:nvSpPr>
        <p:spPr>
          <a:xfrm>
            <a:off x="155366" y="6306192"/>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5</a:t>
            </a:r>
          </a:p>
        </p:txBody>
      </p:sp>
      <p:sp>
        <p:nvSpPr>
          <p:cNvPr id="56" name="Speech Bubble: Rectangle with Corners Rounded 55">
            <a:extLst>
              <a:ext uri="{FF2B5EF4-FFF2-40B4-BE49-F238E27FC236}">
                <a16:creationId xmlns:a16="http://schemas.microsoft.com/office/drawing/2014/main" id="{E20BB83D-AA22-44A8-84E8-8A1FED15979A}"/>
              </a:ext>
            </a:extLst>
          </p:cNvPr>
          <p:cNvSpPr/>
          <p:nvPr/>
        </p:nvSpPr>
        <p:spPr>
          <a:xfrm>
            <a:off x="8899071" y="1722047"/>
            <a:ext cx="3188271" cy="1581613"/>
          </a:xfrm>
          <a:prstGeom prst="wedgeRoundRectCallout">
            <a:avLst>
              <a:gd name="adj1" fmla="val 35158"/>
              <a:gd name="adj2" fmla="val -72763"/>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 </a:t>
            </a:r>
            <a:r>
              <a:rPr lang="en-GB" sz="2000" b="1" dirty="0">
                <a:solidFill>
                  <a:srgbClr val="002060"/>
                </a:solidFill>
                <a:latin typeface="Century Gothic" panose="020B0502020202020204" pitchFamily="34" charset="0"/>
              </a:rPr>
              <a:t>Adjectives</a:t>
            </a:r>
            <a:r>
              <a:rPr lang="en-GB" sz="2000" dirty="0">
                <a:solidFill>
                  <a:srgbClr val="002060"/>
                </a:solidFill>
                <a:latin typeface="Century Gothic" panose="020B0502020202020204" pitchFamily="34" charset="0"/>
              </a:rPr>
              <a:t> that end in ‘</a:t>
            </a:r>
            <a:r>
              <a:rPr lang="en-GB" sz="2000" b="1" dirty="0">
                <a:solidFill>
                  <a:srgbClr val="0070C0"/>
                </a:solidFill>
                <a:latin typeface="Century Gothic" panose="020B0502020202020204" pitchFamily="34" charset="0"/>
              </a:rPr>
              <a:t>o</a:t>
            </a:r>
            <a:r>
              <a:rPr lang="en-GB" sz="2000" dirty="0">
                <a:solidFill>
                  <a:srgbClr val="002060"/>
                </a:solidFill>
                <a:latin typeface="Century Gothic" panose="020B0502020202020204" pitchFamily="34" charset="0"/>
              </a:rPr>
              <a:t>’ change to an ‘</a:t>
            </a:r>
            <a:r>
              <a:rPr lang="en-GB" sz="2000" b="1" dirty="0">
                <a:solidFill>
                  <a:srgbClr val="FF0000"/>
                </a:solidFill>
                <a:latin typeface="Century Gothic" panose="020B0502020202020204" pitchFamily="34" charset="0"/>
              </a:rPr>
              <a:t>a</a:t>
            </a:r>
            <a:r>
              <a:rPr lang="en-GB" sz="2000" dirty="0">
                <a:solidFill>
                  <a:srgbClr val="002060"/>
                </a:solidFill>
                <a:latin typeface="Century Gothic" panose="020B0502020202020204" pitchFamily="34" charset="0"/>
              </a:rPr>
              <a:t>’ when the person or animal being described is female.</a:t>
            </a:r>
          </a:p>
        </p:txBody>
      </p:sp>
      <p:sp>
        <p:nvSpPr>
          <p:cNvPr id="60" name="TextBox 59">
            <a:extLst>
              <a:ext uri="{FF2B5EF4-FFF2-40B4-BE49-F238E27FC236}">
                <a16:creationId xmlns:a16="http://schemas.microsoft.com/office/drawing/2014/main" id="{0DE3DABD-2331-4FCC-9AAB-11EF245FE2B8}"/>
              </a:ext>
            </a:extLst>
          </p:cNvPr>
          <p:cNvSpPr txBox="1"/>
          <p:nvPr/>
        </p:nvSpPr>
        <p:spPr>
          <a:xfrm>
            <a:off x="5604204" y="3832520"/>
            <a:ext cx="3089860" cy="523220"/>
          </a:xfrm>
          <a:prstGeom prst="rect">
            <a:avLst/>
          </a:prstGeom>
          <a:noFill/>
        </p:spPr>
        <p:txBody>
          <a:bodyPr wrap="square" rtlCol="0">
            <a:spAutoFit/>
          </a:bodyPr>
          <a:lstStyle/>
          <a:p>
            <a:r>
              <a:rPr lang="en-GB" sz="2800" b="1" dirty="0" err="1">
                <a:solidFill>
                  <a:srgbClr val="92D050"/>
                </a:solidFill>
                <a:latin typeface="Century Gothic" panose="020B0502020202020204" pitchFamily="34" charset="0"/>
              </a:rPr>
              <a:t>Quique</a:t>
            </a:r>
            <a:endParaRPr lang="en-GB" sz="2800" b="1" dirty="0">
              <a:solidFill>
                <a:srgbClr val="92D050"/>
              </a:solidFill>
              <a:latin typeface="Century Gothic" panose="020B0502020202020204" pitchFamily="34" charset="0"/>
            </a:endParaRPr>
          </a:p>
        </p:txBody>
      </p:sp>
      <p:sp>
        <p:nvSpPr>
          <p:cNvPr id="61" name="TextBox 60">
            <a:extLst>
              <a:ext uri="{FF2B5EF4-FFF2-40B4-BE49-F238E27FC236}">
                <a16:creationId xmlns:a16="http://schemas.microsoft.com/office/drawing/2014/main" id="{A7947B4C-ED53-4007-BA29-8895FAC592EB}"/>
              </a:ext>
            </a:extLst>
          </p:cNvPr>
          <p:cNvSpPr txBox="1"/>
          <p:nvPr/>
        </p:nvSpPr>
        <p:spPr>
          <a:xfrm>
            <a:off x="5591721" y="4467689"/>
            <a:ext cx="1693917" cy="523220"/>
          </a:xfrm>
          <a:prstGeom prst="rect">
            <a:avLst/>
          </a:prstGeom>
          <a:noFill/>
        </p:spPr>
        <p:txBody>
          <a:bodyPr wrap="square" rtlCol="0">
            <a:spAutoFit/>
          </a:bodyPr>
          <a:lstStyle/>
          <a:p>
            <a:r>
              <a:rPr lang="en-GB" sz="2800" b="1" dirty="0" err="1">
                <a:solidFill>
                  <a:srgbClr val="92D050"/>
                </a:solidFill>
                <a:latin typeface="Century Gothic" panose="020B0502020202020204" pitchFamily="34" charset="0"/>
              </a:rPr>
              <a:t>Ángela</a:t>
            </a:r>
            <a:endParaRPr lang="en-GB" sz="2800" b="1" dirty="0">
              <a:solidFill>
                <a:srgbClr val="92D050"/>
              </a:solidFill>
              <a:latin typeface="Century Gothic" panose="020B0502020202020204" pitchFamily="34" charset="0"/>
            </a:endParaRPr>
          </a:p>
        </p:txBody>
      </p:sp>
      <p:sp>
        <p:nvSpPr>
          <p:cNvPr id="62" name="TextBox 61">
            <a:extLst>
              <a:ext uri="{FF2B5EF4-FFF2-40B4-BE49-F238E27FC236}">
                <a16:creationId xmlns:a16="http://schemas.microsoft.com/office/drawing/2014/main" id="{11FA614A-E4A2-4F00-B6AF-19CC5C56689A}"/>
              </a:ext>
            </a:extLst>
          </p:cNvPr>
          <p:cNvSpPr txBox="1"/>
          <p:nvPr/>
        </p:nvSpPr>
        <p:spPr>
          <a:xfrm>
            <a:off x="5596926" y="5623641"/>
            <a:ext cx="3089860" cy="523220"/>
          </a:xfrm>
          <a:prstGeom prst="rect">
            <a:avLst/>
          </a:prstGeom>
          <a:noFill/>
        </p:spPr>
        <p:txBody>
          <a:bodyPr wrap="square" rtlCol="0">
            <a:spAutoFit/>
          </a:bodyPr>
          <a:lstStyle/>
          <a:p>
            <a:r>
              <a:rPr lang="en-GB" sz="2800" b="1" dirty="0" err="1">
                <a:solidFill>
                  <a:srgbClr val="92D050"/>
                </a:solidFill>
                <a:latin typeface="Century Gothic" panose="020B0502020202020204" pitchFamily="34" charset="0"/>
              </a:rPr>
              <a:t>Ángela</a:t>
            </a:r>
            <a:endParaRPr lang="en-GB" sz="2800" b="1" dirty="0">
              <a:solidFill>
                <a:srgbClr val="92D050"/>
              </a:solidFill>
              <a:latin typeface="Century Gothic" panose="020B0502020202020204" pitchFamily="34" charset="0"/>
            </a:endParaRPr>
          </a:p>
        </p:txBody>
      </p:sp>
      <p:sp>
        <p:nvSpPr>
          <p:cNvPr id="63" name="TextBox 62">
            <a:extLst>
              <a:ext uri="{FF2B5EF4-FFF2-40B4-BE49-F238E27FC236}">
                <a16:creationId xmlns:a16="http://schemas.microsoft.com/office/drawing/2014/main" id="{E4BF9181-8BB1-4141-9FCA-8E01B075780C}"/>
              </a:ext>
            </a:extLst>
          </p:cNvPr>
          <p:cNvSpPr txBox="1"/>
          <p:nvPr/>
        </p:nvSpPr>
        <p:spPr>
          <a:xfrm>
            <a:off x="7280201" y="3841379"/>
            <a:ext cx="1693917"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slow</a:t>
            </a:r>
          </a:p>
        </p:txBody>
      </p:sp>
      <p:sp>
        <p:nvSpPr>
          <p:cNvPr id="64" name="TextBox 63">
            <a:extLst>
              <a:ext uri="{FF2B5EF4-FFF2-40B4-BE49-F238E27FC236}">
                <a16:creationId xmlns:a16="http://schemas.microsoft.com/office/drawing/2014/main" id="{4DC61688-05BC-4B7A-AE2F-424007A5D3F8}"/>
              </a:ext>
            </a:extLst>
          </p:cNvPr>
          <p:cNvSpPr txBox="1"/>
          <p:nvPr/>
        </p:nvSpPr>
        <p:spPr>
          <a:xfrm>
            <a:off x="7297269" y="4480195"/>
            <a:ext cx="1676849"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fast</a:t>
            </a:r>
          </a:p>
        </p:txBody>
      </p:sp>
      <p:sp>
        <p:nvSpPr>
          <p:cNvPr id="65" name="TextBox 64">
            <a:extLst>
              <a:ext uri="{FF2B5EF4-FFF2-40B4-BE49-F238E27FC236}">
                <a16:creationId xmlns:a16="http://schemas.microsoft.com/office/drawing/2014/main" id="{F841847C-2299-4760-A669-0E276A65DE32}"/>
              </a:ext>
            </a:extLst>
          </p:cNvPr>
          <p:cNvSpPr txBox="1"/>
          <p:nvPr/>
        </p:nvSpPr>
        <p:spPr>
          <a:xfrm>
            <a:off x="7220365" y="5649792"/>
            <a:ext cx="1544930"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nervous</a:t>
            </a:r>
          </a:p>
        </p:txBody>
      </p:sp>
      <p:pic>
        <p:nvPicPr>
          <p:cNvPr id="66" name="Picture 65" descr="A picture containing text, toy, doll&#10;&#10;Description automatically generated">
            <a:extLst>
              <a:ext uri="{FF2B5EF4-FFF2-40B4-BE49-F238E27FC236}">
                <a16:creationId xmlns:a16="http://schemas.microsoft.com/office/drawing/2014/main" id="{85CECD02-C5D6-4105-A32A-385B5F23955A}"/>
              </a:ext>
            </a:extLst>
          </p:cNvPr>
          <p:cNvPicPr>
            <a:picLocks noChangeAspect="1"/>
          </p:cNvPicPr>
          <p:nvPr/>
        </p:nvPicPr>
        <p:blipFill>
          <a:blip r:embed="rId11"/>
          <a:stretch>
            <a:fillRect/>
          </a:stretch>
        </p:blipFill>
        <p:spPr>
          <a:xfrm>
            <a:off x="10643021" y="4871105"/>
            <a:ext cx="1056326" cy="2006571"/>
          </a:xfrm>
          <a:prstGeom prst="rect">
            <a:avLst/>
          </a:prstGeom>
        </p:spPr>
      </p:pic>
      <p:pic>
        <p:nvPicPr>
          <p:cNvPr id="67" name="Picture 2" descr="Teacher, Man, Cartoon, Professor, School, Education">
            <a:extLst>
              <a:ext uri="{FF2B5EF4-FFF2-40B4-BE49-F238E27FC236}">
                <a16:creationId xmlns:a16="http://schemas.microsoft.com/office/drawing/2014/main" id="{345B91E2-996B-4D7C-992E-93C7F559E7C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56377" y="3515935"/>
            <a:ext cx="1770080" cy="354016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3">
            <a:extLst>
              <a:ext uri="{FF2B5EF4-FFF2-40B4-BE49-F238E27FC236}">
                <a16:creationId xmlns:a16="http://schemas.microsoft.com/office/drawing/2014/main" id="{B36BC931-EC14-4315-906F-7E005A26F292}"/>
              </a:ext>
            </a:extLst>
          </p:cNvPr>
          <p:cNvSpPr txBox="1"/>
          <p:nvPr/>
        </p:nvSpPr>
        <p:spPr>
          <a:xfrm>
            <a:off x="6923560" y="3319989"/>
            <a:ext cx="4861411"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¿en inglés      ?</a:t>
            </a:r>
            <a:endParaRPr lang="en-GB" sz="2400" dirty="0">
              <a:solidFill>
                <a:srgbClr val="002060"/>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B911B2A5-C2BD-3F7B-EA27-DC6E93D0DB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533" y="81876"/>
            <a:ext cx="914400" cy="914400"/>
          </a:xfrm>
          <a:prstGeom prst="rect">
            <a:avLst/>
          </a:prstGeom>
        </p:spPr>
      </p:pic>
      <p:sp>
        <p:nvSpPr>
          <p:cNvPr id="4" name="Speech Bubble: Rectangle with Corners Rounded 3">
            <a:extLst>
              <a:ext uri="{FF2B5EF4-FFF2-40B4-BE49-F238E27FC236}">
                <a16:creationId xmlns:a16="http://schemas.microsoft.com/office/drawing/2014/main" id="{DEE102FD-85A1-D2BF-8B48-A20E1BEC1961}"/>
              </a:ext>
            </a:extLst>
          </p:cNvPr>
          <p:cNvSpPr/>
          <p:nvPr/>
        </p:nvSpPr>
        <p:spPr>
          <a:xfrm>
            <a:off x="1198111" y="247980"/>
            <a:ext cx="6737576" cy="634311"/>
          </a:xfrm>
          <a:prstGeom prst="wedgeRoundRectCallout">
            <a:avLst>
              <a:gd name="adj1" fmla="val -56525"/>
              <a:gd name="adj2" fmla="val 26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Sofía habla 💬 con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señor</a:t>
            </a:r>
            <a:r>
              <a:rPr lang="en-GB" sz="2800" b="1" dirty="0">
                <a:solidFill>
                  <a:schemeClr val="bg1"/>
                </a:solidFill>
                <a:latin typeface="Century Gothic" panose="020B0502020202020204" pitchFamily="34" charset="0"/>
              </a:rPr>
              <a:t> Valero.</a:t>
            </a:r>
            <a:endParaRPr lang="en-GB" sz="2800" dirty="0">
              <a:solidFill>
                <a:schemeClr val="bg1"/>
              </a:solidFill>
            </a:endParaRPr>
          </a:p>
        </p:txBody>
      </p:sp>
      <p:pic>
        <p:nvPicPr>
          <p:cNvPr id="8" name="Picture 7">
            <a:extLst>
              <a:ext uri="{FF2B5EF4-FFF2-40B4-BE49-F238E27FC236}">
                <a16:creationId xmlns:a16="http://schemas.microsoft.com/office/drawing/2014/main" id="{86A23580-3FDB-81EE-2DB6-507E5D524C44}"/>
              </a:ext>
            </a:extLst>
          </p:cNvPr>
          <p:cNvPicPr>
            <a:picLocks noChangeAspect="1"/>
          </p:cNvPicPr>
          <p:nvPr/>
        </p:nvPicPr>
        <p:blipFill>
          <a:blip r:embed="rId15"/>
          <a:stretch>
            <a:fillRect/>
          </a:stretch>
        </p:blipFill>
        <p:spPr>
          <a:xfrm>
            <a:off x="10681873" y="3858126"/>
            <a:ext cx="1163782" cy="1024634"/>
          </a:xfrm>
          <a:prstGeom prst="rect">
            <a:avLst/>
          </a:prstGeom>
        </p:spPr>
      </p:pic>
      <p:sp>
        <p:nvSpPr>
          <p:cNvPr id="11" name="Speech Bubble: Rectangle with Corners Rounded 10">
            <a:extLst>
              <a:ext uri="{FF2B5EF4-FFF2-40B4-BE49-F238E27FC236}">
                <a16:creationId xmlns:a16="http://schemas.microsoft.com/office/drawing/2014/main" id="{8DC27DBB-E9F3-9F58-744F-FEBD1E665793}"/>
              </a:ext>
            </a:extLst>
          </p:cNvPr>
          <p:cNvSpPr/>
          <p:nvPr/>
        </p:nvSpPr>
        <p:spPr>
          <a:xfrm>
            <a:off x="895829" y="1552355"/>
            <a:ext cx="5200171" cy="461957"/>
          </a:xfrm>
          <a:prstGeom prst="wedgeRoundRectCallout">
            <a:avLst>
              <a:gd name="adj1" fmla="val -38568"/>
              <a:gd name="adj2" fmla="val 95705"/>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Escribe </a:t>
            </a:r>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verbo y </a:t>
            </a:r>
            <a:r>
              <a:rPr lang="en-GB" sz="2800" b="1" dirty="0" err="1">
                <a:solidFill>
                  <a:srgbClr val="002060"/>
                </a:solidFill>
                <a:latin typeface="Century Gothic" panose="020B0502020202020204" pitchFamily="34" charset="0"/>
              </a:rPr>
              <a:t>marca</a:t>
            </a:r>
            <a:r>
              <a:rPr lang="en-GB" sz="2800" b="1" dirty="0">
                <a:solidFill>
                  <a:srgbClr val="002060"/>
                </a:solidFill>
                <a:latin typeface="Century Gothic" panose="020B0502020202020204" pitchFamily="34" charset="0"/>
              </a:rPr>
              <a:t>    .</a:t>
            </a:r>
            <a:endParaRPr lang="en-GB" sz="2800" dirty="0">
              <a:solidFill>
                <a:srgbClr val="002060"/>
              </a:solidFill>
            </a:endParaRPr>
          </a:p>
        </p:txBody>
      </p:sp>
      <p:pic>
        <p:nvPicPr>
          <p:cNvPr id="59" name="Picture 58">
            <a:extLst>
              <a:ext uri="{FF2B5EF4-FFF2-40B4-BE49-F238E27FC236}">
                <a16:creationId xmlns:a16="http://schemas.microsoft.com/office/drawing/2014/main" id="{32CEB05A-CEE3-42DD-9300-761BD9B64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2905" y="1580697"/>
            <a:ext cx="348418" cy="362935"/>
          </a:xfrm>
          <a:prstGeom prst="rect">
            <a:avLst/>
          </a:prstGeom>
        </p:spPr>
      </p:pic>
      <p:graphicFrame>
        <p:nvGraphicFramePr>
          <p:cNvPr id="14" name="Table 13">
            <a:extLst>
              <a:ext uri="{FF2B5EF4-FFF2-40B4-BE49-F238E27FC236}">
                <a16:creationId xmlns:a16="http://schemas.microsoft.com/office/drawing/2014/main" id="{9135FB50-1B60-14E6-5A4A-D2D3AF69EB37}"/>
              </a:ext>
            </a:extLst>
          </p:cNvPr>
          <p:cNvGraphicFramePr>
            <a:graphicFrameLocks noGrp="1"/>
          </p:cNvGraphicFramePr>
          <p:nvPr/>
        </p:nvGraphicFramePr>
        <p:xfrm>
          <a:off x="5472716" y="5581611"/>
          <a:ext cx="3542554" cy="567789"/>
        </p:xfrm>
        <a:graphic>
          <a:graphicData uri="http://schemas.openxmlformats.org/drawingml/2006/table">
            <a:tbl>
              <a:tblPr firstRow="1" bandRow="1">
                <a:tableStyleId>{5940675A-B579-460E-94D1-54222C63F5DA}</a:tableStyleId>
              </a:tblPr>
              <a:tblGrid>
                <a:gridCol w="1771277">
                  <a:extLst>
                    <a:ext uri="{9D8B030D-6E8A-4147-A177-3AD203B41FA5}">
                      <a16:colId xmlns:a16="http://schemas.microsoft.com/office/drawing/2014/main" val="93896532"/>
                    </a:ext>
                  </a:extLst>
                </a:gridCol>
                <a:gridCol w="1771277">
                  <a:extLst>
                    <a:ext uri="{9D8B030D-6E8A-4147-A177-3AD203B41FA5}">
                      <a16:colId xmlns:a16="http://schemas.microsoft.com/office/drawing/2014/main" val="90797825"/>
                    </a:ext>
                  </a:extLst>
                </a:gridCol>
              </a:tblGrid>
              <a:tr h="567789">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6067514"/>
                  </a:ext>
                </a:extLst>
              </a:tr>
            </a:tbl>
          </a:graphicData>
        </a:graphic>
      </p:graphicFrame>
      <p:sp>
        <p:nvSpPr>
          <p:cNvPr id="15" name="Google Shape;222;p10">
            <a:extLst>
              <a:ext uri="{FF2B5EF4-FFF2-40B4-BE49-F238E27FC236}">
                <a16:creationId xmlns:a16="http://schemas.microsoft.com/office/drawing/2014/main" id="{278DD220-F3A4-32DA-8730-A8BC476F2A8C}"/>
              </a:ext>
            </a:extLst>
          </p:cNvPr>
          <p:cNvSpPr txBox="1"/>
          <p:nvPr/>
        </p:nvSpPr>
        <p:spPr>
          <a:xfrm>
            <a:off x="10775093" y="882076"/>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16" name="Group 15">
            <a:extLst>
              <a:ext uri="{FF2B5EF4-FFF2-40B4-BE49-F238E27FC236}">
                <a16:creationId xmlns:a16="http://schemas.microsoft.com/office/drawing/2014/main" id="{2A2785A8-2D5F-D32D-1F38-A18B7E8CFEF3}"/>
              </a:ext>
            </a:extLst>
          </p:cNvPr>
          <p:cNvGrpSpPr/>
          <p:nvPr/>
        </p:nvGrpSpPr>
        <p:grpSpPr>
          <a:xfrm>
            <a:off x="11127507" y="135923"/>
            <a:ext cx="691095" cy="701024"/>
            <a:chOff x="11059045" y="145038"/>
            <a:chExt cx="945328" cy="980949"/>
          </a:xfrm>
          <a:solidFill>
            <a:srgbClr val="B9E5EE"/>
          </a:solidFill>
        </p:grpSpPr>
        <p:sp>
          <p:nvSpPr>
            <p:cNvPr id="17" name="Oval 16">
              <a:extLst>
                <a:ext uri="{FF2B5EF4-FFF2-40B4-BE49-F238E27FC236}">
                  <a16:creationId xmlns:a16="http://schemas.microsoft.com/office/drawing/2014/main" id="{9F8BF8C1-74C1-499C-BDEF-A683410C49F5}"/>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8" name="Picture 17" descr="Free speaker sound loud vector">
              <a:extLst>
                <a:ext uri="{FF2B5EF4-FFF2-40B4-BE49-F238E27FC236}">
                  <a16:creationId xmlns:a16="http://schemas.microsoft.com/office/drawing/2014/main" id="{6039645B-F10C-6D52-A30D-3F060F4C5806}"/>
                </a:ext>
              </a:extLst>
            </p:cNvPr>
            <p:cNvPicPr>
              <a:picLocks noChangeAspect="1" noChangeArrowheads="1"/>
            </p:cNvPicPr>
            <p:nvPr/>
          </p:nvPicPr>
          <p:blipFill>
            <a:blip r:embed="rId16">
              <a:duotone>
                <a:prstClr val="black"/>
                <a:schemeClr val="accent4">
                  <a:tint val="45000"/>
                  <a:satMod val="400000"/>
                </a:scheme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19" name="Speech Bubble: Rectangle with Corners Rounded 18">
            <a:extLst>
              <a:ext uri="{FF2B5EF4-FFF2-40B4-BE49-F238E27FC236}">
                <a16:creationId xmlns:a16="http://schemas.microsoft.com/office/drawing/2014/main" id="{C6005E22-A392-448F-F118-3B0C26069431}"/>
              </a:ext>
            </a:extLst>
          </p:cNvPr>
          <p:cNvSpPr/>
          <p:nvPr/>
        </p:nvSpPr>
        <p:spPr>
          <a:xfrm>
            <a:off x="2958331" y="997710"/>
            <a:ext cx="7633527" cy="615043"/>
          </a:xfrm>
          <a:prstGeom prst="wedgeRoundRectCallout">
            <a:avLst>
              <a:gd name="adj1" fmla="val -2632"/>
              <a:gd name="adj2" fmla="val 9305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Escucha </a:t>
            </a:r>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adjetivo </a:t>
            </a:r>
            <a:r>
              <a:rPr lang="en-GB" sz="2800" dirty="0">
                <a:solidFill>
                  <a:srgbClr val="002060"/>
                </a:solidFill>
                <a:latin typeface="Century Gothic" panose="020B0502020202020204" pitchFamily="34" charset="0"/>
              </a:rPr>
              <a:t>¿Es </a:t>
            </a:r>
            <a:r>
              <a:rPr lang="en-GB" sz="2800" dirty="0" err="1">
                <a:solidFill>
                  <a:srgbClr val="002060"/>
                </a:solidFill>
                <a:latin typeface="Century Gothic" panose="020B0502020202020204" pitchFamily="34" charset="0"/>
              </a:rPr>
              <a:t>Ángela</a:t>
            </a:r>
            <a:r>
              <a:rPr lang="en-GB" sz="2800" dirty="0">
                <a:solidFill>
                  <a:srgbClr val="002060"/>
                </a:solidFill>
                <a:latin typeface="Century Gothic" panose="020B0502020202020204" pitchFamily="34" charset="0"/>
              </a:rPr>
              <a:t> o Quique?</a:t>
            </a:r>
          </a:p>
        </p:txBody>
      </p:sp>
      <p:pic>
        <p:nvPicPr>
          <p:cNvPr id="1026" name="Picture 2" descr="Free United Flag vector and picture">
            <a:extLst>
              <a:ext uri="{FF2B5EF4-FFF2-40B4-BE49-F238E27FC236}">
                <a16:creationId xmlns:a16="http://schemas.microsoft.com/office/drawing/2014/main" id="{8AA334F3-BB13-D741-EA89-34ECDFB7A4F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36688" y="3435413"/>
            <a:ext cx="457214" cy="228607"/>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oy, doll&#10;&#10;Description automatically generated">
            <a:extLst>
              <a:ext uri="{FF2B5EF4-FFF2-40B4-BE49-F238E27FC236}">
                <a16:creationId xmlns:a16="http://schemas.microsoft.com/office/drawing/2014/main" id="{5B006E74-1889-10BF-02DD-80DC954CB5FB}"/>
              </a:ext>
            </a:extLst>
          </p:cNvPr>
          <p:cNvPicPr>
            <a:picLocks noChangeAspect="1"/>
          </p:cNvPicPr>
          <p:nvPr/>
        </p:nvPicPr>
        <p:blipFill>
          <a:blip r:embed="rId19"/>
          <a:stretch>
            <a:fillRect/>
          </a:stretch>
        </p:blipFill>
        <p:spPr>
          <a:xfrm>
            <a:off x="3448298" y="2357767"/>
            <a:ext cx="403136" cy="911641"/>
          </a:xfrm>
          <a:prstGeom prst="rect">
            <a:avLst/>
          </a:prstGeom>
        </p:spPr>
      </p:pic>
      <p:pic>
        <p:nvPicPr>
          <p:cNvPr id="6" name="Picture 5" descr="A picture containing text, toy, doll&#10;&#10;Description automatically generated">
            <a:extLst>
              <a:ext uri="{FF2B5EF4-FFF2-40B4-BE49-F238E27FC236}">
                <a16:creationId xmlns:a16="http://schemas.microsoft.com/office/drawing/2014/main" id="{4DB59FA0-7C35-2951-2FA8-92EB5A926F00}"/>
              </a:ext>
            </a:extLst>
          </p:cNvPr>
          <p:cNvPicPr>
            <a:picLocks noChangeAspect="1"/>
          </p:cNvPicPr>
          <p:nvPr/>
        </p:nvPicPr>
        <p:blipFill>
          <a:blip r:embed="rId20"/>
          <a:stretch>
            <a:fillRect/>
          </a:stretch>
        </p:blipFill>
        <p:spPr>
          <a:xfrm>
            <a:off x="4524586" y="2481915"/>
            <a:ext cx="477142" cy="775357"/>
          </a:xfrm>
          <a:prstGeom prst="rect">
            <a:avLst/>
          </a:prstGeom>
        </p:spPr>
      </p:pic>
    </p:spTree>
    <p:extLst>
      <p:ext uri="{BB962C8B-B14F-4D97-AF65-F5344CB8AC3E}">
        <p14:creationId xmlns:p14="http://schemas.microsoft.com/office/powerpoint/2010/main" val="241555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59"/>
                                        </p:tgtEl>
                                      </p:cBhvr>
                                    </p:animEffect>
                                    <p:set>
                                      <p:cBhvr>
                                        <p:cTn id="69" dur="1" fill="hold">
                                          <p:stCondLst>
                                            <p:cond delay="499"/>
                                          </p:stCondLst>
                                        </p:cTn>
                                        <p:tgtEl>
                                          <p:spTgt spid="5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childTnLst>
                          </p:cTn>
                        </p:par>
                        <p:par>
                          <p:cTn id="79" fill="hold">
                            <p:stCondLst>
                              <p:cond delay="1000"/>
                            </p:stCondLst>
                            <p:childTnLst>
                              <p:par>
                                <p:cTn id="80" presetID="10" presetClass="entr" presetSubtype="0"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500" fill="hold"/>
                                        <p:tgtEl>
                                          <p:spTgt spid="56"/>
                                        </p:tgtEl>
                                        <p:attrNameLst>
                                          <p:attrName>ppt_x</p:attrName>
                                        </p:attrNameLst>
                                      </p:cBhvr>
                                      <p:tavLst>
                                        <p:tav tm="0">
                                          <p:val>
                                            <p:strVal val="#ppt_x"/>
                                          </p:val>
                                        </p:tav>
                                        <p:tav tm="100000">
                                          <p:val>
                                            <p:strVal val="#ppt_x"/>
                                          </p:val>
                                        </p:tav>
                                      </p:tavLst>
                                    </p:anim>
                                    <p:anim calcmode="lin" valueType="num">
                                      <p:cBhvr additive="base">
                                        <p:cTn id="8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69"/>
                                        </p:tgtEl>
                                        <p:attrNameLst>
                                          <p:attrName>style.visibility</p:attrName>
                                        </p:attrNameLst>
                                      </p:cBhvr>
                                      <p:to>
                                        <p:strVal val="visible"/>
                                      </p:to>
                                    </p:set>
                                    <p:anim calcmode="lin" valueType="num">
                                      <p:cBhvr additive="base">
                                        <p:cTn id="93" dur="500" fill="hold"/>
                                        <p:tgtEl>
                                          <p:spTgt spid="69"/>
                                        </p:tgtEl>
                                        <p:attrNameLst>
                                          <p:attrName>ppt_x</p:attrName>
                                        </p:attrNameLst>
                                      </p:cBhvr>
                                      <p:tavLst>
                                        <p:tav tm="0">
                                          <p:val>
                                            <p:strVal val="#ppt_x"/>
                                          </p:val>
                                        </p:tav>
                                        <p:tav tm="100000">
                                          <p:val>
                                            <p:strVal val="#ppt_x"/>
                                          </p:val>
                                        </p:tav>
                                      </p:tavLst>
                                    </p:anim>
                                    <p:anim calcmode="lin" valueType="num">
                                      <p:cBhvr additive="base">
                                        <p:cTn id="94" dur="500" fill="hold"/>
                                        <p:tgtEl>
                                          <p:spTgt spid="69"/>
                                        </p:tgtEl>
                                        <p:attrNameLst>
                                          <p:attrName>ppt_y</p:attrName>
                                        </p:attrNameLst>
                                      </p:cBhvr>
                                      <p:tavLst>
                                        <p:tav tm="0">
                                          <p:val>
                                            <p:strVal val="1+#ppt_h/2"/>
                                          </p:val>
                                        </p:tav>
                                        <p:tav tm="100000">
                                          <p:val>
                                            <p:strVal val="#ppt_y"/>
                                          </p:val>
                                        </p:tav>
                                      </p:tavLst>
                                    </p:anim>
                                  </p:childTnLst>
                                </p:cTn>
                              </p:par>
                              <p:par>
                                <p:cTn id="95" presetID="10" presetClass="entr" presetSubtype="0" fill="hold" nodeType="withEffect">
                                  <p:stCondLst>
                                    <p:cond delay="0"/>
                                  </p:stCondLst>
                                  <p:childTnLst>
                                    <p:set>
                                      <p:cBhvr>
                                        <p:cTn id="96" dur="1" fill="hold">
                                          <p:stCondLst>
                                            <p:cond delay="0"/>
                                          </p:stCondLst>
                                        </p:cTn>
                                        <p:tgtEl>
                                          <p:spTgt spid="1026"/>
                                        </p:tgtEl>
                                        <p:attrNameLst>
                                          <p:attrName>style.visibility</p:attrName>
                                        </p:attrNameLst>
                                      </p:cBhvr>
                                      <p:to>
                                        <p:strVal val="visible"/>
                                      </p:to>
                                    </p:set>
                                    <p:animEffect transition="in" filter="fade">
                                      <p:cBhvr>
                                        <p:cTn id="97" dur="500"/>
                                        <p:tgtEl>
                                          <p:spTgt spid="1026"/>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61"/>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62"/>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63"/>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64"/>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3" grpId="0"/>
      <p:bldP spid="44" grpId="0"/>
      <p:bldP spid="45" grpId="0"/>
      <p:bldP spid="46" grpId="0"/>
      <p:bldP spid="47" grpId="0"/>
      <p:bldP spid="48" grpId="0"/>
      <p:bldP spid="56" grpId="0" animBg="1"/>
      <p:bldP spid="60" grpId="0"/>
      <p:bldP spid="61" grpId="0"/>
      <p:bldP spid="62" grpId="0"/>
      <p:bldP spid="63" grpId="0"/>
      <p:bldP spid="64" grpId="0"/>
      <p:bldP spid="65" grpId="0"/>
      <p:bldP spid="69" grpId="0"/>
      <p:bldP spid="11" grpId="0" animBg="1"/>
      <p:bldP spid="11" grpId="1"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no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pic>
        <p:nvPicPr>
          <p:cNvPr id="10" name="Picture 2" descr="Calendar, Agenda, Notes, Scheduling, Planning, Marking">
            <a:extLst>
              <a:ext uri="{FF2B5EF4-FFF2-40B4-BE49-F238E27FC236}">
                <a16:creationId xmlns:a16="http://schemas.microsoft.com/office/drawing/2014/main" id="{C44F5006-73ED-4EAB-ADF9-9A4C3513F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242" y="248472"/>
            <a:ext cx="2561728" cy="26926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5ACDEE0-751E-4C8B-B62E-91B89EDCF3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2345" y="914400"/>
            <a:ext cx="232968" cy="242675"/>
          </a:xfrm>
          <a:prstGeom prst="rect">
            <a:avLst/>
          </a:prstGeom>
        </p:spPr>
      </p:pic>
      <p:pic>
        <p:nvPicPr>
          <p:cNvPr id="12" name="Picture 11">
            <a:extLst>
              <a:ext uri="{FF2B5EF4-FFF2-40B4-BE49-F238E27FC236}">
                <a16:creationId xmlns:a16="http://schemas.microsoft.com/office/drawing/2014/main" id="{A2B1A416-6CDA-4315-8BE7-1BBAEC5FF4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182" y="914400"/>
            <a:ext cx="232968" cy="242675"/>
          </a:xfrm>
          <a:prstGeom prst="rect">
            <a:avLst/>
          </a:prstGeom>
        </p:spPr>
      </p:pic>
      <p:pic>
        <p:nvPicPr>
          <p:cNvPr id="13" name="Picture 12">
            <a:extLst>
              <a:ext uri="{FF2B5EF4-FFF2-40B4-BE49-F238E27FC236}">
                <a16:creationId xmlns:a16="http://schemas.microsoft.com/office/drawing/2014/main" id="{9903AE3C-834C-4E7A-BDCC-A06693D7B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334" y="914400"/>
            <a:ext cx="232968" cy="242675"/>
          </a:xfrm>
          <a:prstGeom prst="rect">
            <a:avLst/>
          </a:prstGeom>
        </p:spPr>
      </p:pic>
      <p:pic>
        <p:nvPicPr>
          <p:cNvPr id="21" name="Picture 20">
            <a:extLst>
              <a:ext uri="{FF2B5EF4-FFF2-40B4-BE49-F238E27FC236}">
                <a16:creationId xmlns:a16="http://schemas.microsoft.com/office/drawing/2014/main" id="{7891B3D4-8B98-46D7-BA8D-0990469804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5879" y="1321617"/>
            <a:ext cx="232968" cy="242675"/>
          </a:xfrm>
          <a:prstGeom prst="rect">
            <a:avLst/>
          </a:prstGeom>
        </p:spPr>
      </p:pic>
      <p:pic>
        <p:nvPicPr>
          <p:cNvPr id="22" name="Picture 21">
            <a:extLst>
              <a:ext uri="{FF2B5EF4-FFF2-40B4-BE49-F238E27FC236}">
                <a16:creationId xmlns:a16="http://schemas.microsoft.com/office/drawing/2014/main" id="{E3BAE8FC-4C30-477D-813D-5CC05F7C57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031" y="1321617"/>
            <a:ext cx="232968" cy="242675"/>
          </a:xfrm>
          <a:prstGeom prst="rect">
            <a:avLst/>
          </a:prstGeom>
        </p:spPr>
      </p:pic>
      <p:pic>
        <p:nvPicPr>
          <p:cNvPr id="23" name="Picture 22">
            <a:extLst>
              <a:ext uri="{FF2B5EF4-FFF2-40B4-BE49-F238E27FC236}">
                <a16:creationId xmlns:a16="http://schemas.microsoft.com/office/drawing/2014/main" id="{A32CB2C2-2B9B-462C-B848-CC2BBD872B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7868" y="1321617"/>
            <a:ext cx="232968" cy="242675"/>
          </a:xfrm>
          <a:prstGeom prst="rect">
            <a:avLst/>
          </a:prstGeom>
        </p:spPr>
      </p:pic>
      <p:pic>
        <p:nvPicPr>
          <p:cNvPr id="24" name="Picture 23">
            <a:extLst>
              <a:ext uri="{FF2B5EF4-FFF2-40B4-BE49-F238E27FC236}">
                <a16:creationId xmlns:a16="http://schemas.microsoft.com/office/drawing/2014/main" id="{8A930954-605A-41DE-96E4-E79130126E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6372" y="1335265"/>
            <a:ext cx="232968" cy="242675"/>
          </a:xfrm>
          <a:prstGeom prst="rect">
            <a:avLst/>
          </a:prstGeom>
        </p:spPr>
      </p:pic>
      <p:pic>
        <p:nvPicPr>
          <p:cNvPr id="25" name="Picture 24">
            <a:extLst>
              <a:ext uri="{FF2B5EF4-FFF2-40B4-BE49-F238E27FC236}">
                <a16:creationId xmlns:a16="http://schemas.microsoft.com/office/drawing/2014/main" id="{AB5E4CAF-1C20-4971-92DB-3879E018C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8687" y="1746913"/>
            <a:ext cx="211103" cy="219899"/>
          </a:xfrm>
          <a:prstGeom prst="rect">
            <a:avLst/>
          </a:prstGeom>
        </p:spPr>
      </p:pic>
      <p:pic>
        <p:nvPicPr>
          <p:cNvPr id="26" name="Picture 25">
            <a:extLst>
              <a:ext uri="{FF2B5EF4-FFF2-40B4-BE49-F238E27FC236}">
                <a16:creationId xmlns:a16="http://schemas.microsoft.com/office/drawing/2014/main" id="{2D6338EF-6700-4742-98FA-F2F45CE9C2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839" y="1746913"/>
            <a:ext cx="211103" cy="219899"/>
          </a:xfrm>
          <a:prstGeom prst="rect">
            <a:avLst/>
          </a:prstGeom>
        </p:spPr>
      </p:pic>
      <p:pic>
        <p:nvPicPr>
          <p:cNvPr id="27" name="Picture 26">
            <a:extLst>
              <a:ext uri="{FF2B5EF4-FFF2-40B4-BE49-F238E27FC236}">
                <a16:creationId xmlns:a16="http://schemas.microsoft.com/office/drawing/2014/main" id="{97BFBA91-221D-43DD-AAE9-7F383A5DFA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828" y="1746913"/>
            <a:ext cx="211103" cy="219899"/>
          </a:xfrm>
          <a:prstGeom prst="rect">
            <a:avLst/>
          </a:prstGeom>
        </p:spPr>
      </p:pic>
      <p:pic>
        <p:nvPicPr>
          <p:cNvPr id="28" name="Picture 27">
            <a:extLst>
              <a:ext uri="{FF2B5EF4-FFF2-40B4-BE49-F238E27FC236}">
                <a16:creationId xmlns:a16="http://schemas.microsoft.com/office/drawing/2014/main" id="{CB4D8146-244D-4784-896A-FE115B57E5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849" y="2122530"/>
            <a:ext cx="232968" cy="242675"/>
          </a:xfrm>
          <a:prstGeom prst="rect">
            <a:avLst/>
          </a:prstGeom>
        </p:spPr>
      </p:pic>
      <p:pic>
        <p:nvPicPr>
          <p:cNvPr id="29" name="Picture 28">
            <a:extLst>
              <a:ext uri="{FF2B5EF4-FFF2-40B4-BE49-F238E27FC236}">
                <a16:creationId xmlns:a16="http://schemas.microsoft.com/office/drawing/2014/main" id="{30995311-8F2A-4767-9B43-0FE24FAE99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3001" y="2122530"/>
            <a:ext cx="232968" cy="242675"/>
          </a:xfrm>
          <a:prstGeom prst="rect">
            <a:avLst/>
          </a:prstGeom>
        </p:spPr>
      </p:pic>
      <p:pic>
        <p:nvPicPr>
          <p:cNvPr id="30" name="Picture 29">
            <a:extLst>
              <a:ext uri="{FF2B5EF4-FFF2-40B4-BE49-F238E27FC236}">
                <a16:creationId xmlns:a16="http://schemas.microsoft.com/office/drawing/2014/main" id="{4F4A70B7-4E83-43C5-BA84-8FA6E15C70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2838" y="2122530"/>
            <a:ext cx="232968" cy="242675"/>
          </a:xfrm>
          <a:prstGeom prst="rect">
            <a:avLst/>
          </a:prstGeom>
        </p:spPr>
      </p:pic>
      <p:pic>
        <p:nvPicPr>
          <p:cNvPr id="31" name="Picture 30">
            <a:extLst>
              <a:ext uri="{FF2B5EF4-FFF2-40B4-BE49-F238E27FC236}">
                <a16:creationId xmlns:a16="http://schemas.microsoft.com/office/drawing/2014/main" id="{B920E305-7A69-4F19-B09E-90E2AB3B42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4990" y="2122530"/>
            <a:ext cx="232968" cy="242675"/>
          </a:xfrm>
          <a:prstGeom prst="rect">
            <a:avLst/>
          </a:prstGeom>
        </p:spPr>
      </p:pic>
      <p:pic>
        <p:nvPicPr>
          <p:cNvPr id="32" name="Picture 31">
            <a:extLst>
              <a:ext uri="{FF2B5EF4-FFF2-40B4-BE49-F238E27FC236}">
                <a16:creationId xmlns:a16="http://schemas.microsoft.com/office/drawing/2014/main" id="{6BC52DE2-5F81-4E0D-BD3C-41A818610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182" y="1746913"/>
            <a:ext cx="232968" cy="242675"/>
          </a:xfrm>
          <a:prstGeom prst="rect">
            <a:avLst/>
          </a:prstGeom>
        </p:spPr>
      </p:pic>
      <p:pic>
        <p:nvPicPr>
          <p:cNvPr id="33" name="Picture 32">
            <a:extLst>
              <a:ext uri="{FF2B5EF4-FFF2-40B4-BE49-F238E27FC236}">
                <a16:creationId xmlns:a16="http://schemas.microsoft.com/office/drawing/2014/main" id="{A8FBAA32-FCDB-42F0-94CB-FAB4B1198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1872" y="2122530"/>
            <a:ext cx="232968" cy="242675"/>
          </a:xfrm>
          <a:prstGeom prst="rect">
            <a:avLst/>
          </a:prstGeom>
        </p:spPr>
      </p:pic>
      <p:pic>
        <p:nvPicPr>
          <p:cNvPr id="34" name="Picture 33">
            <a:extLst>
              <a:ext uri="{FF2B5EF4-FFF2-40B4-BE49-F238E27FC236}">
                <a16:creationId xmlns:a16="http://schemas.microsoft.com/office/drawing/2014/main" id="{2D2FD1D2-B24F-4666-99E3-64F86C537E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6822" y="2520923"/>
            <a:ext cx="232968" cy="242675"/>
          </a:xfrm>
          <a:prstGeom prst="rect">
            <a:avLst/>
          </a:prstGeom>
        </p:spPr>
      </p:pic>
      <p:pic>
        <p:nvPicPr>
          <p:cNvPr id="35" name="Picture 34">
            <a:extLst>
              <a:ext uri="{FF2B5EF4-FFF2-40B4-BE49-F238E27FC236}">
                <a16:creationId xmlns:a16="http://schemas.microsoft.com/office/drawing/2014/main" id="{4BD83E8E-FC22-4FA1-A7A7-E624226DA5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8811" y="2520923"/>
            <a:ext cx="232968" cy="242675"/>
          </a:xfrm>
          <a:prstGeom prst="rect">
            <a:avLst/>
          </a:prstGeom>
        </p:spPr>
      </p:pic>
      <p:pic>
        <p:nvPicPr>
          <p:cNvPr id="36" name="Picture 35">
            <a:extLst>
              <a:ext uri="{FF2B5EF4-FFF2-40B4-BE49-F238E27FC236}">
                <a16:creationId xmlns:a16="http://schemas.microsoft.com/office/drawing/2014/main" id="{E85B4ABE-8FCF-43AF-8D60-5BBC84D11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0963" y="2520923"/>
            <a:ext cx="232968" cy="242675"/>
          </a:xfrm>
          <a:prstGeom prst="rect">
            <a:avLst/>
          </a:prstGeom>
        </p:spPr>
      </p:pic>
      <p:sp>
        <p:nvSpPr>
          <p:cNvPr id="37" name="TextBox 36">
            <a:extLst>
              <a:ext uri="{FF2B5EF4-FFF2-40B4-BE49-F238E27FC236}">
                <a16:creationId xmlns:a16="http://schemas.microsoft.com/office/drawing/2014/main" id="{2DA03446-ADA5-4896-8079-4C2205DA76B9}"/>
              </a:ext>
            </a:extLst>
          </p:cNvPr>
          <p:cNvSpPr txBox="1"/>
          <p:nvPr/>
        </p:nvSpPr>
        <p:spPr>
          <a:xfrm>
            <a:off x="886658" y="2291633"/>
            <a:ext cx="3530134" cy="707886"/>
          </a:xfrm>
          <a:prstGeom prst="rect">
            <a:avLst/>
          </a:prstGeom>
          <a:solidFill>
            <a:schemeClr val="bg1"/>
          </a:solidFill>
        </p:spPr>
        <p:txBody>
          <a:bodyPr wrap="none" rtlCol="0">
            <a:spAutoFit/>
          </a:bodyPr>
          <a:lstStyle/>
          <a:p>
            <a:r>
              <a:rPr lang="en-GB" sz="4000" b="1" dirty="0" err="1">
                <a:solidFill>
                  <a:srgbClr val="002060"/>
                </a:solidFill>
                <a:latin typeface="Century Gothic" panose="020B0502020202020204" pitchFamily="34" charset="0"/>
              </a:rPr>
              <a:t>normalmente</a:t>
            </a:r>
            <a:endParaRPr lang="en-GB" sz="4000" b="1" dirty="0">
              <a:solidFill>
                <a:srgbClr val="002060"/>
              </a:solidFill>
              <a:latin typeface="Century Gothic" panose="020B0502020202020204" pitchFamily="34" charset="0"/>
            </a:endParaRPr>
          </a:p>
        </p:txBody>
      </p:sp>
      <p:sp>
        <p:nvSpPr>
          <p:cNvPr id="38" name="TextBox 37">
            <a:extLst>
              <a:ext uri="{FF2B5EF4-FFF2-40B4-BE49-F238E27FC236}">
                <a16:creationId xmlns:a16="http://schemas.microsoft.com/office/drawing/2014/main" id="{2242E471-A679-4D38-8A43-198948D3A7D9}"/>
              </a:ext>
            </a:extLst>
          </p:cNvPr>
          <p:cNvSpPr txBox="1"/>
          <p:nvPr/>
        </p:nvSpPr>
        <p:spPr>
          <a:xfrm>
            <a:off x="886658" y="5746791"/>
            <a:ext cx="2175596" cy="707886"/>
          </a:xfrm>
          <a:prstGeom prst="rect">
            <a:avLst/>
          </a:prstGeom>
          <a:solidFill>
            <a:schemeClr val="bg1"/>
          </a:solidFill>
        </p:spPr>
        <p:txBody>
          <a:bodyPr wrap="none" rtlCol="0">
            <a:spAutoFit/>
          </a:bodyPr>
          <a:lstStyle/>
          <a:p>
            <a:r>
              <a:rPr lang="en-GB" sz="4000" b="1" dirty="0" err="1">
                <a:solidFill>
                  <a:srgbClr val="002060"/>
                </a:solidFill>
                <a:latin typeface="Century Gothic" panose="020B0502020202020204" pitchFamily="34" charset="0"/>
              </a:rPr>
              <a:t>siempre</a:t>
            </a:r>
            <a:endParaRPr lang="en-GB" sz="4000" b="1" dirty="0">
              <a:solidFill>
                <a:srgbClr val="002060"/>
              </a:solidFill>
              <a:latin typeface="Century Gothic" panose="020B0502020202020204" pitchFamily="34" charset="0"/>
            </a:endParaRPr>
          </a:p>
        </p:txBody>
      </p:sp>
      <p:pic>
        <p:nvPicPr>
          <p:cNvPr id="39" name="Picture 2" descr="Calendar, Agenda, Notes, Scheduling, Planning, Marking">
            <a:extLst>
              <a:ext uri="{FF2B5EF4-FFF2-40B4-BE49-F238E27FC236}">
                <a16:creationId xmlns:a16="http://schemas.microsoft.com/office/drawing/2014/main" id="{085ABE09-BA14-4C75-BAF9-401D1A729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242" y="4014236"/>
            <a:ext cx="2561728" cy="269261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C4EFF6C0-7A3B-40AB-AB04-BCB653641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193" y="4680164"/>
            <a:ext cx="232968" cy="242675"/>
          </a:xfrm>
          <a:prstGeom prst="rect">
            <a:avLst/>
          </a:prstGeom>
        </p:spPr>
      </p:pic>
      <p:pic>
        <p:nvPicPr>
          <p:cNvPr id="41" name="Picture 40">
            <a:extLst>
              <a:ext uri="{FF2B5EF4-FFF2-40B4-BE49-F238E27FC236}">
                <a16:creationId xmlns:a16="http://schemas.microsoft.com/office/drawing/2014/main" id="{C05EE409-5E96-44C5-91CE-4FEA5B058D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2345" y="4680164"/>
            <a:ext cx="232968" cy="242675"/>
          </a:xfrm>
          <a:prstGeom prst="rect">
            <a:avLst/>
          </a:prstGeom>
        </p:spPr>
      </p:pic>
      <p:pic>
        <p:nvPicPr>
          <p:cNvPr id="42" name="Picture 41">
            <a:extLst>
              <a:ext uri="{FF2B5EF4-FFF2-40B4-BE49-F238E27FC236}">
                <a16:creationId xmlns:a16="http://schemas.microsoft.com/office/drawing/2014/main" id="{A3AC5197-DCCB-4175-AE91-7AC41B6123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182" y="4680164"/>
            <a:ext cx="232968" cy="242675"/>
          </a:xfrm>
          <a:prstGeom prst="rect">
            <a:avLst/>
          </a:prstGeom>
        </p:spPr>
      </p:pic>
      <p:pic>
        <p:nvPicPr>
          <p:cNvPr id="43" name="Picture 42">
            <a:extLst>
              <a:ext uri="{FF2B5EF4-FFF2-40B4-BE49-F238E27FC236}">
                <a16:creationId xmlns:a16="http://schemas.microsoft.com/office/drawing/2014/main" id="{718D948A-8206-429D-8394-F0419BA2E8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334" y="4680164"/>
            <a:ext cx="232968" cy="242675"/>
          </a:xfrm>
          <a:prstGeom prst="rect">
            <a:avLst/>
          </a:prstGeom>
        </p:spPr>
      </p:pic>
      <p:pic>
        <p:nvPicPr>
          <p:cNvPr id="44" name="Picture 43">
            <a:extLst>
              <a:ext uri="{FF2B5EF4-FFF2-40B4-BE49-F238E27FC236}">
                <a16:creationId xmlns:a16="http://schemas.microsoft.com/office/drawing/2014/main" id="{5357080C-0153-4BF7-9FA9-E8964B1BC7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5879" y="5087381"/>
            <a:ext cx="232968" cy="242675"/>
          </a:xfrm>
          <a:prstGeom prst="rect">
            <a:avLst/>
          </a:prstGeom>
        </p:spPr>
      </p:pic>
      <p:pic>
        <p:nvPicPr>
          <p:cNvPr id="45" name="Picture 44">
            <a:extLst>
              <a:ext uri="{FF2B5EF4-FFF2-40B4-BE49-F238E27FC236}">
                <a16:creationId xmlns:a16="http://schemas.microsoft.com/office/drawing/2014/main" id="{9C858FA4-151F-4A2F-9C8A-FEB37899A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031" y="5087381"/>
            <a:ext cx="232968" cy="242675"/>
          </a:xfrm>
          <a:prstGeom prst="rect">
            <a:avLst/>
          </a:prstGeom>
        </p:spPr>
      </p:pic>
      <p:pic>
        <p:nvPicPr>
          <p:cNvPr id="46" name="Picture 45">
            <a:extLst>
              <a:ext uri="{FF2B5EF4-FFF2-40B4-BE49-F238E27FC236}">
                <a16:creationId xmlns:a16="http://schemas.microsoft.com/office/drawing/2014/main" id="{BB532767-FC92-450D-AD56-939F74952E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7868" y="5087381"/>
            <a:ext cx="232968" cy="242675"/>
          </a:xfrm>
          <a:prstGeom prst="rect">
            <a:avLst/>
          </a:prstGeom>
        </p:spPr>
      </p:pic>
      <p:pic>
        <p:nvPicPr>
          <p:cNvPr id="47" name="Picture 46">
            <a:extLst>
              <a:ext uri="{FF2B5EF4-FFF2-40B4-BE49-F238E27FC236}">
                <a16:creationId xmlns:a16="http://schemas.microsoft.com/office/drawing/2014/main" id="{A546766C-D6E8-4522-971C-19E4DEA05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6372" y="5101029"/>
            <a:ext cx="232968" cy="242675"/>
          </a:xfrm>
          <a:prstGeom prst="rect">
            <a:avLst/>
          </a:prstGeom>
        </p:spPr>
      </p:pic>
      <p:pic>
        <p:nvPicPr>
          <p:cNvPr id="48" name="Picture 47">
            <a:extLst>
              <a:ext uri="{FF2B5EF4-FFF2-40B4-BE49-F238E27FC236}">
                <a16:creationId xmlns:a16="http://schemas.microsoft.com/office/drawing/2014/main" id="{A6773E87-93F4-4B4D-90D6-0FBBE4A6FB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8687" y="5512677"/>
            <a:ext cx="211103" cy="219899"/>
          </a:xfrm>
          <a:prstGeom prst="rect">
            <a:avLst/>
          </a:prstGeom>
        </p:spPr>
      </p:pic>
      <p:pic>
        <p:nvPicPr>
          <p:cNvPr id="49" name="Picture 48">
            <a:extLst>
              <a:ext uri="{FF2B5EF4-FFF2-40B4-BE49-F238E27FC236}">
                <a16:creationId xmlns:a16="http://schemas.microsoft.com/office/drawing/2014/main" id="{B0F996C3-06EF-4440-8325-E288F995B8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839" y="5512677"/>
            <a:ext cx="211103" cy="219899"/>
          </a:xfrm>
          <a:prstGeom prst="rect">
            <a:avLst/>
          </a:prstGeom>
        </p:spPr>
      </p:pic>
      <p:pic>
        <p:nvPicPr>
          <p:cNvPr id="50" name="Picture 49">
            <a:extLst>
              <a:ext uri="{FF2B5EF4-FFF2-40B4-BE49-F238E27FC236}">
                <a16:creationId xmlns:a16="http://schemas.microsoft.com/office/drawing/2014/main" id="{9B62BDEC-A75C-4E15-9ABC-2704A3DE3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0676" y="5512677"/>
            <a:ext cx="211103" cy="219899"/>
          </a:xfrm>
          <a:prstGeom prst="rect">
            <a:avLst/>
          </a:prstGeom>
        </p:spPr>
      </p:pic>
      <p:pic>
        <p:nvPicPr>
          <p:cNvPr id="51" name="Picture 50">
            <a:extLst>
              <a:ext uri="{FF2B5EF4-FFF2-40B4-BE49-F238E27FC236}">
                <a16:creationId xmlns:a16="http://schemas.microsoft.com/office/drawing/2014/main" id="{C692BA1F-1DB0-4D45-8B59-2056A21EBC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828" y="5512677"/>
            <a:ext cx="211103" cy="219899"/>
          </a:xfrm>
          <a:prstGeom prst="rect">
            <a:avLst/>
          </a:prstGeom>
        </p:spPr>
      </p:pic>
      <p:pic>
        <p:nvPicPr>
          <p:cNvPr id="52" name="Picture 51">
            <a:extLst>
              <a:ext uri="{FF2B5EF4-FFF2-40B4-BE49-F238E27FC236}">
                <a16:creationId xmlns:a16="http://schemas.microsoft.com/office/drawing/2014/main" id="{9EEF41DC-470C-470E-9828-16D5B30822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849" y="5888294"/>
            <a:ext cx="232968" cy="242675"/>
          </a:xfrm>
          <a:prstGeom prst="rect">
            <a:avLst/>
          </a:prstGeom>
        </p:spPr>
      </p:pic>
      <p:pic>
        <p:nvPicPr>
          <p:cNvPr id="53" name="Picture 52">
            <a:extLst>
              <a:ext uri="{FF2B5EF4-FFF2-40B4-BE49-F238E27FC236}">
                <a16:creationId xmlns:a16="http://schemas.microsoft.com/office/drawing/2014/main" id="{F08D1BFB-A900-470D-91E2-8E7CF6FC60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3001" y="5888294"/>
            <a:ext cx="232968" cy="242675"/>
          </a:xfrm>
          <a:prstGeom prst="rect">
            <a:avLst/>
          </a:prstGeom>
        </p:spPr>
      </p:pic>
      <p:pic>
        <p:nvPicPr>
          <p:cNvPr id="54" name="Picture 53">
            <a:extLst>
              <a:ext uri="{FF2B5EF4-FFF2-40B4-BE49-F238E27FC236}">
                <a16:creationId xmlns:a16="http://schemas.microsoft.com/office/drawing/2014/main" id="{6B1647C6-3E85-4286-9A07-441E6987C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2838" y="5888294"/>
            <a:ext cx="232968" cy="242675"/>
          </a:xfrm>
          <a:prstGeom prst="rect">
            <a:avLst/>
          </a:prstGeom>
        </p:spPr>
      </p:pic>
      <p:pic>
        <p:nvPicPr>
          <p:cNvPr id="55" name="Picture 54">
            <a:extLst>
              <a:ext uri="{FF2B5EF4-FFF2-40B4-BE49-F238E27FC236}">
                <a16:creationId xmlns:a16="http://schemas.microsoft.com/office/drawing/2014/main" id="{662EA76C-BAF2-44E8-9F91-06A33174E5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4990" y="5888294"/>
            <a:ext cx="232968" cy="242675"/>
          </a:xfrm>
          <a:prstGeom prst="rect">
            <a:avLst/>
          </a:prstGeom>
        </p:spPr>
      </p:pic>
      <p:pic>
        <p:nvPicPr>
          <p:cNvPr id="56" name="Picture 55">
            <a:extLst>
              <a:ext uri="{FF2B5EF4-FFF2-40B4-BE49-F238E27FC236}">
                <a16:creationId xmlns:a16="http://schemas.microsoft.com/office/drawing/2014/main" id="{DBE6575B-CED1-4C07-948C-1DBE60CE25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182" y="5512677"/>
            <a:ext cx="232968" cy="242675"/>
          </a:xfrm>
          <a:prstGeom prst="rect">
            <a:avLst/>
          </a:prstGeom>
        </p:spPr>
      </p:pic>
      <p:pic>
        <p:nvPicPr>
          <p:cNvPr id="57" name="Picture 56">
            <a:extLst>
              <a:ext uri="{FF2B5EF4-FFF2-40B4-BE49-F238E27FC236}">
                <a16:creationId xmlns:a16="http://schemas.microsoft.com/office/drawing/2014/main" id="{13BDE263-BA5A-4126-8FDA-2B9E8EA8C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1872" y="5888294"/>
            <a:ext cx="232968" cy="242675"/>
          </a:xfrm>
          <a:prstGeom prst="rect">
            <a:avLst/>
          </a:prstGeom>
        </p:spPr>
      </p:pic>
      <p:pic>
        <p:nvPicPr>
          <p:cNvPr id="58" name="Picture 57">
            <a:extLst>
              <a:ext uri="{FF2B5EF4-FFF2-40B4-BE49-F238E27FC236}">
                <a16:creationId xmlns:a16="http://schemas.microsoft.com/office/drawing/2014/main" id="{2D28B523-52D8-4915-830E-2C0EEF668D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6822" y="6286687"/>
            <a:ext cx="232968" cy="242675"/>
          </a:xfrm>
          <a:prstGeom prst="rect">
            <a:avLst/>
          </a:prstGeom>
        </p:spPr>
      </p:pic>
      <p:pic>
        <p:nvPicPr>
          <p:cNvPr id="59" name="Picture 58">
            <a:extLst>
              <a:ext uri="{FF2B5EF4-FFF2-40B4-BE49-F238E27FC236}">
                <a16:creationId xmlns:a16="http://schemas.microsoft.com/office/drawing/2014/main" id="{57E5DD6B-D269-44E3-905C-7DB0C6F1A6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8974" y="6286687"/>
            <a:ext cx="232968" cy="242675"/>
          </a:xfrm>
          <a:prstGeom prst="rect">
            <a:avLst/>
          </a:prstGeom>
        </p:spPr>
      </p:pic>
      <p:pic>
        <p:nvPicPr>
          <p:cNvPr id="60" name="Picture 59">
            <a:extLst>
              <a:ext uri="{FF2B5EF4-FFF2-40B4-BE49-F238E27FC236}">
                <a16:creationId xmlns:a16="http://schemas.microsoft.com/office/drawing/2014/main" id="{8B60C354-EBFB-4AB7-A2A3-7947DA8A0E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8811" y="6286687"/>
            <a:ext cx="232968" cy="242675"/>
          </a:xfrm>
          <a:prstGeom prst="rect">
            <a:avLst/>
          </a:prstGeom>
        </p:spPr>
      </p:pic>
      <p:pic>
        <p:nvPicPr>
          <p:cNvPr id="61" name="Picture 60">
            <a:extLst>
              <a:ext uri="{FF2B5EF4-FFF2-40B4-BE49-F238E27FC236}">
                <a16:creationId xmlns:a16="http://schemas.microsoft.com/office/drawing/2014/main" id="{B3FF9E0B-ABE7-44E0-ACE2-030C193473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0963" y="6286687"/>
            <a:ext cx="232968" cy="242675"/>
          </a:xfrm>
          <a:prstGeom prst="rect">
            <a:avLst/>
          </a:prstGeom>
        </p:spPr>
      </p:pic>
      <p:pic>
        <p:nvPicPr>
          <p:cNvPr id="62" name="Picture 61">
            <a:extLst>
              <a:ext uri="{FF2B5EF4-FFF2-40B4-BE49-F238E27FC236}">
                <a16:creationId xmlns:a16="http://schemas.microsoft.com/office/drawing/2014/main" id="{1664948E-F522-4F41-9D5E-0CC9F45800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1335" y="5903844"/>
            <a:ext cx="232968" cy="242675"/>
          </a:xfrm>
          <a:prstGeom prst="rect">
            <a:avLst/>
          </a:prstGeom>
        </p:spPr>
      </p:pic>
      <p:pic>
        <p:nvPicPr>
          <p:cNvPr id="63" name="Picture 62">
            <a:extLst>
              <a:ext uri="{FF2B5EF4-FFF2-40B4-BE49-F238E27FC236}">
                <a16:creationId xmlns:a16="http://schemas.microsoft.com/office/drawing/2014/main" id="{4232B108-DF03-4A0F-B9B6-2C3B1CBD8F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031" y="4693811"/>
            <a:ext cx="232968" cy="242675"/>
          </a:xfrm>
          <a:prstGeom prst="rect">
            <a:avLst/>
          </a:prstGeom>
        </p:spPr>
      </p:pic>
      <p:pic>
        <p:nvPicPr>
          <p:cNvPr id="64" name="Picture 63">
            <a:extLst>
              <a:ext uri="{FF2B5EF4-FFF2-40B4-BE49-F238E27FC236}">
                <a16:creationId xmlns:a16="http://schemas.microsoft.com/office/drawing/2014/main" id="{7018FA65-1696-4B26-AFF8-7AB43FCC5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173" y="5109046"/>
            <a:ext cx="232968" cy="242675"/>
          </a:xfrm>
          <a:prstGeom prst="rect">
            <a:avLst/>
          </a:prstGeom>
        </p:spPr>
      </p:pic>
      <p:pic>
        <p:nvPicPr>
          <p:cNvPr id="65" name="Picture 64">
            <a:extLst>
              <a:ext uri="{FF2B5EF4-FFF2-40B4-BE49-F238E27FC236}">
                <a16:creationId xmlns:a16="http://schemas.microsoft.com/office/drawing/2014/main" id="{9D73527C-6B5E-47BE-85AC-5103624D89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772" y="5126654"/>
            <a:ext cx="232968" cy="242675"/>
          </a:xfrm>
          <a:prstGeom prst="rect">
            <a:avLst/>
          </a:prstGeom>
        </p:spPr>
      </p:pic>
      <p:pic>
        <p:nvPicPr>
          <p:cNvPr id="66" name="Picture 65">
            <a:extLst>
              <a:ext uri="{FF2B5EF4-FFF2-40B4-BE49-F238E27FC236}">
                <a16:creationId xmlns:a16="http://schemas.microsoft.com/office/drawing/2014/main" id="{842B1C94-9E49-4E0D-97B2-6ACBEA6C21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6572" y="5489901"/>
            <a:ext cx="232968" cy="242675"/>
          </a:xfrm>
          <a:prstGeom prst="rect">
            <a:avLst/>
          </a:prstGeom>
        </p:spPr>
      </p:pic>
      <p:pic>
        <p:nvPicPr>
          <p:cNvPr id="67" name="Picture 66">
            <a:extLst>
              <a:ext uri="{FF2B5EF4-FFF2-40B4-BE49-F238E27FC236}">
                <a16:creationId xmlns:a16="http://schemas.microsoft.com/office/drawing/2014/main" id="{B88F3A47-8CAB-484A-8058-26F8E1FE2A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355" y="5498670"/>
            <a:ext cx="232968" cy="242675"/>
          </a:xfrm>
          <a:prstGeom prst="rect">
            <a:avLst/>
          </a:prstGeom>
        </p:spPr>
      </p:pic>
      <p:pic>
        <p:nvPicPr>
          <p:cNvPr id="68" name="Picture 67">
            <a:extLst>
              <a:ext uri="{FF2B5EF4-FFF2-40B4-BE49-F238E27FC236}">
                <a16:creationId xmlns:a16="http://schemas.microsoft.com/office/drawing/2014/main" id="{AA5B6BF7-D429-4E5C-B10B-915A6D9909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5230" y="5109045"/>
            <a:ext cx="232968" cy="242675"/>
          </a:xfrm>
          <a:prstGeom prst="rect">
            <a:avLst/>
          </a:prstGeom>
        </p:spPr>
      </p:pic>
      <p:pic>
        <p:nvPicPr>
          <p:cNvPr id="69" name="Picture 68">
            <a:extLst>
              <a:ext uri="{FF2B5EF4-FFF2-40B4-BE49-F238E27FC236}">
                <a16:creationId xmlns:a16="http://schemas.microsoft.com/office/drawing/2014/main" id="{49980A2A-48B0-4806-8CA3-999E0193A9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8687" y="5886136"/>
            <a:ext cx="232968" cy="242675"/>
          </a:xfrm>
          <a:prstGeom prst="rect">
            <a:avLst/>
          </a:prstGeom>
        </p:spPr>
      </p:pic>
      <p:pic>
        <p:nvPicPr>
          <p:cNvPr id="70" name="Picture 69">
            <a:extLst>
              <a:ext uri="{FF2B5EF4-FFF2-40B4-BE49-F238E27FC236}">
                <a16:creationId xmlns:a16="http://schemas.microsoft.com/office/drawing/2014/main" id="{7EEE70BA-A68A-4868-A203-EBE36D7D7C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3973" y="6286687"/>
            <a:ext cx="232968" cy="242675"/>
          </a:xfrm>
          <a:prstGeom prst="rect">
            <a:avLst/>
          </a:prstGeom>
        </p:spPr>
      </p:pic>
      <p:sp>
        <p:nvSpPr>
          <p:cNvPr id="71" name="Speech Bubble: Rectangle with Corners Rounded 70">
            <a:extLst>
              <a:ext uri="{FF2B5EF4-FFF2-40B4-BE49-F238E27FC236}">
                <a16:creationId xmlns:a16="http://schemas.microsoft.com/office/drawing/2014/main" id="{DF0E3A0D-D6C0-4F6C-A49E-2EF378303768}"/>
              </a:ext>
            </a:extLst>
          </p:cNvPr>
          <p:cNvSpPr/>
          <p:nvPr/>
        </p:nvSpPr>
        <p:spPr>
          <a:xfrm>
            <a:off x="8671499" y="3314855"/>
            <a:ext cx="3326914" cy="2813956"/>
          </a:xfrm>
          <a:prstGeom prst="wedgeRoundRectCallout">
            <a:avLst>
              <a:gd name="adj1" fmla="val -17251"/>
              <a:gd name="adj2" fmla="val 6414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siempre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the start OR at the end but not in the middle</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of the sentence.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Title 1">
            <a:extLst>
              <a:ext uri="{FF2B5EF4-FFF2-40B4-BE49-F238E27FC236}">
                <a16:creationId xmlns:a16="http://schemas.microsoft.com/office/drawing/2014/main" id="{5960FC0C-B8E0-98BD-F1E4-FED9622B65DC}"/>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4" name="Title 1">
            <a:extLst>
              <a:ext uri="{FF2B5EF4-FFF2-40B4-BE49-F238E27FC236}">
                <a16:creationId xmlns:a16="http://schemas.microsoft.com/office/drawing/2014/main" id="{57B1110A-63A1-43D5-3D52-0A95938C5947}"/>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5" name="Picture 2" descr="Brain, Idea, Think, Creativity">
            <a:extLst>
              <a:ext uri="{FF2B5EF4-FFF2-40B4-BE49-F238E27FC236}">
                <a16:creationId xmlns:a16="http://schemas.microsoft.com/office/drawing/2014/main" id="{BB6C227E-A148-8160-6DF2-BB75CCDEAA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556" t="10325" r="10357" b="12587"/>
          <a:stretch/>
        </p:blipFill>
        <p:spPr bwMode="auto">
          <a:xfrm>
            <a:off x="10732267"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D740504E-955F-8F7B-1B6B-1115E94C6538}"/>
              </a:ext>
            </a:extLst>
          </p:cNvPr>
          <p:cNvGrpSpPr/>
          <p:nvPr/>
        </p:nvGrpSpPr>
        <p:grpSpPr>
          <a:xfrm>
            <a:off x="11285220" y="122597"/>
            <a:ext cx="558874" cy="400110"/>
            <a:chOff x="9220105" y="1815321"/>
            <a:chExt cx="751629" cy="522707"/>
          </a:xfrm>
        </p:grpSpPr>
        <p:pic>
          <p:nvPicPr>
            <p:cNvPr id="7" name="Picture 22" descr="Free Bubble Speech vector and picture">
              <a:extLst>
                <a:ext uri="{FF2B5EF4-FFF2-40B4-BE49-F238E27FC236}">
                  <a16:creationId xmlns:a16="http://schemas.microsoft.com/office/drawing/2014/main" id="{46FA352A-42FA-3C97-749D-D273EFDACB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7325B7-C860-C01C-0F44-BE22B26DAAAD}"/>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9" name="Title 11">
            <a:extLst>
              <a:ext uri="{FF2B5EF4-FFF2-40B4-BE49-F238E27FC236}">
                <a16:creationId xmlns:a16="http://schemas.microsoft.com/office/drawing/2014/main" id="{6329F8AF-16F0-BAE2-518C-0C2AAB1063CD}"/>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Tree>
    <p:extLst>
      <p:ext uri="{BB962C8B-B14F-4D97-AF65-F5344CB8AC3E}">
        <p14:creationId xmlns:p14="http://schemas.microsoft.com/office/powerpoint/2010/main" val="135879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lt">
                                    <p:tmPct val="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ppt_x"/>
                                          </p:val>
                                        </p:tav>
                                        <p:tav tm="100000">
                                          <p:val>
                                            <p:strVal val="#ppt_x"/>
                                          </p:val>
                                        </p:tav>
                                      </p:tavLst>
                                    </p:anim>
                                    <p:anim calcmode="lin" valueType="num">
                                      <p:cBhvr additive="base">
                                        <p:cTn id="61" dur="500" fill="hold"/>
                                        <p:tgtEl>
                                          <p:spTgt spid="29"/>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ppt_x"/>
                                          </p:val>
                                        </p:tav>
                                        <p:tav tm="100000">
                                          <p:val>
                                            <p:strVal val="#ppt_x"/>
                                          </p:val>
                                        </p:tav>
                                      </p:tavLst>
                                    </p:anim>
                                    <p:anim calcmode="lin" valueType="num">
                                      <p:cBhvr additive="base">
                                        <p:cTn id="65" dur="500" fill="hold"/>
                                        <p:tgtEl>
                                          <p:spTgt spid="30"/>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ppt_x"/>
                                          </p:val>
                                        </p:tav>
                                        <p:tav tm="100000">
                                          <p:val>
                                            <p:strVal val="#ppt_x"/>
                                          </p:val>
                                        </p:tav>
                                      </p:tavLst>
                                    </p:anim>
                                    <p:anim calcmode="lin" valueType="num">
                                      <p:cBhvr additive="base">
                                        <p:cTn id="77" dur="500" fill="hold"/>
                                        <p:tgtEl>
                                          <p:spTgt spid="33"/>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additive="base">
                                        <p:cTn id="84" dur="500" fill="hold"/>
                                        <p:tgtEl>
                                          <p:spTgt spid="35"/>
                                        </p:tgtEl>
                                        <p:attrNameLst>
                                          <p:attrName>ppt_x</p:attrName>
                                        </p:attrNameLst>
                                      </p:cBhvr>
                                      <p:tavLst>
                                        <p:tav tm="0">
                                          <p:val>
                                            <p:strVal val="#ppt_x"/>
                                          </p:val>
                                        </p:tav>
                                        <p:tav tm="100000">
                                          <p:val>
                                            <p:strVal val="#ppt_x"/>
                                          </p:val>
                                        </p:tav>
                                      </p:tavLst>
                                    </p:anim>
                                    <p:anim calcmode="lin" valueType="num">
                                      <p:cBhvr additive="base">
                                        <p:cTn id="85" dur="500" fill="hold"/>
                                        <p:tgtEl>
                                          <p:spTgt spid="35"/>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ppt_x"/>
                                          </p:val>
                                        </p:tav>
                                        <p:tav tm="100000">
                                          <p:val>
                                            <p:strVal val="#ppt_x"/>
                                          </p:val>
                                        </p:tav>
                                      </p:tavLst>
                                    </p:anim>
                                    <p:anim calcmode="lin" valueType="num">
                                      <p:cBhvr additive="base">
                                        <p:cTn id="8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4" presetClass="emph" presetSubtype="0" fill="hold" grpId="0" nodeType="clickEffect">
                                  <p:stCondLst>
                                    <p:cond delay="0"/>
                                  </p:stCondLst>
                                  <p:iterate type="lt">
                                    <p:tmPct val="10000"/>
                                  </p:iterate>
                                  <p:childTnLst>
                                    <p:animMotion origin="layout" path="M 2.08333E-6 1.85185E-6 L 2.08333E-6 -0.07222 " pathEditMode="relative" rAng="0" ptsTypes="AA">
                                      <p:cBhvr>
                                        <p:cTn id="93" dur="250" accel="50000" decel="50000" autoRev="1" fill="hold">
                                          <p:stCondLst>
                                            <p:cond delay="0"/>
                                          </p:stCondLst>
                                        </p:cTn>
                                        <p:tgtEl>
                                          <p:spTgt spid="37"/>
                                        </p:tgtEl>
                                        <p:attrNameLst>
                                          <p:attrName>ppt_x</p:attrName>
                                          <p:attrName>ppt_y</p:attrName>
                                        </p:attrNameLst>
                                      </p:cBhvr>
                                      <p:rCtr x="0" y="-3611"/>
                                    </p:animMotion>
                                    <p:animRot by="1500000">
                                      <p:cBhvr>
                                        <p:cTn id="94" dur="125" fill="hold">
                                          <p:stCondLst>
                                            <p:cond delay="0"/>
                                          </p:stCondLst>
                                        </p:cTn>
                                        <p:tgtEl>
                                          <p:spTgt spid="37"/>
                                        </p:tgtEl>
                                        <p:attrNameLst>
                                          <p:attrName>r</p:attrName>
                                        </p:attrNameLst>
                                      </p:cBhvr>
                                    </p:animRot>
                                    <p:animRot by="-1500000">
                                      <p:cBhvr>
                                        <p:cTn id="95" dur="125" fill="hold">
                                          <p:stCondLst>
                                            <p:cond delay="125"/>
                                          </p:stCondLst>
                                        </p:cTn>
                                        <p:tgtEl>
                                          <p:spTgt spid="37"/>
                                        </p:tgtEl>
                                        <p:attrNameLst>
                                          <p:attrName>r</p:attrName>
                                        </p:attrNameLst>
                                      </p:cBhvr>
                                    </p:animRot>
                                    <p:animRot by="-1500000">
                                      <p:cBhvr>
                                        <p:cTn id="96" dur="125" fill="hold">
                                          <p:stCondLst>
                                            <p:cond delay="250"/>
                                          </p:stCondLst>
                                        </p:cTn>
                                        <p:tgtEl>
                                          <p:spTgt spid="37"/>
                                        </p:tgtEl>
                                        <p:attrNameLst>
                                          <p:attrName>r</p:attrName>
                                        </p:attrNameLst>
                                      </p:cBhvr>
                                    </p:animRot>
                                    <p:animRot by="1500000">
                                      <p:cBhvr>
                                        <p:cTn id="97" dur="125" fill="hold">
                                          <p:stCondLst>
                                            <p:cond delay="375"/>
                                          </p:stCondLst>
                                        </p:cTn>
                                        <p:tgtEl>
                                          <p:spTgt spid="37"/>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500" fill="hold"/>
                                        <p:tgtEl>
                                          <p:spTgt spid="39"/>
                                        </p:tgtEl>
                                        <p:attrNameLst>
                                          <p:attrName>ppt_x</p:attrName>
                                        </p:attrNameLst>
                                      </p:cBhvr>
                                      <p:tavLst>
                                        <p:tav tm="0">
                                          <p:val>
                                            <p:strVal val="#ppt_x"/>
                                          </p:val>
                                        </p:tav>
                                        <p:tav tm="100000">
                                          <p:val>
                                            <p:strVal val="#ppt_x"/>
                                          </p:val>
                                        </p:tav>
                                      </p:tavLst>
                                    </p:anim>
                                    <p:anim calcmode="lin" valueType="num">
                                      <p:cBhvr additive="base">
                                        <p:cTn id="108" dur="5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500" fill="hold"/>
                                        <p:tgtEl>
                                          <p:spTgt spid="40"/>
                                        </p:tgtEl>
                                        <p:attrNameLst>
                                          <p:attrName>ppt_x</p:attrName>
                                        </p:attrNameLst>
                                      </p:cBhvr>
                                      <p:tavLst>
                                        <p:tav tm="0">
                                          <p:val>
                                            <p:strVal val="#ppt_x"/>
                                          </p:val>
                                        </p:tav>
                                        <p:tav tm="100000">
                                          <p:val>
                                            <p:strVal val="#ppt_x"/>
                                          </p:val>
                                        </p:tav>
                                      </p:tavLst>
                                    </p:anim>
                                    <p:anim calcmode="lin" valueType="num">
                                      <p:cBhvr additive="base">
                                        <p:cTn id="112" dur="5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fill="hold"/>
                                        <p:tgtEl>
                                          <p:spTgt spid="41"/>
                                        </p:tgtEl>
                                        <p:attrNameLst>
                                          <p:attrName>ppt_x</p:attrName>
                                        </p:attrNameLst>
                                      </p:cBhvr>
                                      <p:tavLst>
                                        <p:tav tm="0">
                                          <p:val>
                                            <p:strVal val="#ppt_x"/>
                                          </p:val>
                                        </p:tav>
                                        <p:tav tm="100000">
                                          <p:val>
                                            <p:strVal val="#ppt_x"/>
                                          </p:val>
                                        </p:tav>
                                      </p:tavLst>
                                    </p:anim>
                                    <p:anim calcmode="lin" valueType="num">
                                      <p:cBhvr additive="base">
                                        <p:cTn id="116" dur="5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500" fill="hold"/>
                                        <p:tgtEl>
                                          <p:spTgt spid="42"/>
                                        </p:tgtEl>
                                        <p:attrNameLst>
                                          <p:attrName>ppt_x</p:attrName>
                                        </p:attrNameLst>
                                      </p:cBhvr>
                                      <p:tavLst>
                                        <p:tav tm="0">
                                          <p:val>
                                            <p:strVal val="#ppt_x"/>
                                          </p:val>
                                        </p:tav>
                                        <p:tav tm="100000">
                                          <p:val>
                                            <p:strVal val="#ppt_x"/>
                                          </p:val>
                                        </p:tav>
                                      </p:tavLst>
                                    </p:anim>
                                    <p:anim calcmode="lin" valueType="num">
                                      <p:cBhvr additive="base">
                                        <p:cTn id="120" dur="5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500" fill="hold"/>
                                        <p:tgtEl>
                                          <p:spTgt spid="43"/>
                                        </p:tgtEl>
                                        <p:attrNameLst>
                                          <p:attrName>ppt_x</p:attrName>
                                        </p:attrNameLst>
                                      </p:cBhvr>
                                      <p:tavLst>
                                        <p:tav tm="0">
                                          <p:val>
                                            <p:strVal val="#ppt_x"/>
                                          </p:val>
                                        </p:tav>
                                        <p:tav tm="100000">
                                          <p:val>
                                            <p:strVal val="#ppt_x"/>
                                          </p:val>
                                        </p:tav>
                                      </p:tavLst>
                                    </p:anim>
                                    <p:anim calcmode="lin" valueType="num">
                                      <p:cBhvr additive="base">
                                        <p:cTn id="124" dur="5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500" fill="hold"/>
                                        <p:tgtEl>
                                          <p:spTgt spid="44"/>
                                        </p:tgtEl>
                                        <p:attrNameLst>
                                          <p:attrName>ppt_x</p:attrName>
                                        </p:attrNameLst>
                                      </p:cBhvr>
                                      <p:tavLst>
                                        <p:tav tm="0">
                                          <p:val>
                                            <p:strVal val="#ppt_x"/>
                                          </p:val>
                                        </p:tav>
                                        <p:tav tm="100000">
                                          <p:val>
                                            <p:strVal val="#ppt_x"/>
                                          </p:val>
                                        </p:tav>
                                      </p:tavLst>
                                    </p:anim>
                                    <p:anim calcmode="lin" valueType="num">
                                      <p:cBhvr additive="base">
                                        <p:cTn id="128" dur="5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ppt_x"/>
                                          </p:val>
                                        </p:tav>
                                        <p:tav tm="100000">
                                          <p:val>
                                            <p:strVal val="#ppt_x"/>
                                          </p:val>
                                        </p:tav>
                                      </p:tavLst>
                                    </p:anim>
                                    <p:anim calcmode="lin" valueType="num">
                                      <p:cBhvr additive="base">
                                        <p:cTn id="132" dur="5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500" fill="hold"/>
                                        <p:tgtEl>
                                          <p:spTgt spid="46"/>
                                        </p:tgtEl>
                                        <p:attrNameLst>
                                          <p:attrName>ppt_x</p:attrName>
                                        </p:attrNameLst>
                                      </p:cBhvr>
                                      <p:tavLst>
                                        <p:tav tm="0">
                                          <p:val>
                                            <p:strVal val="#ppt_x"/>
                                          </p:val>
                                        </p:tav>
                                        <p:tav tm="100000">
                                          <p:val>
                                            <p:strVal val="#ppt_x"/>
                                          </p:val>
                                        </p:tav>
                                      </p:tavLst>
                                    </p:anim>
                                    <p:anim calcmode="lin" valueType="num">
                                      <p:cBhvr additive="base">
                                        <p:cTn id="136" dur="5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500" fill="hold"/>
                                        <p:tgtEl>
                                          <p:spTgt spid="47"/>
                                        </p:tgtEl>
                                        <p:attrNameLst>
                                          <p:attrName>ppt_x</p:attrName>
                                        </p:attrNameLst>
                                      </p:cBhvr>
                                      <p:tavLst>
                                        <p:tav tm="0">
                                          <p:val>
                                            <p:strVal val="#ppt_x"/>
                                          </p:val>
                                        </p:tav>
                                        <p:tav tm="100000">
                                          <p:val>
                                            <p:strVal val="#ppt_x"/>
                                          </p:val>
                                        </p:tav>
                                      </p:tavLst>
                                    </p:anim>
                                    <p:anim calcmode="lin" valueType="num">
                                      <p:cBhvr additive="base">
                                        <p:cTn id="140" dur="5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500" fill="hold"/>
                                        <p:tgtEl>
                                          <p:spTgt spid="48"/>
                                        </p:tgtEl>
                                        <p:attrNameLst>
                                          <p:attrName>ppt_x</p:attrName>
                                        </p:attrNameLst>
                                      </p:cBhvr>
                                      <p:tavLst>
                                        <p:tav tm="0">
                                          <p:val>
                                            <p:strVal val="#ppt_x"/>
                                          </p:val>
                                        </p:tav>
                                        <p:tav tm="100000">
                                          <p:val>
                                            <p:strVal val="#ppt_x"/>
                                          </p:val>
                                        </p:tav>
                                      </p:tavLst>
                                    </p:anim>
                                    <p:anim calcmode="lin" valueType="num">
                                      <p:cBhvr additive="base">
                                        <p:cTn id="144" dur="5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500" fill="hold"/>
                                        <p:tgtEl>
                                          <p:spTgt spid="49"/>
                                        </p:tgtEl>
                                        <p:attrNameLst>
                                          <p:attrName>ppt_x</p:attrName>
                                        </p:attrNameLst>
                                      </p:cBhvr>
                                      <p:tavLst>
                                        <p:tav tm="0">
                                          <p:val>
                                            <p:strVal val="#ppt_x"/>
                                          </p:val>
                                        </p:tav>
                                        <p:tav tm="100000">
                                          <p:val>
                                            <p:strVal val="#ppt_x"/>
                                          </p:val>
                                        </p:tav>
                                      </p:tavLst>
                                    </p:anim>
                                    <p:anim calcmode="lin" valueType="num">
                                      <p:cBhvr additive="base">
                                        <p:cTn id="148" dur="5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500" fill="hold"/>
                                        <p:tgtEl>
                                          <p:spTgt spid="50"/>
                                        </p:tgtEl>
                                        <p:attrNameLst>
                                          <p:attrName>ppt_x</p:attrName>
                                        </p:attrNameLst>
                                      </p:cBhvr>
                                      <p:tavLst>
                                        <p:tav tm="0">
                                          <p:val>
                                            <p:strVal val="#ppt_x"/>
                                          </p:val>
                                        </p:tav>
                                        <p:tav tm="100000">
                                          <p:val>
                                            <p:strVal val="#ppt_x"/>
                                          </p:val>
                                        </p:tav>
                                      </p:tavLst>
                                    </p:anim>
                                    <p:anim calcmode="lin" valueType="num">
                                      <p:cBhvr additive="base">
                                        <p:cTn id="152" dur="5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500" fill="hold"/>
                                        <p:tgtEl>
                                          <p:spTgt spid="51"/>
                                        </p:tgtEl>
                                        <p:attrNameLst>
                                          <p:attrName>ppt_x</p:attrName>
                                        </p:attrNameLst>
                                      </p:cBhvr>
                                      <p:tavLst>
                                        <p:tav tm="0">
                                          <p:val>
                                            <p:strVal val="#ppt_x"/>
                                          </p:val>
                                        </p:tav>
                                        <p:tav tm="100000">
                                          <p:val>
                                            <p:strVal val="#ppt_x"/>
                                          </p:val>
                                        </p:tav>
                                      </p:tavLst>
                                    </p:anim>
                                    <p:anim calcmode="lin" valueType="num">
                                      <p:cBhvr additive="base">
                                        <p:cTn id="156" dur="5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500" fill="hold"/>
                                        <p:tgtEl>
                                          <p:spTgt spid="52"/>
                                        </p:tgtEl>
                                        <p:attrNameLst>
                                          <p:attrName>ppt_x</p:attrName>
                                        </p:attrNameLst>
                                      </p:cBhvr>
                                      <p:tavLst>
                                        <p:tav tm="0">
                                          <p:val>
                                            <p:strVal val="#ppt_x"/>
                                          </p:val>
                                        </p:tav>
                                        <p:tav tm="100000">
                                          <p:val>
                                            <p:strVal val="#ppt_x"/>
                                          </p:val>
                                        </p:tav>
                                      </p:tavLst>
                                    </p:anim>
                                    <p:anim calcmode="lin" valueType="num">
                                      <p:cBhvr additive="base">
                                        <p:cTn id="160" dur="5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54"/>
                                        </p:tgtEl>
                                        <p:attrNameLst>
                                          <p:attrName>style.visibility</p:attrName>
                                        </p:attrNameLst>
                                      </p:cBhvr>
                                      <p:to>
                                        <p:strVal val="visible"/>
                                      </p:to>
                                    </p:set>
                                    <p:anim calcmode="lin" valueType="num">
                                      <p:cBhvr additive="base">
                                        <p:cTn id="163" dur="500" fill="hold"/>
                                        <p:tgtEl>
                                          <p:spTgt spid="54"/>
                                        </p:tgtEl>
                                        <p:attrNameLst>
                                          <p:attrName>ppt_x</p:attrName>
                                        </p:attrNameLst>
                                      </p:cBhvr>
                                      <p:tavLst>
                                        <p:tav tm="0">
                                          <p:val>
                                            <p:strVal val="#ppt_x"/>
                                          </p:val>
                                        </p:tav>
                                        <p:tav tm="100000">
                                          <p:val>
                                            <p:strVal val="#ppt_x"/>
                                          </p:val>
                                        </p:tav>
                                      </p:tavLst>
                                    </p:anim>
                                    <p:anim calcmode="lin" valueType="num">
                                      <p:cBhvr additive="base">
                                        <p:cTn id="164" dur="500" fill="hold"/>
                                        <p:tgtEl>
                                          <p:spTgt spid="54"/>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55"/>
                                        </p:tgtEl>
                                        <p:attrNameLst>
                                          <p:attrName>style.visibility</p:attrName>
                                        </p:attrNameLst>
                                      </p:cBhvr>
                                      <p:to>
                                        <p:strVal val="visible"/>
                                      </p:to>
                                    </p:set>
                                    <p:anim calcmode="lin" valueType="num">
                                      <p:cBhvr additive="base">
                                        <p:cTn id="167" dur="500" fill="hold"/>
                                        <p:tgtEl>
                                          <p:spTgt spid="55"/>
                                        </p:tgtEl>
                                        <p:attrNameLst>
                                          <p:attrName>ppt_x</p:attrName>
                                        </p:attrNameLst>
                                      </p:cBhvr>
                                      <p:tavLst>
                                        <p:tav tm="0">
                                          <p:val>
                                            <p:strVal val="#ppt_x"/>
                                          </p:val>
                                        </p:tav>
                                        <p:tav tm="100000">
                                          <p:val>
                                            <p:strVal val="#ppt_x"/>
                                          </p:val>
                                        </p:tav>
                                      </p:tavLst>
                                    </p:anim>
                                    <p:anim calcmode="lin" valueType="num">
                                      <p:cBhvr additive="base">
                                        <p:cTn id="168" dur="500" fill="hold"/>
                                        <p:tgtEl>
                                          <p:spTgt spid="55"/>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56"/>
                                        </p:tgtEl>
                                        <p:attrNameLst>
                                          <p:attrName>style.visibility</p:attrName>
                                        </p:attrNameLst>
                                      </p:cBhvr>
                                      <p:to>
                                        <p:strVal val="visible"/>
                                      </p:to>
                                    </p:set>
                                    <p:anim calcmode="lin" valueType="num">
                                      <p:cBhvr additive="base">
                                        <p:cTn id="171" dur="500" fill="hold"/>
                                        <p:tgtEl>
                                          <p:spTgt spid="56"/>
                                        </p:tgtEl>
                                        <p:attrNameLst>
                                          <p:attrName>ppt_x</p:attrName>
                                        </p:attrNameLst>
                                      </p:cBhvr>
                                      <p:tavLst>
                                        <p:tav tm="0">
                                          <p:val>
                                            <p:strVal val="#ppt_x"/>
                                          </p:val>
                                        </p:tav>
                                        <p:tav tm="100000">
                                          <p:val>
                                            <p:strVal val="#ppt_x"/>
                                          </p:val>
                                        </p:tav>
                                      </p:tavLst>
                                    </p:anim>
                                    <p:anim calcmode="lin" valueType="num">
                                      <p:cBhvr additive="base">
                                        <p:cTn id="172" dur="500" fill="hold"/>
                                        <p:tgtEl>
                                          <p:spTgt spid="56"/>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57"/>
                                        </p:tgtEl>
                                        <p:attrNameLst>
                                          <p:attrName>style.visibility</p:attrName>
                                        </p:attrNameLst>
                                      </p:cBhvr>
                                      <p:to>
                                        <p:strVal val="visible"/>
                                      </p:to>
                                    </p:set>
                                    <p:anim calcmode="lin" valueType="num">
                                      <p:cBhvr additive="base">
                                        <p:cTn id="175" dur="500" fill="hold"/>
                                        <p:tgtEl>
                                          <p:spTgt spid="57"/>
                                        </p:tgtEl>
                                        <p:attrNameLst>
                                          <p:attrName>ppt_x</p:attrName>
                                        </p:attrNameLst>
                                      </p:cBhvr>
                                      <p:tavLst>
                                        <p:tav tm="0">
                                          <p:val>
                                            <p:strVal val="#ppt_x"/>
                                          </p:val>
                                        </p:tav>
                                        <p:tav tm="100000">
                                          <p:val>
                                            <p:strVal val="#ppt_x"/>
                                          </p:val>
                                        </p:tav>
                                      </p:tavLst>
                                    </p:anim>
                                    <p:anim calcmode="lin" valueType="num">
                                      <p:cBhvr additive="base">
                                        <p:cTn id="176" dur="500" fill="hold"/>
                                        <p:tgtEl>
                                          <p:spTgt spid="57"/>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58"/>
                                        </p:tgtEl>
                                        <p:attrNameLst>
                                          <p:attrName>style.visibility</p:attrName>
                                        </p:attrNameLst>
                                      </p:cBhvr>
                                      <p:to>
                                        <p:strVal val="visible"/>
                                      </p:to>
                                    </p:set>
                                    <p:anim calcmode="lin" valueType="num">
                                      <p:cBhvr additive="base">
                                        <p:cTn id="179" dur="500" fill="hold"/>
                                        <p:tgtEl>
                                          <p:spTgt spid="58"/>
                                        </p:tgtEl>
                                        <p:attrNameLst>
                                          <p:attrName>ppt_x</p:attrName>
                                        </p:attrNameLst>
                                      </p:cBhvr>
                                      <p:tavLst>
                                        <p:tav tm="0">
                                          <p:val>
                                            <p:strVal val="#ppt_x"/>
                                          </p:val>
                                        </p:tav>
                                        <p:tav tm="100000">
                                          <p:val>
                                            <p:strVal val="#ppt_x"/>
                                          </p:val>
                                        </p:tav>
                                      </p:tavLst>
                                    </p:anim>
                                    <p:anim calcmode="lin" valueType="num">
                                      <p:cBhvr additive="base">
                                        <p:cTn id="180" dur="500" fill="hold"/>
                                        <p:tgtEl>
                                          <p:spTgt spid="58"/>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0"/>
                                  </p:stCondLst>
                                  <p:childTnLst>
                                    <p:set>
                                      <p:cBhvr>
                                        <p:cTn id="182" dur="1" fill="hold">
                                          <p:stCondLst>
                                            <p:cond delay="0"/>
                                          </p:stCondLst>
                                        </p:cTn>
                                        <p:tgtEl>
                                          <p:spTgt spid="59"/>
                                        </p:tgtEl>
                                        <p:attrNameLst>
                                          <p:attrName>style.visibility</p:attrName>
                                        </p:attrNameLst>
                                      </p:cBhvr>
                                      <p:to>
                                        <p:strVal val="visible"/>
                                      </p:to>
                                    </p:set>
                                    <p:anim calcmode="lin" valueType="num">
                                      <p:cBhvr additive="base">
                                        <p:cTn id="183" dur="500" fill="hold"/>
                                        <p:tgtEl>
                                          <p:spTgt spid="59"/>
                                        </p:tgtEl>
                                        <p:attrNameLst>
                                          <p:attrName>ppt_x</p:attrName>
                                        </p:attrNameLst>
                                      </p:cBhvr>
                                      <p:tavLst>
                                        <p:tav tm="0">
                                          <p:val>
                                            <p:strVal val="#ppt_x"/>
                                          </p:val>
                                        </p:tav>
                                        <p:tav tm="100000">
                                          <p:val>
                                            <p:strVal val="#ppt_x"/>
                                          </p:val>
                                        </p:tav>
                                      </p:tavLst>
                                    </p:anim>
                                    <p:anim calcmode="lin" valueType="num">
                                      <p:cBhvr additive="base">
                                        <p:cTn id="184" dur="500" fill="hold"/>
                                        <p:tgtEl>
                                          <p:spTgt spid="59"/>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60"/>
                                        </p:tgtEl>
                                        <p:attrNameLst>
                                          <p:attrName>style.visibility</p:attrName>
                                        </p:attrNameLst>
                                      </p:cBhvr>
                                      <p:to>
                                        <p:strVal val="visible"/>
                                      </p:to>
                                    </p:set>
                                    <p:anim calcmode="lin" valueType="num">
                                      <p:cBhvr additive="base">
                                        <p:cTn id="187" dur="500" fill="hold"/>
                                        <p:tgtEl>
                                          <p:spTgt spid="60"/>
                                        </p:tgtEl>
                                        <p:attrNameLst>
                                          <p:attrName>ppt_x</p:attrName>
                                        </p:attrNameLst>
                                      </p:cBhvr>
                                      <p:tavLst>
                                        <p:tav tm="0">
                                          <p:val>
                                            <p:strVal val="#ppt_x"/>
                                          </p:val>
                                        </p:tav>
                                        <p:tav tm="100000">
                                          <p:val>
                                            <p:strVal val="#ppt_x"/>
                                          </p:val>
                                        </p:tav>
                                      </p:tavLst>
                                    </p:anim>
                                    <p:anim calcmode="lin" valueType="num">
                                      <p:cBhvr additive="base">
                                        <p:cTn id="188" dur="500" fill="hold"/>
                                        <p:tgtEl>
                                          <p:spTgt spid="60"/>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61"/>
                                        </p:tgtEl>
                                        <p:attrNameLst>
                                          <p:attrName>style.visibility</p:attrName>
                                        </p:attrNameLst>
                                      </p:cBhvr>
                                      <p:to>
                                        <p:strVal val="visible"/>
                                      </p:to>
                                    </p:set>
                                    <p:anim calcmode="lin" valueType="num">
                                      <p:cBhvr additive="base">
                                        <p:cTn id="191" dur="500" fill="hold"/>
                                        <p:tgtEl>
                                          <p:spTgt spid="61"/>
                                        </p:tgtEl>
                                        <p:attrNameLst>
                                          <p:attrName>ppt_x</p:attrName>
                                        </p:attrNameLst>
                                      </p:cBhvr>
                                      <p:tavLst>
                                        <p:tav tm="0">
                                          <p:val>
                                            <p:strVal val="#ppt_x"/>
                                          </p:val>
                                        </p:tav>
                                        <p:tav tm="100000">
                                          <p:val>
                                            <p:strVal val="#ppt_x"/>
                                          </p:val>
                                        </p:tav>
                                      </p:tavLst>
                                    </p:anim>
                                    <p:anim calcmode="lin" valueType="num">
                                      <p:cBhvr additive="base">
                                        <p:cTn id="192" dur="500" fill="hold"/>
                                        <p:tgtEl>
                                          <p:spTgt spid="61"/>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62"/>
                                        </p:tgtEl>
                                        <p:attrNameLst>
                                          <p:attrName>style.visibility</p:attrName>
                                        </p:attrNameLst>
                                      </p:cBhvr>
                                      <p:to>
                                        <p:strVal val="visible"/>
                                      </p:to>
                                    </p:set>
                                    <p:anim calcmode="lin" valueType="num">
                                      <p:cBhvr additive="base">
                                        <p:cTn id="195" dur="500" fill="hold"/>
                                        <p:tgtEl>
                                          <p:spTgt spid="62"/>
                                        </p:tgtEl>
                                        <p:attrNameLst>
                                          <p:attrName>ppt_x</p:attrName>
                                        </p:attrNameLst>
                                      </p:cBhvr>
                                      <p:tavLst>
                                        <p:tav tm="0">
                                          <p:val>
                                            <p:strVal val="#ppt_x"/>
                                          </p:val>
                                        </p:tav>
                                        <p:tav tm="100000">
                                          <p:val>
                                            <p:strVal val="#ppt_x"/>
                                          </p:val>
                                        </p:tav>
                                      </p:tavLst>
                                    </p:anim>
                                    <p:anim calcmode="lin" valueType="num">
                                      <p:cBhvr additive="base">
                                        <p:cTn id="196" dur="500" fill="hold"/>
                                        <p:tgtEl>
                                          <p:spTgt spid="62"/>
                                        </p:tgtEl>
                                        <p:attrNameLst>
                                          <p:attrName>ppt_y</p:attrName>
                                        </p:attrNameLst>
                                      </p:cBhvr>
                                      <p:tavLst>
                                        <p:tav tm="0">
                                          <p:val>
                                            <p:strVal val="1+#ppt_h/2"/>
                                          </p:val>
                                        </p:tav>
                                        <p:tav tm="100000">
                                          <p:val>
                                            <p:strVal val="#ppt_y"/>
                                          </p:val>
                                        </p:tav>
                                      </p:tavLst>
                                    </p:anim>
                                  </p:childTnLst>
                                </p:cTn>
                              </p:par>
                              <p:par>
                                <p:cTn id="197" presetID="2" presetClass="entr" presetSubtype="4" fill="hold" nodeType="withEffect">
                                  <p:stCondLst>
                                    <p:cond delay="0"/>
                                  </p:stCondLst>
                                  <p:childTnLst>
                                    <p:set>
                                      <p:cBhvr>
                                        <p:cTn id="198" dur="1" fill="hold">
                                          <p:stCondLst>
                                            <p:cond delay="0"/>
                                          </p:stCondLst>
                                        </p:cTn>
                                        <p:tgtEl>
                                          <p:spTgt spid="63"/>
                                        </p:tgtEl>
                                        <p:attrNameLst>
                                          <p:attrName>style.visibility</p:attrName>
                                        </p:attrNameLst>
                                      </p:cBhvr>
                                      <p:to>
                                        <p:strVal val="visible"/>
                                      </p:to>
                                    </p:set>
                                    <p:anim calcmode="lin" valueType="num">
                                      <p:cBhvr additive="base">
                                        <p:cTn id="199" dur="500" fill="hold"/>
                                        <p:tgtEl>
                                          <p:spTgt spid="63"/>
                                        </p:tgtEl>
                                        <p:attrNameLst>
                                          <p:attrName>ppt_x</p:attrName>
                                        </p:attrNameLst>
                                      </p:cBhvr>
                                      <p:tavLst>
                                        <p:tav tm="0">
                                          <p:val>
                                            <p:strVal val="#ppt_x"/>
                                          </p:val>
                                        </p:tav>
                                        <p:tav tm="100000">
                                          <p:val>
                                            <p:strVal val="#ppt_x"/>
                                          </p:val>
                                        </p:tav>
                                      </p:tavLst>
                                    </p:anim>
                                    <p:anim calcmode="lin" valueType="num">
                                      <p:cBhvr additive="base">
                                        <p:cTn id="200" dur="500" fill="hold"/>
                                        <p:tgtEl>
                                          <p:spTgt spid="63"/>
                                        </p:tgtEl>
                                        <p:attrNameLst>
                                          <p:attrName>ppt_y</p:attrName>
                                        </p:attrNameLst>
                                      </p:cBhvr>
                                      <p:tavLst>
                                        <p:tav tm="0">
                                          <p:val>
                                            <p:strVal val="1+#ppt_h/2"/>
                                          </p:val>
                                        </p:tav>
                                        <p:tav tm="100000">
                                          <p:val>
                                            <p:strVal val="#ppt_y"/>
                                          </p:val>
                                        </p:tav>
                                      </p:tavLst>
                                    </p:anim>
                                  </p:childTnLst>
                                </p:cTn>
                              </p:par>
                              <p:par>
                                <p:cTn id="201" presetID="2" presetClass="entr" presetSubtype="4" fill="hold" nodeType="withEffect">
                                  <p:stCondLst>
                                    <p:cond delay="0"/>
                                  </p:stCondLst>
                                  <p:childTnLst>
                                    <p:set>
                                      <p:cBhvr>
                                        <p:cTn id="202" dur="1" fill="hold">
                                          <p:stCondLst>
                                            <p:cond delay="0"/>
                                          </p:stCondLst>
                                        </p:cTn>
                                        <p:tgtEl>
                                          <p:spTgt spid="64"/>
                                        </p:tgtEl>
                                        <p:attrNameLst>
                                          <p:attrName>style.visibility</p:attrName>
                                        </p:attrNameLst>
                                      </p:cBhvr>
                                      <p:to>
                                        <p:strVal val="visible"/>
                                      </p:to>
                                    </p:set>
                                    <p:anim calcmode="lin" valueType="num">
                                      <p:cBhvr additive="base">
                                        <p:cTn id="203" dur="500" fill="hold"/>
                                        <p:tgtEl>
                                          <p:spTgt spid="64"/>
                                        </p:tgtEl>
                                        <p:attrNameLst>
                                          <p:attrName>ppt_x</p:attrName>
                                        </p:attrNameLst>
                                      </p:cBhvr>
                                      <p:tavLst>
                                        <p:tav tm="0">
                                          <p:val>
                                            <p:strVal val="#ppt_x"/>
                                          </p:val>
                                        </p:tav>
                                        <p:tav tm="100000">
                                          <p:val>
                                            <p:strVal val="#ppt_x"/>
                                          </p:val>
                                        </p:tav>
                                      </p:tavLst>
                                    </p:anim>
                                    <p:anim calcmode="lin" valueType="num">
                                      <p:cBhvr additive="base">
                                        <p:cTn id="204" dur="500" fill="hold"/>
                                        <p:tgtEl>
                                          <p:spTgt spid="64"/>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65"/>
                                        </p:tgtEl>
                                        <p:attrNameLst>
                                          <p:attrName>style.visibility</p:attrName>
                                        </p:attrNameLst>
                                      </p:cBhvr>
                                      <p:to>
                                        <p:strVal val="visible"/>
                                      </p:to>
                                    </p:set>
                                    <p:anim calcmode="lin" valueType="num">
                                      <p:cBhvr additive="base">
                                        <p:cTn id="207" dur="500" fill="hold"/>
                                        <p:tgtEl>
                                          <p:spTgt spid="65"/>
                                        </p:tgtEl>
                                        <p:attrNameLst>
                                          <p:attrName>ppt_x</p:attrName>
                                        </p:attrNameLst>
                                      </p:cBhvr>
                                      <p:tavLst>
                                        <p:tav tm="0">
                                          <p:val>
                                            <p:strVal val="#ppt_x"/>
                                          </p:val>
                                        </p:tav>
                                        <p:tav tm="100000">
                                          <p:val>
                                            <p:strVal val="#ppt_x"/>
                                          </p:val>
                                        </p:tav>
                                      </p:tavLst>
                                    </p:anim>
                                    <p:anim calcmode="lin" valueType="num">
                                      <p:cBhvr additive="base">
                                        <p:cTn id="208" dur="500" fill="hold"/>
                                        <p:tgtEl>
                                          <p:spTgt spid="65"/>
                                        </p:tgtEl>
                                        <p:attrNameLst>
                                          <p:attrName>ppt_y</p:attrName>
                                        </p:attrNameLst>
                                      </p:cBhvr>
                                      <p:tavLst>
                                        <p:tav tm="0">
                                          <p:val>
                                            <p:strVal val="1+#ppt_h/2"/>
                                          </p:val>
                                        </p:tav>
                                        <p:tav tm="100000">
                                          <p:val>
                                            <p:strVal val="#ppt_y"/>
                                          </p:val>
                                        </p:tav>
                                      </p:tavLst>
                                    </p:anim>
                                  </p:childTnLst>
                                </p:cTn>
                              </p:par>
                              <p:par>
                                <p:cTn id="209" presetID="2" presetClass="entr" presetSubtype="4" fill="hold" nodeType="withEffect">
                                  <p:stCondLst>
                                    <p:cond delay="0"/>
                                  </p:stCondLst>
                                  <p:childTnLst>
                                    <p:set>
                                      <p:cBhvr>
                                        <p:cTn id="210" dur="1" fill="hold">
                                          <p:stCondLst>
                                            <p:cond delay="0"/>
                                          </p:stCondLst>
                                        </p:cTn>
                                        <p:tgtEl>
                                          <p:spTgt spid="66"/>
                                        </p:tgtEl>
                                        <p:attrNameLst>
                                          <p:attrName>style.visibility</p:attrName>
                                        </p:attrNameLst>
                                      </p:cBhvr>
                                      <p:to>
                                        <p:strVal val="visible"/>
                                      </p:to>
                                    </p:set>
                                    <p:anim calcmode="lin" valueType="num">
                                      <p:cBhvr additive="base">
                                        <p:cTn id="211" dur="500" fill="hold"/>
                                        <p:tgtEl>
                                          <p:spTgt spid="66"/>
                                        </p:tgtEl>
                                        <p:attrNameLst>
                                          <p:attrName>ppt_x</p:attrName>
                                        </p:attrNameLst>
                                      </p:cBhvr>
                                      <p:tavLst>
                                        <p:tav tm="0">
                                          <p:val>
                                            <p:strVal val="#ppt_x"/>
                                          </p:val>
                                        </p:tav>
                                        <p:tav tm="100000">
                                          <p:val>
                                            <p:strVal val="#ppt_x"/>
                                          </p:val>
                                        </p:tav>
                                      </p:tavLst>
                                    </p:anim>
                                    <p:anim calcmode="lin" valueType="num">
                                      <p:cBhvr additive="base">
                                        <p:cTn id="212" dur="500" fill="hold"/>
                                        <p:tgtEl>
                                          <p:spTgt spid="66"/>
                                        </p:tgtEl>
                                        <p:attrNameLst>
                                          <p:attrName>ppt_y</p:attrName>
                                        </p:attrNameLst>
                                      </p:cBhvr>
                                      <p:tavLst>
                                        <p:tav tm="0">
                                          <p:val>
                                            <p:strVal val="1+#ppt_h/2"/>
                                          </p:val>
                                        </p:tav>
                                        <p:tav tm="100000">
                                          <p:val>
                                            <p:strVal val="#ppt_y"/>
                                          </p:val>
                                        </p:tav>
                                      </p:tavLst>
                                    </p:anim>
                                  </p:childTnLst>
                                </p:cTn>
                              </p:par>
                              <p:par>
                                <p:cTn id="213" presetID="2" presetClass="entr" presetSubtype="4" fill="hold" nodeType="withEffect">
                                  <p:stCondLst>
                                    <p:cond delay="0"/>
                                  </p:stCondLst>
                                  <p:childTnLst>
                                    <p:set>
                                      <p:cBhvr>
                                        <p:cTn id="214" dur="1" fill="hold">
                                          <p:stCondLst>
                                            <p:cond delay="0"/>
                                          </p:stCondLst>
                                        </p:cTn>
                                        <p:tgtEl>
                                          <p:spTgt spid="67"/>
                                        </p:tgtEl>
                                        <p:attrNameLst>
                                          <p:attrName>style.visibility</p:attrName>
                                        </p:attrNameLst>
                                      </p:cBhvr>
                                      <p:to>
                                        <p:strVal val="visible"/>
                                      </p:to>
                                    </p:set>
                                    <p:anim calcmode="lin" valueType="num">
                                      <p:cBhvr additive="base">
                                        <p:cTn id="215" dur="500" fill="hold"/>
                                        <p:tgtEl>
                                          <p:spTgt spid="67"/>
                                        </p:tgtEl>
                                        <p:attrNameLst>
                                          <p:attrName>ppt_x</p:attrName>
                                        </p:attrNameLst>
                                      </p:cBhvr>
                                      <p:tavLst>
                                        <p:tav tm="0">
                                          <p:val>
                                            <p:strVal val="#ppt_x"/>
                                          </p:val>
                                        </p:tav>
                                        <p:tav tm="100000">
                                          <p:val>
                                            <p:strVal val="#ppt_x"/>
                                          </p:val>
                                        </p:tav>
                                      </p:tavLst>
                                    </p:anim>
                                    <p:anim calcmode="lin" valueType="num">
                                      <p:cBhvr additive="base">
                                        <p:cTn id="216" dur="500" fill="hold"/>
                                        <p:tgtEl>
                                          <p:spTgt spid="67"/>
                                        </p:tgtEl>
                                        <p:attrNameLst>
                                          <p:attrName>ppt_y</p:attrName>
                                        </p:attrNameLst>
                                      </p:cBhvr>
                                      <p:tavLst>
                                        <p:tav tm="0">
                                          <p:val>
                                            <p:strVal val="1+#ppt_h/2"/>
                                          </p:val>
                                        </p:tav>
                                        <p:tav tm="100000">
                                          <p:val>
                                            <p:strVal val="#ppt_y"/>
                                          </p:val>
                                        </p:tav>
                                      </p:tavLst>
                                    </p:anim>
                                  </p:childTnLst>
                                </p:cTn>
                              </p:par>
                              <p:par>
                                <p:cTn id="217" presetID="2" presetClass="entr" presetSubtype="4" fill="hold" nodeType="withEffect">
                                  <p:stCondLst>
                                    <p:cond delay="0"/>
                                  </p:stCondLst>
                                  <p:childTnLst>
                                    <p:set>
                                      <p:cBhvr>
                                        <p:cTn id="218" dur="1" fill="hold">
                                          <p:stCondLst>
                                            <p:cond delay="0"/>
                                          </p:stCondLst>
                                        </p:cTn>
                                        <p:tgtEl>
                                          <p:spTgt spid="68"/>
                                        </p:tgtEl>
                                        <p:attrNameLst>
                                          <p:attrName>style.visibility</p:attrName>
                                        </p:attrNameLst>
                                      </p:cBhvr>
                                      <p:to>
                                        <p:strVal val="visible"/>
                                      </p:to>
                                    </p:set>
                                    <p:anim calcmode="lin" valueType="num">
                                      <p:cBhvr additive="base">
                                        <p:cTn id="219" dur="500" fill="hold"/>
                                        <p:tgtEl>
                                          <p:spTgt spid="68"/>
                                        </p:tgtEl>
                                        <p:attrNameLst>
                                          <p:attrName>ppt_x</p:attrName>
                                        </p:attrNameLst>
                                      </p:cBhvr>
                                      <p:tavLst>
                                        <p:tav tm="0">
                                          <p:val>
                                            <p:strVal val="#ppt_x"/>
                                          </p:val>
                                        </p:tav>
                                        <p:tav tm="100000">
                                          <p:val>
                                            <p:strVal val="#ppt_x"/>
                                          </p:val>
                                        </p:tav>
                                      </p:tavLst>
                                    </p:anim>
                                    <p:anim calcmode="lin" valueType="num">
                                      <p:cBhvr additive="base">
                                        <p:cTn id="220" dur="500" fill="hold"/>
                                        <p:tgtEl>
                                          <p:spTgt spid="68"/>
                                        </p:tgtEl>
                                        <p:attrNameLst>
                                          <p:attrName>ppt_y</p:attrName>
                                        </p:attrNameLst>
                                      </p:cBhvr>
                                      <p:tavLst>
                                        <p:tav tm="0">
                                          <p:val>
                                            <p:strVal val="1+#ppt_h/2"/>
                                          </p:val>
                                        </p:tav>
                                        <p:tav tm="100000">
                                          <p:val>
                                            <p:strVal val="#ppt_y"/>
                                          </p:val>
                                        </p:tav>
                                      </p:tavLst>
                                    </p:anim>
                                  </p:childTnLst>
                                </p:cTn>
                              </p:par>
                              <p:par>
                                <p:cTn id="221" presetID="2" presetClass="entr" presetSubtype="4" fill="hold" nodeType="withEffect">
                                  <p:stCondLst>
                                    <p:cond delay="0"/>
                                  </p:stCondLst>
                                  <p:childTnLst>
                                    <p:set>
                                      <p:cBhvr>
                                        <p:cTn id="222" dur="1" fill="hold">
                                          <p:stCondLst>
                                            <p:cond delay="0"/>
                                          </p:stCondLst>
                                        </p:cTn>
                                        <p:tgtEl>
                                          <p:spTgt spid="69"/>
                                        </p:tgtEl>
                                        <p:attrNameLst>
                                          <p:attrName>style.visibility</p:attrName>
                                        </p:attrNameLst>
                                      </p:cBhvr>
                                      <p:to>
                                        <p:strVal val="visible"/>
                                      </p:to>
                                    </p:set>
                                    <p:anim calcmode="lin" valueType="num">
                                      <p:cBhvr additive="base">
                                        <p:cTn id="223" dur="500" fill="hold"/>
                                        <p:tgtEl>
                                          <p:spTgt spid="69"/>
                                        </p:tgtEl>
                                        <p:attrNameLst>
                                          <p:attrName>ppt_x</p:attrName>
                                        </p:attrNameLst>
                                      </p:cBhvr>
                                      <p:tavLst>
                                        <p:tav tm="0">
                                          <p:val>
                                            <p:strVal val="#ppt_x"/>
                                          </p:val>
                                        </p:tav>
                                        <p:tav tm="100000">
                                          <p:val>
                                            <p:strVal val="#ppt_x"/>
                                          </p:val>
                                        </p:tav>
                                      </p:tavLst>
                                    </p:anim>
                                    <p:anim calcmode="lin" valueType="num">
                                      <p:cBhvr additive="base">
                                        <p:cTn id="224" dur="500" fill="hold"/>
                                        <p:tgtEl>
                                          <p:spTgt spid="69"/>
                                        </p:tgtEl>
                                        <p:attrNameLst>
                                          <p:attrName>ppt_y</p:attrName>
                                        </p:attrNameLst>
                                      </p:cBhvr>
                                      <p:tavLst>
                                        <p:tav tm="0">
                                          <p:val>
                                            <p:strVal val="1+#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70"/>
                                        </p:tgtEl>
                                        <p:attrNameLst>
                                          <p:attrName>style.visibility</p:attrName>
                                        </p:attrNameLst>
                                      </p:cBhvr>
                                      <p:to>
                                        <p:strVal val="visible"/>
                                      </p:to>
                                    </p:set>
                                    <p:anim calcmode="lin" valueType="num">
                                      <p:cBhvr additive="base">
                                        <p:cTn id="227" dur="500" fill="hold"/>
                                        <p:tgtEl>
                                          <p:spTgt spid="70"/>
                                        </p:tgtEl>
                                        <p:attrNameLst>
                                          <p:attrName>ppt_x</p:attrName>
                                        </p:attrNameLst>
                                      </p:cBhvr>
                                      <p:tavLst>
                                        <p:tav tm="0">
                                          <p:val>
                                            <p:strVal val="#ppt_x"/>
                                          </p:val>
                                        </p:tav>
                                        <p:tav tm="100000">
                                          <p:val>
                                            <p:strVal val="#ppt_x"/>
                                          </p:val>
                                        </p:tav>
                                      </p:tavLst>
                                    </p:anim>
                                    <p:anim calcmode="lin" valueType="num">
                                      <p:cBhvr additive="base">
                                        <p:cTn id="228" dur="500" fill="hold"/>
                                        <p:tgtEl>
                                          <p:spTgt spid="70"/>
                                        </p:tgtEl>
                                        <p:attrNameLst>
                                          <p:attrName>ppt_y</p:attrName>
                                        </p:attrNameLst>
                                      </p:cBhvr>
                                      <p:tavLst>
                                        <p:tav tm="0">
                                          <p:val>
                                            <p:strVal val="1+#ppt_h/2"/>
                                          </p:val>
                                        </p:tav>
                                        <p:tav tm="100000">
                                          <p:val>
                                            <p:strVal val="#ppt_y"/>
                                          </p:val>
                                        </p:tav>
                                      </p:tavLst>
                                    </p:anim>
                                  </p:childTnLst>
                                </p:cTn>
                              </p:par>
                              <p:par>
                                <p:cTn id="229" presetID="2" presetClass="entr" presetSubtype="4" fill="hold" nodeType="withEffect">
                                  <p:stCondLst>
                                    <p:cond delay="0"/>
                                  </p:stCondLst>
                                  <p:childTnLst>
                                    <p:set>
                                      <p:cBhvr>
                                        <p:cTn id="230" dur="1" fill="hold">
                                          <p:stCondLst>
                                            <p:cond delay="0"/>
                                          </p:stCondLst>
                                        </p:cTn>
                                        <p:tgtEl>
                                          <p:spTgt spid="53"/>
                                        </p:tgtEl>
                                        <p:attrNameLst>
                                          <p:attrName>style.visibility</p:attrName>
                                        </p:attrNameLst>
                                      </p:cBhvr>
                                      <p:to>
                                        <p:strVal val="visible"/>
                                      </p:to>
                                    </p:set>
                                    <p:anim calcmode="lin" valueType="num">
                                      <p:cBhvr additive="base">
                                        <p:cTn id="231" dur="500" fill="hold"/>
                                        <p:tgtEl>
                                          <p:spTgt spid="53"/>
                                        </p:tgtEl>
                                        <p:attrNameLst>
                                          <p:attrName>ppt_x</p:attrName>
                                        </p:attrNameLst>
                                      </p:cBhvr>
                                      <p:tavLst>
                                        <p:tav tm="0">
                                          <p:val>
                                            <p:strVal val="#ppt_x"/>
                                          </p:val>
                                        </p:tav>
                                        <p:tav tm="100000">
                                          <p:val>
                                            <p:strVal val="#ppt_x"/>
                                          </p:val>
                                        </p:tav>
                                      </p:tavLst>
                                    </p:anim>
                                    <p:anim calcmode="lin" valueType="num">
                                      <p:cBhvr additive="base">
                                        <p:cTn id="23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1" presetClass="emph" presetSubtype="2" fill="hold" nodeType="clickEffect">
                                  <p:stCondLst>
                                    <p:cond delay="0"/>
                                  </p:stCondLst>
                                  <p:childTnLst>
                                    <p:animClr clrSpc="rgb" dir="cw">
                                      <p:cBhvr>
                                        <p:cTn id="236" dur="2000" fill="hold"/>
                                        <p:tgtEl>
                                          <p:spTgt spid="38"/>
                                        </p:tgtEl>
                                        <p:attrNameLst>
                                          <p:attrName>fillcolor</p:attrName>
                                        </p:attrNameLst>
                                      </p:cBhvr>
                                      <p:to>
                                        <a:schemeClr val="accent2"/>
                                      </p:to>
                                    </p:animClr>
                                    <p:set>
                                      <p:cBhvr>
                                        <p:cTn id="237" dur="2000" fill="hold"/>
                                        <p:tgtEl>
                                          <p:spTgt spid="38"/>
                                        </p:tgtEl>
                                        <p:attrNameLst>
                                          <p:attrName>fill.type</p:attrName>
                                        </p:attrNameLst>
                                      </p:cBhvr>
                                      <p:to>
                                        <p:strVal val="solid"/>
                                      </p:to>
                                    </p:set>
                                    <p:set>
                                      <p:cBhvr>
                                        <p:cTn id="238" dur="2000" fill="hold"/>
                                        <p:tgtEl>
                                          <p:spTgt spid="38"/>
                                        </p:tgtEl>
                                        <p:attrNameLst>
                                          <p:attrName>fill.on</p:attrName>
                                        </p:attrNameLst>
                                      </p:cBhvr>
                                      <p:to>
                                        <p:strVal val="tru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noFill/>
        </p:spPr>
        <p:txBody>
          <a:bodyPr>
            <a:normAutofit/>
          </a:bodyPr>
          <a:lstStyle/>
          <a:p>
            <a:pPr algn="ctr"/>
            <a:r>
              <a:rPr lang="en-GB" sz="400" b="1" dirty="0" err="1">
                <a:solidFill>
                  <a:schemeClr val="bg1"/>
                </a:solidFill>
                <a:latin typeface="Century Gothic" panose="020B0502020202020204" pitchFamily="34" charset="0"/>
              </a:rPr>
              <a:t>escuchar</a:t>
            </a:r>
            <a:endParaRPr lang="en-GB" sz="900" b="1" dirty="0">
              <a:solidFill>
                <a:schemeClr val="bg1"/>
              </a:solidFill>
              <a:latin typeface="Century Gothic" panose="020B0502020202020204" pitchFamily="34" charset="0"/>
            </a:endParaRPr>
          </a:p>
        </p:txBody>
      </p:sp>
      <p:sp>
        <p:nvSpPr>
          <p:cNvPr id="70" name="TextBox 69">
            <a:extLst>
              <a:ext uri="{FF2B5EF4-FFF2-40B4-BE49-F238E27FC236}">
                <a16:creationId xmlns:a16="http://schemas.microsoft.com/office/drawing/2014/main" id="{3548F049-C3A2-4E98-8B0E-EC5251B50731}"/>
              </a:ext>
            </a:extLst>
          </p:cNvPr>
          <p:cNvSpPr txBox="1"/>
          <p:nvPr/>
        </p:nvSpPr>
        <p:spPr>
          <a:xfrm>
            <a:off x="365583" y="1476922"/>
            <a:ext cx="60994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1. _______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elegante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siempre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GB" sz="2800" b="0" i="0" u="none" strike="noStrike" kern="0" cap="none" spc="0" normalizeH="0" baseline="0" noProof="0" dirty="0">
              <a:ln>
                <a:noFill/>
              </a:ln>
              <a:solidFill>
                <a:srgbClr val="002060"/>
              </a:solidFill>
              <a:effectLst/>
              <a:uLnTx/>
              <a:uFillTx/>
              <a:latin typeface="Arial"/>
              <a:cs typeface="Arial"/>
              <a:sym typeface="Arial"/>
            </a:endParaRPr>
          </a:p>
        </p:txBody>
      </p:sp>
      <p:sp>
        <p:nvSpPr>
          <p:cNvPr id="71" name="Google Shape;713;p54">
            <a:extLst>
              <a:ext uri="{FF2B5EF4-FFF2-40B4-BE49-F238E27FC236}">
                <a16:creationId xmlns:a16="http://schemas.microsoft.com/office/drawing/2014/main" id="{787E0100-ED46-422C-85FF-81F62CCDFC97}"/>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3</a:t>
            </a:r>
          </a:p>
        </p:txBody>
      </p:sp>
      <p:sp>
        <p:nvSpPr>
          <p:cNvPr id="72" name="Google Shape;714;p54">
            <a:extLst>
              <a:ext uri="{FF2B5EF4-FFF2-40B4-BE49-F238E27FC236}">
                <a16:creationId xmlns:a16="http://schemas.microsoft.com/office/drawing/2014/main" id="{24CE2669-41A8-494F-A486-62E85939484E}"/>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2</a:t>
            </a:r>
          </a:p>
        </p:txBody>
      </p:sp>
      <p:sp>
        <p:nvSpPr>
          <p:cNvPr id="73" name="Google Shape;715;p54">
            <a:extLst>
              <a:ext uri="{FF2B5EF4-FFF2-40B4-BE49-F238E27FC236}">
                <a16:creationId xmlns:a16="http://schemas.microsoft.com/office/drawing/2014/main" id="{18B0534E-9B64-4DF4-9B51-DB9565DA278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1</a:t>
            </a:r>
          </a:p>
        </p:txBody>
      </p:sp>
      <p:sp>
        <p:nvSpPr>
          <p:cNvPr id="74" name="TextBox 73">
            <a:extLst>
              <a:ext uri="{FF2B5EF4-FFF2-40B4-BE49-F238E27FC236}">
                <a16:creationId xmlns:a16="http://schemas.microsoft.com/office/drawing/2014/main" id="{307CDDA9-96A8-4733-80C5-7B72EA28DE62}"/>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¡escribe!</a:t>
            </a:r>
          </a:p>
        </p:txBody>
      </p:sp>
      <p:pic>
        <p:nvPicPr>
          <p:cNvPr id="75" name="Picture 2" descr="Pen, Write, Pencil, Writing Tool, Work, Message, Blue">
            <a:extLst>
              <a:ext uri="{FF2B5EF4-FFF2-40B4-BE49-F238E27FC236}">
                <a16:creationId xmlns:a16="http://schemas.microsoft.com/office/drawing/2014/main" id="{D09732A3-8F96-40A0-9859-FC9BF3095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787BB609-6EFC-49A2-906E-3D9610552495}"/>
              </a:ext>
            </a:extLst>
          </p:cNvPr>
          <p:cNvSpPr txBox="1"/>
          <p:nvPr/>
        </p:nvSpPr>
        <p:spPr>
          <a:xfrm>
            <a:off x="1065606" y="1476922"/>
            <a:ext cx="8082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Soy</a:t>
            </a:r>
          </a:p>
        </p:txBody>
      </p:sp>
      <p:sp>
        <p:nvSpPr>
          <p:cNvPr id="77" name="Rectangle 76">
            <a:extLst>
              <a:ext uri="{FF2B5EF4-FFF2-40B4-BE49-F238E27FC236}">
                <a16:creationId xmlns:a16="http://schemas.microsoft.com/office/drawing/2014/main" id="{607B256A-8E58-45D0-A7D7-28DAE174C9D6}"/>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I am</a:t>
            </a:r>
          </a:p>
        </p:txBody>
      </p:sp>
      <p:sp>
        <p:nvSpPr>
          <p:cNvPr id="78" name="Rectangle 77">
            <a:extLst>
              <a:ext uri="{FF2B5EF4-FFF2-40B4-BE49-F238E27FC236}">
                <a16:creationId xmlns:a16="http://schemas.microsoft.com/office/drawing/2014/main" id="{F79E38CD-6B9E-482E-8544-243BA194E534}"/>
              </a:ext>
            </a:extLst>
          </p:cNvPr>
          <p:cNvSpPr/>
          <p:nvPr/>
        </p:nvSpPr>
        <p:spPr>
          <a:xfrm>
            <a:off x="3272964" y="3180891"/>
            <a:ext cx="1727902"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s/he, it is</a:t>
            </a:r>
          </a:p>
        </p:txBody>
      </p:sp>
      <p:pic>
        <p:nvPicPr>
          <p:cNvPr id="79" name="Google Shape;224;p10" descr="Ok, Check, Todo, Agenda, Icon, Symbol, Tick, To Do, Gui">
            <a:extLst>
              <a:ext uri="{FF2B5EF4-FFF2-40B4-BE49-F238E27FC236}">
                <a16:creationId xmlns:a16="http://schemas.microsoft.com/office/drawing/2014/main" id="{E1CD576F-3811-49F0-A939-C97C817F0932}"/>
              </a:ext>
            </a:extLst>
          </p:cNvPr>
          <p:cNvPicPr preferRelativeResize="0"/>
          <p:nvPr/>
        </p:nvPicPr>
        <p:blipFill rotWithShape="1">
          <a:blip r:embed="rId5">
            <a:alphaModFix/>
          </a:blip>
          <a:srcRect/>
          <a:stretch/>
        </p:blipFill>
        <p:spPr>
          <a:xfrm>
            <a:off x="1967216" y="2976774"/>
            <a:ext cx="1087351" cy="968130"/>
          </a:xfrm>
          <a:prstGeom prst="rect">
            <a:avLst/>
          </a:prstGeom>
          <a:noFill/>
          <a:ln>
            <a:noFill/>
          </a:ln>
        </p:spPr>
      </p:pic>
      <p:sp>
        <p:nvSpPr>
          <p:cNvPr id="80" name="Rectangle 79">
            <a:extLst>
              <a:ext uri="{FF2B5EF4-FFF2-40B4-BE49-F238E27FC236}">
                <a16:creationId xmlns:a16="http://schemas.microsoft.com/office/drawing/2014/main" id="{015AF0E5-7C65-488B-8C81-4003DA0C6398}"/>
              </a:ext>
            </a:extLst>
          </p:cNvPr>
          <p:cNvSpPr/>
          <p:nvPr/>
        </p:nvSpPr>
        <p:spPr>
          <a:xfrm>
            <a:off x="710191" y="4438883"/>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happy</a:t>
            </a:r>
          </a:p>
        </p:txBody>
      </p:sp>
      <p:sp>
        <p:nvSpPr>
          <p:cNvPr id="81" name="Rectangle 80">
            <a:extLst>
              <a:ext uri="{FF2B5EF4-FFF2-40B4-BE49-F238E27FC236}">
                <a16:creationId xmlns:a16="http://schemas.microsoft.com/office/drawing/2014/main" id="{26E1704E-7953-4B8A-BE86-068413392C17}"/>
              </a:ext>
            </a:extLst>
          </p:cNvPr>
          <p:cNvSpPr/>
          <p:nvPr/>
        </p:nvSpPr>
        <p:spPr>
          <a:xfrm>
            <a:off x="3284562" y="4438882"/>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serious</a:t>
            </a:r>
          </a:p>
        </p:txBody>
      </p:sp>
      <p:sp>
        <p:nvSpPr>
          <p:cNvPr id="82" name="Rectangle 81">
            <a:extLst>
              <a:ext uri="{FF2B5EF4-FFF2-40B4-BE49-F238E27FC236}">
                <a16:creationId xmlns:a16="http://schemas.microsoft.com/office/drawing/2014/main" id="{942B0F66-3BFD-4F02-ACA4-9D08837D55B7}"/>
              </a:ext>
            </a:extLst>
          </p:cNvPr>
          <p:cNvSpPr/>
          <p:nvPr/>
        </p:nvSpPr>
        <p:spPr>
          <a:xfrm>
            <a:off x="6057252" y="4438882"/>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elegant</a:t>
            </a:r>
          </a:p>
        </p:txBody>
      </p:sp>
      <p:pic>
        <p:nvPicPr>
          <p:cNvPr id="83" name="Google Shape;224;p10" descr="Ok, Check, Todo, Agenda, Icon, Symbol, Tick, To Do, Gui">
            <a:extLst>
              <a:ext uri="{FF2B5EF4-FFF2-40B4-BE49-F238E27FC236}">
                <a16:creationId xmlns:a16="http://schemas.microsoft.com/office/drawing/2014/main" id="{01FAB001-355E-44F0-8BAB-AE14D522640E}"/>
              </a:ext>
            </a:extLst>
          </p:cNvPr>
          <p:cNvPicPr preferRelativeResize="0"/>
          <p:nvPr/>
        </p:nvPicPr>
        <p:blipFill rotWithShape="1">
          <a:blip r:embed="rId5">
            <a:alphaModFix/>
          </a:blip>
          <a:srcRect/>
          <a:stretch/>
        </p:blipFill>
        <p:spPr>
          <a:xfrm>
            <a:off x="7722370" y="4216427"/>
            <a:ext cx="1087351" cy="968130"/>
          </a:xfrm>
          <a:prstGeom prst="rect">
            <a:avLst/>
          </a:prstGeom>
          <a:noFill/>
          <a:ln>
            <a:noFill/>
          </a:ln>
        </p:spPr>
      </p:pic>
      <p:sp>
        <p:nvSpPr>
          <p:cNvPr id="84" name="Rectangle 83">
            <a:extLst>
              <a:ext uri="{FF2B5EF4-FFF2-40B4-BE49-F238E27FC236}">
                <a16:creationId xmlns:a16="http://schemas.microsoft.com/office/drawing/2014/main" id="{C822ADA8-F2E4-4F04-AFB0-3BE9400B86B7}"/>
              </a:ext>
            </a:extLst>
          </p:cNvPr>
          <p:cNvSpPr/>
          <p:nvPr/>
        </p:nvSpPr>
        <p:spPr>
          <a:xfrm>
            <a:off x="710190" y="5542390"/>
            <a:ext cx="15621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always</a:t>
            </a:r>
          </a:p>
        </p:txBody>
      </p:sp>
      <p:sp>
        <p:nvSpPr>
          <p:cNvPr id="85" name="Rectangle 84">
            <a:extLst>
              <a:ext uri="{FF2B5EF4-FFF2-40B4-BE49-F238E27FC236}">
                <a16:creationId xmlns:a16="http://schemas.microsoft.com/office/drawing/2014/main" id="{07C1AFFF-CC98-483B-B085-E963D222E6FF}"/>
              </a:ext>
            </a:extLst>
          </p:cNvPr>
          <p:cNvSpPr/>
          <p:nvPr/>
        </p:nvSpPr>
        <p:spPr>
          <a:xfrm>
            <a:off x="3735017" y="5506021"/>
            <a:ext cx="1727902" cy="59595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normally</a:t>
            </a:r>
          </a:p>
        </p:txBody>
      </p:sp>
      <p:pic>
        <p:nvPicPr>
          <p:cNvPr id="86" name="Google Shape;224;p10" descr="Ok, Check, Todo, Agenda, Icon, Symbol, Tick, To Do, Gui">
            <a:extLst>
              <a:ext uri="{FF2B5EF4-FFF2-40B4-BE49-F238E27FC236}">
                <a16:creationId xmlns:a16="http://schemas.microsoft.com/office/drawing/2014/main" id="{2EC87E2F-07AC-47F6-8A3E-7C7086348514}"/>
              </a:ext>
            </a:extLst>
          </p:cNvPr>
          <p:cNvPicPr preferRelativeResize="0"/>
          <p:nvPr/>
        </p:nvPicPr>
        <p:blipFill rotWithShape="1">
          <a:blip r:embed="rId5">
            <a:alphaModFix/>
          </a:blip>
          <a:srcRect/>
          <a:stretch/>
        </p:blipFill>
        <p:spPr>
          <a:xfrm>
            <a:off x="2327963" y="5329869"/>
            <a:ext cx="1087351" cy="968130"/>
          </a:xfrm>
          <a:prstGeom prst="rect">
            <a:avLst/>
          </a:prstGeom>
          <a:noFill/>
          <a:ln>
            <a:noFill/>
          </a:ln>
        </p:spPr>
      </p:pic>
      <p:sp>
        <p:nvSpPr>
          <p:cNvPr id="3" name="Action Button: Blank 2">
            <a:hlinkClick r:id="" action="ppaction://noaction" highlightClick="1">
              <a:snd r:embed="rId3" name="14_soyelegantesiempre.wav"/>
            </a:hlinkClick>
            <a:extLst>
              <a:ext uri="{FF2B5EF4-FFF2-40B4-BE49-F238E27FC236}">
                <a16:creationId xmlns:a16="http://schemas.microsoft.com/office/drawing/2014/main" id="{FB920493-07E4-4311-AECA-B5A0C5D2F488}"/>
              </a:ext>
            </a:extLst>
          </p:cNvPr>
          <p:cNvSpPr/>
          <p:nvPr/>
        </p:nvSpPr>
        <p:spPr>
          <a:xfrm>
            <a:off x="222333" y="1445611"/>
            <a:ext cx="503097" cy="523220"/>
          </a:xfrm>
          <a:prstGeom prst="actionButtonBlank">
            <a:avLst/>
          </a:prstGeom>
          <a:solidFill>
            <a:schemeClr val="accent1">
              <a:lumMod val="20000"/>
              <a:lumOff val="8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115076"/>
                </a:solidFill>
                <a:effectLst/>
                <a:uLnTx/>
                <a:uFillTx/>
                <a:latin typeface="Century Gothic" panose="020B0502020202020204" pitchFamily="34" charset="0"/>
                <a:ea typeface="+mn-ea"/>
                <a:cs typeface="+mn-cs"/>
                <a:sym typeface="Arial"/>
              </a:rPr>
              <a:t>1</a:t>
            </a:r>
          </a:p>
        </p:txBody>
      </p:sp>
      <p:pic>
        <p:nvPicPr>
          <p:cNvPr id="87" name="Picture 86" descr="A picture containing toy, doll&#10;&#10;Description automatically generated">
            <a:extLst>
              <a:ext uri="{FF2B5EF4-FFF2-40B4-BE49-F238E27FC236}">
                <a16:creationId xmlns:a16="http://schemas.microsoft.com/office/drawing/2014/main" id="{008CE35F-E926-46DA-BD99-456F1F2811D3}"/>
              </a:ext>
            </a:extLst>
          </p:cNvPr>
          <p:cNvPicPr>
            <a:picLocks noChangeAspect="1"/>
          </p:cNvPicPr>
          <p:nvPr/>
        </p:nvPicPr>
        <p:blipFill>
          <a:blip r:embed="rId6"/>
          <a:stretch>
            <a:fillRect/>
          </a:stretch>
        </p:blipFill>
        <p:spPr>
          <a:xfrm>
            <a:off x="6921087" y="1426347"/>
            <a:ext cx="870310" cy="1968096"/>
          </a:xfrm>
          <a:prstGeom prst="rect">
            <a:avLst/>
          </a:prstGeom>
        </p:spPr>
      </p:pic>
      <p:sp>
        <p:nvSpPr>
          <p:cNvPr id="88" name="Rectangle: Rounded Corners 87">
            <a:extLst>
              <a:ext uri="{FF2B5EF4-FFF2-40B4-BE49-F238E27FC236}">
                <a16:creationId xmlns:a16="http://schemas.microsoft.com/office/drawing/2014/main" id="{1DACF1CD-F8E2-4E9E-ADE3-C188A31F0D47}"/>
              </a:ext>
            </a:extLst>
          </p:cNvPr>
          <p:cNvSpPr/>
          <p:nvPr/>
        </p:nvSpPr>
        <p:spPr>
          <a:xfrm>
            <a:off x="8388807" y="3465772"/>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TextBox 88">
            <a:extLst>
              <a:ext uri="{FF2B5EF4-FFF2-40B4-BE49-F238E27FC236}">
                <a16:creationId xmlns:a16="http://schemas.microsoft.com/office/drawing/2014/main" id="{BD28B389-2C67-405D-8D7C-294FAA46D674}"/>
              </a:ext>
            </a:extLst>
          </p:cNvPr>
          <p:cNvSpPr txBox="1"/>
          <p:nvPr/>
        </p:nvSpPr>
        <p:spPr>
          <a:xfrm>
            <a:off x="6351999" y="3493744"/>
            <a:ext cx="1463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Ángela</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90" name="TextBox 89">
            <a:extLst>
              <a:ext uri="{FF2B5EF4-FFF2-40B4-BE49-F238E27FC236}">
                <a16:creationId xmlns:a16="http://schemas.microsoft.com/office/drawing/2014/main" id="{BBB382C2-D064-4084-B6E2-585A81D0CF6A}"/>
              </a:ext>
            </a:extLst>
          </p:cNvPr>
          <p:cNvSpPr txBox="1"/>
          <p:nvPr/>
        </p:nvSpPr>
        <p:spPr>
          <a:xfrm>
            <a:off x="8615769" y="3465203"/>
            <a:ext cx="14847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Quique</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91" name="Picture 90" descr="A picture containing text, toy, doll&#10;&#10;Description automatically generated">
            <a:extLst>
              <a:ext uri="{FF2B5EF4-FFF2-40B4-BE49-F238E27FC236}">
                <a16:creationId xmlns:a16="http://schemas.microsoft.com/office/drawing/2014/main" id="{54926034-A6BE-495F-B76F-B2551D1472EB}"/>
              </a:ext>
            </a:extLst>
          </p:cNvPr>
          <p:cNvPicPr>
            <a:picLocks noChangeAspect="1"/>
          </p:cNvPicPr>
          <p:nvPr/>
        </p:nvPicPr>
        <p:blipFill>
          <a:blip r:embed="rId7"/>
          <a:stretch>
            <a:fillRect/>
          </a:stretch>
        </p:blipFill>
        <p:spPr>
          <a:xfrm>
            <a:off x="8503401" y="1491292"/>
            <a:ext cx="1092189" cy="1774809"/>
          </a:xfrm>
          <a:prstGeom prst="rect">
            <a:avLst/>
          </a:prstGeom>
        </p:spPr>
      </p:pic>
      <p:sp>
        <p:nvSpPr>
          <p:cNvPr id="92" name="Rectangle: Rounded Corners 91">
            <a:extLst>
              <a:ext uri="{FF2B5EF4-FFF2-40B4-BE49-F238E27FC236}">
                <a16:creationId xmlns:a16="http://schemas.microsoft.com/office/drawing/2014/main" id="{54C1C54E-AE6F-4E4B-8DFB-A40977CB5944}"/>
              </a:ext>
            </a:extLst>
          </p:cNvPr>
          <p:cNvSpPr/>
          <p:nvPr/>
        </p:nvSpPr>
        <p:spPr>
          <a:xfrm>
            <a:off x="6175775" y="3494313"/>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3" name="Speech Bubble: Oval 92">
            <a:extLst>
              <a:ext uri="{FF2B5EF4-FFF2-40B4-BE49-F238E27FC236}">
                <a16:creationId xmlns:a16="http://schemas.microsoft.com/office/drawing/2014/main" id="{7D9838AB-078F-4DD5-89EB-E43DE7FBA881}"/>
              </a:ext>
            </a:extLst>
          </p:cNvPr>
          <p:cNvSpPr/>
          <p:nvPr/>
        </p:nvSpPr>
        <p:spPr>
          <a:xfrm>
            <a:off x="5688358" y="274722"/>
            <a:ext cx="1920221" cy="1108374"/>
          </a:xfrm>
          <a:prstGeom prst="wedgeEllipseCallout">
            <a:avLst>
              <a:gd name="adj1" fmla="val 17889"/>
              <a:gd name="adj2" fmla="val 70004"/>
            </a:avLst>
          </a:prstGeom>
          <a:solidFill>
            <a:schemeClr val="bg1"/>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115076"/>
              </a:solidFill>
              <a:effectLst/>
              <a:uLnTx/>
              <a:uFillTx/>
              <a:latin typeface="Arial"/>
              <a:ea typeface="+mn-ea"/>
              <a:cs typeface="+mn-cs"/>
              <a:sym typeface="Arial"/>
            </a:endParaRPr>
          </a:p>
        </p:txBody>
      </p:sp>
      <p:sp>
        <p:nvSpPr>
          <p:cNvPr id="94" name="Google Shape;172;p8">
            <a:extLst>
              <a:ext uri="{FF2B5EF4-FFF2-40B4-BE49-F238E27FC236}">
                <a16:creationId xmlns:a16="http://schemas.microsoft.com/office/drawing/2014/main" id="{EA10D2A0-CDA0-4A27-9715-594774971C75}"/>
              </a:ext>
            </a:extLst>
          </p:cNvPr>
          <p:cNvSpPr txBox="1"/>
          <p:nvPr/>
        </p:nvSpPr>
        <p:spPr>
          <a:xfrm>
            <a:off x="5688358" y="219530"/>
            <a:ext cx="1905030" cy="95406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Soy </a:t>
            </a:r>
            <a:b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elegante</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800" b="1" i="0" u="none" strike="noStrike" kern="0" cap="none" spc="0" normalizeH="0" baseline="0" noProof="0" dirty="0">
              <a:ln>
                <a:noFill/>
              </a:ln>
              <a:solidFill>
                <a:srgbClr val="002060"/>
              </a:solidFill>
              <a:effectLst/>
              <a:uLnTx/>
              <a:uFillTx/>
              <a:latin typeface="Arial"/>
              <a:cs typeface="Arial"/>
              <a:sym typeface="Arial"/>
            </a:endParaRPr>
          </a:p>
        </p:txBody>
      </p:sp>
      <p:sp>
        <p:nvSpPr>
          <p:cNvPr id="95" name="Speech Bubble: Oval 94">
            <a:extLst>
              <a:ext uri="{FF2B5EF4-FFF2-40B4-BE49-F238E27FC236}">
                <a16:creationId xmlns:a16="http://schemas.microsoft.com/office/drawing/2014/main" id="{D860E7DF-87D3-4DB2-A210-B357364050C7}"/>
              </a:ext>
            </a:extLst>
          </p:cNvPr>
          <p:cNvSpPr/>
          <p:nvPr/>
        </p:nvSpPr>
        <p:spPr>
          <a:xfrm>
            <a:off x="8635479" y="226951"/>
            <a:ext cx="1920221" cy="1108374"/>
          </a:xfrm>
          <a:prstGeom prst="wedgeEllipseCallout">
            <a:avLst>
              <a:gd name="adj1" fmla="val -38234"/>
              <a:gd name="adj2" fmla="val 64964"/>
            </a:avLst>
          </a:prstGeom>
          <a:solidFill>
            <a:schemeClr val="bg1"/>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115076"/>
              </a:solidFill>
              <a:effectLst/>
              <a:uLnTx/>
              <a:uFillTx/>
              <a:latin typeface="Arial"/>
              <a:ea typeface="+mn-ea"/>
              <a:cs typeface="+mn-cs"/>
              <a:sym typeface="Arial"/>
            </a:endParaRPr>
          </a:p>
        </p:txBody>
      </p:sp>
      <p:sp>
        <p:nvSpPr>
          <p:cNvPr id="96" name="Google Shape;172;p8">
            <a:extLst>
              <a:ext uri="{FF2B5EF4-FFF2-40B4-BE49-F238E27FC236}">
                <a16:creationId xmlns:a16="http://schemas.microsoft.com/office/drawing/2014/main" id="{EA3FEF13-09F2-4C6B-8763-1181B57B70D9}"/>
              </a:ext>
            </a:extLst>
          </p:cNvPr>
          <p:cNvSpPr txBox="1"/>
          <p:nvPr/>
        </p:nvSpPr>
        <p:spPr>
          <a:xfrm>
            <a:off x="8650670" y="233806"/>
            <a:ext cx="1905030" cy="95406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Soy </a:t>
            </a:r>
            <a:b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elegante</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800" b="1" i="0" u="none" strike="noStrike" kern="0" cap="none" spc="0" normalizeH="0" baseline="0" noProof="0" dirty="0">
              <a:ln>
                <a:noFill/>
              </a:ln>
              <a:solidFill>
                <a:srgbClr val="002060"/>
              </a:solidFill>
              <a:effectLst/>
              <a:uLnTx/>
              <a:uFillTx/>
              <a:latin typeface="Arial"/>
              <a:cs typeface="Arial"/>
              <a:sym typeface="Arial"/>
            </a:endParaRPr>
          </a:p>
        </p:txBody>
      </p:sp>
      <p:pic>
        <p:nvPicPr>
          <p:cNvPr id="4" name="Graphic 3" descr="Teacher">
            <a:extLst>
              <a:ext uri="{FF2B5EF4-FFF2-40B4-BE49-F238E27FC236}">
                <a16:creationId xmlns:a16="http://schemas.microsoft.com/office/drawing/2014/main" id="{AEE9B25D-008F-FF07-BF0B-14FAB35835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533" y="81876"/>
            <a:ext cx="914400" cy="914400"/>
          </a:xfrm>
          <a:prstGeom prst="rect">
            <a:avLst/>
          </a:prstGeom>
        </p:spPr>
      </p:pic>
      <p:sp>
        <p:nvSpPr>
          <p:cNvPr id="6" name="Speech Bubble: Rectangle with Corners Rounded 5">
            <a:extLst>
              <a:ext uri="{FF2B5EF4-FFF2-40B4-BE49-F238E27FC236}">
                <a16:creationId xmlns:a16="http://schemas.microsoft.com/office/drawing/2014/main" id="{69850590-FC58-0591-FDB0-4E6F64FF9818}"/>
              </a:ext>
            </a:extLst>
          </p:cNvPr>
          <p:cNvSpPr/>
          <p:nvPr/>
        </p:nvSpPr>
        <p:spPr>
          <a:xfrm>
            <a:off x="1067479" y="247980"/>
            <a:ext cx="4264808" cy="634311"/>
          </a:xfrm>
          <a:prstGeom prst="wedgeRoundRectCallout">
            <a:avLst>
              <a:gd name="adj1" fmla="val -56525"/>
              <a:gd name="adj2" fmla="val 26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Escucha y escribe 📝.</a:t>
            </a:r>
            <a:endParaRPr lang="en-GB" sz="2800" dirty="0">
              <a:solidFill>
                <a:schemeClr val="bg1"/>
              </a:solidFill>
            </a:endParaRPr>
          </a:p>
        </p:txBody>
      </p:sp>
      <p:sp>
        <p:nvSpPr>
          <p:cNvPr id="8" name="Google Shape;222;p10">
            <a:extLst>
              <a:ext uri="{FF2B5EF4-FFF2-40B4-BE49-F238E27FC236}">
                <a16:creationId xmlns:a16="http://schemas.microsoft.com/office/drawing/2014/main" id="{13A8B215-4282-77A7-9D80-186789D7BB78}"/>
              </a:ext>
            </a:extLst>
          </p:cNvPr>
          <p:cNvSpPr txBox="1"/>
          <p:nvPr/>
        </p:nvSpPr>
        <p:spPr>
          <a:xfrm>
            <a:off x="10775093" y="882076"/>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9" name="Group 8">
            <a:extLst>
              <a:ext uri="{FF2B5EF4-FFF2-40B4-BE49-F238E27FC236}">
                <a16:creationId xmlns:a16="http://schemas.microsoft.com/office/drawing/2014/main" id="{2A2EBC09-D997-9E6E-37F4-47D29039AE09}"/>
              </a:ext>
            </a:extLst>
          </p:cNvPr>
          <p:cNvGrpSpPr/>
          <p:nvPr/>
        </p:nvGrpSpPr>
        <p:grpSpPr>
          <a:xfrm>
            <a:off x="11127507" y="135923"/>
            <a:ext cx="691095" cy="701024"/>
            <a:chOff x="11059045" y="145038"/>
            <a:chExt cx="945328" cy="980949"/>
          </a:xfrm>
          <a:solidFill>
            <a:srgbClr val="B9E5EE"/>
          </a:solidFill>
        </p:grpSpPr>
        <p:sp>
          <p:nvSpPr>
            <p:cNvPr id="10" name="Oval 9">
              <a:extLst>
                <a:ext uri="{FF2B5EF4-FFF2-40B4-BE49-F238E27FC236}">
                  <a16:creationId xmlns:a16="http://schemas.microsoft.com/office/drawing/2014/main" id="{245B6D59-A203-1799-3410-86BB047B63D1}"/>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1" name="Picture 10" descr="Free speaker sound loud vector">
              <a:extLst>
                <a:ext uri="{FF2B5EF4-FFF2-40B4-BE49-F238E27FC236}">
                  <a16:creationId xmlns:a16="http://schemas.microsoft.com/office/drawing/2014/main" id="{D7F6CFD0-CB42-D283-40B8-EFC428578A7D}"/>
                </a:ext>
              </a:extLst>
            </p:cNvPr>
            <p:cNvPicPr>
              <a:picLocks noChangeAspect="1" noChangeArrowheads="1"/>
            </p:cNvPicPr>
            <p:nvPr/>
          </p:nvPicPr>
          <p:blipFill>
            <a:blip r:embed="rId10">
              <a:duotone>
                <a:prstClr val="black"/>
                <a:schemeClr val="accent4">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Tree>
    <p:extLst>
      <p:ext uri="{BB962C8B-B14F-4D97-AF65-F5344CB8AC3E}">
        <p14:creationId xmlns:p14="http://schemas.microsoft.com/office/powerpoint/2010/main" val="390915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71"/>
                                        </p:tgtEl>
                                        <p:attrNameLst>
                                          <p:attrName>ppt_y</p:attrName>
                                        </p:attrNameLst>
                                      </p:cBhvr>
                                      <p:tavLst>
                                        <p:tav tm="0">
                                          <p:val>
                                            <p:strVal val="#ppt_y"/>
                                          </p:val>
                                        </p:tav>
                                        <p:tav tm="100000">
                                          <p:val>
                                            <p:strVal val="#ppt_y+1"/>
                                          </p:val>
                                        </p:tav>
                                      </p:tavLst>
                                    </p:anim>
                                    <p:set>
                                      <p:cBhvr>
                                        <p:cTn id="7" dur="1" fill="hold">
                                          <p:stCondLst>
                                            <p:cond delay="1000"/>
                                          </p:stCondLst>
                                        </p:cTn>
                                        <p:tgtEl>
                                          <p:spTgt spid="71"/>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72"/>
                                        </p:tgtEl>
                                        <p:attrNameLst>
                                          <p:attrName>ppt_y</p:attrName>
                                        </p:attrNameLst>
                                      </p:cBhvr>
                                      <p:tavLst>
                                        <p:tav tm="0">
                                          <p:val>
                                            <p:strVal val="#ppt_y"/>
                                          </p:val>
                                        </p:tav>
                                        <p:tav tm="100000">
                                          <p:val>
                                            <p:strVal val="#ppt_y+1"/>
                                          </p:val>
                                        </p:tav>
                                      </p:tavLst>
                                    </p:anim>
                                    <p:set>
                                      <p:cBhvr>
                                        <p:cTn id="11" dur="1" fill="hold">
                                          <p:stCondLst>
                                            <p:cond delay="1000"/>
                                          </p:stCondLst>
                                        </p:cTn>
                                        <p:tgtEl>
                                          <p:spTgt spid="72"/>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73"/>
                                        </p:tgtEl>
                                        <p:attrNameLst>
                                          <p:attrName>ppt_y</p:attrName>
                                        </p:attrNameLst>
                                      </p:cBhvr>
                                      <p:tavLst>
                                        <p:tav tm="0">
                                          <p:val>
                                            <p:strVal val="#ppt_y"/>
                                          </p:val>
                                        </p:tav>
                                        <p:tav tm="100000">
                                          <p:val>
                                            <p:strVal val="#ppt_y+1"/>
                                          </p:val>
                                        </p:tav>
                                      </p:tavLst>
                                    </p:anim>
                                    <p:set>
                                      <p:cBhvr>
                                        <p:cTn id="15" dur="1" fill="hold">
                                          <p:stCondLst>
                                            <p:cond delay="1200"/>
                                          </p:stCondLst>
                                        </p:cTn>
                                        <p:tgtEl>
                                          <p:spTgt spid="73"/>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ppt_x"/>
                                          </p:val>
                                        </p:tav>
                                        <p:tav tm="100000">
                                          <p:val>
                                            <p:strVal val="#ppt_x"/>
                                          </p:val>
                                        </p:tav>
                                      </p:tavLst>
                                    </p:anim>
                                    <p:anim calcmode="lin" valueType="num">
                                      <p:cBhvr additive="base">
                                        <p:cTn id="20" dur="500" fill="hold"/>
                                        <p:tgtEl>
                                          <p:spTgt spid="74"/>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500" fill="hold"/>
                                        <p:tgtEl>
                                          <p:spTgt spid="75"/>
                                        </p:tgtEl>
                                        <p:attrNameLst>
                                          <p:attrName>ppt_x</p:attrName>
                                        </p:attrNameLst>
                                      </p:cBhvr>
                                      <p:tavLst>
                                        <p:tav tm="0">
                                          <p:val>
                                            <p:strVal val="#ppt_x"/>
                                          </p:val>
                                        </p:tav>
                                        <p:tav tm="100000">
                                          <p:val>
                                            <p:strVal val="#ppt_x"/>
                                          </p:val>
                                        </p:tav>
                                      </p:tavLst>
                                    </p:anim>
                                    <p:anim calcmode="lin" valueType="num">
                                      <p:cBhvr additive="base">
                                        <p:cTn id="25"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500" fill="hold"/>
                                        <p:tgtEl>
                                          <p:spTgt spid="76"/>
                                        </p:tgtEl>
                                        <p:attrNameLst>
                                          <p:attrName>ppt_x</p:attrName>
                                        </p:attrNameLst>
                                      </p:cBhvr>
                                      <p:tavLst>
                                        <p:tav tm="0">
                                          <p:val>
                                            <p:strVal val="#ppt_x"/>
                                          </p:val>
                                        </p:tav>
                                        <p:tav tm="100000">
                                          <p:val>
                                            <p:strVal val="#ppt_x"/>
                                          </p:val>
                                        </p:tav>
                                      </p:tavLst>
                                    </p:anim>
                                    <p:anim calcmode="lin" valueType="num">
                                      <p:cBhvr additive="base">
                                        <p:cTn id="31" dur="500" fill="hold"/>
                                        <p:tgtEl>
                                          <p:spTgt spid="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14_soyelegantesiempr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500" fill="hold"/>
                                        <p:tgtEl>
                                          <p:spTgt spid="77"/>
                                        </p:tgtEl>
                                        <p:attrNameLst>
                                          <p:attrName>ppt_x</p:attrName>
                                        </p:attrNameLst>
                                      </p:cBhvr>
                                      <p:tavLst>
                                        <p:tav tm="0">
                                          <p:val>
                                            <p:strVal val="#ppt_x"/>
                                          </p:val>
                                        </p:tav>
                                        <p:tav tm="100000">
                                          <p:val>
                                            <p:strVal val="#ppt_x"/>
                                          </p:val>
                                        </p:tav>
                                      </p:tavLst>
                                    </p:anim>
                                    <p:anim calcmode="lin" valueType="num">
                                      <p:cBhvr additive="base">
                                        <p:cTn id="37" dur="500" fill="hold"/>
                                        <p:tgtEl>
                                          <p:spTgt spid="7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500" fill="hold"/>
                                        <p:tgtEl>
                                          <p:spTgt spid="78"/>
                                        </p:tgtEl>
                                        <p:attrNameLst>
                                          <p:attrName>ppt_x</p:attrName>
                                        </p:attrNameLst>
                                      </p:cBhvr>
                                      <p:tavLst>
                                        <p:tav tm="0">
                                          <p:val>
                                            <p:strVal val="#ppt_x"/>
                                          </p:val>
                                        </p:tav>
                                        <p:tav tm="100000">
                                          <p:val>
                                            <p:strVal val="#ppt_x"/>
                                          </p:val>
                                        </p:tav>
                                      </p:tavLst>
                                    </p:anim>
                                    <p:anim calcmode="lin" valueType="num">
                                      <p:cBhvr additive="base">
                                        <p:cTn id="41"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additive="base">
                                        <p:cTn id="46" dur="500" fill="hold"/>
                                        <p:tgtEl>
                                          <p:spTgt spid="79"/>
                                        </p:tgtEl>
                                        <p:attrNameLst>
                                          <p:attrName>ppt_x</p:attrName>
                                        </p:attrNameLst>
                                      </p:cBhvr>
                                      <p:tavLst>
                                        <p:tav tm="0">
                                          <p:val>
                                            <p:strVal val="#ppt_x"/>
                                          </p:val>
                                        </p:tav>
                                        <p:tav tm="100000">
                                          <p:val>
                                            <p:strVal val="#ppt_x"/>
                                          </p:val>
                                        </p:tav>
                                      </p:tavLst>
                                    </p:anim>
                                    <p:anim calcmode="lin" valueType="num">
                                      <p:cBhvr additive="base">
                                        <p:cTn id="47"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additive="base">
                                        <p:cTn id="52" dur="500" fill="hold"/>
                                        <p:tgtEl>
                                          <p:spTgt spid="87"/>
                                        </p:tgtEl>
                                        <p:attrNameLst>
                                          <p:attrName>ppt_x</p:attrName>
                                        </p:attrNameLst>
                                      </p:cBhvr>
                                      <p:tavLst>
                                        <p:tav tm="0">
                                          <p:val>
                                            <p:strVal val="#ppt_x"/>
                                          </p:val>
                                        </p:tav>
                                        <p:tav tm="100000">
                                          <p:val>
                                            <p:strVal val="#ppt_x"/>
                                          </p:val>
                                        </p:tav>
                                      </p:tavLst>
                                    </p:anim>
                                    <p:anim calcmode="lin" valueType="num">
                                      <p:cBhvr additive="base">
                                        <p:cTn id="53" dur="500" fill="hold"/>
                                        <p:tgtEl>
                                          <p:spTgt spid="87"/>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additive="base">
                                        <p:cTn id="56" dur="500" fill="hold"/>
                                        <p:tgtEl>
                                          <p:spTgt spid="91"/>
                                        </p:tgtEl>
                                        <p:attrNameLst>
                                          <p:attrName>ppt_x</p:attrName>
                                        </p:attrNameLst>
                                      </p:cBhvr>
                                      <p:tavLst>
                                        <p:tav tm="0">
                                          <p:val>
                                            <p:strVal val="#ppt_x"/>
                                          </p:val>
                                        </p:tav>
                                        <p:tav tm="100000">
                                          <p:val>
                                            <p:strVal val="#ppt_x"/>
                                          </p:val>
                                        </p:tav>
                                      </p:tavLst>
                                    </p:anim>
                                    <p:anim calcmode="lin" valueType="num">
                                      <p:cBhvr additive="base">
                                        <p:cTn id="57" dur="500" fill="hold"/>
                                        <p:tgtEl>
                                          <p:spTgt spid="9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90"/>
                                        </p:tgtEl>
                                        <p:attrNameLst>
                                          <p:attrName>style.visibility</p:attrName>
                                        </p:attrNameLst>
                                      </p:cBhvr>
                                      <p:to>
                                        <p:strVal val="visible"/>
                                      </p:to>
                                    </p:set>
                                    <p:anim calcmode="lin" valueType="num">
                                      <p:cBhvr additive="base">
                                        <p:cTn id="60" dur="500" fill="hold"/>
                                        <p:tgtEl>
                                          <p:spTgt spid="90"/>
                                        </p:tgtEl>
                                        <p:attrNameLst>
                                          <p:attrName>ppt_x</p:attrName>
                                        </p:attrNameLst>
                                      </p:cBhvr>
                                      <p:tavLst>
                                        <p:tav tm="0">
                                          <p:val>
                                            <p:strVal val="#ppt_x"/>
                                          </p:val>
                                        </p:tav>
                                        <p:tav tm="100000">
                                          <p:val>
                                            <p:strVal val="#ppt_x"/>
                                          </p:val>
                                        </p:tav>
                                      </p:tavLst>
                                    </p:anim>
                                    <p:anim calcmode="lin" valueType="num">
                                      <p:cBhvr additive="base">
                                        <p:cTn id="61" dur="500" fill="hold"/>
                                        <p:tgtEl>
                                          <p:spTgt spid="9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additive="base">
                                        <p:cTn id="64" dur="500" fill="hold"/>
                                        <p:tgtEl>
                                          <p:spTgt spid="89"/>
                                        </p:tgtEl>
                                        <p:attrNameLst>
                                          <p:attrName>ppt_x</p:attrName>
                                        </p:attrNameLst>
                                      </p:cBhvr>
                                      <p:tavLst>
                                        <p:tav tm="0">
                                          <p:val>
                                            <p:strVal val="#ppt_x"/>
                                          </p:val>
                                        </p:tav>
                                        <p:tav tm="100000">
                                          <p:val>
                                            <p:strVal val="#ppt_x"/>
                                          </p:val>
                                        </p:tav>
                                      </p:tavLst>
                                    </p:anim>
                                    <p:anim calcmode="lin" valueType="num">
                                      <p:cBhvr additive="base">
                                        <p:cTn id="6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additive="base">
                                        <p:cTn id="70" dur="500" fill="hold"/>
                                        <p:tgtEl>
                                          <p:spTgt spid="88"/>
                                        </p:tgtEl>
                                        <p:attrNameLst>
                                          <p:attrName>ppt_x</p:attrName>
                                        </p:attrNameLst>
                                      </p:cBhvr>
                                      <p:tavLst>
                                        <p:tav tm="0">
                                          <p:val>
                                            <p:strVal val="#ppt_x"/>
                                          </p:val>
                                        </p:tav>
                                        <p:tav tm="100000">
                                          <p:val>
                                            <p:strVal val="#ppt_x"/>
                                          </p:val>
                                        </p:tav>
                                      </p:tavLst>
                                    </p:anim>
                                    <p:anim calcmode="lin" valueType="num">
                                      <p:cBhvr additive="base">
                                        <p:cTn id="71" dur="500" fill="hold"/>
                                        <p:tgtEl>
                                          <p:spTgt spid="88"/>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92"/>
                                        </p:tgtEl>
                                        <p:attrNameLst>
                                          <p:attrName>style.visibility</p:attrName>
                                        </p:attrNameLst>
                                      </p:cBhvr>
                                      <p:to>
                                        <p:strVal val="visible"/>
                                      </p:to>
                                    </p:set>
                                    <p:anim calcmode="lin" valueType="num">
                                      <p:cBhvr additive="base">
                                        <p:cTn id="74" dur="500" fill="hold"/>
                                        <p:tgtEl>
                                          <p:spTgt spid="92"/>
                                        </p:tgtEl>
                                        <p:attrNameLst>
                                          <p:attrName>ppt_x</p:attrName>
                                        </p:attrNameLst>
                                      </p:cBhvr>
                                      <p:tavLst>
                                        <p:tav tm="0">
                                          <p:val>
                                            <p:strVal val="#ppt_x"/>
                                          </p:val>
                                        </p:tav>
                                        <p:tav tm="100000">
                                          <p:val>
                                            <p:strVal val="#ppt_x"/>
                                          </p:val>
                                        </p:tav>
                                      </p:tavLst>
                                    </p:anim>
                                    <p:anim calcmode="lin" valueType="num">
                                      <p:cBhvr additive="base">
                                        <p:cTn id="75"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93"/>
                                        </p:tgtEl>
                                        <p:attrNameLst>
                                          <p:attrName>style.visibility</p:attrName>
                                        </p:attrNameLst>
                                      </p:cBhvr>
                                      <p:to>
                                        <p:strVal val="visible"/>
                                      </p:to>
                                    </p:set>
                                    <p:anim calcmode="lin" valueType="num">
                                      <p:cBhvr additive="base">
                                        <p:cTn id="80" dur="500" fill="hold"/>
                                        <p:tgtEl>
                                          <p:spTgt spid="93"/>
                                        </p:tgtEl>
                                        <p:attrNameLst>
                                          <p:attrName>ppt_x</p:attrName>
                                        </p:attrNameLst>
                                      </p:cBhvr>
                                      <p:tavLst>
                                        <p:tav tm="0">
                                          <p:val>
                                            <p:strVal val="#ppt_x"/>
                                          </p:val>
                                        </p:tav>
                                        <p:tav tm="100000">
                                          <p:val>
                                            <p:strVal val="#ppt_x"/>
                                          </p:val>
                                        </p:tav>
                                      </p:tavLst>
                                    </p:anim>
                                    <p:anim calcmode="lin" valueType="num">
                                      <p:cBhvr additive="base">
                                        <p:cTn id="81" dur="500" fill="hold"/>
                                        <p:tgtEl>
                                          <p:spTgt spid="93"/>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 calcmode="lin" valueType="num">
                                      <p:cBhvr additive="base">
                                        <p:cTn id="84" dur="500" fill="hold"/>
                                        <p:tgtEl>
                                          <p:spTgt spid="94"/>
                                        </p:tgtEl>
                                        <p:attrNameLst>
                                          <p:attrName>ppt_x</p:attrName>
                                        </p:attrNameLst>
                                      </p:cBhvr>
                                      <p:tavLst>
                                        <p:tav tm="0">
                                          <p:val>
                                            <p:strVal val="#ppt_x"/>
                                          </p:val>
                                        </p:tav>
                                        <p:tav tm="100000">
                                          <p:val>
                                            <p:strVal val="#ppt_x"/>
                                          </p:val>
                                        </p:tav>
                                      </p:tavLst>
                                    </p:anim>
                                    <p:anim calcmode="lin" valueType="num">
                                      <p:cBhvr additive="base">
                                        <p:cTn id="85"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fill="hold"/>
                                        <p:tgtEl>
                                          <p:spTgt spid="95"/>
                                        </p:tgtEl>
                                        <p:attrNameLst>
                                          <p:attrName>ppt_x</p:attrName>
                                        </p:attrNameLst>
                                      </p:cBhvr>
                                      <p:tavLst>
                                        <p:tav tm="0">
                                          <p:val>
                                            <p:strVal val="#ppt_x"/>
                                          </p:val>
                                        </p:tav>
                                        <p:tav tm="100000">
                                          <p:val>
                                            <p:strVal val="#ppt_x"/>
                                          </p:val>
                                        </p:tav>
                                      </p:tavLst>
                                    </p:anim>
                                    <p:anim calcmode="lin" valueType="num">
                                      <p:cBhvr additive="base">
                                        <p:cTn id="91" dur="500" fill="hold"/>
                                        <p:tgtEl>
                                          <p:spTgt spid="9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cBhvr additive="base">
                                        <p:cTn id="94" dur="500" fill="hold"/>
                                        <p:tgtEl>
                                          <p:spTgt spid="96"/>
                                        </p:tgtEl>
                                        <p:attrNameLst>
                                          <p:attrName>ppt_x</p:attrName>
                                        </p:attrNameLst>
                                      </p:cBhvr>
                                      <p:tavLst>
                                        <p:tav tm="0">
                                          <p:val>
                                            <p:strVal val="#ppt_x"/>
                                          </p:val>
                                        </p:tav>
                                        <p:tav tm="100000">
                                          <p:val>
                                            <p:strVal val="#ppt_x"/>
                                          </p:val>
                                        </p:tav>
                                      </p:tavLst>
                                    </p:anim>
                                    <p:anim calcmode="lin" valueType="num">
                                      <p:cBhvr additive="base">
                                        <p:cTn id="95"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80"/>
                                        </p:tgtEl>
                                        <p:attrNameLst>
                                          <p:attrName>style.visibility</p:attrName>
                                        </p:attrNameLst>
                                      </p:cBhvr>
                                      <p:to>
                                        <p:strVal val="visible"/>
                                      </p:to>
                                    </p:set>
                                    <p:anim calcmode="lin" valueType="num">
                                      <p:cBhvr additive="base">
                                        <p:cTn id="100" dur="500" fill="hold"/>
                                        <p:tgtEl>
                                          <p:spTgt spid="80"/>
                                        </p:tgtEl>
                                        <p:attrNameLst>
                                          <p:attrName>ppt_x</p:attrName>
                                        </p:attrNameLst>
                                      </p:cBhvr>
                                      <p:tavLst>
                                        <p:tav tm="0">
                                          <p:val>
                                            <p:strVal val="#ppt_x"/>
                                          </p:val>
                                        </p:tav>
                                        <p:tav tm="100000">
                                          <p:val>
                                            <p:strVal val="#ppt_x"/>
                                          </p:val>
                                        </p:tav>
                                      </p:tavLst>
                                    </p:anim>
                                    <p:anim calcmode="lin" valueType="num">
                                      <p:cBhvr additive="base">
                                        <p:cTn id="101" dur="500" fill="hold"/>
                                        <p:tgtEl>
                                          <p:spTgt spid="8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81"/>
                                        </p:tgtEl>
                                        <p:attrNameLst>
                                          <p:attrName>style.visibility</p:attrName>
                                        </p:attrNameLst>
                                      </p:cBhvr>
                                      <p:to>
                                        <p:strVal val="visible"/>
                                      </p:to>
                                    </p:set>
                                    <p:anim calcmode="lin" valueType="num">
                                      <p:cBhvr additive="base">
                                        <p:cTn id="104" dur="500" fill="hold"/>
                                        <p:tgtEl>
                                          <p:spTgt spid="81"/>
                                        </p:tgtEl>
                                        <p:attrNameLst>
                                          <p:attrName>ppt_x</p:attrName>
                                        </p:attrNameLst>
                                      </p:cBhvr>
                                      <p:tavLst>
                                        <p:tav tm="0">
                                          <p:val>
                                            <p:strVal val="#ppt_x"/>
                                          </p:val>
                                        </p:tav>
                                        <p:tav tm="100000">
                                          <p:val>
                                            <p:strVal val="#ppt_x"/>
                                          </p:val>
                                        </p:tav>
                                      </p:tavLst>
                                    </p:anim>
                                    <p:anim calcmode="lin" valueType="num">
                                      <p:cBhvr additive="base">
                                        <p:cTn id="105" dur="500" fill="hold"/>
                                        <p:tgtEl>
                                          <p:spTgt spid="81"/>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82"/>
                                        </p:tgtEl>
                                        <p:attrNameLst>
                                          <p:attrName>style.visibility</p:attrName>
                                        </p:attrNameLst>
                                      </p:cBhvr>
                                      <p:to>
                                        <p:strVal val="visible"/>
                                      </p:to>
                                    </p:set>
                                    <p:anim calcmode="lin" valueType="num">
                                      <p:cBhvr additive="base">
                                        <p:cTn id="108" dur="500" fill="hold"/>
                                        <p:tgtEl>
                                          <p:spTgt spid="82"/>
                                        </p:tgtEl>
                                        <p:attrNameLst>
                                          <p:attrName>ppt_x</p:attrName>
                                        </p:attrNameLst>
                                      </p:cBhvr>
                                      <p:tavLst>
                                        <p:tav tm="0">
                                          <p:val>
                                            <p:strVal val="#ppt_x"/>
                                          </p:val>
                                        </p:tav>
                                        <p:tav tm="100000">
                                          <p:val>
                                            <p:strVal val="#ppt_x"/>
                                          </p:val>
                                        </p:tav>
                                      </p:tavLst>
                                    </p:anim>
                                    <p:anim calcmode="lin" valueType="num">
                                      <p:cBhvr additive="base">
                                        <p:cTn id="109"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83"/>
                                        </p:tgtEl>
                                        <p:attrNameLst>
                                          <p:attrName>style.visibility</p:attrName>
                                        </p:attrNameLst>
                                      </p:cBhvr>
                                      <p:to>
                                        <p:strVal val="visible"/>
                                      </p:to>
                                    </p:set>
                                    <p:anim calcmode="lin" valueType="num">
                                      <p:cBhvr additive="base">
                                        <p:cTn id="114" dur="500" fill="hold"/>
                                        <p:tgtEl>
                                          <p:spTgt spid="83"/>
                                        </p:tgtEl>
                                        <p:attrNameLst>
                                          <p:attrName>ppt_x</p:attrName>
                                        </p:attrNameLst>
                                      </p:cBhvr>
                                      <p:tavLst>
                                        <p:tav tm="0">
                                          <p:val>
                                            <p:strVal val="#ppt_x"/>
                                          </p:val>
                                        </p:tav>
                                        <p:tav tm="100000">
                                          <p:val>
                                            <p:strVal val="#ppt_x"/>
                                          </p:val>
                                        </p:tav>
                                      </p:tavLst>
                                    </p:anim>
                                    <p:anim calcmode="lin" valueType="num">
                                      <p:cBhvr additive="base">
                                        <p:cTn id="115"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84"/>
                                        </p:tgtEl>
                                        <p:attrNameLst>
                                          <p:attrName>style.visibility</p:attrName>
                                        </p:attrNameLst>
                                      </p:cBhvr>
                                      <p:to>
                                        <p:strVal val="visible"/>
                                      </p:to>
                                    </p:set>
                                    <p:anim calcmode="lin" valueType="num">
                                      <p:cBhvr additive="base">
                                        <p:cTn id="120" dur="500" fill="hold"/>
                                        <p:tgtEl>
                                          <p:spTgt spid="84"/>
                                        </p:tgtEl>
                                        <p:attrNameLst>
                                          <p:attrName>ppt_x</p:attrName>
                                        </p:attrNameLst>
                                      </p:cBhvr>
                                      <p:tavLst>
                                        <p:tav tm="0">
                                          <p:val>
                                            <p:strVal val="#ppt_x"/>
                                          </p:val>
                                        </p:tav>
                                        <p:tav tm="100000">
                                          <p:val>
                                            <p:strVal val="#ppt_x"/>
                                          </p:val>
                                        </p:tav>
                                      </p:tavLst>
                                    </p:anim>
                                    <p:anim calcmode="lin" valueType="num">
                                      <p:cBhvr additive="base">
                                        <p:cTn id="121" dur="500" fill="hold"/>
                                        <p:tgtEl>
                                          <p:spTgt spid="84"/>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85"/>
                                        </p:tgtEl>
                                        <p:attrNameLst>
                                          <p:attrName>style.visibility</p:attrName>
                                        </p:attrNameLst>
                                      </p:cBhvr>
                                      <p:to>
                                        <p:strVal val="visible"/>
                                      </p:to>
                                    </p:set>
                                    <p:anim calcmode="lin" valueType="num">
                                      <p:cBhvr additive="base">
                                        <p:cTn id="124" dur="500" fill="hold"/>
                                        <p:tgtEl>
                                          <p:spTgt spid="85"/>
                                        </p:tgtEl>
                                        <p:attrNameLst>
                                          <p:attrName>ppt_x</p:attrName>
                                        </p:attrNameLst>
                                      </p:cBhvr>
                                      <p:tavLst>
                                        <p:tav tm="0">
                                          <p:val>
                                            <p:strVal val="#ppt_x"/>
                                          </p:val>
                                        </p:tav>
                                        <p:tav tm="100000">
                                          <p:val>
                                            <p:strVal val="#ppt_x"/>
                                          </p:val>
                                        </p:tav>
                                      </p:tavLst>
                                    </p:anim>
                                    <p:anim calcmode="lin" valueType="num">
                                      <p:cBhvr additive="base">
                                        <p:cTn id="125"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86"/>
                                        </p:tgtEl>
                                        <p:attrNameLst>
                                          <p:attrName>style.visibility</p:attrName>
                                        </p:attrNameLst>
                                      </p:cBhvr>
                                      <p:to>
                                        <p:strVal val="visible"/>
                                      </p:to>
                                    </p:set>
                                    <p:anim calcmode="lin" valueType="num">
                                      <p:cBhvr additive="base">
                                        <p:cTn id="130" dur="500" fill="hold"/>
                                        <p:tgtEl>
                                          <p:spTgt spid="86"/>
                                        </p:tgtEl>
                                        <p:attrNameLst>
                                          <p:attrName>ppt_x</p:attrName>
                                        </p:attrNameLst>
                                      </p:cBhvr>
                                      <p:tavLst>
                                        <p:tav tm="0">
                                          <p:val>
                                            <p:strVal val="#ppt_x"/>
                                          </p:val>
                                        </p:tav>
                                        <p:tav tm="100000">
                                          <p:val>
                                            <p:strVal val="#ppt_x"/>
                                          </p:val>
                                        </p:tav>
                                      </p:tavLst>
                                    </p:anim>
                                    <p:anim calcmode="lin" valueType="num">
                                      <p:cBhvr additive="base">
                                        <p:cTn id="131"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6" grpId="0"/>
      <p:bldP spid="77" grpId="0" animBg="1"/>
      <p:bldP spid="78" grpId="0" animBg="1"/>
      <p:bldP spid="80" grpId="0" animBg="1"/>
      <p:bldP spid="81" grpId="0" animBg="1"/>
      <p:bldP spid="82" grpId="0" animBg="1"/>
      <p:bldP spid="84" grpId="0" animBg="1"/>
      <p:bldP spid="85" grpId="0" animBg="1"/>
      <p:bldP spid="88" grpId="0" animBg="1"/>
      <p:bldP spid="89" grpId="0"/>
      <p:bldP spid="90" grpId="0"/>
      <p:bldP spid="92" grpId="0" animBg="1"/>
      <p:bldP spid="93" grpId="0" animBg="1"/>
      <p:bldP spid="94" grpId="0"/>
      <p:bldP spid="95" grpId="0" animBg="1"/>
      <p:bldP spid="96"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4249</TotalTime>
  <Words>1987</Words>
  <Application>Microsoft Office PowerPoint</Application>
  <PresentationFormat>Widescreen</PresentationFormat>
  <Paragraphs>373</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Dreaming Outloud Script Pro</vt:lpstr>
      <vt:lpstr>Modern Love</vt:lpstr>
      <vt:lpstr>Calibri</vt:lpstr>
      <vt:lpstr>docs-Century Gothic</vt:lpstr>
      <vt:lpstr>Montserrat Medium</vt:lpstr>
      <vt:lpstr>Century Gothic</vt:lpstr>
      <vt:lpstr>Dreaming Outloud Pro</vt:lpstr>
      <vt:lpstr>Segoe Print</vt:lpstr>
      <vt:lpstr>Office Theme</vt:lpstr>
      <vt:lpstr>español, con Sofía</vt:lpstr>
      <vt:lpstr>Describing me and others</vt:lpstr>
      <vt:lpstr>[e]</vt:lpstr>
      <vt:lpstr>[e]</vt:lpstr>
      <vt:lpstr>hablar</vt:lpstr>
      <vt:lpstr>SER: soy and es</vt:lpstr>
      <vt:lpstr>escuchar</vt:lpstr>
      <vt:lpstr>vocabulario</vt:lpstr>
      <vt:lpstr>escuchar</vt:lpstr>
      <vt:lpstr>escuchar</vt:lpstr>
      <vt:lpstr>escuchar</vt:lpstr>
      <vt:lpstr>escuchar</vt:lpstr>
      <vt:lpstr>vocabulario</vt:lpstr>
      <vt:lpstr>vocabulario</vt:lpstr>
      <vt:lpstr>vocabulario</vt:lpstr>
      <vt:lpstr>vocabulario</vt:lpstr>
      <vt:lpstr>vocabulario</vt:lpstr>
      <vt:lpstr>vocabulario</vt:lpstr>
      <vt:lpstr>vocabulario</vt:lpstr>
      <vt:lpstr>vocabulario</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Paula Vázquez-Valero</cp:lastModifiedBy>
  <cp:revision>58</cp:revision>
  <dcterms:created xsi:type="dcterms:W3CDTF">2021-02-10T11:12:47Z</dcterms:created>
  <dcterms:modified xsi:type="dcterms:W3CDTF">2023-07-01T18:17:45Z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