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300" r:id="rId3"/>
    <p:sldId id="258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298" r:id="rId14"/>
    <p:sldId id="3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AF3CB0-8104-4030-8A9F-30FFF965547D}" v="3" dt="2023-07-13T11:15:34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87895" autoAdjust="0"/>
  </p:normalViewPr>
  <p:slideViewPr>
    <p:cSldViewPr snapToGrid="0">
      <p:cViewPr varScale="1">
        <p:scale>
          <a:sx n="72" d="100"/>
          <a:sy n="72" d="100"/>
        </p:scale>
        <p:origin x="629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Dawes" userId="fe899cd594ff6f3a" providerId="LiveId" clId="{F5AF3CB0-8104-4030-8A9F-30FFF965547D}"/>
    <pc:docChg chg="modSld">
      <pc:chgData name="Tom Dawes" userId="fe899cd594ff6f3a" providerId="LiveId" clId="{F5AF3CB0-8104-4030-8A9F-30FFF965547D}" dt="2023-07-13T11:15:34.688" v="1"/>
      <pc:docMkLst>
        <pc:docMk/>
      </pc:docMkLst>
      <pc:sldChg chg="modAnim">
        <pc:chgData name="Tom Dawes" userId="fe899cd594ff6f3a" providerId="LiveId" clId="{F5AF3CB0-8104-4030-8A9F-30FFF965547D}" dt="2023-07-13T11:15:34.688" v="1"/>
        <pc:sldMkLst>
          <pc:docMk/>
          <pc:sldMk cId="2986105581" sldId="298"/>
        </pc:sldMkLst>
      </pc:sldChg>
    </pc:docChg>
  </pc:docChgLst>
  <pc:docChgLst>
    <pc:chgData name="Paula Vázquez-Valero" userId="3a0e46d7-2099-40af-a155-aa45b68bfff3" providerId="ADAL" clId="{E839F64B-9E82-489C-87BD-14C14FBCEA67}"/>
    <pc:docChg chg="custSel addSld delSld modSld">
      <pc:chgData name="Paula Vázquez-Valero" userId="3a0e46d7-2099-40af-a155-aa45b68bfff3" providerId="ADAL" clId="{E839F64B-9E82-489C-87BD-14C14FBCEA67}" dt="2023-07-01T19:35:32.777" v="141"/>
      <pc:docMkLst>
        <pc:docMk/>
      </pc:docMkLst>
      <pc:sldChg chg="modAnim">
        <pc:chgData name="Paula Vázquez-Valero" userId="3a0e46d7-2099-40af-a155-aa45b68bfff3" providerId="ADAL" clId="{E839F64B-9E82-489C-87BD-14C14FBCEA67}" dt="2023-07-01T18:23:12.615" v="2"/>
        <pc:sldMkLst>
          <pc:docMk/>
          <pc:sldMk cId="0" sldId="257"/>
        </pc:sldMkLst>
      </pc:sldChg>
      <pc:sldChg chg="add del">
        <pc:chgData name="Paula Vázquez-Valero" userId="3a0e46d7-2099-40af-a155-aa45b68bfff3" providerId="ADAL" clId="{E839F64B-9E82-489C-87BD-14C14FBCEA67}" dt="2023-06-30T10:19:54.195" v="1"/>
        <pc:sldMkLst>
          <pc:docMk/>
          <pc:sldMk cId="2986105581" sldId="298"/>
        </pc:sldMkLst>
      </pc:sldChg>
      <pc:sldChg chg="addSp delSp modSp mod delAnim modAnim">
        <pc:chgData name="Paula Vázquez-Valero" userId="3a0e46d7-2099-40af-a155-aa45b68bfff3" providerId="ADAL" clId="{E839F64B-9E82-489C-87BD-14C14FBCEA67}" dt="2023-07-01T18:35:15.092" v="24" actId="1076"/>
        <pc:sldMkLst>
          <pc:docMk/>
          <pc:sldMk cId="3104037547" sldId="300"/>
        </pc:sldMkLst>
        <pc:spChg chg="del">
          <ac:chgData name="Paula Vázquez-Valero" userId="3a0e46d7-2099-40af-a155-aa45b68bfff3" providerId="ADAL" clId="{E839F64B-9E82-489C-87BD-14C14FBCEA67}" dt="2023-07-01T18:34:47.083" v="11" actId="478"/>
          <ac:spMkLst>
            <pc:docMk/>
            <pc:sldMk cId="3104037547" sldId="300"/>
            <ac:spMk id="6" creationId="{4FBC0400-3FB3-4457-8E16-D228136C5E30}"/>
          </ac:spMkLst>
        </pc:spChg>
        <pc:spChg chg="del">
          <ac:chgData name="Paula Vázquez-Valero" userId="3a0e46d7-2099-40af-a155-aa45b68bfff3" providerId="ADAL" clId="{E839F64B-9E82-489C-87BD-14C14FBCEA67}" dt="2023-07-01T18:34:47.083" v="11" actId="478"/>
          <ac:spMkLst>
            <pc:docMk/>
            <pc:sldMk cId="3104037547" sldId="300"/>
            <ac:spMk id="7" creationId="{D9D5D62F-FF1E-43C2-BACB-6B04077B5820}"/>
          </ac:spMkLst>
        </pc:spChg>
        <pc:spChg chg="del">
          <ac:chgData name="Paula Vázquez-Valero" userId="3a0e46d7-2099-40af-a155-aa45b68bfff3" providerId="ADAL" clId="{E839F64B-9E82-489C-87BD-14C14FBCEA67}" dt="2023-07-01T18:34:47.083" v="11" actId="478"/>
          <ac:spMkLst>
            <pc:docMk/>
            <pc:sldMk cId="3104037547" sldId="300"/>
            <ac:spMk id="8" creationId="{CFA86EC1-4035-44B5-84D5-C638193054FC}"/>
          </ac:spMkLst>
        </pc:spChg>
        <pc:spChg chg="mod">
          <ac:chgData name="Paula Vázquez-Valero" userId="3a0e46d7-2099-40af-a155-aa45b68bfff3" providerId="ADAL" clId="{E839F64B-9E82-489C-87BD-14C14FBCEA67}" dt="2023-07-01T18:34:47.443" v="12"/>
          <ac:spMkLst>
            <pc:docMk/>
            <pc:sldMk cId="3104037547" sldId="300"/>
            <ac:spMk id="17" creationId="{DA3890A6-FF73-235B-59D0-6F43C8723079}"/>
          </ac:spMkLst>
        </pc:spChg>
        <pc:spChg chg="mod">
          <ac:chgData name="Paula Vázquez-Valero" userId="3a0e46d7-2099-40af-a155-aa45b68bfff3" providerId="ADAL" clId="{E839F64B-9E82-489C-87BD-14C14FBCEA67}" dt="2023-07-01T18:34:47.443" v="12"/>
          <ac:spMkLst>
            <pc:docMk/>
            <pc:sldMk cId="3104037547" sldId="300"/>
            <ac:spMk id="18" creationId="{F8ADA34C-8F74-B4CB-7DE0-BAB043CD5218}"/>
          </ac:spMkLst>
        </pc:spChg>
        <pc:spChg chg="add mod">
          <ac:chgData name="Paula Vázquez-Valero" userId="3a0e46d7-2099-40af-a155-aa45b68bfff3" providerId="ADAL" clId="{E839F64B-9E82-489C-87BD-14C14FBCEA67}" dt="2023-07-01T18:34:59.901" v="15" actId="1076"/>
          <ac:spMkLst>
            <pc:docMk/>
            <pc:sldMk cId="3104037547" sldId="300"/>
            <ac:spMk id="19" creationId="{5F0B3A21-A940-983A-77E6-0909E9F29DF5}"/>
          </ac:spMkLst>
        </pc:spChg>
        <pc:spChg chg="add mod">
          <ac:chgData name="Paula Vázquez-Valero" userId="3a0e46d7-2099-40af-a155-aa45b68bfff3" providerId="ADAL" clId="{E839F64B-9E82-489C-87BD-14C14FBCEA67}" dt="2023-07-01T18:35:08.705" v="22" actId="1036"/>
          <ac:spMkLst>
            <pc:docMk/>
            <pc:sldMk cId="3104037547" sldId="300"/>
            <ac:spMk id="20" creationId="{9875DEFC-7081-EA8E-F37D-D533A1C984DB}"/>
          </ac:spMkLst>
        </pc:spChg>
        <pc:spChg chg="add mod">
          <ac:chgData name="Paula Vázquez-Valero" userId="3a0e46d7-2099-40af-a155-aa45b68bfff3" providerId="ADAL" clId="{E839F64B-9E82-489C-87BD-14C14FBCEA67}" dt="2023-07-01T18:35:08.705" v="22" actId="1036"/>
          <ac:spMkLst>
            <pc:docMk/>
            <pc:sldMk cId="3104037547" sldId="300"/>
            <ac:spMk id="21" creationId="{4D74950C-6F81-3A55-8694-62CDFAB4F526}"/>
          </ac:spMkLst>
        </pc:spChg>
        <pc:spChg chg="add mod">
          <ac:chgData name="Paula Vázquez-Valero" userId="3a0e46d7-2099-40af-a155-aa45b68bfff3" providerId="ADAL" clId="{E839F64B-9E82-489C-87BD-14C14FBCEA67}" dt="2023-07-01T18:35:08.705" v="22" actId="1036"/>
          <ac:spMkLst>
            <pc:docMk/>
            <pc:sldMk cId="3104037547" sldId="300"/>
            <ac:spMk id="22" creationId="{C965C0A7-1CFE-6D8A-9D41-5BAFD4212814}"/>
          </ac:spMkLst>
        </pc:spChg>
        <pc:spChg chg="add mod">
          <ac:chgData name="Paula Vázquez-Valero" userId="3a0e46d7-2099-40af-a155-aa45b68bfff3" providerId="ADAL" clId="{E839F64B-9E82-489C-87BD-14C14FBCEA67}" dt="2023-07-01T18:35:08.705" v="22" actId="1036"/>
          <ac:spMkLst>
            <pc:docMk/>
            <pc:sldMk cId="3104037547" sldId="300"/>
            <ac:spMk id="23" creationId="{4FB1A657-38A4-8C00-6BBA-E7E3DDDC5F8C}"/>
          </ac:spMkLst>
        </pc:spChg>
        <pc:spChg chg="add mod">
          <ac:chgData name="Paula Vázquez-Valero" userId="3a0e46d7-2099-40af-a155-aa45b68bfff3" providerId="ADAL" clId="{E839F64B-9E82-489C-87BD-14C14FBCEA67}" dt="2023-07-01T18:34:50.154" v="13" actId="1076"/>
          <ac:spMkLst>
            <pc:docMk/>
            <pc:sldMk cId="3104037547" sldId="300"/>
            <ac:spMk id="24" creationId="{6DCCABE6-ABF2-EC90-C80E-B7E0126ECC60}"/>
          </ac:spMkLst>
        </pc:spChg>
        <pc:spChg chg="add mod">
          <ac:chgData name="Paula Vázquez-Valero" userId="3a0e46d7-2099-40af-a155-aa45b68bfff3" providerId="ADAL" clId="{E839F64B-9E82-489C-87BD-14C14FBCEA67}" dt="2023-07-01T18:34:50.154" v="13" actId="1076"/>
          <ac:spMkLst>
            <pc:docMk/>
            <pc:sldMk cId="3104037547" sldId="300"/>
            <ac:spMk id="25" creationId="{D601BF25-7654-402D-47A1-BE61DF754E0E}"/>
          </ac:spMkLst>
        </pc:spChg>
        <pc:spChg chg="add mod">
          <ac:chgData name="Paula Vázquez-Valero" userId="3a0e46d7-2099-40af-a155-aa45b68bfff3" providerId="ADAL" clId="{E839F64B-9E82-489C-87BD-14C14FBCEA67}" dt="2023-07-01T18:34:50.154" v="13" actId="1076"/>
          <ac:spMkLst>
            <pc:docMk/>
            <pc:sldMk cId="3104037547" sldId="300"/>
            <ac:spMk id="26" creationId="{25CB78BD-F40B-F335-B078-7A6B5551633A}"/>
          </ac:spMkLst>
        </pc:spChg>
        <pc:spChg chg="add mod">
          <ac:chgData name="Paula Vázquez-Valero" userId="3a0e46d7-2099-40af-a155-aa45b68bfff3" providerId="ADAL" clId="{E839F64B-9E82-489C-87BD-14C14FBCEA67}" dt="2023-07-01T18:34:50.154" v="13" actId="1076"/>
          <ac:spMkLst>
            <pc:docMk/>
            <pc:sldMk cId="3104037547" sldId="300"/>
            <ac:spMk id="28" creationId="{FA18C79F-CE5E-FC82-E888-37DF378C0345}"/>
          </ac:spMkLst>
        </pc:spChg>
        <pc:spChg chg="add mod">
          <ac:chgData name="Paula Vázquez-Valero" userId="3a0e46d7-2099-40af-a155-aa45b68bfff3" providerId="ADAL" clId="{E839F64B-9E82-489C-87BD-14C14FBCEA67}" dt="2023-07-01T18:35:12.012" v="23" actId="1076"/>
          <ac:spMkLst>
            <pc:docMk/>
            <pc:sldMk cId="3104037547" sldId="300"/>
            <ac:spMk id="29" creationId="{28032AFB-3A1B-B562-D210-654E0A3E2A9D}"/>
          </ac:spMkLst>
        </pc:spChg>
        <pc:spChg chg="add mod">
          <ac:chgData name="Paula Vázquez-Valero" userId="3a0e46d7-2099-40af-a155-aa45b68bfff3" providerId="ADAL" clId="{E839F64B-9E82-489C-87BD-14C14FBCEA67}" dt="2023-07-01T18:34:50.154" v="13" actId="1076"/>
          <ac:spMkLst>
            <pc:docMk/>
            <pc:sldMk cId="3104037547" sldId="300"/>
            <ac:spMk id="30" creationId="{F154D62E-BE3E-663F-C5EB-60F300702B2D}"/>
          </ac:spMkLst>
        </pc:spChg>
        <pc:spChg chg="add mod">
          <ac:chgData name="Paula Vázquez-Valero" userId="3a0e46d7-2099-40af-a155-aa45b68bfff3" providerId="ADAL" clId="{E839F64B-9E82-489C-87BD-14C14FBCEA67}" dt="2023-07-01T18:34:50.154" v="13" actId="1076"/>
          <ac:spMkLst>
            <pc:docMk/>
            <pc:sldMk cId="3104037547" sldId="300"/>
            <ac:spMk id="31" creationId="{BAE73A07-E63A-7701-AD9C-39A8743CD6DA}"/>
          </ac:spMkLst>
        </pc:spChg>
        <pc:spChg chg="add mod">
          <ac:chgData name="Paula Vázquez-Valero" userId="3a0e46d7-2099-40af-a155-aa45b68bfff3" providerId="ADAL" clId="{E839F64B-9E82-489C-87BD-14C14FBCEA67}" dt="2023-07-01T18:35:15.092" v="24" actId="1076"/>
          <ac:spMkLst>
            <pc:docMk/>
            <pc:sldMk cId="3104037547" sldId="300"/>
            <ac:spMk id="32" creationId="{CAE8AB78-67EB-0FBB-FF82-90AB029CE4D2}"/>
          </ac:spMkLst>
        </pc:spChg>
        <pc:spChg chg="add mod">
          <ac:chgData name="Paula Vázquez-Valero" userId="3a0e46d7-2099-40af-a155-aa45b68bfff3" providerId="ADAL" clId="{E839F64B-9E82-489C-87BD-14C14FBCEA67}" dt="2023-07-01T18:34:59.901" v="15" actId="1076"/>
          <ac:spMkLst>
            <pc:docMk/>
            <pc:sldMk cId="3104037547" sldId="300"/>
            <ac:spMk id="33" creationId="{B00CCA34-D393-0481-9C32-BEDFA3F14C02}"/>
          </ac:spMkLst>
        </pc:spChg>
        <pc:spChg chg="add mod">
          <ac:chgData name="Paula Vázquez-Valero" userId="3a0e46d7-2099-40af-a155-aa45b68bfff3" providerId="ADAL" clId="{E839F64B-9E82-489C-87BD-14C14FBCEA67}" dt="2023-07-01T18:34:59.901" v="15" actId="1076"/>
          <ac:spMkLst>
            <pc:docMk/>
            <pc:sldMk cId="3104037547" sldId="300"/>
            <ac:spMk id="34" creationId="{B1211BED-1C5A-E25D-9298-F92231A412A1}"/>
          </ac:spMkLst>
        </pc:spChg>
        <pc:spChg chg="add mod">
          <ac:chgData name="Paula Vázquez-Valero" userId="3a0e46d7-2099-40af-a155-aa45b68bfff3" providerId="ADAL" clId="{E839F64B-9E82-489C-87BD-14C14FBCEA67}" dt="2023-07-01T18:34:59.901" v="15" actId="1076"/>
          <ac:spMkLst>
            <pc:docMk/>
            <pc:sldMk cId="3104037547" sldId="300"/>
            <ac:spMk id="36" creationId="{E0003C0F-F42F-9577-4432-E67ED7D86902}"/>
          </ac:spMkLst>
        </pc:spChg>
        <pc:spChg chg="add mod">
          <ac:chgData name="Paula Vázquez-Valero" userId="3a0e46d7-2099-40af-a155-aa45b68bfff3" providerId="ADAL" clId="{E839F64B-9E82-489C-87BD-14C14FBCEA67}" dt="2023-07-01T18:34:59.901" v="15" actId="1076"/>
          <ac:spMkLst>
            <pc:docMk/>
            <pc:sldMk cId="3104037547" sldId="300"/>
            <ac:spMk id="37" creationId="{1B99116B-91F1-46FB-5101-74636E4E1370}"/>
          </ac:spMkLst>
        </pc:spChg>
        <pc:spChg chg="add mod">
          <ac:chgData name="Paula Vázquez-Valero" userId="3a0e46d7-2099-40af-a155-aa45b68bfff3" providerId="ADAL" clId="{E839F64B-9E82-489C-87BD-14C14FBCEA67}" dt="2023-07-01T18:34:59.901" v="15" actId="1076"/>
          <ac:spMkLst>
            <pc:docMk/>
            <pc:sldMk cId="3104037547" sldId="300"/>
            <ac:spMk id="38" creationId="{ACCB66C3-13E5-DA77-9B79-7D793F8EE791}"/>
          </ac:spMkLst>
        </pc:spChg>
        <pc:spChg chg="add mod">
          <ac:chgData name="Paula Vázquez-Valero" userId="3a0e46d7-2099-40af-a155-aa45b68bfff3" providerId="ADAL" clId="{E839F64B-9E82-489C-87BD-14C14FBCEA67}" dt="2023-07-01T18:34:59.901" v="15" actId="1076"/>
          <ac:spMkLst>
            <pc:docMk/>
            <pc:sldMk cId="3104037547" sldId="300"/>
            <ac:spMk id="39" creationId="{8973BF3F-193E-FB6B-9720-15BDFDB8AF32}"/>
          </ac:spMkLst>
        </pc:spChg>
        <pc:spChg chg="add mod">
          <ac:chgData name="Paula Vázquez-Valero" userId="3a0e46d7-2099-40af-a155-aa45b68bfff3" providerId="ADAL" clId="{E839F64B-9E82-489C-87BD-14C14FBCEA67}" dt="2023-07-01T18:34:59.901" v="15" actId="1076"/>
          <ac:spMkLst>
            <pc:docMk/>
            <pc:sldMk cId="3104037547" sldId="300"/>
            <ac:spMk id="40" creationId="{049A0400-611F-CD0B-0065-09E364BD0B7A}"/>
          </ac:spMkLst>
        </pc:spChg>
        <pc:spChg chg="add mod">
          <ac:chgData name="Paula Vázquez-Valero" userId="3a0e46d7-2099-40af-a155-aa45b68bfff3" providerId="ADAL" clId="{E839F64B-9E82-489C-87BD-14C14FBCEA67}" dt="2023-07-01T18:34:59.901" v="15" actId="1076"/>
          <ac:spMkLst>
            <pc:docMk/>
            <pc:sldMk cId="3104037547" sldId="300"/>
            <ac:spMk id="41" creationId="{CD10F055-45CC-DACB-9184-05F687CF2DD8}"/>
          </ac:spMkLst>
        </pc:spChg>
        <pc:spChg chg="add mod">
          <ac:chgData name="Paula Vázquez-Valero" userId="3a0e46d7-2099-40af-a155-aa45b68bfff3" providerId="ADAL" clId="{E839F64B-9E82-489C-87BD-14C14FBCEA67}" dt="2023-07-01T18:34:59.901" v="15" actId="1076"/>
          <ac:spMkLst>
            <pc:docMk/>
            <pc:sldMk cId="3104037547" sldId="300"/>
            <ac:spMk id="42" creationId="{3998E2B0-3CE0-F62A-2EA4-AC647B690C3F}"/>
          </ac:spMkLst>
        </pc:spChg>
        <pc:spChg chg="add mod">
          <ac:chgData name="Paula Vázquez-Valero" userId="3a0e46d7-2099-40af-a155-aa45b68bfff3" providerId="ADAL" clId="{E839F64B-9E82-489C-87BD-14C14FBCEA67}" dt="2023-07-01T18:34:59.901" v="15" actId="1076"/>
          <ac:spMkLst>
            <pc:docMk/>
            <pc:sldMk cId="3104037547" sldId="300"/>
            <ac:spMk id="43" creationId="{2A41EB87-785C-DECD-BF59-E0F1EBF5664E}"/>
          </ac:spMkLst>
        </pc:spChg>
        <pc:spChg chg="add mod">
          <ac:chgData name="Paula Vázquez-Valero" userId="3a0e46d7-2099-40af-a155-aa45b68bfff3" providerId="ADAL" clId="{E839F64B-9E82-489C-87BD-14C14FBCEA67}" dt="2023-07-01T18:34:59.901" v="15" actId="1076"/>
          <ac:spMkLst>
            <pc:docMk/>
            <pc:sldMk cId="3104037547" sldId="300"/>
            <ac:spMk id="44" creationId="{6DB5032F-A137-807B-BCBE-E0ACCDC85413}"/>
          </ac:spMkLst>
        </pc:spChg>
        <pc:spChg chg="add mod">
          <ac:chgData name="Paula Vázquez-Valero" userId="3a0e46d7-2099-40af-a155-aa45b68bfff3" providerId="ADAL" clId="{E839F64B-9E82-489C-87BD-14C14FBCEA67}" dt="2023-07-01T18:34:59.901" v="15" actId="1076"/>
          <ac:spMkLst>
            <pc:docMk/>
            <pc:sldMk cId="3104037547" sldId="300"/>
            <ac:spMk id="45" creationId="{4083BE8A-09F8-6021-7078-1CC179E905B1}"/>
          </ac:spMkLst>
        </pc:spChg>
        <pc:spChg chg="del">
          <ac:chgData name="Paula Vázquez-Valero" userId="3a0e46d7-2099-40af-a155-aa45b68bfff3" providerId="ADAL" clId="{E839F64B-9E82-489C-87BD-14C14FBCEA67}" dt="2023-07-01T18:34:47.083" v="11" actId="478"/>
          <ac:spMkLst>
            <pc:docMk/>
            <pc:sldMk cId="3104037547" sldId="300"/>
            <ac:spMk id="56" creationId="{D3B55C5F-4FD3-4E35-AFA3-50649D147AE6}"/>
          </ac:spMkLst>
        </pc:spChg>
        <pc:spChg chg="del">
          <ac:chgData name="Paula Vázquez-Valero" userId="3a0e46d7-2099-40af-a155-aa45b68bfff3" providerId="ADAL" clId="{E839F64B-9E82-489C-87BD-14C14FBCEA67}" dt="2023-07-01T18:34:47.083" v="11" actId="478"/>
          <ac:spMkLst>
            <pc:docMk/>
            <pc:sldMk cId="3104037547" sldId="300"/>
            <ac:spMk id="57" creationId="{291023B8-741C-4DC5-9C24-8A9DD492D0F8}"/>
          </ac:spMkLst>
        </pc:spChg>
        <pc:spChg chg="del">
          <ac:chgData name="Paula Vázquez-Valero" userId="3a0e46d7-2099-40af-a155-aa45b68bfff3" providerId="ADAL" clId="{E839F64B-9E82-489C-87BD-14C14FBCEA67}" dt="2023-07-01T18:34:47.083" v="11" actId="478"/>
          <ac:spMkLst>
            <pc:docMk/>
            <pc:sldMk cId="3104037547" sldId="300"/>
            <ac:spMk id="58" creationId="{E28504F2-AD52-4852-B77E-3709199F7585}"/>
          </ac:spMkLst>
        </pc:spChg>
        <pc:spChg chg="del">
          <ac:chgData name="Paula Vázquez-Valero" userId="3a0e46d7-2099-40af-a155-aa45b68bfff3" providerId="ADAL" clId="{E839F64B-9E82-489C-87BD-14C14FBCEA67}" dt="2023-07-01T18:34:47.083" v="11" actId="478"/>
          <ac:spMkLst>
            <pc:docMk/>
            <pc:sldMk cId="3104037547" sldId="300"/>
            <ac:spMk id="59" creationId="{B696C9B5-580F-4023-A7AC-198642B7BABA}"/>
          </ac:spMkLst>
        </pc:spChg>
        <pc:spChg chg="del">
          <ac:chgData name="Paula Vázquez-Valero" userId="3a0e46d7-2099-40af-a155-aa45b68bfff3" providerId="ADAL" clId="{E839F64B-9E82-489C-87BD-14C14FBCEA67}" dt="2023-07-01T18:34:47.083" v="11" actId="478"/>
          <ac:spMkLst>
            <pc:docMk/>
            <pc:sldMk cId="3104037547" sldId="300"/>
            <ac:spMk id="60" creationId="{05FE898F-E7DE-45BC-B4E6-75D76BD678FB}"/>
          </ac:spMkLst>
        </pc:spChg>
        <pc:spChg chg="del">
          <ac:chgData name="Paula Vázquez-Valero" userId="3a0e46d7-2099-40af-a155-aa45b68bfff3" providerId="ADAL" clId="{E839F64B-9E82-489C-87BD-14C14FBCEA67}" dt="2023-07-01T18:34:47.083" v="11" actId="478"/>
          <ac:spMkLst>
            <pc:docMk/>
            <pc:sldMk cId="3104037547" sldId="300"/>
            <ac:spMk id="61" creationId="{6A5A4D10-CFC9-4E92-B872-1B667096F47E}"/>
          </ac:spMkLst>
        </pc:spChg>
        <pc:spChg chg="del">
          <ac:chgData name="Paula Vázquez-Valero" userId="3a0e46d7-2099-40af-a155-aa45b68bfff3" providerId="ADAL" clId="{E839F64B-9E82-489C-87BD-14C14FBCEA67}" dt="2023-07-01T18:34:47.083" v="11" actId="478"/>
          <ac:spMkLst>
            <pc:docMk/>
            <pc:sldMk cId="3104037547" sldId="300"/>
            <ac:spMk id="62" creationId="{83124622-FC39-47AD-9605-0C8DA00C904E}"/>
          </ac:spMkLst>
        </pc:spChg>
        <pc:spChg chg="del">
          <ac:chgData name="Paula Vázquez-Valero" userId="3a0e46d7-2099-40af-a155-aa45b68bfff3" providerId="ADAL" clId="{E839F64B-9E82-489C-87BD-14C14FBCEA67}" dt="2023-07-01T18:34:47.083" v="11" actId="478"/>
          <ac:spMkLst>
            <pc:docMk/>
            <pc:sldMk cId="3104037547" sldId="300"/>
            <ac:spMk id="63" creationId="{2D614D8B-24D7-4EAC-94E6-81F29F08C3D8}"/>
          </ac:spMkLst>
        </pc:spChg>
        <pc:spChg chg="del">
          <ac:chgData name="Paula Vázquez-Valero" userId="3a0e46d7-2099-40af-a155-aa45b68bfff3" providerId="ADAL" clId="{E839F64B-9E82-489C-87BD-14C14FBCEA67}" dt="2023-07-01T18:34:47.083" v="11" actId="478"/>
          <ac:spMkLst>
            <pc:docMk/>
            <pc:sldMk cId="3104037547" sldId="300"/>
            <ac:spMk id="64" creationId="{080922DA-3035-4BA0-B7A2-709353A2B4DE}"/>
          </ac:spMkLst>
        </pc:spChg>
        <pc:spChg chg="del">
          <ac:chgData name="Paula Vázquez-Valero" userId="3a0e46d7-2099-40af-a155-aa45b68bfff3" providerId="ADAL" clId="{E839F64B-9E82-489C-87BD-14C14FBCEA67}" dt="2023-07-01T18:34:47.083" v="11" actId="478"/>
          <ac:spMkLst>
            <pc:docMk/>
            <pc:sldMk cId="3104037547" sldId="300"/>
            <ac:spMk id="65" creationId="{64B38712-8E73-49E7-8E03-72488D1E1C1F}"/>
          </ac:spMkLst>
        </pc:spChg>
        <pc:spChg chg="del">
          <ac:chgData name="Paula Vázquez-Valero" userId="3a0e46d7-2099-40af-a155-aa45b68bfff3" providerId="ADAL" clId="{E839F64B-9E82-489C-87BD-14C14FBCEA67}" dt="2023-07-01T18:34:47.083" v="11" actId="478"/>
          <ac:spMkLst>
            <pc:docMk/>
            <pc:sldMk cId="3104037547" sldId="300"/>
            <ac:spMk id="66" creationId="{447DA21B-1354-4AE8-BE32-C75C1A6B30FC}"/>
          </ac:spMkLst>
        </pc:spChg>
        <pc:spChg chg="del">
          <ac:chgData name="Paula Vázquez-Valero" userId="3a0e46d7-2099-40af-a155-aa45b68bfff3" providerId="ADAL" clId="{E839F64B-9E82-489C-87BD-14C14FBCEA67}" dt="2023-07-01T18:34:47.083" v="11" actId="478"/>
          <ac:spMkLst>
            <pc:docMk/>
            <pc:sldMk cId="3104037547" sldId="300"/>
            <ac:spMk id="67" creationId="{E6B70CFA-B704-498C-8C24-310B4A9F9591}"/>
          </ac:spMkLst>
        </pc:spChg>
        <pc:spChg chg="del">
          <ac:chgData name="Paula Vázquez-Valero" userId="3a0e46d7-2099-40af-a155-aa45b68bfff3" providerId="ADAL" clId="{E839F64B-9E82-489C-87BD-14C14FBCEA67}" dt="2023-07-01T18:34:47.083" v="11" actId="478"/>
          <ac:spMkLst>
            <pc:docMk/>
            <pc:sldMk cId="3104037547" sldId="300"/>
            <ac:spMk id="68" creationId="{363FA885-5372-4489-85DF-C4ED99904212}"/>
          </ac:spMkLst>
        </pc:spChg>
        <pc:spChg chg="del">
          <ac:chgData name="Paula Vázquez-Valero" userId="3a0e46d7-2099-40af-a155-aa45b68bfff3" providerId="ADAL" clId="{E839F64B-9E82-489C-87BD-14C14FBCEA67}" dt="2023-07-01T18:34:47.083" v="11" actId="478"/>
          <ac:spMkLst>
            <pc:docMk/>
            <pc:sldMk cId="3104037547" sldId="300"/>
            <ac:spMk id="69" creationId="{FE7481E2-2525-4103-90F3-C5D8598F535E}"/>
          </ac:spMkLst>
        </pc:spChg>
        <pc:spChg chg="del">
          <ac:chgData name="Paula Vázquez-Valero" userId="3a0e46d7-2099-40af-a155-aa45b68bfff3" providerId="ADAL" clId="{E839F64B-9E82-489C-87BD-14C14FBCEA67}" dt="2023-07-01T18:34:47.083" v="11" actId="478"/>
          <ac:spMkLst>
            <pc:docMk/>
            <pc:sldMk cId="3104037547" sldId="300"/>
            <ac:spMk id="70" creationId="{9DA20DD5-30BA-42E3-AFA3-8AA1C9B6F78D}"/>
          </ac:spMkLst>
        </pc:spChg>
        <pc:spChg chg="del">
          <ac:chgData name="Paula Vázquez-Valero" userId="3a0e46d7-2099-40af-a155-aa45b68bfff3" providerId="ADAL" clId="{E839F64B-9E82-489C-87BD-14C14FBCEA67}" dt="2023-07-01T18:34:47.083" v="11" actId="478"/>
          <ac:spMkLst>
            <pc:docMk/>
            <pc:sldMk cId="3104037547" sldId="300"/>
            <ac:spMk id="71" creationId="{6FB86CDE-3FE9-411E-90C4-10E852C09854}"/>
          </ac:spMkLst>
        </pc:spChg>
        <pc:spChg chg="del">
          <ac:chgData name="Paula Vázquez-Valero" userId="3a0e46d7-2099-40af-a155-aa45b68bfff3" providerId="ADAL" clId="{E839F64B-9E82-489C-87BD-14C14FBCEA67}" dt="2023-07-01T18:34:47.083" v="11" actId="478"/>
          <ac:spMkLst>
            <pc:docMk/>
            <pc:sldMk cId="3104037547" sldId="300"/>
            <ac:spMk id="72" creationId="{D1D21770-00DD-4D44-8A70-729DD570AC75}"/>
          </ac:spMkLst>
        </pc:spChg>
        <pc:spChg chg="del">
          <ac:chgData name="Paula Vázquez-Valero" userId="3a0e46d7-2099-40af-a155-aa45b68bfff3" providerId="ADAL" clId="{E839F64B-9E82-489C-87BD-14C14FBCEA67}" dt="2023-07-01T18:34:47.083" v="11" actId="478"/>
          <ac:spMkLst>
            <pc:docMk/>
            <pc:sldMk cId="3104037547" sldId="300"/>
            <ac:spMk id="73" creationId="{2130E06E-500E-4E2E-963F-DCB5304AA053}"/>
          </ac:spMkLst>
        </pc:spChg>
        <pc:spChg chg="del">
          <ac:chgData name="Paula Vázquez-Valero" userId="3a0e46d7-2099-40af-a155-aa45b68bfff3" providerId="ADAL" clId="{E839F64B-9E82-489C-87BD-14C14FBCEA67}" dt="2023-07-01T18:34:47.083" v="11" actId="478"/>
          <ac:spMkLst>
            <pc:docMk/>
            <pc:sldMk cId="3104037547" sldId="300"/>
            <ac:spMk id="74" creationId="{DDAC58D1-450F-4AD2-AA16-7EF240A00A42}"/>
          </ac:spMkLst>
        </pc:spChg>
        <pc:spChg chg="del">
          <ac:chgData name="Paula Vázquez-Valero" userId="3a0e46d7-2099-40af-a155-aa45b68bfff3" providerId="ADAL" clId="{E839F64B-9E82-489C-87BD-14C14FBCEA67}" dt="2023-07-01T18:34:47.083" v="11" actId="478"/>
          <ac:spMkLst>
            <pc:docMk/>
            <pc:sldMk cId="3104037547" sldId="300"/>
            <ac:spMk id="75" creationId="{2FB1E9F2-0CEC-42EB-B63F-2C8E2DAFF7B4}"/>
          </ac:spMkLst>
        </pc:spChg>
        <pc:spChg chg="del">
          <ac:chgData name="Paula Vázquez-Valero" userId="3a0e46d7-2099-40af-a155-aa45b68bfff3" providerId="ADAL" clId="{E839F64B-9E82-489C-87BD-14C14FBCEA67}" dt="2023-07-01T18:34:47.083" v="11" actId="478"/>
          <ac:spMkLst>
            <pc:docMk/>
            <pc:sldMk cId="3104037547" sldId="300"/>
            <ac:spMk id="76" creationId="{8F35E193-3E31-41CD-A148-1273B1B12CB6}"/>
          </ac:spMkLst>
        </pc:spChg>
        <pc:spChg chg="del">
          <ac:chgData name="Paula Vázquez-Valero" userId="3a0e46d7-2099-40af-a155-aa45b68bfff3" providerId="ADAL" clId="{E839F64B-9E82-489C-87BD-14C14FBCEA67}" dt="2023-07-01T18:34:47.083" v="11" actId="478"/>
          <ac:spMkLst>
            <pc:docMk/>
            <pc:sldMk cId="3104037547" sldId="300"/>
            <ac:spMk id="77" creationId="{0332894B-F369-4663-9FF9-FCF714EC954B}"/>
          </ac:spMkLst>
        </pc:spChg>
        <pc:grpChg chg="del">
          <ac:chgData name="Paula Vázquez-Valero" userId="3a0e46d7-2099-40af-a155-aa45b68bfff3" providerId="ADAL" clId="{E839F64B-9E82-489C-87BD-14C14FBCEA67}" dt="2023-07-01T18:34:47.083" v="11" actId="478"/>
          <ac:grpSpMkLst>
            <pc:docMk/>
            <pc:sldMk cId="3104037547" sldId="300"/>
            <ac:grpSpMk id="5" creationId="{FF454A45-3AA9-4894-969A-6E008B257CF9}"/>
          </ac:grpSpMkLst>
        </pc:grpChg>
        <pc:grpChg chg="add mod">
          <ac:chgData name="Paula Vázquez-Valero" userId="3a0e46d7-2099-40af-a155-aa45b68bfff3" providerId="ADAL" clId="{E839F64B-9E82-489C-87BD-14C14FBCEA67}" dt="2023-07-01T18:34:59.901" v="15" actId="1076"/>
          <ac:grpSpMkLst>
            <pc:docMk/>
            <pc:sldMk cId="3104037547" sldId="300"/>
            <ac:grpSpMk id="16" creationId="{866D628E-9B26-C581-12F2-39CD320136BF}"/>
          </ac:grpSpMkLst>
        </pc:grpChg>
      </pc:sldChg>
      <pc:sldChg chg="addSp delSp modSp mod delAnim modAnim">
        <pc:chgData name="Paula Vázquez-Valero" userId="3a0e46d7-2099-40af-a155-aa45b68bfff3" providerId="ADAL" clId="{E839F64B-9E82-489C-87BD-14C14FBCEA67}" dt="2023-07-01T19:35:32.777" v="141"/>
        <pc:sldMkLst>
          <pc:docMk/>
          <pc:sldMk cId="3590003047" sldId="362"/>
        </pc:sldMkLst>
        <pc:spChg chg="add mod">
          <ac:chgData name="Paula Vázquez-Valero" userId="3a0e46d7-2099-40af-a155-aa45b68bfff3" providerId="ADAL" clId="{E839F64B-9E82-489C-87BD-14C14FBCEA67}" dt="2023-07-01T19:01:30.586" v="120" actId="1076"/>
          <ac:spMkLst>
            <pc:docMk/>
            <pc:sldMk cId="3590003047" sldId="362"/>
            <ac:spMk id="3" creationId="{C15CC96B-B735-11A8-303B-D4660A7A7FAD}"/>
          </ac:spMkLst>
        </pc:spChg>
        <pc:spChg chg="add mod">
          <ac:chgData name="Paula Vázquez-Valero" userId="3a0e46d7-2099-40af-a155-aa45b68bfff3" providerId="ADAL" clId="{E839F64B-9E82-489C-87BD-14C14FBCEA67}" dt="2023-07-01T19:01:28.974" v="119" actId="1076"/>
          <ac:spMkLst>
            <pc:docMk/>
            <pc:sldMk cId="3590003047" sldId="362"/>
            <ac:spMk id="4" creationId="{5B7309BF-31E3-334F-6ADF-AF53F7CDC60B}"/>
          </ac:spMkLst>
        </pc:spChg>
        <pc:spChg chg="add mod">
          <ac:chgData name="Paula Vázquez-Valero" userId="3a0e46d7-2099-40af-a155-aa45b68bfff3" providerId="ADAL" clId="{E839F64B-9E82-489C-87BD-14C14FBCEA67}" dt="2023-07-01T19:01:27.332" v="118" actId="1076"/>
          <ac:spMkLst>
            <pc:docMk/>
            <pc:sldMk cId="3590003047" sldId="362"/>
            <ac:spMk id="5" creationId="{1AF81BE1-6BCE-6B5D-086A-080514FDBE4A}"/>
          </ac:spMkLst>
        </pc:spChg>
        <pc:spChg chg="add mod">
          <ac:chgData name="Paula Vázquez-Valero" userId="3a0e46d7-2099-40af-a155-aa45b68bfff3" providerId="ADAL" clId="{E839F64B-9E82-489C-87BD-14C14FBCEA67}" dt="2023-07-01T19:00:54.605" v="105" actId="1076"/>
          <ac:spMkLst>
            <pc:docMk/>
            <pc:sldMk cId="3590003047" sldId="362"/>
            <ac:spMk id="6" creationId="{62F25F15-ED35-5E63-1C5A-C48FA3DD5FC9}"/>
          </ac:spMkLst>
        </pc:spChg>
        <pc:spChg chg="add mod">
          <ac:chgData name="Paula Vázquez-Valero" userId="3a0e46d7-2099-40af-a155-aa45b68bfff3" providerId="ADAL" clId="{E839F64B-9E82-489C-87BD-14C14FBCEA67}" dt="2023-07-01T19:00:52.821" v="104" actId="1076"/>
          <ac:spMkLst>
            <pc:docMk/>
            <pc:sldMk cId="3590003047" sldId="362"/>
            <ac:spMk id="7" creationId="{EA4900BE-F995-A4D7-CF09-C6F4F681C563}"/>
          </ac:spMkLst>
        </pc:spChg>
        <pc:spChg chg="add mod">
          <ac:chgData name="Paula Vázquez-Valero" userId="3a0e46d7-2099-40af-a155-aa45b68bfff3" providerId="ADAL" clId="{E839F64B-9E82-489C-87BD-14C14FBCEA67}" dt="2023-07-01T19:01:24.089" v="117" actId="1076"/>
          <ac:spMkLst>
            <pc:docMk/>
            <pc:sldMk cId="3590003047" sldId="362"/>
            <ac:spMk id="8" creationId="{00DF640B-86A4-48FB-F129-A25E4802CEED}"/>
          </ac:spMkLst>
        </pc:spChg>
        <pc:spChg chg="add mod">
          <ac:chgData name="Paula Vázquez-Valero" userId="3a0e46d7-2099-40af-a155-aa45b68bfff3" providerId="ADAL" clId="{E839F64B-9E82-489C-87BD-14C14FBCEA67}" dt="2023-07-01T19:00:56.167" v="106" actId="1076"/>
          <ac:spMkLst>
            <pc:docMk/>
            <pc:sldMk cId="3590003047" sldId="362"/>
            <ac:spMk id="9" creationId="{99C66CB5-9FD3-EA4B-D9C6-AB5011B56F43}"/>
          </ac:spMkLst>
        </pc:spChg>
        <pc:spChg chg="del mod">
          <ac:chgData name="Paula Vázquez-Valero" userId="3a0e46d7-2099-40af-a155-aa45b68bfff3" providerId="ADAL" clId="{E839F64B-9E82-489C-87BD-14C14FBCEA67}" dt="2023-07-01T19:35:32.407" v="140" actId="478"/>
          <ac:spMkLst>
            <pc:docMk/>
            <pc:sldMk cId="3590003047" sldId="362"/>
            <ac:spMk id="16" creationId="{6ED034A8-7DE8-D51A-5D79-06101E8DA0C5}"/>
          </ac:spMkLst>
        </pc:spChg>
        <pc:spChg chg="mod">
          <ac:chgData name="Paula Vázquez-Valero" userId="3a0e46d7-2099-40af-a155-aa45b68bfff3" providerId="ADAL" clId="{E839F64B-9E82-489C-87BD-14C14FBCEA67}" dt="2023-07-01T19:34:53.668" v="134" actId="1036"/>
          <ac:spMkLst>
            <pc:docMk/>
            <pc:sldMk cId="3590003047" sldId="362"/>
            <ac:spMk id="17" creationId="{B9D85C32-244F-F6AD-1335-180D64C47006}"/>
          </ac:spMkLst>
        </pc:spChg>
        <pc:spChg chg="add mod">
          <ac:chgData name="Paula Vázquez-Valero" userId="3a0e46d7-2099-40af-a155-aa45b68bfff3" providerId="ADAL" clId="{E839F64B-9E82-489C-87BD-14C14FBCEA67}" dt="2023-07-01T19:00:50.913" v="103" actId="1076"/>
          <ac:spMkLst>
            <pc:docMk/>
            <pc:sldMk cId="3590003047" sldId="362"/>
            <ac:spMk id="18" creationId="{7BA7F982-0A35-B0E9-9477-7E98B2D09B57}"/>
          </ac:spMkLst>
        </pc:spChg>
        <pc:spChg chg="add mod">
          <ac:chgData name="Paula Vázquez-Valero" userId="3a0e46d7-2099-40af-a155-aa45b68bfff3" providerId="ADAL" clId="{E839F64B-9E82-489C-87BD-14C14FBCEA67}" dt="2023-07-01T19:01:21.893" v="116" actId="1076"/>
          <ac:spMkLst>
            <pc:docMk/>
            <pc:sldMk cId="3590003047" sldId="362"/>
            <ac:spMk id="19" creationId="{EC505C53-1528-A1EE-9933-E13F76959F59}"/>
          </ac:spMkLst>
        </pc:spChg>
        <pc:spChg chg="add mod">
          <ac:chgData name="Paula Vázquez-Valero" userId="3a0e46d7-2099-40af-a155-aa45b68bfff3" providerId="ADAL" clId="{E839F64B-9E82-489C-87BD-14C14FBCEA67}" dt="2023-07-01T19:00:23.790" v="86" actId="1076"/>
          <ac:spMkLst>
            <pc:docMk/>
            <pc:sldMk cId="3590003047" sldId="362"/>
            <ac:spMk id="20" creationId="{0985E257-4F14-015C-8D8F-5C065AE02755}"/>
          </ac:spMkLst>
        </pc:spChg>
        <pc:spChg chg="add mod">
          <ac:chgData name="Paula Vázquez-Valero" userId="3a0e46d7-2099-40af-a155-aa45b68bfff3" providerId="ADAL" clId="{E839F64B-9E82-489C-87BD-14C14FBCEA67}" dt="2023-07-01T19:00:23.790" v="86" actId="1076"/>
          <ac:spMkLst>
            <pc:docMk/>
            <pc:sldMk cId="3590003047" sldId="362"/>
            <ac:spMk id="21" creationId="{0F3E56C6-4D7C-7F30-6C62-54E70BE5EC88}"/>
          </ac:spMkLst>
        </pc:spChg>
        <pc:spChg chg="add mod">
          <ac:chgData name="Paula Vázquez-Valero" userId="3a0e46d7-2099-40af-a155-aa45b68bfff3" providerId="ADAL" clId="{E839F64B-9E82-489C-87BD-14C14FBCEA67}" dt="2023-07-01T19:00:23.790" v="86" actId="1076"/>
          <ac:spMkLst>
            <pc:docMk/>
            <pc:sldMk cId="3590003047" sldId="362"/>
            <ac:spMk id="22" creationId="{E22CD1BB-1203-974D-076F-136AF7DE759E}"/>
          </ac:spMkLst>
        </pc:spChg>
        <pc:spChg chg="add mod">
          <ac:chgData name="Paula Vázquez-Valero" userId="3a0e46d7-2099-40af-a155-aa45b68bfff3" providerId="ADAL" clId="{E839F64B-9E82-489C-87BD-14C14FBCEA67}" dt="2023-07-01T19:00:23.790" v="86" actId="1076"/>
          <ac:spMkLst>
            <pc:docMk/>
            <pc:sldMk cId="3590003047" sldId="362"/>
            <ac:spMk id="23" creationId="{27702DC7-7831-17FE-CF1C-4B9DDD877BA8}"/>
          </ac:spMkLst>
        </pc:spChg>
        <pc:spChg chg="add mod">
          <ac:chgData name="Paula Vázquez-Valero" userId="3a0e46d7-2099-40af-a155-aa45b68bfff3" providerId="ADAL" clId="{E839F64B-9E82-489C-87BD-14C14FBCEA67}" dt="2023-07-01T19:01:10.559" v="111" actId="20577"/>
          <ac:spMkLst>
            <pc:docMk/>
            <pc:sldMk cId="3590003047" sldId="362"/>
            <ac:spMk id="24" creationId="{3564FF40-DA72-E02D-680D-9D6286A52029}"/>
          </ac:spMkLst>
        </pc:spChg>
        <pc:spChg chg="add del mod">
          <ac:chgData name="Paula Vázquez-Valero" userId="3a0e46d7-2099-40af-a155-aa45b68bfff3" providerId="ADAL" clId="{E839F64B-9E82-489C-87BD-14C14FBCEA67}" dt="2023-07-01T19:01:04.455" v="108" actId="478"/>
          <ac:spMkLst>
            <pc:docMk/>
            <pc:sldMk cId="3590003047" sldId="362"/>
            <ac:spMk id="25" creationId="{0092C9CF-8842-48ED-6EAC-0CABF0801C57}"/>
          </ac:spMkLst>
        </pc:spChg>
        <pc:spChg chg="add del mod">
          <ac:chgData name="Paula Vázquez-Valero" userId="3a0e46d7-2099-40af-a155-aa45b68bfff3" providerId="ADAL" clId="{E839F64B-9E82-489C-87BD-14C14FBCEA67}" dt="2023-07-01T19:34:55.939" v="137"/>
          <ac:spMkLst>
            <pc:docMk/>
            <pc:sldMk cId="3590003047" sldId="362"/>
            <ac:spMk id="25" creationId="{24DCF734-27D0-6390-0D6D-2FC679643927}"/>
          </ac:spMkLst>
        </pc:spChg>
        <pc:spChg chg="add mod">
          <ac:chgData name="Paula Vázquez-Valero" userId="3a0e46d7-2099-40af-a155-aa45b68bfff3" providerId="ADAL" clId="{E839F64B-9E82-489C-87BD-14C14FBCEA67}" dt="2023-07-01T19:00:36.554" v="96" actId="20577"/>
          <ac:spMkLst>
            <pc:docMk/>
            <pc:sldMk cId="3590003047" sldId="362"/>
            <ac:spMk id="26" creationId="{25E008CB-162E-13A7-5712-EFB335133205}"/>
          </ac:spMkLst>
        </pc:spChg>
        <pc:spChg chg="add del mod">
          <ac:chgData name="Paula Vázquez-Valero" userId="3a0e46d7-2099-40af-a155-aa45b68bfff3" providerId="ADAL" clId="{E839F64B-9E82-489C-87BD-14C14FBCEA67}" dt="2023-07-01T19:34:59.013" v="139"/>
          <ac:spMkLst>
            <pc:docMk/>
            <pc:sldMk cId="3590003047" sldId="362"/>
            <ac:spMk id="27" creationId="{3CC295A3-6BC2-F2E1-CC56-55188A750303}"/>
          </ac:spMkLst>
        </pc:spChg>
        <pc:spChg chg="add mod">
          <ac:chgData name="Paula Vázquez-Valero" userId="3a0e46d7-2099-40af-a155-aa45b68bfff3" providerId="ADAL" clId="{E839F64B-9E82-489C-87BD-14C14FBCEA67}" dt="2023-07-01T19:35:32.777" v="141"/>
          <ac:spMkLst>
            <pc:docMk/>
            <pc:sldMk cId="3590003047" sldId="362"/>
            <ac:spMk id="27" creationId="{5D10BA0E-C2C6-9C46-92B3-7F0785B39846}"/>
          </ac:spMkLst>
        </pc:spChg>
        <pc:spChg chg="add del mod">
          <ac:chgData name="Paula Vázquez-Valero" userId="3a0e46d7-2099-40af-a155-aa45b68bfff3" providerId="ADAL" clId="{E839F64B-9E82-489C-87BD-14C14FBCEA67}" dt="2023-07-01T19:00:28.297" v="87" actId="478"/>
          <ac:spMkLst>
            <pc:docMk/>
            <pc:sldMk cId="3590003047" sldId="362"/>
            <ac:spMk id="27" creationId="{6009B10D-8693-28A9-7FA6-5A31B2A24BDC}"/>
          </ac:spMkLst>
        </pc:spChg>
        <pc:spChg chg="add del mod">
          <ac:chgData name="Paula Vázquez-Valero" userId="3a0e46d7-2099-40af-a155-aa45b68bfff3" providerId="ADAL" clId="{E839F64B-9E82-489C-87BD-14C14FBCEA67}" dt="2023-07-01T19:01:13.651" v="112" actId="478"/>
          <ac:spMkLst>
            <pc:docMk/>
            <pc:sldMk cId="3590003047" sldId="362"/>
            <ac:spMk id="28" creationId="{1B326F6C-8708-5EA1-04BB-0B9E7B088BC4}"/>
          </ac:spMkLst>
        </pc:spChg>
        <pc:spChg chg="add mod">
          <ac:chgData name="Paula Vázquez-Valero" userId="3a0e46d7-2099-40af-a155-aa45b68bfff3" providerId="ADAL" clId="{E839F64B-9E82-489C-87BD-14C14FBCEA67}" dt="2023-07-01T19:35:32.777" v="141"/>
          <ac:spMkLst>
            <pc:docMk/>
            <pc:sldMk cId="3590003047" sldId="362"/>
            <ac:spMk id="28" creationId="{C475C3E5-C0DA-09D6-3A41-EE0F26554573}"/>
          </ac:spMkLst>
        </pc:spChg>
        <pc:spChg chg="add mod">
          <ac:chgData name="Paula Vázquez-Valero" userId="3a0e46d7-2099-40af-a155-aa45b68bfff3" providerId="ADAL" clId="{E839F64B-9E82-489C-87BD-14C14FBCEA67}" dt="2023-07-01T19:00:23.790" v="86" actId="1076"/>
          <ac:spMkLst>
            <pc:docMk/>
            <pc:sldMk cId="3590003047" sldId="362"/>
            <ac:spMk id="29" creationId="{4331E6E3-2E3F-C32D-330D-DE3DFA473330}"/>
          </ac:spMkLst>
        </pc:spChg>
        <pc:spChg chg="add del mod">
          <ac:chgData name="Paula Vázquez-Valero" userId="3a0e46d7-2099-40af-a155-aa45b68bfff3" providerId="ADAL" clId="{E839F64B-9E82-489C-87BD-14C14FBCEA67}" dt="2023-07-01T19:01:04.455" v="108" actId="478"/>
          <ac:spMkLst>
            <pc:docMk/>
            <pc:sldMk cId="3590003047" sldId="362"/>
            <ac:spMk id="30" creationId="{9DCEBB8E-4B20-ED35-721E-D9FD4221BBD2}"/>
          </ac:spMkLst>
        </pc:spChg>
        <pc:spChg chg="add mod">
          <ac:chgData name="Paula Vázquez-Valero" userId="3a0e46d7-2099-40af-a155-aa45b68bfff3" providerId="ADAL" clId="{E839F64B-9E82-489C-87BD-14C14FBCEA67}" dt="2023-07-01T19:01:07.963" v="109" actId="1076"/>
          <ac:spMkLst>
            <pc:docMk/>
            <pc:sldMk cId="3590003047" sldId="362"/>
            <ac:spMk id="31" creationId="{574AE134-D7E0-9C65-F92E-7CAD0E50ED0F}"/>
          </ac:spMkLst>
        </pc:spChg>
        <pc:spChg chg="add mod">
          <ac:chgData name="Paula Vázquez-Valero" userId="3a0e46d7-2099-40af-a155-aa45b68bfff3" providerId="ADAL" clId="{E839F64B-9E82-489C-87BD-14C14FBCEA67}" dt="2023-07-01T19:00:38.712" v="98" actId="20577"/>
          <ac:spMkLst>
            <pc:docMk/>
            <pc:sldMk cId="3590003047" sldId="362"/>
            <ac:spMk id="32" creationId="{64B6D284-67C4-6BAE-3747-966107E428DA}"/>
          </ac:spMkLst>
        </pc:spChg>
        <pc:spChg chg="add del mod">
          <ac:chgData name="Paula Vázquez-Valero" userId="3a0e46d7-2099-40af-a155-aa45b68bfff3" providerId="ADAL" clId="{E839F64B-9E82-489C-87BD-14C14FBCEA67}" dt="2023-07-01T19:00:28.297" v="87" actId="478"/>
          <ac:spMkLst>
            <pc:docMk/>
            <pc:sldMk cId="3590003047" sldId="362"/>
            <ac:spMk id="33" creationId="{DBBF3784-B933-B805-98ED-2938EFF6D761}"/>
          </ac:spMkLst>
        </pc:spChg>
        <pc:spChg chg="add del mod">
          <ac:chgData name="Paula Vázquez-Valero" userId="3a0e46d7-2099-40af-a155-aa45b68bfff3" providerId="ADAL" clId="{E839F64B-9E82-489C-87BD-14C14FBCEA67}" dt="2023-07-01T19:00:41.488" v="99" actId="478"/>
          <ac:spMkLst>
            <pc:docMk/>
            <pc:sldMk cId="3590003047" sldId="362"/>
            <ac:spMk id="34" creationId="{0F9153A9-02AC-30A2-1269-B28DC2FC286F}"/>
          </ac:spMkLst>
        </pc:spChg>
        <pc:spChg chg="del">
          <ac:chgData name="Paula Vázquez-Valero" userId="3a0e46d7-2099-40af-a155-aa45b68bfff3" providerId="ADAL" clId="{E839F64B-9E82-489C-87BD-14C14FBCEA67}" dt="2023-07-01T19:00:15.455" v="83" actId="478"/>
          <ac:spMkLst>
            <pc:docMk/>
            <pc:sldMk cId="3590003047" sldId="362"/>
            <ac:spMk id="36" creationId="{EE6B2CD6-2774-444F-B794-64392A38509C}"/>
          </ac:spMkLst>
        </pc:spChg>
        <pc:spChg chg="add mod">
          <ac:chgData name="Paula Vázquez-Valero" userId="3a0e46d7-2099-40af-a155-aa45b68bfff3" providerId="ADAL" clId="{E839F64B-9E82-489C-87BD-14C14FBCEA67}" dt="2023-07-01T19:00:23.790" v="86" actId="1076"/>
          <ac:spMkLst>
            <pc:docMk/>
            <pc:sldMk cId="3590003047" sldId="362"/>
            <ac:spMk id="37" creationId="{9529AC38-3047-D5A0-9535-28D5C96994DA}"/>
          </ac:spMkLst>
        </pc:spChg>
        <pc:spChg chg="add mod">
          <ac:chgData name="Paula Vázquez-Valero" userId="3a0e46d7-2099-40af-a155-aa45b68bfff3" providerId="ADAL" clId="{E839F64B-9E82-489C-87BD-14C14FBCEA67}" dt="2023-07-01T19:00:49.061" v="102" actId="1076"/>
          <ac:spMkLst>
            <pc:docMk/>
            <pc:sldMk cId="3590003047" sldId="362"/>
            <ac:spMk id="38" creationId="{D55E45B4-0697-CD1A-5F9B-5CC5D7B2A04C}"/>
          </ac:spMkLst>
        </pc:spChg>
        <pc:spChg chg="del">
          <ac:chgData name="Paula Vázquez-Valero" userId="3a0e46d7-2099-40af-a155-aa45b68bfff3" providerId="ADAL" clId="{E839F64B-9E82-489C-87BD-14C14FBCEA67}" dt="2023-07-01T19:00:19.645" v="84" actId="478"/>
          <ac:spMkLst>
            <pc:docMk/>
            <pc:sldMk cId="3590003047" sldId="362"/>
            <ac:spMk id="39" creationId="{BC10A9D3-C825-4A39-A0C1-B9D81D5F5B2B}"/>
          </ac:spMkLst>
        </pc:spChg>
        <pc:spChg chg="add del mod">
          <ac:chgData name="Paula Vázquez-Valero" userId="3a0e46d7-2099-40af-a155-aa45b68bfff3" providerId="ADAL" clId="{E839F64B-9E82-489C-87BD-14C14FBCEA67}" dt="2023-07-01T19:00:45.042" v="100" actId="478"/>
          <ac:spMkLst>
            <pc:docMk/>
            <pc:sldMk cId="3590003047" sldId="362"/>
            <ac:spMk id="40" creationId="{DD5BF061-BCD8-65EB-9A6D-2D91BE035278}"/>
          </ac:spMkLst>
        </pc:spChg>
        <pc:spChg chg="del">
          <ac:chgData name="Paula Vázquez-Valero" userId="3a0e46d7-2099-40af-a155-aa45b68bfff3" providerId="ADAL" clId="{E839F64B-9E82-489C-87BD-14C14FBCEA67}" dt="2023-07-01T19:00:15.455" v="83" actId="478"/>
          <ac:spMkLst>
            <pc:docMk/>
            <pc:sldMk cId="3590003047" sldId="362"/>
            <ac:spMk id="41" creationId="{B8F1C6CC-8B75-4D12-AFE6-22E408F42D64}"/>
          </ac:spMkLst>
        </pc:spChg>
        <pc:spChg chg="del">
          <ac:chgData name="Paula Vázquez-Valero" userId="3a0e46d7-2099-40af-a155-aa45b68bfff3" providerId="ADAL" clId="{E839F64B-9E82-489C-87BD-14C14FBCEA67}" dt="2023-07-01T19:00:15.455" v="83" actId="478"/>
          <ac:spMkLst>
            <pc:docMk/>
            <pc:sldMk cId="3590003047" sldId="362"/>
            <ac:spMk id="42" creationId="{243CF880-2394-4A98-B89D-17E5E81140D5}"/>
          </ac:spMkLst>
        </pc:spChg>
        <pc:spChg chg="add mod">
          <ac:chgData name="Paula Vázquez-Valero" userId="3a0e46d7-2099-40af-a155-aa45b68bfff3" providerId="ADAL" clId="{E839F64B-9E82-489C-87BD-14C14FBCEA67}" dt="2023-07-01T19:01:20.383" v="115" actId="1076"/>
          <ac:spMkLst>
            <pc:docMk/>
            <pc:sldMk cId="3590003047" sldId="362"/>
            <ac:spMk id="43" creationId="{6B98DE5A-FEE3-E2A2-C694-58531CF469F6}"/>
          </ac:spMkLst>
        </pc:spChg>
        <pc:spChg chg="add del mod">
          <ac:chgData name="Paula Vázquez-Valero" userId="3a0e46d7-2099-40af-a155-aa45b68bfff3" providerId="ADAL" clId="{E839F64B-9E82-489C-87BD-14C14FBCEA67}" dt="2023-07-01T19:01:16.186" v="113" actId="478"/>
          <ac:spMkLst>
            <pc:docMk/>
            <pc:sldMk cId="3590003047" sldId="362"/>
            <ac:spMk id="44" creationId="{C5A04BD5-5EA4-0F6D-C99F-C8D787582A4C}"/>
          </ac:spMkLst>
        </pc:spChg>
        <pc:spChg chg="del">
          <ac:chgData name="Paula Vázquez-Valero" userId="3a0e46d7-2099-40af-a155-aa45b68bfff3" providerId="ADAL" clId="{E839F64B-9E82-489C-87BD-14C14FBCEA67}" dt="2023-07-01T19:00:15.455" v="83" actId="478"/>
          <ac:spMkLst>
            <pc:docMk/>
            <pc:sldMk cId="3590003047" sldId="362"/>
            <ac:spMk id="45" creationId="{1273181B-E9DD-45FA-880E-370934C6ABEE}"/>
          </ac:spMkLst>
        </pc:spChg>
        <pc:spChg chg="del">
          <ac:chgData name="Paula Vázquez-Valero" userId="3a0e46d7-2099-40af-a155-aa45b68bfff3" providerId="ADAL" clId="{E839F64B-9E82-489C-87BD-14C14FBCEA67}" dt="2023-07-01T19:00:15.455" v="83" actId="478"/>
          <ac:spMkLst>
            <pc:docMk/>
            <pc:sldMk cId="3590003047" sldId="362"/>
            <ac:spMk id="46" creationId="{AE30FE60-D0E2-453F-846C-DE76C6454AC8}"/>
          </ac:spMkLst>
        </pc:spChg>
        <pc:spChg chg="del">
          <ac:chgData name="Paula Vázquez-Valero" userId="3a0e46d7-2099-40af-a155-aa45b68bfff3" providerId="ADAL" clId="{E839F64B-9E82-489C-87BD-14C14FBCEA67}" dt="2023-07-01T19:00:15.455" v="83" actId="478"/>
          <ac:spMkLst>
            <pc:docMk/>
            <pc:sldMk cId="3590003047" sldId="362"/>
            <ac:spMk id="48" creationId="{228AB47E-AED8-4658-8967-575B8F6FB7B6}"/>
          </ac:spMkLst>
        </pc:spChg>
        <pc:spChg chg="del">
          <ac:chgData name="Paula Vázquez-Valero" userId="3a0e46d7-2099-40af-a155-aa45b68bfff3" providerId="ADAL" clId="{E839F64B-9E82-489C-87BD-14C14FBCEA67}" dt="2023-07-01T19:00:15.455" v="83" actId="478"/>
          <ac:spMkLst>
            <pc:docMk/>
            <pc:sldMk cId="3590003047" sldId="362"/>
            <ac:spMk id="53" creationId="{9A2C0F9B-6D18-41D7-9B49-B9F02D403EA1}"/>
          </ac:spMkLst>
        </pc:spChg>
        <pc:spChg chg="del">
          <ac:chgData name="Paula Vázquez-Valero" userId="3a0e46d7-2099-40af-a155-aa45b68bfff3" providerId="ADAL" clId="{E839F64B-9E82-489C-87BD-14C14FBCEA67}" dt="2023-07-01T19:00:15.455" v="83" actId="478"/>
          <ac:spMkLst>
            <pc:docMk/>
            <pc:sldMk cId="3590003047" sldId="362"/>
            <ac:spMk id="69" creationId="{9539BCE9-A648-4CBF-9780-748AE207D97B}"/>
          </ac:spMkLst>
        </pc:spChg>
        <pc:spChg chg="del">
          <ac:chgData name="Paula Vázquez-Valero" userId="3a0e46d7-2099-40af-a155-aa45b68bfff3" providerId="ADAL" clId="{E839F64B-9E82-489C-87BD-14C14FBCEA67}" dt="2023-07-01T19:00:15.455" v="83" actId="478"/>
          <ac:spMkLst>
            <pc:docMk/>
            <pc:sldMk cId="3590003047" sldId="362"/>
            <ac:spMk id="70" creationId="{4C825249-A732-42DA-BE0B-3F8345D17004}"/>
          </ac:spMkLst>
        </pc:spChg>
        <pc:spChg chg="del">
          <ac:chgData name="Paula Vázquez-Valero" userId="3a0e46d7-2099-40af-a155-aa45b68bfff3" providerId="ADAL" clId="{E839F64B-9E82-489C-87BD-14C14FBCEA67}" dt="2023-07-01T19:00:15.455" v="83" actId="478"/>
          <ac:spMkLst>
            <pc:docMk/>
            <pc:sldMk cId="3590003047" sldId="362"/>
            <ac:spMk id="71" creationId="{E0CDAEFA-99BB-489F-8EC8-771AC35D1DC2}"/>
          </ac:spMkLst>
        </pc:spChg>
        <pc:spChg chg="del">
          <ac:chgData name="Paula Vázquez-Valero" userId="3a0e46d7-2099-40af-a155-aa45b68bfff3" providerId="ADAL" clId="{E839F64B-9E82-489C-87BD-14C14FBCEA67}" dt="2023-07-01T19:00:15.455" v="83" actId="478"/>
          <ac:spMkLst>
            <pc:docMk/>
            <pc:sldMk cId="3590003047" sldId="362"/>
            <ac:spMk id="72" creationId="{1B242852-D453-4F93-9324-C94A94B0E88F}"/>
          </ac:spMkLst>
        </pc:spChg>
        <pc:spChg chg="del">
          <ac:chgData name="Paula Vázquez-Valero" userId="3a0e46d7-2099-40af-a155-aa45b68bfff3" providerId="ADAL" clId="{E839F64B-9E82-489C-87BD-14C14FBCEA67}" dt="2023-07-01T19:00:15.455" v="83" actId="478"/>
          <ac:spMkLst>
            <pc:docMk/>
            <pc:sldMk cId="3590003047" sldId="362"/>
            <ac:spMk id="73" creationId="{A00BEE21-DF6B-44CD-A4AB-7DA4B70BA04F}"/>
          </ac:spMkLst>
        </pc:spChg>
        <pc:spChg chg="del">
          <ac:chgData name="Paula Vázquez-Valero" userId="3a0e46d7-2099-40af-a155-aa45b68bfff3" providerId="ADAL" clId="{E839F64B-9E82-489C-87BD-14C14FBCEA67}" dt="2023-07-01T19:00:15.455" v="83" actId="478"/>
          <ac:spMkLst>
            <pc:docMk/>
            <pc:sldMk cId="3590003047" sldId="362"/>
            <ac:spMk id="74" creationId="{5BE7B33D-F527-4217-9C1B-E76DAD51AA35}"/>
          </ac:spMkLst>
        </pc:spChg>
        <pc:spChg chg="del">
          <ac:chgData name="Paula Vázquez-Valero" userId="3a0e46d7-2099-40af-a155-aa45b68bfff3" providerId="ADAL" clId="{E839F64B-9E82-489C-87BD-14C14FBCEA67}" dt="2023-07-01T19:00:15.455" v="83" actId="478"/>
          <ac:spMkLst>
            <pc:docMk/>
            <pc:sldMk cId="3590003047" sldId="362"/>
            <ac:spMk id="75" creationId="{AF435C48-581C-4ACC-9111-0B0F7D301D29}"/>
          </ac:spMkLst>
        </pc:spChg>
        <pc:spChg chg="del">
          <ac:chgData name="Paula Vázquez-Valero" userId="3a0e46d7-2099-40af-a155-aa45b68bfff3" providerId="ADAL" clId="{E839F64B-9E82-489C-87BD-14C14FBCEA67}" dt="2023-07-01T19:00:15.455" v="83" actId="478"/>
          <ac:spMkLst>
            <pc:docMk/>
            <pc:sldMk cId="3590003047" sldId="362"/>
            <ac:spMk id="76" creationId="{E86C1E0D-777A-431E-AE83-6DB54D93C833}"/>
          </ac:spMkLst>
        </pc:spChg>
        <pc:spChg chg="del">
          <ac:chgData name="Paula Vázquez-Valero" userId="3a0e46d7-2099-40af-a155-aa45b68bfff3" providerId="ADAL" clId="{E839F64B-9E82-489C-87BD-14C14FBCEA67}" dt="2023-07-01T19:00:15.455" v="83" actId="478"/>
          <ac:spMkLst>
            <pc:docMk/>
            <pc:sldMk cId="3590003047" sldId="362"/>
            <ac:spMk id="77" creationId="{411CCFCD-53E6-40F6-A094-91271E1F3127}"/>
          </ac:spMkLst>
        </pc:spChg>
        <pc:spChg chg="del">
          <ac:chgData name="Paula Vázquez-Valero" userId="3a0e46d7-2099-40af-a155-aa45b68bfff3" providerId="ADAL" clId="{E839F64B-9E82-489C-87BD-14C14FBCEA67}" dt="2023-07-01T19:00:15.455" v="83" actId="478"/>
          <ac:spMkLst>
            <pc:docMk/>
            <pc:sldMk cId="3590003047" sldId="362"/>
            <ac:spMk id="80" creationId="{27587B12-0FF5-4844-8813-A9C762AF32EA}"/>
          </ac:spMkLst>
        </pc:spChg>
        <pc:spChg chg="del">
          <ac:chgData name="Paula Vázquez-Valero" userId="3a0e46d7-2099-40af-a155-aa45b68bfff3" providerId="ADAL" clId="{E839F64B-9E82-489C-87BD-14C14FBCEA67}" dt="2023-07-01T19:00:15.455" v="83" actId="478"/>
          <ac:spMkLst>
            <pc:docMk/>
            <pc:sldMk cId="3590003047" sldId="362"/>
            <ac:spMk id="82" creationId="{0DC58C42-4D8F-49D8-B639-2AB58AFB4EE6}"/>
          </ac:spMkLst>
        </pc:spChg>
        <pc:spChg chg="del">
          <ac:chgData name="Paula Vázquez-Valero" userId="3a0e46d7-2099-40af-a155-aa45b68bfff3" providerId="ADAL" clId="{E839F64B-9E82-489C-87BD-14C14FBCEA67}" dt="2023-07-01T19:00:15.455" v="83" actId="478"/>
          <ac:spMkLst>
            <pc:docMk/>
            <pc:sldMk cId="3590003047" sldId="362"/>
            <ac:spMk id="85" creationId="{A7F24AD0-68EC-4773-93FE-71A4A50CEC08}"/>
          </ac:spMkLst>
        </pc:spChg>
        <pc:spChg chg="del">
          <ac:chgData name="Paula Vázquez-Valero" userId="3a0e46d7-2099-40af-a155-aa45b68bfff3" providerId="ADAL" clId="{E839F64B-9E82-489C-87BD-14C14FBCEA67}" dt="2023-07-01T19:00:19.645" v="84" actId="478"/>
          <ac:spMkLst>
            <pc:docMk/>
            <pc:sldMk cId="3590003047" sldId="362"/>
            <ac:spMk id="86" creationId="{18BFA586-8D98-45EB-A1A6-BB6F40DE6A34}"/>
          </ac:spMkLst>
        </pc:spChg>
        <pc:picChg chg="del">
          <ac:chgData name="Paula Vázquez-Valero" userId="3a0e46d7-2099-40af-a155-aa45b68bfff3" providerId="ADAL" clId="{E839F64B-9E82-489C-87BD-14C14FBCEA67}" dt="2023-07-01T19:35:32.407" v="140" actId="478"/>
          <ac:picMkLst>
            <pc:docMk/>
            <pc:sldMk cId="3590003047" sldId="362"/>
            <ac:picMk id="15" creationId="{FEEB73BC-D110-A4C2-571F-EA90B183ECFC}"/>
          </ac:picMkLst>
        </pc:picChg>
        <pc:picChg chg="add mod">
          <ac:chgData name="Paula Vázquez-Valero" userId="3a0e46d7-2099-40af-a155-aa45b68bfff3" providerId="ADAL" clId="{E839F64B-9E82-489C-87BD-14C14FBCEA67}" dt="2023-07-01T19:35:32.777" v="141"/>
          <ac:picMkLst>
            <pc:docMk/>
            <pc:sldMk cId="3590003047" sldId="362"/>
            <ac:picMk id="25" creationId="{1AF349B0-1C31-7B91-A0F7-DC2B171B18D1}"/>
          </ac:picMkLst>
        </pc:picChg>
      </pc:sldChg>
      <pc:sldChg chg="addSp delSp modSp mod delAnim modAnim">
        <pc:chgData name="Paula Vázquez-Valero" userId="3a0e46d7-2099-40af-a155-aa45b68bfff3" providerId="ADAL" clId="{E839F64B-9E82-489C-87BD-14C14FBCEA67}" dt="2023-07-01T18:53:33.507" v="45"/>
        <pc:sldMkLst>
          <pc:docMk/>
          <pc:sldMk cId="2011017954" sldId="375"/>
        </pc:sldMkLst>
        <pc:spChg chg="add mod">
          <ac:chgData name="Paula Vázquez-Valero" userId="3a0e46d7-2099-40af-a155-aa45b68bfff3" providerId="ADAL" clId="{E839F64B-9E82-489C-87BD-14C14FBCEA67}" dt="2023-07-01T18:51:33.277" v="26"/>
          <ac:spMkLst>
            <pc:docMk/>
            <pc:sldMk cId="2011017954" sldId="375"/>
            <ac:spMk id="4" creationId="{91D01D9A-BCD8-6B77-B4AD-D9666CEBD3A7}"/>
          </ac:spMkLst>
        </pc:spChg>
        <pc:spChg chg="del">
          <ac:chgData name="Paula Vázquez-Valero" userId="3a0e46d7-2099-40af-a155-aa45b68bfff3" providerId="ADAL" clId="{E839F64B-9E82-489C-87BD-14C14FBCEA67}" dt="2023-07-01T18:51:33.048" v="25" actId="478"/>
          <ac:spMkLst>
            <pc:docMk/>
            <pc:sldMk cId="2011017954" sldId="375"/>
            <ac:spMk id="16" creationId="{04F2C81D-FCBF-4529-919D-FD30931311F5}"/>
          </ac:spMkLst>
        </pc:spChg>
      </pc:sldChg>
      <pc:sldChg chg="addSp delSp modSp mod delAnim modAnim">
        <pc:chgData name="Paula Vázquez-Valero" userId="3a0e46d7-2099-40af-a155-aa45b68bfff3" providerId="ADAL" clId="{E839F64B-9E82-489C-87BD-14C14FBCEA67}" dt="2023-07-01T18:53:53.084" v="46"/>
        <pc:sldMkLst>
          <pc:docMk/>
          <pc:sldMk cId="3269360206" sldId="376"/>
        </pc:sldMkLst>
        <pc:spChg chg="add mod">
          <ac:chgData name="Paula Vázquez-Valero" userId="3a0e46d7-2099-40af-a155-aa45b68bfff3" providerId="ADAL" clId="{E839F64B-9E82-489C-87BD-14C14FBCEA67}" dt="2023-07-01T18:51:43.140" v="28"/>
          <ac:spMkLst>
            <pc:docMk/>
            <pc:sldMk cId="3269360206" sldId="376"/>
            <ac:spMk id="2" creationId="{EDB83DA2-7EC1-661F-34AE-D3C8055B5EBB}"/>
          </ac:spMkLst>
        </pc:spChg>
        <pc:spChg chg="del">
          <ac:chgData name="Paula Vázquez-Valero" userId="3a0e46d7-2099-40af-a155-aa45b68bfff3" providerId="ADAL" clId="{E839F64B-9E82-489C-87BD-14C14FBCEA67}" dt="2023-07-01T18:51:42.927" v="27" actId="478"/>
          <ac:spMkLst>
            <pc:docMk/>
            <pc:sldMk cId="3269360206" sldId="376"/>
            <ac:spMk id="16" creationId="{04F2C81D-FCBF-4529-919D-FD30931311F5}"/>
          </ac:spMkLst>
        </pc:spChg>
      </pc:sldChg>
      <pc:sldChg chg="addSp delSp modSp mod delAnim modAnim">
        <pc:chgData name="Paula Vázquez-Valero" userId="3a0e46d7-2099-40af-a155-aa45b68bfff3" providerId="ADAL" clId="{E839F64B-9E82-489C-87BD-14C14FBCEA67}" dt="2023-07-01T18:55:26.385" v="82" actId="20577"/>
        <pc:sldMkLst>
          <pc:docMk/>
          <pc:sldMk cId="2427758751" sldId="377"/>
        </pc:sldMkLst>
        <pc:spChg chg="add mod">
          <ac:chgData name="Paula Vázquez-Valero" userId="3a0e46d7-2099-40af-a155-aa45b68bfff3" providerId="ADAL" clId="{E839F64B-9E82-489C-87BD-14C14FBCEA67}" dt="2023-07-01T18:55:26.385" v="82" actId="20577"/>
          <ac:spMkLst>
            <pc:docMk/>
            <pc:sldMk cId="2427758751" sldId="377"/>
            <ac:spMk id="4" creationId="{557433E8-C08E-087B-658C-3F77202294F7}"/>
          </ac:spMkLst>
        </pc:spChg>
        <pc:spChg chg="del">
          <ac:chgData name="Paula Vázquez-Valero" userId="3a0e46d7-2099-40af-a155-aa45b68bfff3" providerId="ADAL" clId="{E839F64B-9E82-489C-87BD-14C14FBCEA67}" dt="2023-07-01T18:51:49.682" v="29" actId="478"/>
          <ac:spMkLst>
            <pc:docMk/>
            <pc:sldMk cId="2427758751" sldId="377"/>
            <ac:spMk id="16" creationId="{04F2C81D-FCBF-4529-919D-FD30931311F5}"/>
          </ac:spMkLst>
        </pc:spChg>
        <pc:spChg chg="ord">
          <ac:chgData name="Paula Vázquez-Valero" userId="3a0e46d7-2099-40af-a155-aa45b68bfff3" providerId="ADAL" clId="{E839F64B-9E82-489C-87BD-14C14FBCEA67}" dt="2023-07-01T18:51:53.274" v="31" actId="166"/>
          <ac:spMkLst>
            <pc:docMk/>
            <pc:sldMk cId="2427758751" sldId="377"/>
            <ac:spMk id="24" creationId="{44EE9261-6F66-4CEA-9B86-F17B377F87A5}"/>
          </ac:spMkLst>
        </pc:spChg>
        <pc:spChg chg="mod">
          <ac:chgData name="Paula Vázquez-Valero" userId="3a0e46d7-2099-40af-a155-aa45b68bfff3" providerId="ADAL" clId="{E839F64B-9E82-489C-87BD-14C14FBCEA67}" dt="2023-07-01T18:55:21.956" v="69" actId="20577"/>
          <ac:spMkLst>
            <pc:docMk/>
            <pc:sldMk cId="2427758751" sldId="377"/>
            <ac:spMk id="29" creationId="{5DB3F7A9-E1AB-42B6-9F95-72A67EAB7419}"/>
          </ac:spMkLst>
        </pc:spChg>
      </pc:sldChg>
      <pc:sldChg chg="addSp delSp modSp mod delAnim modAnim">
        <pc:chgData name="Paula Vázquez-Valero" userId="3a0e46d7-2099-40af-a155-aa45b68bfff3" providerId="ADAL" clId="{E839F64B-9E82-489C-87BD-14C14FBCEA67}" dt="2023-07-01T18:55:11.706" v="63" actId="166"/>
        <pc:sldMkLst>
          <pc:docMk/>
          <pc:sldMk cId="3276372818" sldId="378"/>
        </pc:sldMkLst>
        <pc:spChg chg="add del mod">
          <ac:chgData name="Paula Vázquez-Valero" userId="3a0e46d7-2099-40af-a155-aa45b68bfff3" providerId="ADAL" clId="{E839F64B-9E82-489C-87BD-14C14FBCEA67}" dt="2023-07-01T18:52:51.579" v="37" actId="478"/>
          <ac:spMkLst>
            <pc:docMk/>
            <pc:sldMk cId="3276372818" sldId="378"/>
            <ac:spMk id="4" creationId="{E9018945-F11A-D4AA-BBC2-9DC9463E4B51}"/>
          </ac:spMkLst>
        </pc:spChg>
        <pc:spChg chg="add mod">
          <ac:chgData name="Paula Vázquez-Valero" userId="3a0e46d7-2099-40af-a155-aa45b68bfff3" providerId="ADAL" clId="{E839F64B-9E82-489C-87BD-14C14FBCEA67}" dt="2023-07-01T18:55:06.577" v="62" actId="20577"/>
          <ac:spMkLst>
            <pc:docMk/>
            <pc:sldMk cId="3276372818" sldId="378"/>
            <ac:spMk id="5" creationId="{6AF9C59E-1388-F5AD-0A94-5533CAE529C7}"/>
          </ac:spMkLst>
        </pc:spChg>
        <pc:spChg chg="del">
          <ac:chgData name="Paula Vázquez-Valero" userId="3a0e46d7-2099-40af-a155-aa45b68bfff3" providerId="ADAL" clId="{E839F64B-9E82-489C-87BD-14C14FBCEA67}" dt="2023-07-01T18:52:02.582" v="32" actId="478"/>
          <ac:spMkLst>
            <pc:docMk/>
            <pc:sldMk cId="3276372818" sldId="378"/>
            <ac:spMk id="16" creationId="{04F2C81D-FCBF-4529-919D-FD30931311F5}"/>
          </ac:spMkLst>
        </pc:spChg>
        <pc:spChg chg="ord">
          <ac:chgData name="Paula Vázquez-Valero" userId="3a0e46d7-2099-40af-a155-aa45b68bfff3" providerId="ADAL" clId="{E839F64B-9E82-489C-87BD-14C14FBCEA67}" dt="2023-07-01T18:55:11.706" v="63" actId="166"/>
          <ac:spMkLst>
            <pc:docMk/>
            <pc:sldMk cId="3276372818" sldId="378"/>
            <ac:spMk id="24" creationId="{44EE9261-6F66-4CEA-9B86-F17B377F87A5}"/>
          </ac:spMkLst>
        </pc:spChg>
      </pc:sldChg>
      <pc:sldChg chg="modSp">
        <pc:chgData name="Paula Vázquez-Valero" userId="3a0e46d7-2099-40af-a155-aa45b68bfff3" providerId="ADAL" clId="{E839F64B-9E82-489C-87BD-14C14FBCEA67}" dt="2023-07-01T18:25:46.763" v="10"/>
        <pc:sldMkLst>
          <pc:docMk/>
          <pc:sldMk cId="2441993962" sldId="379"/>
        </pc:sldMkLst>
        <pc:spChg chg="mod">
          <ac:chgData name="Paula Vázquez-Valero" userId="3a0e46d7-2099-40af-a155-aa45b68bfff3" providerId="ADAL" clId="{E839F64B-9E82-489C-87BD-14C14FBCEA67}" dt="2023-07-01T18:25:46.763" v="10"/>
          <ac:spMkLst>
            <pc:docMk/>
            <pc:sldMk cId="2441993962" sldId="379"/>
            <ac:spMk id="24" creationId="{44EE9261-6F66-4CEA-9B86-F17B377F87A5}"/>
          </ac:spMkLst>
        </pc:spChg>
      </pc:sldChg>
      <pc:sldChg chg="addSp delSp modSp mod delAnim modAnim">
        <pc:chgData name="Paula Vázquez-Valero" userId="3a0e46d7-2099-40af-a155-aa45b68bfff3" providerId="ADAL" clId="{E839F64B-9E82-489C-87BD-14C14FBCEA67}" dt="2023-07-01T18:52:55.960" v="39"/>
        <pc:sldMkLst>
          <pc:docMk/>
          <pc:sldMk cId="2792244541" sldId="380"/>
        </pc:sldMkLst>
        <pc:spChg chg="add mod">
          <ac:chgData name="Paula Vázquez-Valero" userId="3a0e46d7-2099-40af-a155-aa45b68bfff3" providerId="ADAL" clId="{E839F64B-9E82-489C-87BD-14C14FBCEA67}" dt="2023-07-01T18:52:55.960" v="39"/>
          <ac:spMkLst>
            <pc:docMk/>
            <pc:sldMk cId="2792244541" sldId="380"/>
            <ac:spMk id="4" creationId="{47584074-954C-0889-EDF4-FFE3AAFECAA0}"/>
          </ac:spMkLst>
        </pc:spChg>
        <pc:spChg chg="del">
          <ac:chgData name="Paula Vázquez-Valero" userId="3a0e46d7-2099-40af-a155-aa45b68bfff3" providerId="ADAL" clId="{E839F64B-9E82-489C-87BD-14C14FBCEA67}" dt="2023-07-01T18:52:55.742" v="38" actId="478"/>
          <ac:spMkLst>
            <pc:docMk/>
            <pc:sldMk cId="2792244541" sldId="380"/>
            <ac:spMk id="16" creationId="{04F2C81D-FCBF-4529-919D-FD30931311F5}"/>
          </ac:spMkLst>
        </pc:spChg>
      </pc:sldChg>
      <pc:sldChg chg="addSp delSp modSp mod delAnim modAnim">
        <pc:chgData name="Paula Vázquez-Valero" userId="3a0e46d7-2099-40af-a155-aa45b68bfff3" providerId="ADAL" clId="{E839F64B-9E82-489C-87BD-14C14FBCEA67}" dt="2023-07-01T18:53:08.071" v="41"/>
        <pc:sldMkLst>
          <pc:docMk/>
          <pc:sldMk cId="3353386660" sldId="381"/>
        </pc:sldMkLst>
        <pc:spChg chg="add mod">
          <ac:chgData name="Paula Vázquez-Valero" userId="3a0e46d7-2099-40af-a155-aa45b68bfff3" providerId="ADAL" clId="{E839F64B-9E82-489C-87BD-14C14FBCEA67}" dt="2023-07-01T18:53:08.071" v="41"/>
          <ac:spMkLst>
            <pc:docMk/>
            <pc:sldMk cId="3353386660" sldId="381"/>
            <ac:spMk id="4" creationId="{C4E13C95-F6A2-D8C0-7000-4272401C00AE}"/>
          </ac:spMkLst>
        </pc:spChg>
        <pc:spChg chg="del">
          <ac:chgData name="Paula Vázquez-Valero" userId="3a0e46d7-2099-40af-a155-aa45b68bfff3" providerId="ADAL" clId="{E839F64B-9E82-489C-87BD-14C14FBCEA67}" dt="2023-07-01T18:53:07.860" v="40" actId="478"/>
          <ac:spMkLst>
            <pc:docMk/>
            <pc:sldMk cId="3353386660" sldId="381"/>
            <ac:spMk id="16" creationId="{04F2C81D-FCBF-4529-919D-FD30931311F5}"/>
          </ac:spMkLst>
        </pc:spChg>
      </pc:sldChg>
      <pc:sldChg chg="addSp delSp modSp mod delAnim modAnim">
        <pc:chgData name="Paula Vázquez-Valero" userId="3a0e46d7-2099-40af-a155-aa45b68bfff3" providerId="ADAL" clId="{E839F64B-9E82-489C-87BD-14C14FBCEA67}" dt="2023-07-01T18:53:14.964" v="43"/>
        <pc:sldMkLst>
          <pc:docMk/>
          <pc:sldMk cId="2796534948" sldId="382"/>
        </pc:sldMkLst>
        <pc:spChg chg="add mod">
          <ac:chgData name="Paula Vázquez-Valero" userId="3a0e46d7-2099-40af-a155-aa45b68bfff3" providerId="ADAL" clId="{E839F64B-9E82-489C-87BD-14C14FBCEA67}" dt="2023-07-01T18:53:14.964" v="43"/>
          <ac:spMkLst>
            <pc:docMk/>
            <pc:sldMk cId="2796534948" sldId="382"/>
            <ac:spMk id="4" creationId="{0E677805-36F3-DAD8-5067-3D11C2F9EB00}"/>
          </ac:spMkLst>
        </pc:spChg>
        <pc:spChg chg="del">
          <ac:chgData name="Paula Vázquez-Valero" userId="3a0e46d7-2099-40af-a155-aa45b68bfff3" providerId="ADAL" clId="{E839F64B-9E82-489C-87BD-14C14FBCEA67}" dt="2023-07-01T18:53:14.719" v="42" actId="478"/>
          <ac:spMkLst>
            <pc:docMk/>
            <pc:sldMk cId="2796534948" sldId="382"/>
            <ac:spMk id="16" creationId="{04F2C81D-FCBF-4529-919D-FD30931311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Artwork by Steve Clarke. Pronoun pictures from NCELP (www.ncelp.org). All additional pictures selected from </a:t>
            </a:r>
            <a:r>
              <a:rPr lang="en-GB" sz="1800" dirty="0" err="1"/>
              <a:t>Pixabay</a:t>
            </a:r>
            <a:r>
              <a:rPr lang="en-GB" sz="1800" dirty="0"/>
              <a:t> and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dirty="0" err="1">
                <a:solidFill>
                  <a:srgbClr val="002060"/>
                </a:solidFill>
                <a:effectLst/>
                <a:latin typeface="docs-Century Gothic"/>
              </a:rPr>
              <a:t>Vocabulary</a:t>
            </a:r>
            <a:r>
              <a:rPr lang="es-ES" sz="1800" b="1" i="0" dirty="0">
                <a:solidFill>
                  <a:srgbClr val="002060"/>
                </a:solidFill>
                <a:effectLst/>
                <a:latin typeface="docs-Century Gothic"/>
              </a:rPr>
              <a:t>: ser </a:t>
            </a:r>
            <a:r>
              <a:rPr lang="es-ES" sz="1800" b="0" i="0" dirty="0">
                <a:solidFill>
                  <a:srgbClr val="002060"/>
                </a:solidFill>
                <a:effectLst/>
                <a:latin typeface="docs-Century Gothic"/>
              </a:rPr>
              <a:t>[7] </a:t>
            </a:r>
            <a:r>
              <a:rPr lang="es-ES" sz="1800" b="1" i="0" dirty="0">
                <a:solidFill>
                  <a:srgbClr val="002060"/>
                </a:solidFill>
                <a:effectLst/>
                <a:latin typeface="docs-Century Gothic"/>
              </a:rPr>
              <a:t>soy </a:t>
            </a:r>
            <a:r>
              <a:rPr lang="es-ES" sz="1800" b="0" i="0" dirty="0">
                <a:solidFill>
                  <a:srgbClr val="002060"/>
                </a:solidFill>
                <a:effectLst/>
                <a:latin typeface="docs-Century Gothic"/>
              </a:rPr>
              <a:t>[7]</a:t>
            </a:r>
            <a:r>
              <a:rPr lang="es-ES" sz="1800" b="1" i="0" dirty="0">
                <a:solidFill>
                  <a:srgbClr val="002060"/>
                </a:solidFill>
                <a:effectLst/>
                <a:latin typeface="docs-Century Gothic"/>
              </a:rPr>
              <a:t> es </a:t>
            </a:r>
            <a:r>
              <a:rPr lang="es-ES" sz="1800" b="0" i="0" dirty="0">
                <a:solidFill>
                  <a:srgbClr val="002060"/>
                </a:solidFill>
                <a:effectLst/>
                <a:latin typeface="docs-Century Gothic"/>
              </a:rPr>
              <a:t>[7] </a:t>
            </a:r>
            <a:r>
              <a:rPr lang="es-ES" sz="1800" b="1" i="0" dirty="0">
                <a:solidFill>
                  <a:srgbClr val="002060"/>
                </a:solidFill>
                <a:effectLst/>
                <a:latin typeface="docs-Century Gothic"/>
              </a:rPr>
              <a:t>siempre </a:t>
            </a:r>
            <a:r>
              <a:rPr lang="es-ES" sz="1800" b="0" i="0" dirty="0">
                <a:solidFill>
                  <a:srgbClr val="002060"/>
                </a:solidFill>
                <a:effectLst/>
                <a:latin typeface="docs-Century Gothic"/>
              </a:rPr>
              <a:t>[96]</a:t>
            </a:r>
            <a:r>
              <a:rPr lang="es-ES" sz="1800" b="1" i="0" dirty="0">
                <a:solidFill>
                  <a:srgbClr val="002060"/>
                </a:solidFill>
                <a:effectLst/>
                <a:latin typeface="docs-Century Gothic"/>
              </a:rPr>
              <a:t> normalmente </a:t>
            </a:r>
            <a:r>
              <a:rPr lang="es-ES" sz="1800" b="0" i="0" dirty="0">
                <a:solidFill>
                  <a:srgbClr val="002060"/>
                </a:solidFill>
                <a:effectLst/>
                <a:latin typeface="docs-Century Gothic"/>
              </a:rPr>
              <a:t>[1696] </a:t>
            </a:r>
            <a:br>
              <a:rPr lang="es-ES" sz="1800" b="0" i="0" dirty="0">
                <a:solidFill>
                  <a:srgbClr val="002060"/>
                </a:solidFill>
                <a:effectLst/>
                <a:latin typeface="docs-Century Gothic"/>
              </a:rPr>
            </a:br>
            <a:r>
              <a:rPr lang="es-ES" sz="1800" b="1" i="0" dirty="0" err="1">
                <a:solidFill>
                  <a:srgbClr val="002060"/>
                </a:solidFill>
                <a:effectLst/>
                <a:latin typeface="docs-Century Gothic"/>
              </a:rPr>
              <a:t>Revisit</a:t>
            </a:r>
            <a:r>
              <a:rPr lang="es-ES" sz="1800" b="0" i="0" dirty="0">
                <a:solidFill>
                  <a:srgbClr val="002060"/>
                </a:solidFill>
                <a:effectLst/>
                <a:latin typeface="docs-Century Gothic"/>
              </a:rPr>
              <a:t>: cansado [1818] contento [1949] nervioso [1521] serio [856] tranquilo [1073] ahora [81] ¿cómo? [151] </a:t>
            </a:r>
            <a:endParaRPr lang="en-CA" sz="8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br>
              <a:rPr lang="en-GB" sz="1800" dirty="0">
                <a:latin typeface="+mn-lt"/>
                <a:ea typeface="Calibri"/>
                <a:cs typeface="Calibri"/>
                <a:sym typeface="Calibri"/>
              </a:rPr>
            </a:br>
            <a:r>
              <a:rPr lang="en-GB" sz="1800" dirty="0">
                <a:latin typeface="+mn-lt"/>
                <a:ea typeface="Calibri"/>
                <a:cs typeface="Calibri"/>
                <a:sym typeface="Calibri"/>
              </a:rPr>
              <a:t>Source: Davies, M. and Davies, K. (2018)</a:t>
            </a:r>
            <a:r>
              <a:rPr lang="en-GB" sz="1800" i="1" dirty="0">
                <a:latin typeface="+mn-lt"/>
                <a:ea typeface="Calibri"/>
                <a:cs typeface="Calibri"/>
                <a:sym typeface="Calibri"/>
              </a:rPr>
              <a:t>. A frequency dictionary of Spanish: Core vocabulary for learners </a:t>
            </a:r>
            <a:r>
              <a:rPr lang="en-GB" sz="1800" dirty="0">
                <a:latin typeface="+mn-lt"/>
                <a:ea typeface="Calibri"/>
                <a:cs typeface="Calibri"/>
                <a:sym typeface="Calibri"/>
              </a:rPr>
              <a:t>(2nd ed.). Routledge: London</a:t>
            </a:r>
            <a:endParaRPr lang="en-GB"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800" dirty="0"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800" dirty="0"/>
              <a:t>The frequency rankings for words that occur in this PowerPoint which have been</a:t>
            </a:r>
            <a:r>
              <a:rPr lang="en-GB" sz="1800" i="1" dirty="0"/>
              <a:t> previously</a:t>
            </a:r>
            <a:r>
              <a:rPr lang="en-GB" sz="1800" dirty="0"/>
              <a:t> introduced in these resources are given in the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For any </a:t>
            </a:r>
            <a:r>
              <a:rPr lang="en-GB" sz="1800" i="1" dirty="0"/>
              <a:t>other </a:t>
            </a:r>
            <a:r>
              <a:rPr lang="en-GB" sz="18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[6/8]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468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[7/8]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559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[8/8]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293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/>
              <a:t>Time: 5 minutes</a:t>
            </a:r>
          </a:p>
          <a:p>
            <a:r>
              <a:rPr lang="en-GB" b="1" baseline="0" dirty="0"/>
              <a:t>Aim: </a:t>
            </a:r>
            <a:r>
              <a:rPr lang="en-GB" b="0" baseline="0" dirty="0"/>
              <a:t>to practise aural comprehension of masculine and feminine adjectives.</a:t>
            </a:r>
          </a:p>
          <a:p>
            <a:endParaRPr lang="en-GB" b="0" baseline="0" dirty="0"/>
          </a:p>
          <a:p>
            <a:pPr>
              <a:buAutoNum type="arabicPeriod"/>
            </a:pPr>
            <a:r>
              <a:rPr lang="en-GB" baseline="0" dirty="0"/>
              <a:t>Pupil B turns away from the board. S/he needs something to write on.</a:t>
            </a:r>
          </a:p>
          <a:p>
            <a:pPr>
              <a:buAutoNum type="arabicPeriod"/>
            </a:pPr>
            <a:r>
              <a:rPr lang="en-GB" baseline="0" dirty="0"/>
              <a:t>Click for Pupil A’s six sentences to appear.  Pupil A reads each sentence to his/her partner.</a:t>
            </a:r>
          </a:p>
          <a:p>
            <a:r>
              <a:rPr lang="en-GB" dirty="0"/>
              <a:t>3.Pupil B listens and writes M (male), F (female), M/F (male/female) if it could be either.</a:t>
            </a:r>
            <a:br>
              <a:rPr lang="en-GB" dirty="0"/>
            </a:br>
            <a:r>
              <a:rPr lang="en-GB" dirty="0"/>
              <a:t>4. Pupils swap roles and repeat the task with the 2</a:t>
            </a:r>
            <a:r>
              <a:rPr lang="en-GB" baseline="30000" dirty="0"/>
              <a:t>nd</a:t>
            </a:r>
            <a:r>
              <a:rPr lang="en-GB" dirty="0"/>
              <a:t> set of prompts.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072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for this week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Pupils need to write the Spanish for as many words as possible, aiming to get at least 15 points (but more if possible).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Spanish answers.</a:t>
            </a: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72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and spoken pronunciation of vocabulary for this week and the revisited week.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Click for English prompt. Pupils need to locate the correct Spanish word and pronounce it, chorally.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target word to be highlighted.</a:t>
            </a:r>
            <a:br>
              <a:rPr lang="en-GB" dirty="0"/>
            </a:br>
            <a:r>
              <a:rPr lang="en-GB" dirty="0"/>
              <a:t>3. Repeat for all 12 items.</a:t>
            </a:r>
            <a:br>
              <a:rPr lang="en-GB" dirty="0"/>
            </a:br>
            <a:br>
              <a:rPr lang="en-GB" dirty="0"/>
            </a:b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28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 (two slides)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draw attention to pronouns in English and Spanish and the multiple meanings of ‘es’ (is, he is, she is, it is).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present the information.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Ensure pupils’ understanding of the key term ‘pronoun’.</a:t>
            </a:r>
            <a:endParaRPr dirty="0"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Pupils write 1 – 5 and the English translation of </a:t>
            </a:r>
            <a:r>
              <a:rPr lang="en-GB" b="0" i="1" dirty="0"/>
              <a:t>es</a:t>
            </a:r>
            <a:r>
              <a:rPr lang="en-GB" b="0" dirty="0"/>
              <a:t> as best fits each sentence.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trigger answers.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Pupils have already practised a similar task with </a:t>
            </a:r>
            <a:r>
              <a:rPr lang="en-GB" dirty="0" err="1"/>
              <a:t>está</a:t>
            </a:r>
            <a:r>
              <a:rPr lang="en-GB" dirty="0"/>
              <a:t> sentences.  This time they are asked to translate the full sentences to practise additional vocabulary, too.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89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/>
              <a:t>Time: 6-8 minutes (8 slides)</a:t>
            </a:r>
            <a:br>
              <a:rPr lang="en-GB" b="1" baseline="0" dirty="0"/>
            </a:br>
            <a:endParaRPr lang="en-GB" b="1" baseline="0" dirty="0"/>
          </a:p>
          <a:p>
            <a:r>
              <a:rPr lang="en-GB" b="1" baseline="0" dirty="0"/>
              <a:t>Aim: </a:t>
            </a:r>
            <a:r>
              <a:rPr lang="en-GB" b="0" baseline="0" dirty="0"/>
              <a:t>to practise oral sentence building, deciding between the target features of soy | es and masculine | feminine adjective forms.</a:t>
            </a:r>
            <a:br>
              <a:rPr lang="en-GB" b="0" baseline="0" dirty="0"/>
            </a:br>
            <a:br>
              <a:rPr lang="en-GB" b="0" baseline="0" dirty="0"/>
            </a:br>
            <a:r>
              <a:rPr lang="en-GB" b="1" baseline="0" dirty="0"/>
              <a:t>Procedure</a:t>
            </a:r>
            <a:r>
              <a:rPr lang="en-GB" b="0" baseline="0" dirty="0"/>
              <a:t>:</a:t>
            </a:r>
          </a:p>
          <a:p>
            <a:r>
              <a:rPr lang="en-GB" dirty="0"/>
              <a:t>1. Click for English sentence and Spanish prompt words.</a:t>
            </a:r>
            <a:br>
              <a:rPr lang="en-GB" dirty="0"/>
            </a:br>
            <a:r>
              <a:rPr lang="en-GB" dirty="0"/>
              <a:t>2. Click </a:t>
            </a:r>
            <a:r>
              <a:rPr lang="en-GB" dirty="0" err="1"/>
              <a:t>inicio</a:t>
            </a:r>
            <a:r>
              <a:rPr lang="en-GB" dirty="0"/>
              <a:t> to start the timer.</a:t>
            </a:r>
          </a:p>
          <a:p>
            <a:r>
              <a:rPr lang="en-GB" dirty="0"/>
              <a:t>3. Pupils select from the words given to create and say the sentence out loud before the time elapses.</a:t>
            </a:r>
            <a:br>
              <a:rPr lang="en-GB" dirty="0"/>
            </a:br>
            <a:r>
              <a:rPr lang="en-GB" dirty="0"/>
              <a:t>4. Click for the Spanish sentence to appear.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479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[2/8]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9701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[3/8]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188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[4/8]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2134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[5/8]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421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28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92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471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00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22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50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8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03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52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3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75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328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audio" Target="../media/audio2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2.wav"/><Relationship Id="rId13" Type="http://schemas.openxmlformats.org/officeDocument/2006/relationships/audio" Target="../media/audio27.wav"/><Relationship Id="rId18" Type="http://schemas.openxmlformats.org/officeDocument/2006/relationships/audio" Target="../media/audio31.wav"/><Relationship Id="rId26" Type="http://schemas.openxmlformats.org/officeDocument/2006/relationships/image" Target="../media/image18.png"/><Relationship Id="rId3" Type="http://schemas.openxmlformats.org/officeDocument/2006/relationships/audio" Target="../media/audio7.wav"/><Relationship Id="rId21" Type="http://schemas.openxmlformats.org/officeDocument/2006/relationships/audio" Target="../media/audio33.wav"/><Relationship Id="rId7" Type="http://schemas.openxmlformats.org/officeDocument/2006/relationships/audio" Target="../media/audio10.wav"/><Relationship Id="rId12" Type="http://schemas.openxmlformats.org/officeDocument/2006/relationships/audio" Target="../media/audio26.wav"/><Relationship Id="rId17" Type="http://schemas.openxmlformats.org/officeDocument/2006/relationships/audio" Target="../media/audio30.wav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6" Type="http://schemas.openxmlformats.org/officeDocument/2006/relationships/audio" Target="../media/audio29.wav"/><Relationship Id="rId20" Type="http://schemas.openxmlformats.org/officeDocument/2006/relationships/audio" Target="../media/audio6.wav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audio" Target="../media/audio3.wav"/><Relationship Id="rId11" Type="http://schemas.openxmlformats.org/officeDocument/2006/relationships/audio" Target="../media/audio25.wav"/><Relationship Id="rId24" Type="http://schemas.openxmlformats.org/officeDocument/2006/relationships/image" Target="../media/image16.png"/><Relationship Id="rId5" Type="http://schemas.openxmlformats.org/officeDocument/2006/relationships/audio" Target="../media/audio5.wav"/><Relationship Id="rId15" Type="http://schemas.openxmlformats.org/officeDocument/2006/relationships/audio" Target="../media/audio9.wav"/><Relationship Id="rId23" Type="http://schemas.openxmlformats.org/officeDocument/2006/relationships/audio" Target="../media/audio35.wav"/><Relationship Id="rId28" Type="http://schemas.openxmlformats.org/officeDocument/2006/relationships/image" Target="../media/image2.png"/><Relationship Id="rId10" Type="http://schemas.openxmlformats.org/officeDocument/2006/relationships/audio" Target="../media/audio24.wav"/><Relationship Id="rId19" Type="http://schemas.openxmlformats.org/officeDocument/2006/relationships/audio" Target="../media/audio32.wav"/><Relationship Id="rId31" Type="http://schemas.openxmlformats.org/officeDocument/2006/relationships/audio" Target="../media/audio36.wav"/><Relationship Id="rId4" Type="http://schemas.openxmlformats.org/officeDocument/2006/relationships/audio" Target="../media/audio4.wav"/><Relationship Id="rId9" Type="http://schemas.openxmlformats.org/officeDocument/2006/relationships/audio" Target="../media/audio23.wav"/><Relationship Id="rId14" Type="http://schemas.openxmlformats.org/officeDocument/2006/relationships/audio" Target="../media/audio28.wav"/><Relationship Id="rId22" Type="http://schemas.openxmlformats.org/officeDocument/2006/relationships/audio" Target="../media/audio34.wav"/><Relationship Id="rId27" Type="http://schemas.openxmlformats.org/officeDocument/2006/relationships/image" Target="../media/image8.png"/><Relationship Id="rId30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5" Type="http://schemas.openxmlformats.org/officeDocument/2006/relationships/image" Target="../media/image8.png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audio" Target="../media/audio1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audio" Target="../media/audio13.wav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rojo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C6876-DDF0-4199-BBA3-5430CC14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91" y="304800"/>
            <a:ext cx="396240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1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en-GB" dirty="0"/>
          </a:p>
        </p:txBody>
      </p:sp>
      <p:pic>
        <p:nvPicPr>
          <p:cNvPr id="3" name="Picture 22" descr="Free Bubble Speech vector and picture">
            <a:extLst>
              <a:ext uri="{FF2B5EF4-FFF2-40B4-BE49-F238E27FC236}">
                <a16:creationId xmlns:a16="http://schemas.microsoft.com/office/drawing/2014/main" id="{F4AF14AF-9C90-6D7D-FF42-231E72ED4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09" y="2276017"/>
            <a:ext cx="2833895" cy="158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EDB0AA-B140-D5EB-E183-10DCAC43D672}"/>
              </a:ext>
            </a:extLst>
          </p:cNvPr>
          <p:cNvSpPr txBox="1"/>
          <p:nvPr/>
        </p:nvSpPr>
        <p:spPr>
          <a:xfrm>
            <a:off x="1575977" y="2678843"/>
            <a:ext cx="3288108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 cmpd="sng">
                  <a:solidFill>
                    <a:srgbClr val="7030A0"/>
                  </a:solidFill>
                  <a:prstDash val="solid"/>
                </a:ln>
                <a:solidFill>
                  <a:srgbClr val="E392FE"/>
                </a:solidFill>
                <a:effectLst>
                  <a:glow rad="101600">
                    <a:srgbClr val="E392FE">
                      <a:alpha val="60000"/>
                    </a:srgbClr>
                  </a:glo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¿Cómo es?</a:t>
            </a:r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E44FF7DD-E4CD-7DEB-3419-A3D181BF4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421" y="3673562"/>
            <a:ext cx="1417712" cy="918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64947F-CB4C-2E1D-833C-0D6C3BC9EE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69" y="3134526"/>
            <a:ext cx="1832007" cy="1374767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DB65CF50-2AD7-2F4A-4CAA-55ED8E8B24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5019" y="3525659"/>
            <a:ext cx="1099542" cy="1047790"/>
          </a:xfrm>
          <a:prstGeom prst="rect">
            <a:avLst/>
          </a:prstGeom>
        </p:spPr>
      </p:pic>
      <p:pic>
        <p:nvPicPr>
          <p:cNvPr id="8" name="Picture 7" descr="A picture containing circle&#10;&#10;Description automatically generated">
            <a:extLst>
              <a:ext uri="{FF2B5EF4-FFF2-40B4-BE49-F238E27FC236}">
                <a16:creationId xmlns:a16="http://schemas.microsoft.com/office/drawing/2014/main" id="{F8412522-07FD-BB01-DA28-27E79B983C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148" y="3819672"/>
            <a:ext cx="1598247" cy="1027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700970-272A-9777-2E2B-31FAA539F7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2968" y="4524610"/>
            <a:ext cx="1043319" cy="11318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83793A-9A4B-450E-A1BC-A259CA9CF26E}"/>
              </a:ext>
            </a:extLst>
          </p:cNvPr>
          <p:cNvSpPr/>
          <p:nvPr/>
        </p:nvSpPr>
        <p:spPr>
          <a:xfrm>
            <a:off x="1578349" y="5789785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B3F7A9-E1AB-42B6-9F95-72A67EAB7419}"/>
              </a:ext>
            </a:extLst>
          </p:cNvPr>
          <p:cNvSpPr txBox="1"/>
          <p:nvPr/>
        </p:nvSpPr>
        <p:spPr>
          <a:xfrm>
            <a:off x="191720" y="1721941"/>
            <a:ext cx="6090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Normally he is curious.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F4C301-C515-4EE2-8EA8-AFE9A23D3BD2}"/>
              </a:ext>
            </a:extLst>
          </p:cNvPr>
          <p:cNvSpPr/>
          <p:nvPr/>
        </p:nvSpPr>
        <p:spPr>
          <a:xfrm>
            <a:off x="3111918" y="5767541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curioso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99F60-D800-48B7-B084-EA7431CE0606}"/>
              </a:ext>
            </a:extLst>
          </p:cNvPr>
          <p:cNvSpPr/>
          <p:nvPr/>
        </p:nvSpPr>
        <p:spPr>
          <a:xfrm>
            <a:off x="5750453" y="5723492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09D777-FBBA-4E7A-93AC-1877015ACD28}"/>
              </a:ext>
            </a:extLst>
          </p:cNvPr>
          <p:cNvSpPr/>
          <p:nvPr/>
        </p:nvSpPr>
        <p:spPr>
          <a:xfrm>
            <a:off x="7293533" y="5686555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8F3C1BB-FBB4-46E9-AEE8-55A911B938BD}"/>
              </a:ext>
            </a:extLst>
          </p:cNvPr>
          <p:cNvSpPr/>
          <p:nvPr/>
        </p:nvSpPr>
        <p:spPr>
          <a:xfrm>
            <a:off x="1269065" y="4762164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C9983B2-8BD9-4BCA-9543-843E502FC7F8}"/>
              </a:ext>
            </a:extLst>
          </p:cNvPr>
          <p:cNvSpPr/>
          <p:nvPr/>
        </p:nvSpPr>
        <p:spPr>
          <a:xfrm>
            <a:off x="7843007" y="472139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lento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2907493-D148-4C1C-98CF-B6A2AE80EF5D}"/>
              </a:ext>
            </a:extLst>
          </p:cNvPr>
          <p:cNvSpPr/>
          <p:nvPr/>
        </p:nvSpPr>
        <p:spPr>
          <a:xfrm>
            <a:off x="5222182" y="4762163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curiosa</a:t>
            </a:r>
          </a:p>
        </p:txBody>
      </p:sp>
      <p:sp>
        <p:nvSpPr>
          <p:cNvPr id="2" name="Google Shape;387;p19">
            <a:extLst>
              <a:ext uri="{FF2B5EF4-FFF2-40B4-BE49-F238E27FC236}">
                <a16:creationId xmlns:a16="http://schemas.microsoft.com/office/drawing/2014/main" id="{3E3CF556-E0A8-45AC-C125-B65372313C9F}"/>
              </a:ext>
            </a:extLst>
          </p:cNvPr>
          <p:cNvSpPr/>
          <p:nvPr/>
        </p:nvSpPr>
        <p:spPr>
          <a:xfrm>
            <a:off x="11002736" y="2022293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388;p19">
            <a:extLst>
              <a:ext uri="{FF2B5EF4-FFF2-40B4-BE49-F238E27FC236}">
                <a16:creationId xmlns:a16="http://schemas.microsoft.com/office/drawing/2014/main" id="{402E555B-E45F-D384-E9E8-9D2E83428AA9}"/>
              </a:ext>
            </a:extLst>
          </p:cNvPr>
          <p:cNvSpPr/>
          <p:nvPr/>
        </p:nvSpPr>
        <p:spPr>
          <a:xfrm>
            <a:off x="11000369" y="2022291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" name="Google Shape;389;p19">
            <a:extLst>
              <a:ext uri="{FF2B5EF4-FFF2-40B4-BE49-F238E27FC236}">
                <a16:creationId xmlns:a16="http://schemas.microsoft.com/office/drawing/2014/main" id="{1B5CACE9-0101-7A9F-6277-2C65C8D2C4B6}"/>
              </a:ext>
            </a:extLst>
          </p:cNvPr>
          <p:cNvCxnSpPr/>
          <p:nvPr/>
        </p:nvCxnSpPr>
        <p:spPr>
          <a:xfrm>
            <a:off x="11686108" y="2010865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390;p19">
            <a:extLst>
              <a:ext uri="{FF2B5EF4-FFF2-40B4-BE49-F238E27FC236}">
                <a16:creationId xmlns:a16="http://schemas.microsoft.com/office/drawing/2014/main" id="{5E3F1B40-806F-5667-9826-6FB62FE0EF63}"/>
              </a:ext>
            </a:extLst>
          </p:cNvPr>
          <p:cNvCxnSpPr/>
          <p:nvPr/>
        </p:nvCxnSpPr>
        <p:spPr>
          <a:xfrm>
            <a:off x="11663499" y="201086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91;p19">
            <a:extLst>
              <a:ext uri="{FF2B5EF4-FFF2-40B4-BE49-F238E27FC236}">
                <a16:creationId xmlns:a16="http://schemas.microsoft.com/office/drawing/2014/main" id="{18BE89C7-78B5-0202-7E2E-BD661E659D3A}"/>
              </a:ext>
            </a:extLst>
          </p:cNvPr>
          <p:cNvCxnSpPr/>
          <p:nvPr/>
        </p:nvCxnSpPr>
        <p:spPr>
          <a:xfrm>
            <a:off x="11686109" y="6167123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393;p19">
            <a:extLst>
              <a:ext uri="{FF2B5EF4-FFF2-40B4-BE49-F238E27FC236}">
                <a16:creationId xmlns:a16="http://schemas.microsoft.com/office/drawing/2014/main" id="{D2111965-DFA3-9552-B0FA-B8DB2EB89675}"/>
              </a:ext>
            </a:extLst>
          </p:cNvPr>
          <p:cNvSpPr txBox="1"/>
          <p:nvPr/>
        </p:nvSpPr>
        <p:spPr>
          <a:xfrm>
            <a:off x="10694602" y="1649721"/>
            <a:ext cx="17524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15 </a:t>
            </a:r>
            <a:r>
              <a:rPr lang="en-GB" b="1" kern="0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segundos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11" name="Google Shape;394;p19">
            <a:extLst>
              <a:ext uri="{FF2B5EF4-FFF2-40B4-BE49-F238E27FC236}">
                <a16:creationId xmlns:a16="http://schemas.microsoft.com/office/drawing/2014/main" id="{C2252E40-848C-B920-E063-1D5A1BE75671}"/>
              </a:ext>
            </a:extLst>
          </p:cNvPr>
          <p:cNvSpPr txBox="1"/>
          <p:nvPr/>
        </p:nvSpPr>
        <p:spPr>
          <a:xfrm>
            <a:off x="11769073" y="5760854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395;p19">
            <a:extLst>
              <a:ext uri="{FF2B5EF4-FFF2-40B4-BE49-F238E27FC236}">
                <a16:creationId xmlns:a16="http://schemas.microsoft.com/office/drawing/2014/main" id="{7DF4F1EA-BEA7-0C19-E35E-C7F411E1BCAB}"/>
              </a:ext>
            </a:extLst>
          </p:cNvPr>
          <p:cNvSpPr/>
          <p:nvPr/>
        </p:nvSpPr>
        <p:spPr>
          <a:xfrm>
            <a:off x="10859786" y="6397543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41F022C-6469-F9F9-EB23-356B0821697D}"/>
              </a:ext>
            </a:extLst>
          </p:cNvPr>
          <p:cNvSpPr txBox="1">
            <a:spLocks/>
          </p:cNvSpPr>
          <p:nvPr/>
        </p:nvSpPr>
        <p:spPr>
          <a:xfrm>
            <a:off x="11002404" y="1080819"/>
            <a:ext cx="1034668" cy="35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  <a:endParaRPr lang="en-GB" sz="2000" b="1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Google Shape;307;p14">
            <a:extLst>
              <a:ext uri="{FF2B5EF4-FFF2-40B4-BE49-F238E27FC236}">
                <a16:creationId xmlns:a16="http://schemas.microsoft.com/office/drawing/2014/main" id="{8A65BA23-1F9B-CA5F-649B-B1FF65E0E63B}"/>
              </a:ext>
            </a:extLst>
          </p:cNvPr>
          <p:cNvSpPr txBox="1"/>
          <p:nvPr/>
        </p:nvSpPr>
        <p:spPr>
          <a:xfrm>
            <a:off x="11042889" y="1072449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A77D6D-E65D-279C-090B-D0200AB9B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5810" y="26722"/>
            <a:ext cx="945328" cy="10001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1F76B4-9CC1-1252-0AAE-B6E14D5E0143}"/>
              </a:ext>
            </a:extLst>
          </p:cNvPr>
          <p:cNvSpPr txBox="1"/>
          <p:nvPr/>
        </p:nvSpPr>
        <p:spPr>
          <a:xfrm>
            <a:off x="191720" y="669494"/>
            <a:ext cx="10735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6A6AE7-0AB7-EA45-7984-5C9AE9C09038}"/>
              </a:ext>
            </a:extLst>
          </p:cNvPr>
          <p:cNvSpPr txBox="1"/>
          <p:nvPr/>
        </p:nvSpPr>
        <p:spPr>
          <a:xfrm>
            <a:off x="191720" y="1147629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47584074-954C-0889-EDF4-FFE3AAFECAA0}"/>
              </a:ext>
            </a:extLst>
          </p:cNvPr>
          <p:cNvSpPr/>
          <p:nvPr/>
        </p:nvSpPr>
        <p:spPr>
          <a:xfrm>
            <a:off x="3037489" y="2386304"/>
            <a:ext cx="4765376" cy="1735330"/>
          </a:xfrm>
          <a:prstGeom prst="wedgeEllipseCallout">
            <a:avLst>
              <a:gd name="adj1" fmla="val 63032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es curioso.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24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7_normalmenteescurio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6" grpId="0" animBg="1"/>
      <p:bldP spid="17" grpId="0"/>
      <p:bldP spid="18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83793A-9A4B-450E-A1BC-A259CA9CF26E}"/>
              </a:ext>
            </a:extLst>
          </p:cNvPr>
          <p:cNvSpPr/>
          <p:nvPr/>
        </p:nvSpPr>
        <p:spPr>
          <a:xfrm>
            <a:off x="1578349" y="5789785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B3F7A9-E1AB-42B6-9F95-72A67EAB7419}"/>
              </a:ext>
            </a:extLst>
          </p:cNvPr>
          <p:cNvSpPr txBox="1"/>
          <p:nvPr/>
        </p:nvSpPr>
        <p:spPr>
          <a:xfrm>
            <a:off x="191720" y="1721941"/>
            <a:ext cx="6090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 (a boy) am always nervous.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F4C301-C515-4EE2-8EA8-AFE9A23D3BD2}"/>
              </a:ext>
            </a:extLst>
          </p:cNvPr>
          <p:cNvSpPr/>
          <p:nvPr/>
        </p:nvSpPr>
        <p:spPr>
          <a:xfrm>
            <a:off x="3111918" y="5767541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curioso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99F60-D800-48B7-B084-EA7431CE0606}"/>
              </a:ext>
            </a:extLst>
          </p:cNvPr>
          <p:cNvSpPr/>
          <p:nvPr/>
        </p:nvSpPr>
        <p:spPr>
          <a:xfrm>
            <a:off x="5750453" y="5723492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09D777-FBBA-4E7A-93AC-1877015ACD28}"/>
              </a:ext>
            </a:extLst>
          </p:cNvPr>
          <p:cNvSpPr/>
          <p:nvPr/>
        </p:nvSpPr>
        <p:spPr>
          <a:xfrm>
            <a:off x="7293533" y="5686555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8F3C1BB-FBB4-46E9-AEE8-55A911B938BD}"/>
              </a:ext>
            </a:extLst>
          </p:cNvPr>
          <p:cNvSpPr/>
          <p:nvPr/>
        </p:nvSpPr>
        <p:spPr>
          <a:xfrm>
            <a:off x="1269065" y="4762164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C9983B2-8BD9-4BCA-9543-843E502FC7F8}"/>
              </a:ext>
            </a:extLst>
          </p:cNvPr>
          <p:cNvSpPr/>
          <p:nvPr/>
        </p:nvSpPr>
        <p:spPr>
          <a:xfrm>
            <a:off x="7843007" y="472139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nervioso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2907493-D148-4C1C-98CF-B6A2AE80EF5D}"/>
              </a:ext>
            </a:extLst>
          </p:cNvPr>
          <p:cNvSpPr/>
          <p:nvPr/>
        </p:nvSpPr>
        <p:spPr>
          <a:xfrm>
            <a:off x="5222182" y="4762163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curiosa</a:t>
            </a:r>
          </a:p>
        </p:txBody>
      </p:sp>
      <p:sp>
        <p:nvSpPr>
          <p:cNvPr id="2" name="Google Shape;387;p19">
            <a:extLst>
              <a:ext uri="{FF2B5EF4-FFF2-40B4-BE49-F238E27FC236}">
                <a16:creationId xmlns:a16="http://schemas.microsoft.com/office/drawing/2014/main" id="{68471F00-715E-52C4-FEB7-911E5F2882F3}"/>
              </a:ext>
            </a:extLst>
          </p:cNvPr>
          <p:cNvSpPr/>
          <p:nvPr/>
        </p:nvSpPr>
        <p:spPr>
          <a:xfrm>
            <a:off x="11002736" y="2022293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388;p19">
            <a:extLst>
              <a:ext uri="{FF2B5EF4-FFF2-40B4-BE49-F238E27FC236}">
                <a16:creationId xmlns:a16="http://schemas.microsoft.com/office/drawing/2014/main" id="{5354169F-0682-6EBF-8C5B-8E302B922E21}"/>
              </a:ext>
            </a:extLst>
          </p:cNvPr>
          <p:cNvSpPr/>
          <p:nvPr/>
        </p:nvSpPr>
        <p:spPr>
          <a:xfrm>
            <a:off x="11000369" y="2022291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" name="Google Shape;389;p19">
            <a:extLst>
              <a:ext uri="{FF2B5EF4-FFF2-40B4-BE49-F238E27FC236}">
                <a16:creationId xmlns:a16="http://schemas.microsoft.com/office/drawing/2014/main" id="{8745E2C3-769A-1004-73BA-D6EC6A48476C}"/>
              </a:ext>
            </a:extLst>
          </p:cNvPr>
          <p:cNvCxnSpPr/>
          <p:nvPr/>
        </p:nvCxnSpPr>
        <p:spPr>
          <a:xfrm>
            <a:off x="11686108" y="2010865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390;p19">
            <a:extLst>
              <a:ext uri="{FF2B5EF4-FFF2-40B4-BE49-F238E27FC236}">
                <a16:creationId xmlns:a16="http://schemas.microsoft.com/office/drawing/2014/main" id="{9B57B1CB-4900-7A78-6DE0-2284558E6354}"/>
              </a:ext>
            </a:extLst>
          </p:cNvPr>
          <p:cNvCxnSpPr/>
          <p:nvPr/>
        </p:nvCxnSpPr>
        <p:spPr>
          <a:xfrm>
            <a:off x="11663499" y="201086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91;p19">
            <a:extLst>
              <a:ext uri="{FF2B5EF4-FFF2-40B4-BE49-F238E27FC236}">
                <a16:creationId xmlns:a16="http://schemas.microsoft.com/office/drawing/2014/main" id="{10A00572-1F86-757D-9A39-E5A337270C79}"/>
              </a:ext>
            </a:extLst>
          </p:cNvPr>
          <p:cNvCxnSpPr/>
          <p:nvPr/>
        </p:nvCxnSpPr>
        <p:spPr>
          <a:xfrm>
            <a:off x="11686109" y="6167123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393;p19">
            <a:extLst>
              <a:ext uri="{FF2B5EF4-FFF2-40B4-BE49-F238E27FC236}">
                <a16:creationId xmlns:a16="http://schemas.microsoft.com/office/drawing/2014/main" id="{E8439F30-6289-683C-3A8D-1F85B902936D}"/>
              </a:ext>
            </a:extLst>
          </p:cNvPr>
          <p:cNvSpPr txBox="1"/>
          <p:nvPr/>
        </p:nvSpPr>
        <p:spPr>
          <a:xfrm>
            <a:off x="10694602" y="1649721"/>
            <a:ext cx="17524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15 </a:t>
            </a:r>
            <a:r>
              <a:rPr lang="en-GB" b="1" kern="0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segundos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11" name="Google Shape;394;p19">
            <a:extLst>
              <a:ext uri="{FF2B5EF4-FFF2-40B4-BE49-F238E27FC236}">
                <a16:creationId xmlns:a16="http://schemas.microsoft.com/office/drawing/2014/main" id="{F5964D34-4594-AF72-AE1E-30B78B17EF3E}"/>
              </a:ext>
            </a:extLst>
          </p:cNvPr>
          <p:cNvSpPr txBox="1"/>
          <p:nvPr/>
        </p:nvSpPr>
        <p:spPr>
          <a:xfrm>
            <a:off x="11769073" y="5760854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395;p19">
            <a:extLst>
              <a:ext uri="{FF2B5EF4-FFF2-40B4-BE49-F238E27FC236}">
                <a16:creationId xmlns:a16="http://schemas.microsoft.com/office/drawing/2014/main" id="{8D9AEA80-183A-DD85-2B13-71BE6EFFE00A}"/>
              </a:ext>
            </a:extLst>
          </p:cNvPr>
          <p:cNvSpPr/>
          <p:nvPr/>
        </p:nvSpPr>
        <p:spPr>
          <a:xfrm>
            <a:off x="10859786" y="6397543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81E6F7F-DB10-1843-7D33-DE0D4AF65759}"/>
              </a:ext>
            </a:extLst>
          </p:cNvPr>
          <p:cNvSpPr txBox="1">
            <a:spLocks/>
          </p:cNvSpPr>
          <p:nvPr/>
        </p:nvSpPr>
        <p:spPr>
          <a:xfrm>
            <a:off x="11002404" y="1080819"/>
            <a:ext cx="1034668" cy="35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  <a:endParaRPr lang="en-GB" sz="2000" b="1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Google Shape;307;p14">
            <a:extLst>
              <a:ext uri="{FF2B5EF4-FFF2-40B4-BE49-F238E27FC236}">
                <a16:creationId xmlns:a16="http://schemas.microsoft.com/office/drawing/2014/main" id="{991B39F2-665C-2DD3-25FB-60C66F3A9965}"/>
              </a:ext>
            </a:extLst>
          </p:cNvPr>
          <p:cNvSpPr txBox="1"/>
          <p:nvPr/>
        </p:nvSpPr>
        <p:spPr>
          <a:xfrm>
            <a:off x="11042889" y="1072449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45B3ED-61DE-DA59-CF71-E29F127F1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5810" y="26722"/>
            <a:ext cx="945328" cy="10001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63980A-FE6F-F365-B931-4B4D9B6C0A51}"/>
              </a:ext>
            </a:extLst>
          </p:cNvPr>
          <p:cNvSpPr txBox="1"/>
          <p:nvPr/>
        </p:nvSpPr>
        <p:spPr>
          <a:xfrm>
            <a:off x="191720" y="669494"/>
            <a:ext cx="10735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552851-2485-E5C9-8D22-1A9BB1587772}"/>
              </a:ext>
            </a:extLst>
          </p:cNvPr>
          <p:cNvSpPr txBox="1"/>
          <p:nvPr/>
        </p:nvSpPr>
        <p:spPr>
          <a:xfrm>
            <a:off x="191720" y="1147629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4E13C95-F6A2-D8C0-7000-4272401C00AE}"/>
              </a:ext>
            </a:extLst>
          </p:cNvPr>
          <p:cNvSpPr/>
          <p:nvPr/>
        </p:nvSpPr>
        <p:spPr>
          <a:xfrm>
            <a:off x="3037489" y="2386304"/>
            <a:ext cx="4765376" cy="1735330"/>
          </a:xfrm>
          <a:prstGeom prst="wedgeEllipseCallout">
            <a:avLst>
              <a:gd name="adj1" fmla="val 63032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soy </a:t>
            </a:r>
            <a:r>
              <a:rPr lang="en-GB" sz="3200" b="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nervioso</a:t>
            </a: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38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8_siempresoynervios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6" grpId="0" animBg="1"/>
      <p:bldP spid="17" grpId="0"/>
      <p:bldP spid="18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83793A-9A4B-450E-A1BC-A259CA9CF26E}"/>
              </a:ext>
            </a:extLst>
          </p:cNvPr>
          <p:cNvSpPr/>
          <p:nvPr/>
        </p:nvSpPr>
        <p:spPr>
          <a:xfrm>
            <a:off x="1578349" y="5789785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B3F7A9-E1AB-42B6-9F95-72A67EAB7419}"/>
              </a:ext>
            </a:extLst>
          </p:cNvPr>
          <p:cNvSpPr txBox="1"/>
          <p:nvPr/>
        </p:nvSpPr>
        <p:spPr>
          <a:xfrm>
            <a:off x="191720" y="1721941"/>
            <a:ext cx="6090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He is always fast.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F4C301-C515-4EE2-8EA8-AFE9A23D3BD2}"/>
              </a:ext>
            </a:extLst>
          </p:cNvPr>
          <p:cNvSpPr/>
          <p:nvPr/>
        </p:nvSpPr>
        <p:spPr>
          <a:xfrm>
            <a:off x="3111918" y="5767541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rápido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99F60-D800-48B7-B084-EA7431CE0606}"/>
              </a:ext>
            </a:extLst>
          </p:cNvPr>
          <p:cNvSpPr/>
          <p:nvPr/>
        </p:nvSpPr>
        <p:spPr>
          <a:xfrm>
            <a:off x="5750453" y="5723492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09D777-FBBA-4E7A-93AC-1877015ACD28}"/>
              </a:ext>
            </a:extLst>
          </p:cNvPr>
          <p:cNvSpPr/>
          <p:nvPr/>
        </p:nvSpPr>
        <p:spPr>
          <a:xfrm>
            <a:off x="7293533" y="5686555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8F3C1BB-FBB4-46E9-AEE8-55A911B938BD}"/>
              </a:ext>
            </a:extLst>
          </p:cNvPr>
          <p:cNvSpPr/>
          <p:nvPr/>
        </p:nvSpPr>
        <p:spPr>
          <a:xfrm>
            <a:off x="1269065" y="4762164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C9983B2-8BD9-4BCA-9543-843E502FC7F8}"/>
              </a:ext>
            </a:extLst>
          </p:cNvPr>
          <p:cNvSpPr/>
          <p:nvPr/>
        </p:nvSpPr>
        <p:spPr>
          <a:xfrm>
            <a:off x="7843007" y="472139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rápida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2907493-D148-4C1C-98CF-B6A2AE80EF5D}"/>
              </a:ext>
            </a:extLst>
          </p:cNvPr>
          <p:cNvSpPr/>
          <p:nvPr/>
        </p:nvSpPr>
        <p:spPr>
          <a:xfrm>
            <a:off x="5222182" y="4762163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lento</a:t>
            </a:r>
          </a:p>
        </p:txBody>
      </p:sp>
      <p:sp>
        <p:nvSpPr>
          <p:cNvPr id="2" name="Google Shape;387;p19">
            <a:extLst>
              <a:ext uri="{FF2B5EF4-FFF2-40B4-BE49-F238E27FC236}">
                <a16:creationId xmlns:a16="http://schemas.microsoft.com/office/drawing/2014/main" id="{E1EDA0F4-3525-6213-A9D3-57C4F507A864}"/>
              </a:ext>
            </a:extLst>
          </p:cNvPr>
          <p:cNvSpPr/>
          <p:nvPr/>
        </p:nvSpPr>
        <p:spPr>
          <a:xfrm>
            <a:off x="11002736" y="2022293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388;p19">
            <a:extLst>
              <a:ext uri="{FF2B5EF4-FFF2-40B4-BE49-F238E27FC236}">
                <a16:creationId xmlns:a16="http://schemas.microsoft.com/office/drawing/2014/main" id="{AC8141DB-160C-87E8-8951-51614D56C5F9}"/>
              </a:ext>
            </a:extLst>
          </p:cNvPr>
          <p:cNvSpPr/>
          <p:nvPr/>
        </p:nvSpPr>
        <p:spPr>
          <a:xfrm>
            <a:off x="11000369" y="2022291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" name="Google Shape;389;p19">
            <a:extLst>
              <a:ext uri="{FF2B5EF4-FFF2-40B4-BE49-F238E27FC236}">
                <a16:creationId xmlns:a16="http://schemas.microsoft.com/office/drawing/2014/main" id="{636C9D93-EC94-99E1-9311-6D2508D28882}"/>
              </a:ext>
            </a:extLst>
          </p:cNvPr>
          <p:cNvCxnSpPr/>
          <p:nvPr/>
        </p:nvCxnSpPr>
        <p:spPr>
          <a:xfrm>
            <a:off x="11686108" y="2010865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390;p19">
            <a:extLst>
              <a:ext uri="{FF2B5EF4-FFF2-40B4-BE49-F238E27FC236}">
                <a16:creationId xmlns:a16="http://schemas.microsoft.com/office/drawing/2014/main" id="{49C91D62-B728-3783-89AB-F4F2D4033D37}"/>
              </a:ext>
            </a:extLst>
          </p:cNvPr>
          <p:cNvCxnSpPr/>
          <p:nvPr/>
        </p:nvCxnSpPr>
        <p:spPr>
          <a:xfrm>
            <a:off x="11663499" y="201086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91;p19">
            <a:extLst>
              <a:ext uri="{FF2B5EF4-FFF2-40B4-BE49-F238E27FC236}">
                <a16:creationId xmlns:a16="http://schemas.microsoft.com/office/drawing/2014/main" id="{0D4316FA-F67B-BAF1-DFD5-77083520BD38}"/>
              </a:ext>
            </a:extLst>
          </p:cNvPr>
          <p:cNvCxnSpPr/>
          <p:nvPr/>
        </p:nvCxnSpPr>
        <p:spPr>
          <a:xfrm>
            <a:off x="11686109" y="6167123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393;p19">
            <a:extLst>
              <a:ext uri="{FF2B5EF4-FFF2-40B4-BE49-F238E27FC236}">
                <a16:creationId xmlns:a16="http://schemas.microsoft.com/office/drawing/2014/main" id="{C00A3366-BF83-30F0-7D82-2F4E384D81DE}"/>
              </a:ext>
            </a:extLst>
          </p:cNvPr>
          <p:cNvSpPr txBox="1"/>
          <p:nvPr/>
        </p:nvSpPr>
        <p:spPr>
          <a:xfrm>
            <a:off x="10694602" y="1649721"/>
            <a:ext cx="17524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15 </a:t>
            </a:r>
            <a:r>
              <a:rPr lang="en-GB" b="1" kern="0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segundos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11" name="Google Shape;394;p19">
            <a:extLst>
              <a:ext uri="{FF2B5EF4-FFF2-40B4-BE49-F238E27FC236}">
                <a16:creationId xmlns:a16="http://schemas.microsoft.com/office/drawing/2014/main" id="{E5B1D6FF-37B6-2534-D430-A62947532246}"/>
              </a:ext>
            </a:extLst>
          </p:cNvPr>
          <p:cNvSpPr txBox="1"/>
          <p:nvPr/>
        </p:nvSpPr>
        <p:spPr>
          <a:xfrm>
            <a:off x="11769073" y="5760854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395;p19">
            <a:extLst>
              <a:ext uri="{FF2B5EF4-FFF2-40B4-BE49-F238E27FC236}">
                <a16:creationId xmlns:a16="http://schemas.microsoft.com/office/drawing/2014/main" id="{A67AD01C-7671-4593-72FC-3171B7287906}"/>
              </a:ext>
            </a:extLst>
          </p:cNvPr>
          <p:cNvSpPr/>
          <p:nvPr/>
        </p:nvSpPr>
        <p:spPr>
          <a:xfrm>
            <a:off x="10859786" y="6397543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79E8618A-971C-03A6-0E45-2E720C90ED23}"/>
              </a:ext>
            </a:extLst>
          </p:cNvPr>
          <p:cNvSpPr txBox="1">
            <a:spLocks/>
          </p:cNvSpPr>
          <p:nvPr/>
        </p:nvSpPr>
        <p:spPr>
          <a:xfrm>
            <a:off x="11002404" y="1080819"/>
            <a:ext cx="1034668" cy="35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  <a:endParaRPr lang="en-GB" sz="2000" b="1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Google Shape;307;p14">
            <a:extLst>
              <a:ext uri="{FF2B5EF4-FFF2-40B4-BE49-F238E27FC236}">
                <a16:creationId xmlns:a16="http://schemas.microsoft.com/office/drawing/2014/main" id="{9EE2FDC2-E542-3FF4-CCAA-5E94453ED7FE}"/>
              </a:ext>
            </a:extLst>
          </p:cNvPr>
          <p:cNvSpPr txBox="1"/>
          <p:nvPr/>
        </p:nvSpPr>
        <p:spPr>
          <a:xfrm>
            <a:off x="11042889" y="1072449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80DCAF-535F-E4D3-1131-82DFDB3A6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5810" y="26722"/>
            <a:ext cx="945328" cy="10001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C9E7B1-A983-FF50-9C0C-8054DD1C62C6}"/>
              </a:ext>
            </a:extLst>
          </p:cNvPr>
          <p:cNvSpPr txBox="1"/>
          <p:nvPr/>
        </p:nvSpPr>
        <p:spPr>
          <a:xfrm>
            <a:off x="191720" y="686747"/>
            <a:ext cx="10735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536CA3-050D-51BD-BBC6-C73D6710A975}"/>
              </a:ext>
            </a:extLst>
          </p:cNvPr>
          <p:cNvSpPr txBox="1"/>
          <p:nvPr/>
        </p:nvSpPr>
        <p:spPr>
          <a:xfrm>
            <a:off x="191720" y="1164882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0E677805-36F3-DAD8-5067-3D11C2F9EB00}"/>
              </a:ext>
            </a:extLst>
          </p:cNvPr>
          <p:cNvSpPr/>
          <p:nvPr/>
        </p:nvSpPr>
        <p:spPr>
          <a:xfrm>
            <a:off x="3037489" y="2386304"/>
            <a:ext cx="4765376" cy="1735330"/>
          </a:xfrm>
          <a:prstGeom prst="wedgeEllipseCallout">
            <a:avLst>
              <a:gd name="adj1" fmla="val 63032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rápido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53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9_esrapidosiemp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6" grpId="0" animBg="1"/>
      <p:bldP spid="17" grpId="0"/>
      <p:bldP spid="18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4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7C1AD-3585-44D6-AAE5-677C774308F8}"/>
              </a:ext>
            </a:extLst>
          </p:cNvPr>
          <p:cNvSpPr txBox="1"/>
          <p:nvPr/>
        </p:nvSpPr>
        <p:spPr>
          <a:xfrm>
            <a:off x="123171" y="658280"/>
            <a:ext cx="86789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Pupil A reads six sentences.</a:t>
            </a:r>
            <a:b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Pupil B listens and writes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(male),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F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(female) or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M/F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(male/female) if it could be either.</a:t>
            </a: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B9593099-97C0-4CA6-88EB-854F4557718F}"/>
              </a:ext>
            </a:extLst>
          </p:cNvPr>
          <p:cNvGraphicFramePr>
            <a:graphicFrameLocks noGrp="1"/>
          </p:cNvGraphicFramePr>
          <p:nvPr/>
        </p:nvGraphicFramePr>
        <p:xfrm>
          <a:off x="5415085" y="3214526"/>
          <a:ext cx="437263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749">
                  <a:extLst>
                    <a:ext uri="{9D8B030D-6E8A-4147-A177-3AD203B41FA5}">
                      <a16:colId xmlns:a16="http://schemas.microsoft.com/office/drawing/2014/main" val="2100631623"/>
                    </a:ext>
                  </a:extLst>
                </a:gridCol>
                <a:gridCol w="3992881">
                  <a:extLst>
                    <a:ext uri="{9D8B030D-6E8A-4147-A177-3AD203B41FA5}">
                      <a16:colId xmlns:a16="http://schemas.microsoft.com/office/drawing/2014/main" val="20295938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Pupil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818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tranquilo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556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feliz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239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lenta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998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elegante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3238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seria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1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curioso.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954315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FBDCB66-EA2C-473E-84F6-022855723E32}"/>
              </a:ext>
            </a:extLst>
          </p:cNvPr>
          <p:cNvSpPr txBox="1"/>
          <p:nvPr/>
        </p:nvSpPr>
        <p:spPr>
          <a:xfrm>
            <a:off x="9010474" y="3581882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B4E423-6923-4DD4-85FE-08BF8547EAB8}"/>
              </a:ext>
            </a:extLst>
          </p:cNvPr>
          <p:cNvSpPr txBox="1"/>
          <p:nvPr/>
        </p:nvSpPr>
        <p:spPr>
          <a:xfrm>
            <a:off x="8718288" y="4042207"/>
            <a:ext cx="117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M/F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FD2F84-9FC8-4FC9-ABA2-040D078A4F3D}"/>
              </a:ext>
            </a:extLst>
          </p:cNvPr>
          <p:cNvSpPr txBox="1"/>
          <p:nvPr/>
        </p:nvSpPr>
        <p:spPr>
          <a:xfrm>
            <a:off x="9010473" y="4466216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040588-E810-4FD4-9BE0-DD4052C3703A}"/>
              </a:ext>
            </a:extLst>
          </p:cNvPr>
          <p:cNvSpPr txBox="1"/>
          <p:nvPr/>
        </p:nvSpPr>
        <p:spPr>
          <a:xfrm>
            <a:off x="8718289" y="4951949"/>
            <a:ext cx="1068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M/F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9CF213-1B56-4E2B-86A3-2108A455498E}"/>
              </a:ext>
            </a:extLst>
          </p:cNvPr>
          <p:cNvSpPr txBox="1"/>
          <p:nvPr/>
        </p:nvSpPr>
        <p:spPr>
          <a:xfrm>
            <a:off x="9032113" y="5406438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3A5E52-41F8-4E34-8BD1-6D806342B928}"/>
              </a:ext>
            </a:extLst>
          </p:cNvPr>
          <p:cNvSpPr txBox="1"/>
          <p:nvPr/>
        </p:nvSpPr>
        <p:spPr>
          <a:xfrm>
            <a:off x="9000664" y="5887596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</a:p>
        </p:txBody>
      </p:sp>
      <p:graphicFrame>
        <p:nvGraphicFramePr>
          <p:cNvPr id="36" name="Table 5">
            <a:extLst>
              <a:ext uri="{FF2B5EF4-FFF2-40B4-BE49-F238E27FC236}">
                <a16:creationId xmlns:a16="http://schemas.microsoft.com/office/drawing/2014/main" id="{AC4206C5-96E8-40B3-BDC3-151B871724A6}"/>
              </a:ext>
            </a:extLst>
          </p:cNvPr>
          <p:cNvGraphicFramePr>
            <a:graphicFrameLocks noGrp="1"/>
          </p:cNvGraphicFramePr>
          <p:nvPr/>
        </p:nvGraphicFramePr>
        <p:xfrm>
          <a:off x="420858" y="3429000"/>
          <a:ext cx="437263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749">
                  <a:extLst>
                    <a:ext uri="{9D8B030D-6E8A-4147-A177-3AD203B41FA5}">
                      <a16:colId xmlns:a16="http://schemas.microsoft.com/office/drawing/2014/main" val="2100631623"/>
                    </a:ext>
                  </a:extLst>
                </a:gridCol>
                <a:gridCol w="3992881">
                  <a:extLst>
                    <a:ext uri="{9D8B030D-6E8A-4147-A177-3AD203B41FA5}">
                      <a16:colId xmlns:a16="http://schemas.microsoft.com/office/drawing/2014/main" val="20295938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Pupil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818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tranquila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556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elegante.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239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lento.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998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feliz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3238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serio.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1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curiosa.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954315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0623FF5A-9740-4BB6-A822-977C3E4B049D}"/>
              </a:ext>
            </a:extLst>
          </p:cNvPr>
          <p:cNvSpPr txBox="1"/>
          <p:nvPr/>
        </p:nvSpPr>
        <p:spPr>
          <a:xfrm>
            <a:off x="3984279" y="3788655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FBBC41-0433-4D12-8C8D-5008426A5E93}"/>
              </a:ext>
            </a:extLst>
          </p:cNvPr>
          <p:cNvSpPr txBox="1"/>
          <p:nvPr/>
        </p:nvSpPr>
        <p:spPr>
          <a:xfrm>
            <a:off x="3692093" y="4248980"/>
            <a:ext cx="117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M/F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500BEB-531B-4405-A501-A4BEFB646448}"/>
              </a:ext>
            </a:extLst>
          </p:cNvPr>
          <p:cNvSpPr txBox="1"/>
          <p:nvPr/>
        </p:nvSpPr>
        <p:spPr>
          <a:xfrm>
            <a:off x="3984278" y="4672989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4072CA-0B9A-4FCA-B0D2-B25C367E3DF2}"/>
              </a:ext>
            </a:extLst>
          </p:cNvPr>
          <p:cNvSpPr txBox="1"/>
          <p:nvPr/>
        </p:nvSpPr>
        <p:spPr>
          <a:xfrm>
            <a:off x="3692094" y="5158722"/>
            <a:ext cx="1068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M/F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D915F2-D97C-43AB-A91C-19DFB6CD90E3}"/>
              </a:ext>
            </a:extLst>
          </p:cNvPr>
          <p:cNvSpPr txBox="1"/>
          <p:nvPr/>
        </p:nvSpPr>
        <p:spPr>
          <a:xfrm>
            <a:off x="4005918" y="5613211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15FA95-CE90-432C-AA05-B499765664FB}"/>
              </a:ext>
            </a:extLst>
          </p:cNvPr>
          <p:cNvSpPr txBox="1"/>
          <p:nvPr/>
        </p:nvSpPr>
        <p:spPr>
          <a:xfrm>
            <a:off x="3789127" y="6064594"/>
            <a:ext cx="77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6" name="Google Shape;387;p19">
            <a:extLst>
              <a:ext uri="{FF2B5EF4-FFF2-40B4-BE49-F238E27FC236}">
                <a16:creationId xmlns:a16="http://schemas.microsoft.com/office/drawing/2014/main" id="{BF30406F-3815-F861-02A4-1B36497C1E85}"/>
              </a:ext>
            </a:extLst>
          </p:cNvPr>
          <p:cNvSpPr/>
          <p:nvPr/>
        </p:nvSpPr>
        <p:spPr>
          <a:xfrm>
            <a:off x="11002736" y="2022293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388;p19">
            <a:extLst>
              <a:ext uri="{FF2B5EF4-FFF2-40B4-BE49-F238E27FC236}">
                <a16:creationId xmlns:a16="http://schemas.microsoft.com/office/drawing/2014/main" id="{79A55BC4-51FF-EC51-6D3E-2F5277A43F79}"/>
              </a:ext>
            </a:extLst>
          </p:cNvPr>
          <p:cNvSpPr/>
          <p:nvPr/>
        </p:nvSpPr>
        <p:spPr>
          <a:xfrm>
            <a:off x="11000369" y="2022291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9" name="Google Shape;389;p19">
            <a:extLst>
              <a:ext uri="{FF2B5EF4-FFF2-40B4-BE49-F238E27FC236}">
                <a16:creationId xmlns:a16="http://schemas.microsoft.com/office/drawing/2014/main" id="{46347624-94DD-E2BB-885F-EAFA62A7D03D}"/>
              </a:ext>
            </a:extLst>
          </p:cNvPr>
          <p:cNvCxnSpPr/>
          <p:nvPr/>
        </p:nvCxnSpPr>
        <p:spPr>
          <a:xfrm>
            <a:off x="11686108" y="2010865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390;p19">
            <a:extLst>
              <a:ext uri="{FF2B5EF4-FFF2-40B4-BE49-F238E27FC236}">
                <a16:creationId xmlns:a16="http://schemas.microsoft.com/office/drawing/2014/main" id="{A0DBC141-4D67-A11B-D6B8-929CC864C5D5}"/>
              </a:ext>
            </a:extLst>
          </p:cNvPr>
          <p:cNvCxnSpPr/>
          <p:nvPr/>
        </p:nvCxnSpPr>
        <p:spPr>
          <a:xfrm>
            <a:off x="11663499" y="201086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391;p19">
            <a:extLst>
              <a:ext uri="{FF2B5EF4-FFF2-40B4-BE49-F238E27FC236}">
                <a16:creationId xmlns:a16="http://schemas.microsoft.com/office/drawing/2014/main" id="{97EB43F4-3B74-0EFD-78A4-D7A15B6A3DE4}"/>
              </a:ext>
            </a:extLst>
          </p:cNvPr>
          <p:cNvCxnSpPr/>
          <p:nvPr/>
        </p:nvCxnSpPr>
        <p:spPr>
          <a:xfrm>
            <a:off x="11686109" y="6167123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393;p19">
            <a:extLst>
              <a:ext uri="{FF2B5EF4-FFF2-40B4-BE49-F238E27FC236}">
                <a16:creationId xmlns:a16="http://schemas.microsoft.com/office/drawing/2014/main" id="{0A125E5A-2C75-C4D3-FDE3-E4F43E6BFDD4}"/>
              </a:ext>
            </a:extLst>
          </p:cNvPr>
          <p:cNvSpPr txBox="1"/>
          <p:nvPr/>
        </p:nvSpPr>
        <p:spPr>
          <a:xfrm>
            <a:off x="10694602" y="1649721"/>
            <a:ext cx="17524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15 </a:t>
            </a:r>
            <a:r>
              <a:rPr lang="en-GB" b="1" kern="0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segundos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13" name="Google Shape;394;p19">
            <a:extLst>
              <a:ext uri="{FF2B5EF4-FFF2-40B4-BE49-F238E27FC236}">
                <a16:creationId xmlns:a16="http://schemas.microsoft.com/office/drawing/2014/main" id="{945BBBD4-8AC7-5746-8F51-23F2E1F3F6D4}"/>
              </a:ext>
            </a:extLst>
          </p:cNvPr>
          <p:cNvSpPr txBox="1"/>
          <p:nvPr/>
        </p:nvSpPr>
        <p:spPr>
          <a:xfrm>
            <a:off x="11769073" y="5760854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395;p19">
            <a:extLst>
              <a:ext uri="{FF2B5EF4-FFF2-40B4-BE49-F238E27FC236}">
                <a16:creationId xmlns:a16="http://schemas.microsoft.com/office/drawing/2014/main" id="{8A2CAE58-1A02-1C6F-F536-1378E2AC891A}"/>
              </a:ext>
            </a:extLst>
          </p:cNvPr>
          <p:cNvSpPr/>
          <p:nvPr/>
        </p:nvSpPr>
        <p:spPr>
          <a:xfrm>
            <a:off x="10859786" y="6397543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0F9E15AE-44C6-EF6B-4AC6-18C9DB9B3671}"/>
              </a:ext>
            </a:extLst>
          </p:cNvPr>
          <p:cNvSpPr txBox="1">
            <a:spLocks/>
          </p:cNvSpPr>
          <p:nvPr/>
        </p:nvSpPr>
        <p:spPr>
          <a:xfrm>
            <a:off x="11002404" y="1080819"/>
            <a:ext cx="1034668" cy="35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  <a:endParaRPr lang="en-GB" sz="2000" b="1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Google Shape;307;p14">
            <a:extLst>
              <a:ext uri="{FF2B5EF4-FFF2-40B4-BE49-F238E27FC236}">
                <a16:creationId xmlns:a16="http://schemas.microsoft.com/office/drawing/2014/main" id="{1BE44564-DFF6-0857-F6BE-01F1F96063BF}"/>
              </a:ext>
            </a:extLst>
          </p:cNvPr>
          <p:cNvSpPr txBox="1"/>
          <p:nvPr/>
        </p:nvSpPr>
        <p:spPr>
          <a:xfrm>
            <a:off x="11042889" y="1072449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98518F-BD47-8AA9-0C5F-91315F415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5810" y="26722"/>
            <a:ext cx="945328" cy="100013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D67E2B8-D963-6F63-0EAB-07C91542B650}"/>
              </a:ext>
            </a:extLst>
          </p:cNvPr>
          <p:cNvSpPr/>
          <p:nvPr/>
        </p:nvSpPr>
        <p:spPr>
          <a:xfrm>
            <a:off x="967845" y="2421782"/>
            <a:ext cx="3899443" cy="806799"/>
          </a:xfrm>
          <a:prstGeom prst="wedgeRoundRectCallout">
            <a:avLst>
              <a:gd name="adj1" fmla="val -17251"/>
              <a:gd name="adj2" fmla="val 10694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Persona A lee 💬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20381CF-BB87-249C-FD9F-BC26CF56A0EA}"/>
              </a:ext>
            </a:extLst>
          </p:cNvPr>
          <p:cNvSpPr/>
          <p:nvPr/>
        </p:nvSpPr>
        <p:spPr>
          <a:xfrm>
            <a:off x="6037162" y="2159679"/>
            <a:ext cx="3899443" cy="806799"/>
          </a:xfrm>
          <a:prstGeom prst="wedgeRoundRectCallout">
            <a:avLst>
              <a:gd name="adj1" fmla="val -17251"/>
              <a:gd name="adj2" fmla="val 10694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Persona B lee 💬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1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1_w6_fs4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1_w6_fs4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2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7" grpId="0"/>
      <p:bldP spid="7" grpId="0"/>
      <p:bldP spid="31" grpId="0"/>
      <p:bldP spid="32" grpId="0"/>
      <p:bldP spid="33" grpId="0"/>
      <p:bldP spid="34" grpId="0"/>
      <p:bldP spid="35" grpId="0"/>
      <p:bldP spid="24" grpId="0"/>
      <p:bldP spid="24" grpId="1"/>
      <p:bldP spid="25" grpId="0"/>
      <p:bldP spid="25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8" grpId="0" animBg="1"/>
      <p:bldP spid="4" grpId="0" animBg="1"/>
      <p:bldP spid="4" grpId="1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4">
            <a:extLst>
              <a:ext uri="{FF2B5EF4-FFF2-40B4-BE49-F238E27FC236}">
                <a16:creationId xmlns:a16="http://schemas.microsoft.com/office/drawing/2014/main" id="{43A1F787-082C-428C-9F5E-FABA78302319}"/>
              </a:ext>
            </a:extLst>
          </p:cNvPr>
          <p:cNvGraphicFramePr>
            <a:graphicFrameLocks noGrp="1"/>
          </p:cNvGraphicFramePr>
          <p:nvPr/>
        </p:nvGraphicFramePr>
        <p:xfrm>
          <a:off x="120325" y="1206193"/>
          <a:ext cx="10729384" cy="5518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754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968310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56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3047129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9870">
                <a:tc rowSpan="2"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tired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serious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pleased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731633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nervous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calm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731633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how?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quick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in 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731633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curious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slow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731633">
                <a:tc rowSpan="3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elegant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happy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9906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always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normally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to be, being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731633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 am (trait)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S/he, it is (trait)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where?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5:</a:t>
            </a:r>
            <a:endParaRPr lang="en-GB" sz="3200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68CB447-0460-4872-9A08-907932A0697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57474" y="3014970"/>
            <a:ext cx="1186070" cy="1080360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F7F66554-04D0-43C2-A318-9F568A68C24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7" y="1281821"/>
            <a:ext cx="1186070" cy="118607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394C64A-6080-4450-A607-6BBBC6F4B6D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81127" y="5576957"/>
            <a:ext cx="1162417" cy="1101237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E6B9D44-3188-42EB-992D-E1D10F779C03}"/>
              </a:ext>
            </a:extLst>
          </p:cNvPr>
          <p:cNvSpPr txBox="1"/>
          <p:nvPr/>
        </p:nvSpPr>
        <p:spPr>
          <a:xfrm>
            <a:off x="1316266" y="617618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5ABCF3-903A-4415-AE75-1F07FBC633C0}"/>
              </a:ext>
            </a:extLst>
          </p:cNvPr>
          <p:cNvSpPr txBox="1"/>
          <p:nvPr/>
        </p:nvSpPr>
        <p:spPr>
          <a:xfrm>
            <a:off x="1276906" y="352844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A1E8536-74DB-4132-AA3D-788BB2A2773B}"/>
              </a:ext>
            </a:extLst>
          </p:cNvPr>
          <p:cNvSpPr txBox="1"/>
          <p:nvPr/>
        </p:nvSpPr>
        <p:spPr>
          <a:xfrm>
            <a:off x="1272245" y="1952309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id="{3FCCFC1E-93DE-EE9C-D3FA-F22A30B3DB80}"/>
              </a:ext>
            </a:extLst>
          </p:cNvPr>
          <p:cNvSpPr txBox="1">
            <a:spLocks/>
          </p:cNvSpPr>
          <p:nvPr/>
        </p:nvSpPr>
        <p:spPr>
          <a:xfrm>
            <a:off x="8888036" y="366215"/>
            <a:ext cx="1958040" cy="414523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vocabulario</a:t>
            </a:r>
          </a:p>
        </p:txBody>
      </p:sp>
      <p:pic>
        <p:nvPicPr>
          <p:cNvPr id="11" name="Picture 2" descr="Brain, Idea, Think, Creativity">
            <a:extLst>
              <a:ext uri="{FF2B5EF4-FFF2-40B4-BE49-F238E27FC236}">
                <a16:creationId xmlns:a16="http://schemas.microsoft.com/office/drawing/2014/main" id="{1F2F061D-4F45-5EAC-610C-A26E5E672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6" t="10325" r="10357" b="12587"/>
          <a:stretch/>
        </p:blipFill>
        <p:spPr bwMode="auto">
          <a:xfrm>
            <a:off x="10732267" y="219742"/>
            <a:ext cx="912044" cy="7907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30CA897-3302-DEAB-B38C-D3B639C7E455}"/>
              </a:ext>
            </a:extLst>
          </p:cNvPr>
          <p:cNvGrpSpPr/>
          <p:nvPr/>
        </p:nvGrpSpPr>
        <p:grpSpPr>
          <a:xfrm>
            <a:off x="11245343" y="122597"/>
            <a:ext cx="663964" cy="400110"/>
            <a:chOff x="9166469" y="1815321"/>
            <a:chExt cx="892964" cy="522707"/>
          </a:xfrm>
        </p:grpSpPr>
        <p:pic>
          <p:nvPicPr>
            <p:cNvPr id="13" name="Picture 22" descr="Free Bubble Speech vector and picture">
              <a:extLst>
                <a:ext uri="{FF2B5EF4-FFF2-40B4-BE49-F238E27FC236}">
                  <a16:creationId xmlns:a16="http://schemas.microsoft.com/office/drawing/2014/main" id="{DFBA70DB-04A5-BF22-DF71-64212DCED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0105" y="1815321"/>
              <a:ext cx="751629" cy="522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E59065-B562-CEF3-A933-B7A8DA237141}"/>
                </a:ext>
              </a:extLst>
            </p:cNvPr>
            <p:cNvSpPr txBox="1"/>
            <p:nvPr/>
          </p:nvSpPr>
          <p:spPr>
            <a:xfrm>
              <a:off x="9166469" y="1839627"/>
              <a:ext cx="892964" cy="442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a </a:t>
              </a:r>
              <a:r>
                <a:rPr lang="en-GB" sz="1600" dirty="0"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b</a:t>
              </a:r>
              <a:r>
                <a:rPr lang="en-GB" sz="1600" dirty="0"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 ñ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9D85C32-244F-F6AD-1335-180D64C47006}"/>
              </a:ext>
            </a:extLst>
          </p:cNvPr>
          <p:cNvSpPr txBox="1"/>
          <p:nvPr/>
        </p:nvSpPr>
        <p:spPr>
          <a:xfrm>
            <a:off x="3164283" y="659656"/>
            <a:ext cx="482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get at least15 points?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5CC96B-B735-11A8-303B-D4660A7A7FAD}"/>
              </a:ext>
            </a:extLst>
          </p:cNvPr>
          <p:cNvSpPr txBox="1"/>
          <p:nvPr/>
        </p:nvSpPr>
        <p:spPr>
          <a:xfrm>
            <a:off x="2197004" y="629929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7309BF-31E3-334F-6ADF-AF53F7CDC60B}"/>
              </a:ext>
            </a:extLst>
          </p:cNvPr>
          <p:cNvSpPr txBox="1"/>
          <p:nvPr/>
        </p:nvSpPr>
        <p:spPr>
          <a:xfrm>
            <a:off x="5002450" y="6264791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81BE1-6BCE-6B5D-086A-080514FDBE4A}"/>
              </a:ext>
            </a:extLst>
          </p:cNvPr>
          <p:cNvSpPr txBox="1"/>
          <p:nvPr/>
        </p:nvSpPr>
        <p:spPr>
          <a:xfrm>
            <a:off x="9154736" y="621029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dónde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25F15-ED35-5E63-1C5A-C48FA3DD5FC9}"/>
              </a:ext>
            </a:extLst>
          </p:cNvPr>
          <p:cNvSpPr txBox="1"/>
          <p:nvPr/>
        </p:nvSpPr>
        <p:spPr>
          <a:xfrm>
            <a:off x="1940050" y="5482276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siempre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4900BE-F995-A4D7-CF09-C6F4F681C563}"/>
              </a:ext>
            </a:extLst>
          </p:cNvPr>
          <p:cNvSpPr txBox="1"/>
          <p:nvPr/>
        </p:nvSpPr>
        <p:spPr>
          <a:xfrm>
            <a:off x="4875712" y="5434737"/>
            <a:ext cx="254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DF640B-86A4-48FB-F129-A25E4802CEED}"/>
              </a:ext>
            </a:extLst>
          </p:cNvPr>
          <p:cNvSpPr txBox="1"/>
          <p:nvPr/>
        </p:nvSpPr>
        <p:spPr>
          <a:xfrm>
            <a:off x="7903081" y="547868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C66CB5-9FD3-EA4B-D9C6-AB5011B56F43}"/>
              </a:ext>
            </a:extLst>
          </p:cNvPr>
          <p:cNvSpPr txBox="1"/>
          <p:nvPr/>
        </p:nvSpPr>
        <p:spPr>
          <a:xfrm>
            <a:off x="2086824" y="457310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elegante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A7F982-0A35-B0E9-9477-7E98B2D09B57}"/>
              </a:ext>
            </a:extLst>
          </p:cNvPr>
          <p:cNvSpPr txBox="1"/>
          <p:nvPr/>
        </p:nvSpPr>
        <p:spPr>
          <a:xfrm>
            <a:off x="5825460" y="4516255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triste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505C53-1528-A1EE-9933-E13F76959F59}"/>
              </a:ext>
            </a:extLst>
          </p:cNvPr>
          <p:cNvSpPr txBox="1"/>
          <p:nvPr/>
        </p:nvSpPr>
        <p:spPr>
          <a:xfrm>
            <a:off x="9090425" y="4486033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feliz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85E257-4F14-015C-8D8F-5C065AE02755}"/>
              </a:ext>
            </a:extLst>
          </p:cNvPr>
          <p:cNvSpPr txBox="1"/>
          <p:nvPr/>
        </p:nvSpPr>
        <p:spPr>
          <a:xfrm>
            <a:off x="2121718" y="389429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3E56C6-4D7C-7F30-6C62-54E70BE5EC88}"/>
              </a:ext>
            </a:extLst>
          </p:cNvPr>
          <p:cNvSpPr txBox="1"/>
          <p:nvPr/>
        </p:nvSpPr>
        <p:spPr>
          <a:xfrm>
            <a:off x="7855507" y="2350444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ahora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2CD1BB-1203-974D-076F-136AF7DE759E}"/>
              </a:ext>
            </a:extLst>
          </p:cNvPr>
          <p:cNvSpPr txBox="1"/>
          <p:nvPr/>
        </p:nvSpPr>
        <p:spPr>
          <a:xfrm>
            <a:off x="7855507" y="313610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clase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702DC7-7831-17FE-CF1C-4B9DDD877BA8}"/>
              </a:ext>
            </a:extLst>
          </p:cNvPr>
          <p:cNvSpPr txBox="1"/>
          <p:nvPr/>
        </p:nvSpPr>
        <p:spPr>
          <a:xfrm>
            <a:off x="2094373" y="310734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cómo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64FF40-DA72-E02D-680D-9D6286A52029}"/>
              </a:ext>
            </a:extLst>
          </p:cNvPr>
          <p:cNvSpPr txBox="1"/>
          <p:nvPr/>
        </p:nvSpPr>
        <p:spPr>
          <a:xfrm>
            <a:off x="2117786" y="1544382"/>
            <a:ext cx="167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cansado</a:t>
            </a: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E008CB-162E-13A7-5712-EFB335133205}"/>
              </a:ext>
            </a:extLst>
          </p:cNvPr>
          <p:cNvSpPr txBox="1"/>
          <p:nvPr/>
        </p:nvSpPr>
        <p:spPr>
          <a:xfrm>
            <a:off x="4990127" y="1559324"/>
            <a:ext cx="167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serio</a:t>
            </a: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31E6E3-2E3F-C32D-330D-DE3DFA473330}"/>
              </a:ext>
            </a:extLst>
          </p:cNvPr>
          <p:cNvSpPr txBox="1"/>
          <p:nvPr/>
        </p:nvSpPr>
        <p:spPr>
          <a:xfrm>
            <a:off x="9320673" y="1587477"/>
            <a:ext cx="152540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contenta</a:t>
            </a: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4AE134-D7E0-9C65-F92E-7CAD0E50ED0F}"/>
              </a:ext>
            </a:extLst>
          </p:cNvPr>
          <p:cNvSpPr txBox="1"/>
          <p:nvPr/>
        </p:nvSpPr>
        <p:spPr>
          <a:xfrm>
            <a:off x="3332266" y="2398622"/>
            <a:ext cx="152540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nerviosa</a:t>
            </a: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B6D284-67C4-6BAE-3747-966107E428DA}"/>
              </a:ext>
            </a:extLst>
          </p:cNvPr>
          <p:cNvSpPr txBox="1"/>
          <p:nvPr/>
        </p:nvSpPr>
        <p:spPr>
          <a:xfrm>
            <a:off x="5005717" y="2365172"/>
            <a:ext cx="167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tranquil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29AC38-3047-D5A0-9535-28D5C96994DA}"/>
              </a:ext>
            </a:extLst>
          </p:cNvPr>
          <p:cNvSpPr txBox="1"/>
          <p:nvPr/>
        </p:nvSpPr>
        <p:spPr>
          <a:xfrm>
            <a:off x="6407499" y="3145936"/>
            <a:ext cx="152540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rápida</a:t>
            </a: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5E45B4-0697-CD1A-5F9B-5CC5D7B2A04C}"/>
              </a:ext>
            </a:extLst>
          </p:cNvPr>
          <p:cNvSpPr txBox="1"/>
          <p:nvPr/>
        </p:nvSpPr>
        <p:spPr>
          <a:xfrm>
            <a:off x="6079909" y="3832829"/>
            <a:ext cx="167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curioso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B98DE5A-FEE3-E2A2-C694-58531CF469F6}"/>
              </a:ext>
            </a:extLst>
          </p:cNvPr>
          <p:cNvSpPr txBox="1"/>
          <p:nvPr/>
        </p:nvSpPr>
        <p:spPr>
          <a:xfrm>
            <a:off x="8781379" y="3828687"/>
            <a:ext cx="167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lento</a:t>
            </a:r>
          </a:p>
        </p:txBody>
      </p:sp>
      <p:pic>
        <p:nvPicPr>
          <p:cNvPr id="25" name="Graphic 24" descr="Teacher">
            <a:extLst>
              <a:ext uri="{FF2B5EF4-FFF2-40B4-BE49-F238E27FC236}">
                <a16:creationId xmlns:a16="http://schemas.microsoft.com/office/drawing/2014/main" id="{1AF349B0-1C31-7B91-A0F7-DC2B171B18D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123317" y="-44200"/>
            <a:ext cx="914400" cy="914400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5D10BA0E-C2C6-9C46-92B3-7F0785B39846}"/>
              </a:ext>
            </a:extLst>
          </p:cNvPr>
          <p:cNvSpPr/>
          <p:nvPr/>
        </p:nvSpPr>
        <p:spPr>
          <a:xfrm>
            <a:off x="4122946" y="121850"/>
            <a:ext cx="4031339" cy="519735"/>
          </a:xfrm>
          <a:prstGeom prst="wedgeRoundRectCallout">
            <a:avLst>
              <a:gd name="adj1" fmla="val -59252"/>
              <a:gd name="adj2" fmla="val 8111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2060"/>
              </a:buClr>
              <a:buSzPts val="2400"/>
            </a:pPr>
            <a:endParaRPr lang="en-GB" sz="2400"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TextBox 27">
            <a:hlinkClick r:id="" action="ppaction://noaction">
              <a:snd r:embed="rId31" name="61_escribeenespanyol.wav"/>
            </a:hlinkClick>
            <a:extLst>
              <a:ext uri="{FF2B5EF4-FFF2-40B4-BE49-F238E27FC236}">
                <a16:creationId xmlns:a16="http://schemas.microsoft.com/office/drawing/2014/main" id="{C475C3E5-C0DA-09D6-3A41-EE0F26554573}"/>
              </a:ext>
            </a:extLst>
          </p:cNvPr>
          <p:cNvSpPr txBox="1"/>
          <p:nvPr/>
        </p:nvSpPr>
        <p:spPr>
          <a:xfrm>
            <a:off x="4107618" y="115071"/>
            <a:ext cx="415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Escribe en español 📝.</a:t>
            </a:r>
          </a:p>
        </p:txBody>
      </p:sp>
    </p:spTree>
    <p:extLst>
      <p:ext uri="{BB962C8B-B14F-4D97-AF65-F5344CB8AC3E}">
        <p14:creationId xmlns:p14="http://schemas.microsoft.com/office/powerpoint/2010/main" val="359000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_s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7_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_don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_siemp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12_normalme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6_elega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17_tri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18_fel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54_h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56_curio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48_len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63_com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53_rapi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60_encla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21_nervios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11_tranqui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43_aho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29_cans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12_ser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31_conten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9" grpId="0"/>
      <p:bldP spid="31" grpId="0"/>
      <p:bldP spid="32" grpId="0"/>
      <p:bldP spid="37" grpId="0"/>
      <p:bldP spid="38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 </a:t>
            </a:r>
            <a:endParaRPr lang="en-GB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184873" y="889410"/>
            <a:ext cx="79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Say each word in Spanish when you see the English.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B45730-113D-2D4E-42EE-A8DD26A97B31}"/>
              </a:ext>
            </a:extLst>
          </p:cNvPr>
          <p:cNvSpPr txBox="1">
            <a:spLocks/>
          </p:cNvSpPr>
          <p:nvPr/>
        </p:nvSpPr>
        <p:spPr>
          <a:xfrm>
            <a:off x="10391409" y="1112999"/>
            <a:ext cx="1800591" cy="2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kern="0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2DD1D3-B11C-3B91-4D33-DE1E02758775}"/>
              </a:ext>
            </a:extLst>
          </p:cNvPr>
          <p:cNvSpPr txBox="1">
            <a:spLocks/>
          </p:cNvSpPr>
          <p:nvPr/>
        </p:nvSpPr>
        <p:spPr>
          <a:xfrm>
            <a:off x="10391409" y="1112999"/>
            <a:ext cx="1800591" cy="2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2B62AA-17F6-7DAA-9C3D-C2674E275F2E}"/>
              </a:ext>
            </a:extLst>
          </p:cNvPr>
          <p:cNvSpPr txBox="1">
            <a:spLocks/>
          </p:cNvSpPr>
          <p:nvPr/>
        </p:nvSpPr>
        <p:spPr>
          <a:xfrm>
            <a:off x="10293466" y="1113811"/>
            <a:ext cx="1690854" cy="30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2" descr="Brain, Idea, Think, Creativity">
            <a:extLst>
              <a:ext uri="{FF2B5EF4-FFF2-40B4-BE49-F238E27FC236}">
                <a16:creationId xmlns:a16="http://schemas.microsoft.com/office/drawing/2014/main" id="{512C15C4-F27E-C312-B388-C776D3B38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6" t="10325" r="10357" b="12587"/>
          <a:stretch/>
        </p:blipFill>
        <p:spPr bwMode="auto">
          <a:xfrm>
            <a:off x="10732267" y="219742"/>
            <a:ext cx="912044" cy="7907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2377BB7-BDB6-8844-45F0-44286DB64E96}"/>
              </a:ext>
            </a:extLst>
          </p:cNvPr>
          <p:cNvGrpSpPr/>
          <p:nvPr/>
        </p:nvGrpSpPr>
        <p:grpSpPr>
          <a:xfrm>
            <a:off x="11264707" y="122597"/>
            <a:ext cx="663964" cy="400110"/>
            <a:chOff x="9192513" y="1815321"/>
            <a:chExt cx="892964" cy="522707"/>
          </a:xfrm>
        </p:grpSpPr>
        <p:pic>
          <p:nvPicPr>
            <p:cNvPr id="13" name="Picture 22" descr="Free Bubble Speech vector and picture">
              <a:extLst>
                <a:ext uri="{FF2B5EF4-FFF2-40B4-BE49-F238E27FC236}">
                  <a16:creationId xmlns:a16="http://schemas.microsoft.com/office/drawing/2014/main" id="{5EF26E1C-4590-3FC8-C46F-2935B2B0A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0105" y="1815321"/>
              <a:ext cx="751629" cy="522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372C6D-2C2A-0B33-987C-C1E73AD52806}"/>
                </a:ext>
              </a:extLst>
            </p:cNvPr>
            <p:cNvSpPr txBox="1"/>
            <p:nvPr/>
          </p:nvSpPr>
          <p:spPr>
            <a:xfrm>
              <a:off x="9192513" y="1818383"/>
              <a:ext cx="892964" cy="442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a </a:t>
              </a:r>
              <a:r>
                <a:rPr lang="en-GB" sz="1600" dirty="0"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b</a:t>
              </a:r>
              <a:r>
                <a:rPr lang="en-GB" sz="1600" dirty="0"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 ñ</a:t>
              </a:r>
            </a:p>
          </p:txBody>
        </p:sp>
      </p:grpSp>
      <p:sp>
        <p:nvSpPr>
          <p:cNvPr id="15" name="Title 11">
            <a:extLst>
              <a:ext uri="{FF2B5EF4-FFF2-40B4-BE49-F238E27FC236}">
                <a16:creationId xmlns:a16="http://schemas.microsoft.com/office/drawing/2014/main" id="{005E2A86-9064-026A-7D39-8B789520F6D4}"/>
              </a:ext>
            </a:extLst>
          </p:cNvPr>
          <p:cNvSpPr txBox="1">
            <a:spLocks/>
          </p:cNvSpPr>
          <p:nvPr/>
        </p:nvSpPr>
        <p:spPr>
          <a:xfrm>
            <a:off x="10145486" y="1061448"/>
            <a:ext cx="1958040" cy="414523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vocabulario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6D628E-9B26-C581-12F2-39CD320136BF}"/>
              </a:ext>
            </a:extLst>
          </p:cNvPr>
          <p:cNvGrpSpPr/>
          <p:nvPr/>
        </p:nvGrpSpPr>
        <p:grpSpPr>
          <a:xfrm>
            <a:off x="3648396" y="2765644"/>
            <a:ext cx="4203291" cy="2713703"/>
            <a:chOff x="3672348" y="2964426"/>
            <a:chExt cx="4203291" cy="2713703"/>
          </a:xfrm>
        </p:grpSpPr>
        <p:sp>
          <p:nvSpPr>
            <p:cNvPr id="17" name="Explosion: 8 Points 16">
              <a:extLst>
                <a:ext uri="{FF2B5EF4-FFF2-40B4-BE49-F238E27FC236}">
                  <a16:creationId xmlns:a16="http://schemas.microsoft.com/office/drawing/2014/main" id="{DA3890A6-FF73-235B-59D0-6F43C8723079}"/>
                </a:ext>
              </a:extLst>
            </p:cNvPr>
            <p:cNvSpPr/>
            <p:nvPr/>
          </p:nvSpPr>
          <p:spPr>
            <a:xfrm>
              <a:off x="3672348" y="2964426"/>
              <a:ext cx="4203291" cy="2713703"/>
            </a:xfrm>
            <a:prstGeom prst="irregularSeal1">
              <a:avLst/>
            </a:prstGeom>
            <a:solidFill>
              <a:srgbClr val="FFFF00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Explosion: 8 Points 17">
              <a:extLst>
                <a:ext uri="{FF2B5EF4-FFF2-40B4-BE49-F238E27FC236}">
                  <a16:creationId xmlns:a16="http://schemas.microsoft.com/office/drawing/2014/main" id="{F8ADA34C-8F74-B4CB-7DE0-BAB043CD5218}"/>
                </a:ext>
              </a:extLst>
            </p:cNvPr>
            <p:cNvSpPr/>
            <p:nvPr/>
          </p:nvSpPr>
          <p:spPr>
            <a:xfrm>
              <a:off x="3763723" y="3023419"/>
              <a:ext cx="4020539" cy="2595716"/>
            </a:xfrm>
            <a:prstGeom prst="irregularSeal1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F0B3A21-A940-983A-77E6-0909E9F29DF5}"/>
              </a:ext>
            </a:extLst>
          </p:cNvPr>
          <p:cNvSpPr txBox="1"/>
          <p:nvPr/>
        </p:nvSpPr>
        <p:spPr>
          <a:xfrm>
            <a:off x="4570867" y="3388544"/>
            <a:ext cx="244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nervous (m.)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875DEFC-7081-EA8E-F37D-D533A1C984DB}"/>
              </a:ext>
            </a:extLst>
          </p:cNvPr>
          <p:cNvSpPr/>
          <p:nvPr/>
        </p:nvSpPr>
        <p:spPr>
          <a:xfrm>
            <a:off x="614859" y="1745042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serio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D74950C-6F81-3A55-8694-62CDFAB4F526}"/>
              </a:ext>
            </a:extLst>
          </p:cNvPr>
          <p:cNvSpPr/>
          <p:nvPr/>
        </p:nvSpPr>
        <p:spPr>
          <a:xfrm>
            <a:off x="3393436" y="1717551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tranquilo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965C0A7-1CFE-6D8A-9D41-5BAFD4212814}"/>
              </a:ext>
            </a:extLst>
          </p:cNvPr>
          <p:cNvSpPr/>
          <p:nvPr/>
        </p:nvSpPr>
        <p:spPr>
          <a:xfrm>
            <a:off x="6172013" y="1717551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FB1A657-38A4-8C00-6BBA-E7E3DDDC5F8C}"/>
              </a:ext>
            </a:extLst>
          </p:cNvPr>
          <p:cNvSpPr/>
          <p:nvPr/>
        </p:nvSpPr>
        <p:spPr>
          <a:xfrm>
            <a:off x="8950590" y="1682373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contenta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DCCABE6-ABF2-EC90-C80E-B7E0126ECC60}"/>
              </a:ext>
            </a:extLst>
          </p:cNvPr>
          <p:cNvSpPr/>
          <p:nvPr/>
        </p:nvSpPr>
        <p:spPr>
          <a:xfrm>
            <a:off x="636832" y="5815372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cansada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601BF25-7654-402D-47A1-BE61DF754E0E}"/>
              </a:ext>
            </a:extLst>
          </p:cNvPr>
          <p:cNvSpPr/>
          <p:nvPr/>
        </p:nvSpPr>
        <p:spPr>
          <a:xfrm>
            <a:off x="3415409" y="5787881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dónde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5CB78BD-F40B-F335-B078-7A6B5551633A}"/>
              </a:ext>
            </a:extLst>
          </p:cNvPr>
          <p:cNvSpPr/>
          <p:nvPr/>
        </p:nvSpPr>
        <p:spPr>
          <a:xfrm>
            <a:off x="6193986" y="5787881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A18C79F-CE5E-FC82-E888-37DF378C0345}"/>
              </a:ext>
            </a:extLst>
          </p:cNvPr>
          <p:cNvSpPr/>
          <p:nvPr/>
        </p:nvSpPr>
        <p:spPr>
          <a:xfrm>
            <a:off x="8972563" y="5752703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soy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032AFB-3A1B-B562-D210-654E0A3E2A9D}"/>
              </a:ext>
            </a:extLst>
          </p:cNvPr>
          <p:cNvSpPr/>
          <p:nvPr/>
        </p:nvSpPr>
        <p:spPr>
          <a:xfrm>
            <a:off x="560017" y="2935914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ahora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154D62E-BE3E-663F-C5EB-60F300702B2D}"/>
              </a:ext>
            </a:extLst>
          </p:cNvPr>
          <p:cNvSpPr/>
          <p:nvPr/>
        </p:nvSpPr>
        <p:spPr>
          <a:xfrm>
            <a:off x="636832" y="4122497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nervioso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AE73A07-E63A-7701-AD9C-39A8743CD6DA}"/>
              </a:ext>
            </a:extLst>
          </p:cNvPr>
          <p:cNvSpPr/>
          <p:nvPr/>
        </p:nvSpPr>
        <p:spPr>
          <a:xfrm>
            <a:off x="8927619" y="4122496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cómo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AE8AB78-67EB-0FBB-FF82-90AB029CE4D2}"/>
              </a:ext>
            </a:extLst>
          </p:cNvPr>
          <p:cNvSpPr/>
          <p:nvPr/>
        </p:nvSpPr>
        <p:spPr>
          <a:xfrm>
            <a:off x="8987695" y="2970495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0CCA34-D393-0481-9C32-BEDFA3F14C02}"/>
              </a:ext>
            </a:extLst>
          </p:cNvPr>
          <p:cNvSpPr txBox="1"/>
          <p:nvPr/>
        </p:nvSpPr>
        <p:spPr>
          <a:xfrm>
            <a:off x="4552760" y="3449084"/>
            <a:ext cx="244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serious (f.)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211BED-1C5A-E25D-9298-F92231A412A1}"/>
              </a:ext>
            </a:extLst>
          </p:cNvPr>
          <p:cNvSpPr txBox="1"/>
          <p:nvPr/>
        </p:nvSpPr>
        <p:spPr>
          <a:xfrm>
            <a:off x="4571086" y="3663011"/>
            <a:ext cx="244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always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003C0F-F42F-9577-4432-E67ED7D86902}"/>
              </a:ext>
            </a:extLst>
          </p:cNvPr>
          <p:cNvSpPr txBox="1"/>
          <p:nvPr/>
        </p:nvSpPr>
        <p:spPr>
          <a:xfrm>
            <a:off x="4507071" y="3692508"/>
            <a:ext cx="244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s/he, it is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99116B-91F1-46FB-5101-74636E4E1370}"/>
              </a:ext>
            </a:extLst>
          </p:cNvPr>
          <p:cNvSpPr txBox="1"/>
          <p:nvPr/>
        </p:nvSpPr>
        <p:spPr>
          <a:xfrm>
            <a:off x="4482033" y="3694043"/>
            <a:ext cx="244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where?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CB66C3-13E5-DA77-9B79-7D793F8EE791}"/>
              </a:ext>
            </a:extLst>
          </p:cNvPr>
          <p:cNvSpPr txBox="1"/>
          <p:nvPr/>
        </p:nvSpPr>
        <p:spPr>
          <a:xfrm>
            <a:off x="4458458" y="3627671"/>
            <a:ext cx="244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now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73BF3F-193E-FB6B-9720-15BDFDB8AF32}"/>
              </a:ext>
            </a:extLst>
          </p:cNvPr>
          <p:cNvSpPr txBox="1"/>
          <p:nvPr/>
        </p:nvSpPr>
        <p:spPr>
          <a:xfrm>
            <a:off x="4501839" y="3627671"/>
            <a:ext cx="244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 am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9A0400-611F-CD0B-0065-09E364BD0B7A}"/>
              </a:ext>
            </a:extLst>
          </p:cNvPr>
          <p:cNvSpPr txBox="1"/>
          <p:nvPr/>
        </p:nvSpPr>
        <p:spPr>
          <a:xfrm>
            <a:off x="4468461" y="3385378"/>
            <a:ext cx="244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calm</a:t>
            </a:r>
            <a:b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(m.)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10F055-45CC-DACB-9184-05F687CF2DD8}"/>
              </a:ext>
            </a:extLst>
          </p:cNvPr>
          <p:cNvSpPr txBox="1"/>
          <p:nvPr/>
        </p:nvSpPr>
        <p:spPr>
          <a:xfrm>
            <a:off x="4476801" y="3642420"/>
            <a:ext cx="244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how?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98E2B0-3CE0-F62A-2EA4-AC647B690C3F}"/>
              </a:ext>
            </a:extLst>
          </p:cNvPr>
          <p:cNvSpPr txBox="1"/>
          <p:nvPr/>
        </p:nvSpPr>
        <p:spPr>
          <a:xfrm>
            <a:off x="4456995" y="3676050"/>
            <a:ext cx="244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normally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41EB87-785C-DECD-BF59-E0F1EBF5664E}"/>
              </a:ext>
            </a:extLst>
          </p:cNvPr>
          <p:cNvSpPr txBox="1"/>
          <p:nvPr/>
        </p:nvSpPr>
        <p:spPr>
          <a:xfrm>
            <a:off x="4477515" y="3390090"/>
            <a:ext cx="244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tired</a:t>
            </a:r>
            <a:b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(f.)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DB5032F-A137-807B-BCBE-E0ACCDC85413}"/>
              </a:ext>
            </a:extLst>
          </p:cNvPr>
          <p:cNvSpPr txBox="1"/>
          <p:nvPr/>
        </p:nvSpPr>
        <p:spPr>
          <a:xfrm>
            <a:off x="4472979" y="3393256"/>
            <a:ext cx="244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pleased</a:t>
            </a:r>
            <a:b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(f.)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083BE8A-09F8-6021-7078-1CC179E905B1}"/>
              </a:ext>
            </a:extLst>
          </p:cNvPr>
          <p:cNvSpPr txBox="1"/>
          <p:nvPr/>
        </p:nvSpPr>
        <p:spPr>
          <a:xfrm rot="20595611">
            <a:off x="3600955" y="3578372"/>
            <a:ext cx="4020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Excelente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040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3_nervio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6_ser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_siemp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7_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_don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43_aho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6_s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41_tranqui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63_com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112_normalme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45_cans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46_conten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33" grpId="0"/>
      <p:bldP spid="33" grpId="1"/>
      <p:bldP spid="34" grpId="0"/>
      <p:bldP spid="34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"/>
          <p:cNvSpPr txBox="1"/>
          <p:nvPr/>
        </p:nvSpPr>
        <p:spPr>
          <a:xfrm>
            <a:off x="123171" y="703120"/>
            <a:ext cx="11587694" cy="509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Sometimes we refer to people by name in a sentence:</a:t>
            </a:r>
            <a:b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</a:br>
            <a:endParaRPr kumimoji="0" sz="25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Emilio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is always </a:t>
            </a:r>
            <a:r>
              <a:rPr lang="en-GB" sz="25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serious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		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 Spanish, we often </a:t>
            </a:r>
            <a:r>
              <a:rPr kumimoji="0" lang="en-GB" sz="25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don’t</a:t>
            </a:r>
            <a:r>
              <a: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need to use the pronoun.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5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Emilio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es serio </a:t>
            </a:r>
            <a:r>
              <a:rPr kumimoji="0" lang="en-GB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siempre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	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73" name="Google Shape;173;p3" descr="Jigsaw, Puzzle, Piece, Game, Concept, Solu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6626" y="99564"/>
            <a:ext cx="845744" cy="84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9F257-21D3-45A4-AC8E-26683E7F9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06" y="162420"/>
            <a:ext cx="2565400" cy="417142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2: </a:t>
            </a:r>
            <a:endParaRPr lang="en-GB" sz="2800" dirty="0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1226108D-2E19-4DEF-AC50-3658D3D7AD4F}"/>
              </a:ext>
            </a:extLst>
          </p:cNvPr>
          <p:cNvSpPr/>
          <p:nvPr/>
        </p:nvSpPr>
        <p:spPr>
          <a:xfrm>
            <a:off x="9184756" y="1236217"/>
            <a:ext cx="2746862" cy="2013734"/>
          </a:xfrm>
          <a:prstGeom prst="wedgeRoundRectCallout">
            <a:avLst>
              <a:gd name="adj1" fmla="val -64416"/>
              <a:gd name="adj2" fmla="val -23453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Here we use the pronoun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because we don’t need to repeat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Emilio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15096EA-8144-47DC-99D4-8627F056A1FB}"/>
              </a:ext>
            </a:extLst>
          </p:cNvPr>
          <p:cNvSpPr/>
          <p:nvPr/>
        </p:nvSpPr>
        <p:spPr>
          <a:xfrm>
            <a:off x="6819573" y="5063495"/>
            <a:ext cx="3709789" cy="1421037"/>
          </a:xfrm>
          <a:prstGeom prst="wedgeRoundRectCallout">
            <a:avLst>
              <a:gd name="adj1" fmla="val -61477"/>
              <a:gd name="adj2" fmla="val -24064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⚠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means that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mean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 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 is, it 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49B6E3E-C19C-49C7-A1B9-4277C3BA7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91" y="2079033"/>
            <a:ext cx="1197429" cy="2394857"/>
          </a:xfrm>
          <a:prstGeom prst="rect">
            <a:avLst/>
          </a:prstGeom>
        </p:spPr>
      </p:pic>
      <p:pic>
        <p:nvPicPr>
          <p:cNvPr id="9" name="Picture 8" descr="A picture containing circle&#10;&#10;Description automatically generated">
            <a:extLst>
              <a:ext uri="{FF2B5EF4-FFF2-40B4-BE49-F238E27FC236}">
                <a16:creationId xmlns:a16="http://schemas.microsoft.com/office/drawing/2014/main" id="{613106E0-BB98-4804-B68A-8755D5471D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750" y="2245386"/>
            <a:ext cx="1764573" cy="19142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5EB9F7-D885-4FC3-9C3A-F6C0420BF2DC}"/>
              </a:ext>
            </a:extLst>
          </p:cNvPr>
          <p:cNvSpPr/>
          <p:nvPr/>
        </p:nvSpPr>
        <p:spPr>
          <a:xfrm>
            <a:off x="4755547" y="1412764"/>
            <a:ext cx="41280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is (generally) nervous.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63CDA4-1281-42DD-8ECE-7E520C639789}"/>
              </a:ext>
            </a:extLst>
          </p:cNvPr>
          <p:cNvSpPr/>
          <p:nvPr/>
        </p:nvSpPr>
        <p:spPr>
          <a:xfrm>
            <a:off x="4382949" y="5268223"/>
            <a:ext cx="203292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 </a:t>
            </a:r>
            <a:r>
              <a:rPr kumimoji="0" lang="en-GB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nervioso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B1D7385-417A-4AC6-9BF6-7AC553DF2D61}"/>
              </a:ext>
            </a:extLst>
          </p:cNvPr>
          <p:cNvSpPr/>
          <p:nvPr/>
        </p:nvSpPr>
        <p:spPr>
          <a:xfrm>
            <a:off x="1189295" y="5307617"/>
            <a:ext cx="351829" cy="503564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DF944F0-B92C-473E-ABCA-3A65821641E6}"/>
              </a:ext>
            </a:extLst>
          </p:cNvPr>
          <p:cNvSpPr/>
          <p:nvPr/>
        </p:nvSpPr>
        <p:spPr>
          <a:xfrm>
            <a:off x="4442054" y="5270450"/>
            <a:ext cx="354589" cy="503564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64BD9A-6E0F-4EF5-82FF-C5FC302A4E9A}"/>
              </a:ext>
            </a:extLst>
          </p:cNvPr>
          <p:cNvSpPr txBox="1"/>
          <p:nvPr/>
        </p:nvSpPr>
        <p:spPr>
          <a:xfrm>
            <a:off x="1010620" y="5793144"/>
            <a:ext cx="70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[is]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E58B5B-8B61-4675-82DF-0B9DD936F245}"/>
              </a:ext>
            </a:extLst>
          </p:cNvPr>
          <p:cNvSpPr txBox="1"/>
          <p:nvPr/>
        </p:nvSpPr>
        <p:spPr>
          <a:xfrm>
            <a:off x="4057258" y="5743734"/>
            <a:ext cx="1151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[He is]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0" grpId="0"/>
      <p:bldP spid="11" grpId="0"/>
      <p:bldP spid="12" grpId="0" animBg="1"/>
      <p:bldP spid="25" grpId="0" animBg="1"/>
      <p:bldP spid="13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189;p4">
            <a:extLst>
              <a:ext uri="{FF2B5EF4-FFF2-40B4-BE49-F238E27FC236}">
                <a16:creationId xmlns:a16="http://schemas.microsoft.com/office/drawing/2014/main" id="{90D406AE-5ADE-4115-B291-1A5AEE15E452}"/>
              </a:ext>
            </a:extLst>
          </p:cNvPr>
          <p:cNvSpPr txBox="1"/>
          <p:nvPr/>
        </p:nvSpPr>
        <p:spPr>
          <a:xfrm>
            <a:off x="123171" y="1655446"/>
            <a:ext cx="11532395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AutoNum type="arabicPeriod"/>
              <a:tabLst/>
              <a:defRPr/>
            </a:pPr>
            <a:r>
              <a:rPr lang="en-GB" sz="28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Iker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tranquilo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siempre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Normalmente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Irene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feliz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Isabel curiosa?  No,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seria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Cómo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Quique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Siempre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feliz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GB" sz="2800" kern="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¿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nerviosa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? No, Eva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seria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2: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95;p4">
            <a:extLst>
              <a:ext uri="{FF2B5EF4-FFF2-40B4-BE49-F238E27FC236}">
                <a16:creationId xmlns:a16="http://schemas.microsoft.com/office/drawing/2014/main" id="{62DED0B3-4F5A-4305-992F-E5F57838EF29}"/>
              </a:ext>
            </a:extLst>
          </p:cNvPr>
          <p:cNvSpPr txBox="1"/>
          <p:nvPr/>
        </p:nvSpPr>
        <p:spPr>
          <a:xfrm>
            <a:off x="270476" y="763934"/>
            <a:ext cx="1103614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Write the English meaning of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for each sentence, and the meaning of the whole sentence, if you can: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F44971-E752-4C73-B80D-D7D6519EA92F}"/>
              </a:ext>
            </a:extLst>
          </p:cNvPr>
          <p:cNvSpPr txBox="1"/>
          <p:nvPr/>
        </p:nvSpPr>
        <p:spPr>
          <a:xfrm>
            <a:off x="5125330" y="1947813"/>
            <a:ext cx="569212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Iker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is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 always calm.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BDA9DD-2715-4E64-AC75-B16FD2872C3E}"/>
              </a:ext>
            </a:extLst>
          </p:cNvPr>
          <p:cNvSpPr txBox="1"/>
          <p:nvPr/>
        </p:nvSpPr>
        <p:spPr>
          <a:xfrm>
            <a:off x="5507436" y="2791529"/>
            <a:ext cx="569212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Irene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is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 usually happy.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D51629-E2BF-46F8-83CD-32664AD07F61}"/>
              </a:ext>
            </a:extLst>
          </p:cNvPr>
          <p:cNvSpPr txBox="1"/>
          <p:nvPr/>
        </p:nvSpPr>
        <p:spPr>
          <a:xfrm>
            <a:off x="6170071" y="3684242"/>
            <a:ext cx="667262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Is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 Isabel curious? No,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she is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serious.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A64755-067E-4093-852A-2878649F8500}"/>
              </a:ext>
            </a:extLst>
          </p:cNvPr>
          <p:cNvSpPr txBox="1"/>
          <p:nvPr/>
        </p:nvSpPr>
        <p:spPr>
          <a:xfrm>
            <a:off x="6844703" y="4354484"/>
            <a:ext cx="5692126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How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 is </a:t>
            </a:r>
            <a:r>
              <a:rPr kumimoji="0" lang="en-GB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Quique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 (generally)? </a:t>
            </a:r>
            <a:b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He is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always happy.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A4F227-C1F8-460D-9D21-61EEE9DD2068}"/>
              </a:ext>
            </a:extLst>
          </p:cNvPr>
          <p:cNvSpPr txBox="1"/>
          <p:nvPr/>
        </p:nvSpPr>
        <p:spPr>
          <a:xfrm>
            <a:off x="5889368" y="5394870"/>
            <a:ext cx="5692126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Is she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(generally) nervous?</a:t>
            </a:r>
            <a:b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No, Eva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is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serious.</a:t>
            </a:r>
          </a:p>
        </p:txBody>
      </p:sp>
      <p:pic>
        <p:nvPicPr>
          <p:cNvPr id="2" name="Graphic 1" descr="Teacher">
            <a:extLst>
              <a:ext uri="{FF2B5EF4-FFF2-40B4-BE49-F238E27FC236}">
                <a16:creationId xmlns:a16="http://schemas.microsoft.com/office/drawing/2014/main" id="{559EC72B-9E8B-2DBA-FB04-2BF563905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30403" y="16513"/>
            <a:ext cx="914400" cy="914400"/>
          </a:xfrm>
          <a:prstGeom prst="rect">
            <a:avLst/>
          </a:prstGeom>
        </p:spPr>
      </p:pic>
      <p:sp>
        <p:nvSpPr>
          <p:cNvPr id="3" name="Speech Bubble: Rectangle with Corners Rounded 2">
            <a:hlinkClick r:id="" action="ppaction://noaction">
              <a:snd r:embed="rId5" name="t1_w6_fs2_1.wav"/>
            </a:hlinkClick>
            <a:extLst>
              <a:ext uri="{FF2B5EF4-FFF2-40B4-BE49-F238E27FC236}">
                <a16:creationId xmlns:a16="http://schemas.microsoft.com/office/drawing/2014/main" id="{FE968EA5-DA49-1D91-148F-F32115334E20}"/>
              </a:ext>
            </a:extLst>
          </p:cNvPr>
          <p:cNvSpPr/>
          <p:nvPr/>
        </p:nvSpPr>
        <p:spPr>
          <a:xfrm>
            <a:off x="3992186" y="110094"/>
            <a:ext cx="2712544" cy="616929"/>
          </a:xfrm>
          <a:prstGeom prst="wedgeRoundRectCallout">
            <a:avLst>
              <a:gd name="adj1" fmla="val -60729"/>
              <a:gd name="adj2" fmla="val 2843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las frases.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Google Shape;206;p9">
            <a:extLst>
              <a:ext uri="{FF2B5EF4-FFF2-40B4-BE49-F238E27FC236}">
                <a16:creationId xmlns:a16="http://schemas.microsoft.com/office/drawing/2014/main" id="{36FB893C-98F7-0F85-41F6-CEAA235A36F6}"/>
              </a:ext>
            </a:extLst>
          </p:cNvPr>
          <p:cNvSpPr txBox="1"/>
          <p:nvPr/>
        </p:nvSpPr>
        <p:spPr>
          <a:xfrm>
            <a:off x="11393143" y="904746"/>
            <a:ext cx="726227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CD2960-5541-E1D7-C178-554EB7E89D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3517" y="66049"/>
            <a:ext cx="776168" cy="80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6" grpId="0"/>
      <p:bldP spid="37" grpId="0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2022293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2022291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2010865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201086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167123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0694602" y="1649721"/>
            <a:ext cx="17524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15 </a:t>
            </a:r>
            <a:r>
              <a:rPr lang="en-GB" b="1" kern="0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segundos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760854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397543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7C1AD-3585-44D6-AAE5-677C774308F8}"/>
              </a:ext>
            </a:extLst>
          </p:cNvPr>
          <p:cNvSpPr txBox="1"/>
          <p:nvPr/>
        </p:nvSpPr>
        <p:spPr>
          <a:xfrm>
            <a:off x="191720" y="669494"/>
            <a:ext cx="10735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83793A-9A4B-450E-A1BC-A259CA9CF26E}"/>
              </a:ext>
            </a:extLst>
          </p:cNvPr>
          <p:cNvSpPr/>
          <p:nvPr/>
        </p:nvSpPr>
        <p:spPr>
          <a:xfrm>
            <a:off x="3731844" y="4664612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B3F7A9-E1AB-42B6-9F95-72A67EAB7419}"/>
              </a:ext>
            </a:extLst>
          </p:cNvPr>
          <p:cNvSpPr txBox="1"/>
          <p:nvPr/>
        </p:nvSpPr>
        <p:spPr>
          <a:xfrm>
            <a:off x="191720" y="1721941"/>
            <a:ext cx="6090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Normally she is serious.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F4C301-C515-4EE2-8EA8-AFE9A23D3BD2}"/>
              </a:ext>
            </a:extLst>
          </p:cNvPr>
          <p:cNvSpPr/>
          <p:nvPr/>
        </p:nvSpPr>
        <p:spPr>
          <a:xfrm>
            <a:off x="1488114" y="4597918"/>
            <a:ext cx="163529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serio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99F60-D800-48B7-B084-EA7431CE0606}"/>
              </a:ext>
            </a:extLst>
          </p:cNvPr>
          <p:cNvSpPr/>
          <p:nvPr/>
        </p:nvSpPr>
        <p:spPr>
          <a:xfrm>
            <a:off x="7983262" y="4664611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09D777-FBBA-4E7A-93AC-1877015ACD28}"/>
              </a:ext>
            </a:extLst>
          </p:cNvPr>
          <p:cNvSpPr/>
          <p:nvPr/>
        </p:nvSpPr>
        <p:spPr>
          <a:xfrm>
            <a:off x="1103586" y="5688687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8F3C1BB-FBB4-46E9-AEE8-55A911B938BD}"/>
              </a:ext>
            </a:extLst>
          </p:cNvPr>
          <p:cNvSpPr/>
          <p:nvPr/>
        </p:nvSpPr>
        <p:spPr>
          <a:xfrm>
            <a:off x="3977492" y="5737170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C9983B2-8BD9-4BCA-9543-843E502FC7F8}"/>
              </a:ext>
            </a:extLst>
          </p:cNvPr>
          <p:cNvSpPr/>
          <p:nvPr/>
        </p:nvSpPr>
        <p:spPr>
          <a:xfrm>
            <a:off x="7932367" y="5598677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seria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2907493-D148-4C1C-98CF-B6A2AE80EF5D}"/>
              </a:ext>
            </a:extLst>
          </p:cNvPr>
          <p:cNvSpPr/>
          <p:nvPr/>
        </p:nvSpPr>
        <p:spPr>
          <a:xfrm>
            <a:off x="5607476" y="4664612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curiosa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E6BF63-A68F-4EB1-881B-45FB739A253D}"/>
              </a:ext>
            </a:extLst>
          </p:cNvPr>
          <p:cNvSpPr txBox="1"/>
          <p:nvPr/>
        </p:nvSpPr>
        <p:spPr>
          <a:xfrm>
            <a:off x="191720" y="1147629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1D542BD-C4B4-6ED1-C2DE-9E658347A1ED}"/>
              </a:ext>
            </a:extLst>
          </p:cNvPr>
          <p:cNvSpPr txBox="1">
            <a:spLocks/>
          </p:cNvSpPr>
          <p:nvPr/>
        </p:nvSpPr>
        <p:spPr>
          <a:xfrm>
            <a:off x="11002404" y="1080819"/>
            <a:ext cx="1034668" cy="35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  <a:endParaRPr lang="en-GB" sz="2000" b="1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Google Shape;307;p14">
            <a:extLst>
              <a:ext uri="{FF2B5EF4-FFF2-40B4-BE49-F238E27FC236}">
                <a16:creationId xmlns:a16="http://schemas.microsoft.com/office/drawing/2014/main" id="{5BB679D4-C6F8-9183-5641-F8CC436DFC8B}"/>
              </a:ext>
            </a:extLst>
          </p:cNvPr>
          <p:cNvSpPr txBox="1"/>
          <p:nvPr/>
        </p:nvSpPr>
        <p:spPr>
          <a:xfrm>
            <a:off x="11042889" y="1072449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1B171D-F194-49F6-88BE-0AA3D83FA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5810" y="26722"/>
            <a:ext cx="945328" cy="1000130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1D01D9A-BCD8-6B77-B4AD-D9666CEBD3A7}"/>
              </a:ext>
            </a:extLst>
          </p:cNvPr>
          <p:cNvSpPr/>
          <p:nvPr/>
        </p:nvSpPr>
        <p:spPr>
          <a:xfrm>
            <a:off x="3037489" y="2386304"/>
            <a:ext cx="4765376" cy="1735330"/>
          </a:xfrm>
          <a:prstGeom prst="wedgeEllipseCallout">
            <a:avLst>
              <a:gd name="adj1" fmla="val 63032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es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seria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01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3_normalmenteesser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29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83793A-9A4B-450E-A1BC-A259CA9CF26E}"/>
              </a:ext>
            </a:extLst>
          </p:cNvPr>
          <p:cNvSpPr/>
          <p:nvPr/>
        </p:nvSpPr>
        <p:spPr>
          <a:xfrm>
            <a:off x="3731844" y="4664612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B3F7A9-E1AB-42B6-9F95-72A67EAB7419}"/>
              </a:ext>
            </a:extLst>
          </p:cNvPr>
          <p:cNvSpPr txBox="1"/>
          <p:nvPr/>
        </p:nvSpPr>
        <p:spPr>
          <a:xfrm>
            <a:off x="191720" y="1721941"/>
            <a:ext cx="6090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(a boy) am 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always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calm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F4C301-C515-4EE2-8EA8-AFE9A23D3BD2}"/>
              </a:ext>
            </a:extLst>
          </p:cNvPr>
          <p:cNvSpPr/>
          <p:nvPr/>
        </p:nvSpPr>
        <p:spPr>
          <a:xfrm>
            <a:off x="1488114" y="4597918"/>
            <a:ext cx="163529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feliz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99F60-D800-48B7-B084-EA7431CE0606}"/>
              </a:ext>
            </a:extLst>
          </p:cNvPr>
          <p:cNvSpPr/>
          <p:nvPr/>
        </p:nvSpPr>
        <p:spPr>
          <a:xfrm>
            <a:off x="9019766" y="4664611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09D777-FBBA-4E7A-93AC-1877015ACD28}"/>
              </a:ext>
            </a:extLst>
          </p:cNvPr>
          <p:cNvSpPr/>
          <p:nvPr/>
        </p:nvSpPr>
        <p:spPr>
          <a:xfrm>
            <a:off x="1103586" y="5688687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8F3C1BB-FBB4-46E9-AEE8-55A911B938BD}"/>
              </a:ext>
            </a:extLst>
          </p:cNvPr>
          <p:cNvSpPr/>
          <p:nvPr/>
        </p:nvSpPr>
        <p:spPr>
          <a:xfrm>
            <a:off x="3977492" y="5737170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C9983B2-8BD9-4BCA-9543-843E502FC7F8}"/>
              </a:ext>
            </a:extLst>
          </p:cNvPr>
          <p:cNvSpPr/>
          <p:nvPr/>
        </p:nvSpPr>
        <p:spPr>
          <a:xfrm>
            <a:off x="7932367" y="5598677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tranquilo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2907493-D148-4C1C-98CF-B6A2AE80EF5D}"/>
              </a:ext>
            </a:extLst>
          </p:cNvPr>
          <p:cNvSpPr/>
          <p:nvPr/>
        </p:nvSpPr>
        <p:spPr>
          <a:xfrm>
            <a:off x="5607476" y="4664612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tranquila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Google Shape;387;p19">
            <a:extLst>
              <a:ext uri="{FF2B5EF4-FFF2-40B4-BE49-F238E27FC236}">
                <a16:creationId xmlns:a16="http://schemas.microsoft.com/office/drawing/2014/main" id="{ADB7DF3E-8582-B9D6-713A-BB1F0116B88C}"/>
              </a:ext>
            </a:extLst>
          </p:cNvPr>
          <p:cNvSpPr/>
          <p:nvPr/>
        </p:nvSpPr>
        <p:spPr>
          <a:xfrm>
            <a:off x="11002736" y="2022293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388;p19">
            <a:extLst>
              <a:ext uri="{FF2B5EF4-FFF2-40B4-BE49-F238E27FC236}">
                <a16:creationId xmlns:a16="http://schemas.microsoft.com/office/drawing/2014/main" id="{9AD40994-4F78-FA16-C433-285349C9937E}"/>
              </a:ext>
            </a:extLst>
          </p:cNvPr>
          <p:cNvSpPr/>
          <p:nvPr/>
        </p:nvSpPr>
        <p:spPr>
          <a:xfrm>
            <a:off x="11000369" y="2022291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0" name="Google Shape;389;p19">
            <a:extLst>
              <a:ext uri="{FF2B5EF4-FFF2-40B4-BE49-F238E27FC236}">
                <a16:creationId xmlns:a16="http://schemas.microsoft.com/office/drawing/2014/main" id="{C8237417-1119-5355-138C-018F8058B8FF}"/>
              </a:ext>
            </a:extLst>
          </p:cNvPr>
          <p:cNvCxnSpPr/>
          <p:nvPr/>
        </p:nvCxnSpPr>
        <p:spPr>
          <a:xfrm>
            <a:off x="11686108" y="2010865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390;p19">
            <a:extLst>
              <a:ext uri="{FF2B5EF4-FFF2-40B4-BE49-F238E27FC236}">
                <a16:creationId xmlns:a16="http://schemas.microsoft.com/office/drawing/2014/main" id="{3E03C0A7-4F3D-01A8-C4A5-4657B71D8247}"/>
              </a:ext>
            </a:extLst>
          </p:cNvPr>
          <p:cNvCxnSpPr/>
          <p:nvPr/>
        </p:nvCxnSpPr>
        <p:spPr>
          <a:xfrm>
            <a:off x="11663499" y="201086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391;p19">
            <a:extLst>
              <a:ext uri="{FF2B5EF4-FFF2-40B4-BE49-F238E27FC236}">
                <a16:creationId xmlns:a16="http://schemas.microsoft.com/office/drawing/2014/main" id="{EAE5D5FF-C50C-8F50-D7D4-16113E65F86D}"/>
              </a:ext>
            </a:extLst>
          </p:cNvPr>
          <p:cNvCxnSpPr/>
          <p:nvPr/>
        </p:nvCxnSpPr>
        <p:spPr>
          <a:xfrm>
            <a:off x="11686109" y="6167123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393;p19">
            <a:extLst>
              <a:ext uri="{FF2B5EF4-FFF2-40B4-BE49-F238E27FC236}">
                <a16:creationId xmlns:a16="http://schemas.microsoft.com/office/drawing/2014/main" id="{452B5648-862F-38F0-EFA1-A4485BBF721C}"/>
              </a:ext>
            </a:extLst>
          </p:cNvPr>
          <p:cNvSpPr txBox="1"/>
          <p:nvPr/>
        </p:nvSpPr>
        <p:spPr>
          <a:xfrm>
            <a:off x="10694602" y="1649721"/>
            <a:ext cx="17524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15 </a:t>
            </a:r>
            <a:r>
              <a:rPr lang="en-GB" b="1" kern="0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segundos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24" name="Google Shape;394;p19">
            <a:extLst>
              <a:ext uri="{FF2B5EF4-FFF2-40B4-BE49-F238E27FC236}">
                <a16:creationId xmlns:a16="http://schemas.microsoft.com/office/drawing/2014/main" id="{41797708-596C-D9FA-182A-C9D9A5D533CE}"/>
              </a:ext>
            </a:extLst>
          </p:cNvPr>
          <p:cNvSpPr txBox="1"/>
          <p:nvPr/>
        </p:nvSpPr>
        <p:spPr>
          <a:xfrm>
            <a:off x="11769073" y="5760854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" name="Google Shape;395;p19">
            <a:extLst>
              <a:ext uri="{FF2B5EF4-FFF2-40B4-BE49-F238E27FC236}">
                <a16:creationId xmlns:a16="http://schemas.microsoft.com/office/drawing/2014/main" id="{65180AAE-FF68-F84D-563F-BFB7CBB90075}"/>
              </a:ext>
            </a:extLst>
          </p:cNvPr>
          <p:cNvSpPr/>
          <p:nvPr/>
        </p:nvSpPr>
        <p:spPr>
          <a:xfrm>
            <a:off x="10859786" y="6397543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5E6503C5-BFB6-A61D-A723-6E446D5E8B9C}"/>
              </a:ext>
            </a:extLst>
          </p:cNvPr>
          <p:cNvSpPr txBox="1">
            <a:spLocks/>
          </p:cNvSpPr>
          <p:nvPr/>
        </p:nvSpPr>
        <p:spPr>
          <a:xfrm>
            <a:off x="11002404" y="1080819"/>
            <a:ext cx="1034668" cy="35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  <a:endParaRPr lang="en-GB" sz="2000" b="1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Google Shape;307;p14">
            <a:extLst>
              <a:ext uri="{FF2B5EF4-FFF2-40B4-BE49-F238E27FC236}">
                <a16:creationId xmlns:a16="http://schemas.microsoft.com/office/drawing/2014/main" id="{4A8AA089-D50D-02F5-28C2-2988FF143345}"/>
              </a:ext>
            </a:extLst>
          </p:cNvPr>
          <p:cNvSpPr txBox="1"/>
          <p:nvPr/>
        </p:nvSpPr>
        <p:spPr>
          <a:xfrm>
            <a:off x="11042889" y="1072449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D8FE9C2-16F8-8FF6-369F-AB7A910A9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5810" y="26722"/>
            <a:ext cx="945328" cy="100013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1DF4A88-484B-987E-DFA5-868B409C673F}"/>
              </a:ext>
            </a:extLst>
          </p:cNvPr>
          <p:cNvSpPr txBox="1"/>
          <p:nvPr/>
        </p:nvSpPr>
        <p:spPr>
          <a:xfrm>
            <a:off x="191720" y="669494"/>
            <a:ext cx="10735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30F720-3A9E-8DAF-BF1D-C773A9BB6DC7}"/>
              </a:ext>
            </a:extLst>
          </p:cNvPr>
          <p:cNvSpPr txBox="1"/>
          <p:nvPr/>
        </p:nvSpPr>
        <p:spPr>
          <a:xfrm>
            <a:off x="191720" y="1147629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EDB83DA2-7EC1-661F-34AE-D3C8055B5EBB}"/>
              </a:ext>
            </a:extLst>
          </p:cNvPr>
          <p:cNvSpPr/>
          <p:nvPr/>
        </p:nvSpPr>
        <p:spPr>
          <a:xfrm>
            <a:off x="3037489" y="2386304"/>
            <a:ext cx="4765376" cy="1735330"/>
          </a:xfrm>
          <a:prstGeom prst="wedgeEllipseCallout">
            <a:avLst>
              <a:gd name="adj1" fmla="val 63032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Soy </a:t>
            </a:r>
            <a:r>
              <a:rPr lang="en-GB" sz="3200" b="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tranquilo</a:t>
            </a: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36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4_soytranquilosiemp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1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B885073A-2C18-EBBA-EF7E-58F4904A0D8B}"/>
              </a:ext>
            </a:extLst>
          </p:cNvPr>
          <p:cNvSpPr txBox="1"/>
          <p:nvPr/>
        </p:nvSpPr>
        <p:spPr>
          <a:xfrm>
            <a:off x="191720" y="669494"/>
            <a:ext cx="10735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682320-5865-17DB-DC56-C3C69C6B5A9E}"/>
              </a:ext>
            </a:extLst>
          </p:cNvPr>
          <p:cNvSpPr txBox="1"/>
          <p:nvPr/>
        </p:nvSpPr>
        <p:spPr>
          <a:xfrm>
            <a:off x="191720" y="1147629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83793A-9A4B-450E-A1BC-A259CA9CF26E}"/>
              </a:ext>
            </a:extLst>
          </p:cNvPr>
          <p:cNvSpPr/>
          <p:nvPr/>
        </p:nvSpPr>
        <p:spPr>
          <a:xfrm>
            <a:off x="3731844" y="4664612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B3F7A9-E1AB-42B6-9F95-72A67EAB7419}"/>
              </a:ext>
            </a:extLst>
          </p:cNvPr>
          <p:cNvSpPr txBox="1"/>
          <p:nvPr/>
        </p:nvSpPr>
        <p:spPr>
          <a:xfrm>
            <a:off x="191720" y="1721941"/>
            <a:ext cx="6090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always 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happy.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F4C301-C515-4EE2-8EA8-AFE9A23D3BD2}"/>
              </a:ext>
            </a:extLst>
          </p:cNvPr>
          <p:cNvSpPr/>
          <p:nvPr/>
        </p:nvSpPr>
        <p:spPr>
          <a:xfrm>
            <a:off x="1488114" y="4597918"/>
            <a:ext cx="163529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feliz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99F60-D800-48B7-B084-EA7431CE0606}"/>
              </a:ext>
            </a:extLst>
          </p:cNvPr>
          <p:cNvSpPr/>
          <p:nvPr/>
        </p:nvSpPr>
        <p:spPr>
          <a:xfrm>
            <a:off x="9019766" y="4664611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09D777-FBBA-4E7A-93AC-1877015ACD28}"/>
              </a:ext>
            </a:extLst>
          </p:cNvPr>
          <p:cNvSpPr/>
          <p:nvPr/>
        </p:nvSpPr>
        <p:spPr>
          <a:xfrm>
            <a:off x="1103586" y="5688687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8F3C1BB-FBB4-46E9-AEE8-55A911B938BD}"/>
              </a:ext>
            </a:extLst>
          </p:cNvPr>
          <p:cNvSpPr/>
          <p:nvPr/>
        </p:nvSpPr>
        <p:spPr>
          <a:xfrm>
            <a:off x="3977492" y="5737170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C9983B2-8BD9-4BCA-9543-843E502FC7F8}"/>
              </a:ext>
            </a:extLst>
          </p:cNvPr>
          <p:cNvSpPr/>
          <p:nvPr/>
        </p:nvSpPr>
        <p:spPr>
          <a:xfrm>
            <a:off x="8008409" y="5715785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rápido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2907493-D148-4C1C-98CF-B6A2AE80EF5D}"/>
              </a:ext>
            </a:extLst>
          </p:cNvPr>
          <p:cNvSpPr/>
          <p:nvPr/>
        </p:nvSpPr>
        <p:spPr>
          <a:xfrm>
            <a:off x="5607476" y="4664612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elegante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Google Shape;387;p19">
            <a:extLst>
              <a:ext uri="{FF2B5EF4-FFF2-40B4-BE49-F238E27FC236}">
                <a16:creationId xmlns:a16="http://schemas.microsoft.com/office/drawing/2014/main" id="{9EC8C41E-0FA4-B679-236E-926B50A4A13C}"/>
              </a:ext>
            </a:extLst>
          </p:cNvPr>
          <p:cNvSpPr/>
          <p:nvPr/>
        </p:nvSpPr>
        <p:spPr>
          <a:xfrm>
            <a:off x="11002736" y="2022293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388;p19">
            <a:extLst>
              <a:ext uri="{FF2B5EF4-FFF2-40B4-BE49-F238E27FC236}">
                <a16:creationId xmlns:a16="http://schemas.microsoft.com/office/drawing/2014/main" id="{F2B1E3FC-E1BB-2EE1-BFC2-14902C81FA80}"/>
              </a:ext>
            </a:extLst>
          </p:cNvPr>
          <p:cNvSpPr/>
          <p:nvPr/>
        </p:nvSpPr>
        <p:spPr>
          <a:xfrm>
            <a:off x="11000369" y="2022291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" name="Google Shape;389;p19">
            <a:extLst>
              <a:ext uri="{FF2B5EF4-FFF2-40B4-BE49-F238E27FC236}">
                <a16:creationId xmlns:a16="http://schemas.microsoft.com/office/drawing/2014/main" id="{C97EFCFB-D85D-0510-F24D-B05B6CEC994D}"/>
              </a:ext>
            </a:extLst>
          </p:cNvPr>
          <p:cNvCxnSpPr/>
          <p:nvPr/>
        </p:nvCxnSpPr>
        <p:spPr>
          <a:xfrm>
            <a:off x="11686108" y="2010865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390;p19">
            <a:extLst>
              <a:ext uri="{FF2B5EF4-FFF2-40B4-BE49-F238E27FC236}">
                <a16:creationId xmlns:a16="http://schemas.microsoft.com/office/drawing/2014/main" id="{6059F75F-AF77-5BBE-D6C4-27489ADCBE68}"/>
              </a:ext>
            </a:extLst>
          </p:cNvPr>
          <p:cNvCxnSpPr/>
          <p:nvPr/>
        </p:nvCxnSpPr>
        <p:spPr>
          <a:xfrm>
            <a:off x="11663499" y="201086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91;p19">
            <a:extLst>
              <a:ext uri="{FF2B5EF4-FFF2-40B4-BE49-F238E27FC236}">
                <a16:creationId xmlns:a16="http://schemas.microsoft.com/office/drawing/2014/main" id="{A616DD8E-85EC-2489-4B71-B13CEB818002}"/>
              </a:ext>
            </a:extLst>
          </p:cNvPr>
          <p:cNvCxnSpPr/>
          <p:nvPr/>
        </p:nvCxnSpPr>
        <p:spPr>
          <a:xfrm>
            <a:off x="11686109" y="6167123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393;p19">
            <a:extLst>
              <a:ext uri="{FF2B5EF4-FFF2-40B4-BE49-F238E27FC236}">
                <a16:creationId xmlns:a16="http://schemas.microsoft.com/office/drawing/2014/main" id="{8AAB3868-E224-1396-7EE5-760B38331214}"/>
              </a:ext>
            </a:extLst>
          </p:cNvPr>
          <p:cNvSpPr txBox="1"/>
          <p:nvPr/>
        </p:nvSpPr>
        <p:spPr>
          <a:xfrm>
            <a:off x="10694602" y="1649721"/>
            <a:ext cx="17524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15 </a:t>
            </a:r>
            <a:r>
              <a:rPr lang="en-GB" b="1" kern="0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segundos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11" name="Google Shape;394;p19">
            <a:extLst>
              <a:ext uri="{FF2B5EF4-FFF2-40B4-BE49-F238E27FC236}">
                <a16:creationId xmlns:a16="http://schemas.microsoft.com/office/drawing/2014/main" id="{D5EC0A91-837C-33F2-F601-9E5E0C1AEE81}"/>
              </a:ext>
            </a:extLst>
          </p:cNvPr>
          <p:cNvSpPr txBox="1"/>
          <p:nvPr/>
        </p:nvSpPr>
        <p:spPr>
          <a:xfrm>
            <a:off x="11769073" y="5760854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395;p19">
            <a:extLst>
              <a:ext uri="{FF2B5EF4-FFF2-40B4-BE49-F238E27FC236}">
                <a16:creationId xmlns:a16="http://schemas.microsoft.com/office/drawing/2014/main" id="{82D4EE46-AD8F-CD66-905B-F3B70CF732A2}"/>
              </a:ext>
            </a:extLst>
          </p:cNvPr>
          <p:cNvSpPr/>
          <p:nvPr/>
        </p:nvSpPr>
        <p:spPr>
          <a:xfrm>
            <a:off x="10859786" y="6397543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E3D85C70-8960-E586-45CB-54964E0E6A3B}"/>
              </a:ext>
            </a:extLst>
          </p:cNvPr>
          <p:cNvSpPr txBox="1">
            <a:spLocks/>
          </p:cNvSpPr>
          <p:nvPr/>
        </p:nvSpPr>
        <p:spPr>
          <a:xfrm>
            <a:off x="11002404" y="1080819"/>
            <a:ext cx="1034668" cy="35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  <a:endParaRPr lang="en-GB" sz="2000" b="1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Google Shape;307;p14">
            <a:extLst>
              <a:ext uri="{FF2B5EF4-FFF2-40B4-BE49-F238E27FC236}">
                <a16:creationId xmlns:a16="http://schemas.microsoft.com/office/drawing/2014/main" id="{BF2B9E6A-EDCA-E240-6056-21697DF836B3}"/>
              </a:ext>
            </a:extLst>
          </p:cNvPr>
          <p:cNvSpPr txBox="1"/>
          <p:nvPr/>
        </p:nvSpPr>
        <p:spPr>
          <a:xfrm>
            <a:off x="11042889" y="1072449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869878-4940-D2D2-FFE6-9C6D9CABB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5810" y="26722"/>
            <a:ext cx="945328" cy="1000130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57433E8-C08E-087B-658C-3F77202294F7}"/>
              </a:ext>
            </a:extLst>
          </p:cNvPr>
          <p:cNvSpPr/>
          <p:nvPr/>
        </p:nvSpPr>
        <p:spPr>
          <a:xfrm>
            <a:off x="3285256" y="2381466"/>
            <a:ext cx="4765376" cy="1735330"/>
          </a:xfrm>
          <a:prstGeom prst="wedgeEllipseCallout">
            <a:avLst>
              <a:gd name="adj1" fmla="val 63032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Es </a:t>
            </a:r>
            <a:r>
              <a:rPr lang="en-GB" sz="3200" b="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feliz</a:t>
            </a: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44EE9261-6F66-4CEA-9B86-F17B377F87A5}"/>
              </a:ext>
            </a:extLst>
          </p:cNvPr>
          <p:cNvSpPr/>
          <p:nvPr/>
        </p:nvSpPr>
        <p:spPr>
          <a:xfrm>
            <a:off x="4902686" y="88732"/>
            <a:ext cx="5754751" cy="1744920"/>
          </a:xfrm>
          <a:prstGeom prst="wedgeRoundRectCallout">
            <a:avLst>
              <a:gd name="adj1" fmla="val -17251"/>
              <a:gd name="adj2" fmla="val 10694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💡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Spanish put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siempre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normalmente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at the start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at the end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but not in the middle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sentence.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75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5_esfeliznormalme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0BE0BCC-61BC-5AB5-077D-B9C8823C99C5}"/>
              </a:ext>
            </a:extLst>
          </p:cNvPr>
          <p:cNvSpPr txBox="1"/>
          <p:nvPr/>
        </p:nvSpPr>
        <p:spPr>
          <a:xfrm>
            <a:off x="191720" y="669494"/>
            <a:ext cx="10735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35944F-21DA-741D-15A8-6A85985083CD}"/>
              </a:ext>
            </a:extLst>
          </p:cNvPr>
          <p:cNvSpPr txBox="1"/>
          <p:nvPr/>
        </p:nvSpPr>
        <p:spPr>
          <a:xfrm>
            <a:off x="191720" y="1147629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83793A-9A4B-450E-A1BC-A259CA9CF26E}"/>
              </a:ext>
            </a:extLst>
          </p:cNvPr>
          <p:cNvSpPr/>
          <p:nvPr/>
        </p:nvSpPr>
        <p:spPr>
          <a:xfrm>
            <a:off x="805764" y="4585816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B3F7A9-E1AB-42B6-9F95-72A67EAB7419}"/>
              </a:ext>
            </a:extLst>
          </p:cNvPr>
          <p:cNvSpPr txBox="1"/>
          <p:nvPr/>
        </p:nvSpPr>
        <p:spPr>
          <a:xfrm>
            <a:off x="191720" y="1721941"/>
            <a:ext cx="6090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(a girl) am generally fast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F4C301-C515-4EE2-8EA8-AFE9A23D3BD2}"/>
              </a:ext>
            </a:extLst>
          </p:cNvPr>
          <p:cNvSpPr/>
          <p:nvPr/>
        </p:nvSpPr>
        <p:spPr>
          <a:xfrm>
            <a:off x="3875395" y="5635614"/>
            <a:ext cx="163529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lenta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99F60-D800-48B7-B084-EA7431CE0606}"/>
              </a:ext>
            </a:extLst>
          </p:cNvPr>
          <p:cNvSpPr/>
          <p:nvPr/>
        </p:nvSpPr>
        <p:spPr>
          <a:xfrm>
            <a:off x="2535259" y="4551285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09D777-FBBA-4E7A-93AC-1877015ACD28}"/>
              </a:ext>
            </a:extLst>
          </p:cNvPr>
          <p:cNvSpPr/>
          <p:nvPr/>
        </p:nvSpPr>
        <p:spPr>
          <a:xfrm>
            <a:off x="6707367" y="5598677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8F3C1BB-FBB4-46E9-AEE8-55A911B938BD}"/>
              </a:ext>
            </a:extLst>
          </p:cNvPr>
          <p:cNvSpPr/>
          <p:nvPr/>
        </p:nvSpPr>
        <p:spPr>
          <a:xfrm>
            <a:off x="3996769" y="4551284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C9983B2-8BD9-4BCA-9543-843E502FC7F8}"/>
              </a:ext>
            </a:extLst>
          </p:cNvPr>
          <p:cNvSpPr/>
          <p:nvPr/>
        </p:nvSpPr>
        <p:spPr>
          <a:xfrm>
            <a:off x="8098331" y="455128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rápida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2907493-D148-4C1C-98CF-B6A2AE80EF5D}"/>
              </a:ext>
            </a:extLst>
          </p:cNvPr>
          <p:cNvSpPr/>
          <p:nvPr/>
        </p:nvSpPr>
        <p:spPr>
          <a:xfrm>
            <a:off x="856660" y="5701907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rápido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Google Shape;387;p19">
            <a:extLst>
              <a:ext uri="{FF2B5EF4-FFF2-40B4-BE49-F238E27FC236}">
                <a16:creationId xmlns:a16="http://schemas.microsoft.com/office/drawing/2014/main" id="{9FF5C8F8-2893-BE4B-7338-ABEBE0DDFC49}"/>
              </a:ext>
            </a:extLst>
          </p:cNvPr>
          <p:cNvSpPr/>
          <p:nvPr/>
        </p:nvSpPr>
        <p:spPr>
          <a:xfrm>
            <a:off x="11002736" y="2022293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388;p19">
            <a:extLst>
              <a:ext uri="{FF2B5EF4-FFF2-40B4-BE49-F238E27FC236}">
                <a16:creationId xmlns:a16="http://schemas.microsoft.com/office/drawing/2014/main" id="{C798D249-936A-8581-F0CE-C9164C5036F5}"/>
              </a:ext>
            </a:extLst>
          </p:cNvPr>
          <p:cNvSpPr/>
          <p:nvPr/>
        </p:nvSpPr>
        <p:spPr>
          <a:xfrm>
            <a:off x="11000369" y="2022291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" name="Google Shape;389;p19">
            <a:extLst>
              <a:ext uri="{FF2B5EF4-FFF2-40B4-BE49-F238E27FC236}">
                <a16:creationId xmlns:a16="http://schemas.microsoft.com/office/drawing/2014/main" id="{D9F390D2-06AB-38D1-D54D-55D833D5EDD1}"/>
              </a:ext>
            </a:extLst>
          </p:cNvPr>
          <p:cNvCxnSpPr/>
          <p:nvPr/>
        </p:nvCxnSpPr>
        <p:spPr>
          <a:xfrm>
            <a:off x="11686108" y="2010865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390;p19">
            <a:extLst>
              <a:ext uri="{FF2B5EF4-FFF2-40B4-BE49-F238E27FC236}">
                <a16:creationId xmlns:a16="http://schemas.microsoft.com/office/drawing/2014/main" id="{FD0CD408-BB99-A398-5891-6812E6D852EC}"/>
              </a:ext>
            </a:extLst>
          </p:cNvPr>
          <p:cNvCxnSpPr/>
          <p:nvPr/>
        </p:nvCxnSpPr>
        <p:spPr>
          <a:xfrm>
            <a:off x="11663499" y="201086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91;p19">
            <a:extLst>
              <a:ext uri="{FF2B5EF4-FFF2-40B4-BE49-F238E27FC236}">
                <a16:creationId xmlns:a16="http://schemas.microsoft.com/office/drawing/2014/main" id="{E6C42DA6-B1FE-AC8C-7837-747627C1EEB6}"/>
              </a:ext>
            </a:extLst>
          </p:cNvPr>
          <p:cNvCxnSpPr/>
          <p:nvPr/>
        </p:nvCxnSpPr>
        <p:spPr>
          <a:xfrm>
            <a:off x="11686109" y="6167123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393;p19">
            <a:extLst>
              <a:ext uri="{FF2B5EF4-FFF2-40B4-BE49-F238E27FC236}">
                <a16:creationId xmlns:a16="http://schemas.microsoft.com/office/drawing/2014/main" id="{D80FC454-2E0B-FD52-EF2D-523BC42FDF5F}"/>
              </a:ext>
            </a:extLst>
          </p:cNvPr>
          <p:cNvSpPr txBox="1"/>
          <p:nvPr/>
        </p:nvSpPr>
        <p:spPr>
          <a:xfrm>
            <a:off x="10694602" y="1649721"/>
            <a:ext cx="17524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15 </a:t>
            </a:r>
            <a:r>
              <a:rPr lang="en-GB" b="1" kern="0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segundos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11" name="Google Shape;394;p19">
            <a:extLst>
              <a:ext uri="{FF2B5EF4-FFF2-40B4-BE49-F238E27FC236}">
                <a16:creationId xmlns:a16="http://schemas.microsoft.com/office/drawing/2014/main" id="{60474E3F-C0B8-C39A-3F6D-5B70DA441550}"/>
              </a:ext>
            </a:extLst>
          </p:cNvPr>
          <p:cNvSpPr txBox="1"/>
          <p:nvPr/>
        </p:nvSpPr>
        <p:spPr>
          <a:xfrm>
            <a:off x="11769073" y="5760854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395;p19">
            <a:extLst>
              <a:ext uri="{FF2B5EF4-FFF2-40B4-BE49-F238E27FC236}">
                <a16:creationId xmlns:a16="http://schemas.microsoft.com/office/drawing/2014/main" id="{7A584974-8546-A11C-1087-B7B567A3EF3C}"/>
              </a:ext>
            </a:extLst>
          </p:cNvPr>
          <p:cNvSpPr/>
          <p:nvPr/>
        </p:nvSpPr>
        <p:spPr>
          <a:xfrm>
            <a:off x="10859786" y="6397543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2A59AC38-EA17-A1F8-895E-D5836878E384}"/>
              </a:ext>
            </a:extLst>
          </p:cNvPr>
          <p:cNvSpPr txBox="1">
            <a:spLocks/>
          </p:cNvSpPr>
          <p:nvPr/>
        </p:nvSpPr>
        <p:spPr>
          <a:xfrm>
            <a:off x="11002404" y="1080819"/>
            <a:ext cx="1034668" cy="35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  <a:endParaRPr lang="en-GB" sz="2000" b="1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Google Shape;307;p14">
            <a:extLst>
              <a:ext uri="{FF2B5EF4-FFF2-40B4-BE49-F238E27FC236}">
                <a16:creationId xmlns:a16="http://schemas.microsoft.com/office/drawing/2014/main" id="{7C94C96E-3A57-70D6-5B45-6A804DE8B0FF}"/>
              </a:ext>
            </a:extLst>
          </p:cNvPr>
          <p:cNvSpPr txBox="1"/>
          <p:nvPr/>
        </p:nvSpPr>
        <p:spPr>
          <a:xfrm>
            <a:off x="11042889" y="1072449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F653D9-064B-B107-A091-4CD7D57F0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5810" y="26722"/>
            <a:ext cx="945328" cy="100013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AF9C59E-1388-F5AD-0A94-5533CAE529C7}"/>
              </a:ext>
            </a:extLst>
          </p:cNvPr>
          <p:cNvSpPr/>
          <p:nvPr/>
        </p:nvSpPr>
        <p:spPr>
          <a:xfrm>
            <a:off x="3285256" y="2381466"/>
            <a:ext cx="4765376" cy="1735330"/>
          </a:xfrm>
          <a:prstGeom prst="wedgeEllipseCallout">
            <a:avLst>
              <a:gd name="adj1" fmla="val 63032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Soy </a:t>
            </a:r>
            <a:r>
              <a:rPr lang="en-GB" sz="3200" b="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rápida</a:t>
            </a: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44EE9261-6F66-4CEA-9B86-F17B377F87A5}"/>
              </a:ext>
            </a:extLst>
          </p:cNvPr>
          <p:cNvSpPr/>
          <p:nvPr/>
        </p:nvSpPr>
        <p:spPr>
          <a:xfrm>
            <a:off x="4902686" y="88732"/>
            <a:ext cx="5754751" cy="1744920"/>
          </a:xfrm>
          <a:prstGeom prst="wedgeRoundRectCallout">
            <a:avLst>
              <a:gd name="adj1" fmla="val -17251"/>
              <a:gd name="adj2" fmla="val 10694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💡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Spanish put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siempre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normalmente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at the start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at the end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but not in the middle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sentence.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37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5_esfeliznormalme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7D711A2-5F62-5C12-9135-AB8166B15E54}"/>
              </a:ext>
            </a:extLst>
          </p:cNvPr>
          <p:cNvSpPr txBox="1"/>
          <p:nvPr/>
        </p:nvSpPr>
        <p:spPr>
          <a:xfrm>
            <a:off x="191720" y="669494"/>
            <a:ext cx="10735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the Spanish sentence.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97EADF-0E3F-6730-4B6E-59D970901246}"/>
              </a:ext>
            </a:extLst>
          </p:cNvPr>
          <p:cNvSpPr txBox="1"/>
          <p:nvPr/>
        </p:nvSpPr>
        <p:spPr>
          <a:xfrm>
            <a:off x="191720" y="1147629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04F2C81D-FCBF-4529-919D-FD30931311F5}"/>
              </a:ext>
            </a:extLst>
          </p:cNvPr>
          <p:cNvSpPr/>
          <p:nvPr/>
        </p:nvSpPr>
        <p:spPr>
          <a:xfrm>
            <a:off x="3037489" y="2386304"/>
            <a:ext cx="4765376" cy="1735330"/>
          </a:xfrm>
          <a:prstGeom prst="wedgeEllipseCallout">
            <a:avLst>
              <a:gd name="adj1" fmla="val 63032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es </a:t>
            </a:r>
            <a:r>
              <a:rPr lang="en-GB" sz="3200" b="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elegante</a:t>
            </a: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83793A-9A4B-450E-A1BC-A259CA9CF26E}"/>
              </a:ext>
            </a:extLst>
          </p:cNvPr>
          <p:cNvSpPr/>
          <p:nvPr/>
        </p:nvSpPr>
        <p:spPr>
          <a:xfrm>
            <a:off x="805764" y="4585816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B3F7A9-E1AB-42B6-9F95-72A67EAB7419}"/>
              </a:ext>
            </a:extLst>
          </p:cNvPr>
          <p:cNvSpPr txBox="1"/>
          <p:nvPr/>
        </p:nvSpPr>
        <p:spPr>
          <a:xfrm>
            <a:off x="191720" y="1721941"/>
            <a:ext cx="6090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 is always smart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F4C301-C515-4EE2-8EA8-AFE9A23D3BD2}"/>
              </a:ext>
            </a:extLst>
          </p:cNvPr>
          <p:cNvSpPr/>
          <p:nvPr/>
        </p:nvSpPr>
        <p:spPr>
          <a:xfrm>
            <a:off x="3875395" y="563561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elegante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99F60-D800-48B7-B084-EA7431CE0606}"/>
              </a:ext>
            </a:extLst>
          </p:cNvPr>
          <p:cNvSpPr/>
          <p:nvPr/>
        </p:nvSpPr>
        <p:spPr>
          <a:xfrm>
            <a:off x="2535259" y="4551285"/>
            <a:ext cx="97460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09D777-FBBA-4E7A-93AC-1877015ACD28}"/>
              </a:ext>
            </a:extLst>
          </p:cNvPr>
          <p:cNvSpPr/>
          <p:nvPr/>
        </p:nvSpPr>
        <p:spPr>
          <a:xfrm>
            <a:off x="6707367" y="5598677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8F3C1BB-FBB4-46E9-AEE8-55A911B938BD}"/>
              </a:ext>
            </a:extLst>
          </p:cNvPr>
          <p:cNvSpPr/>
          <p:nvPr/>
        </p:nvSpPr>
        <p:spPr>
          <a:xfrm>
            <a:off x="3996769" y="4551284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C9983B2-8BD9-4BCA-9543-843E502FC7F8}"/>
              </a:ext>
            </a:extLst>
          </p:cNvPr>
          <p:cNvSpPr/>
          <p:nvPr/>
        </p:nvSpPr>
        <p:spPr>
          <a:xfrm>
            <a:off x="8098331" y="455128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nerviosa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2907493-D148-4C1C-98CF-B6A2AE80EF5D}"/>
              </a:ext>
            </a:extLst>
          </p:cNvPr>
          <p:cNvSpPr/>
          <p:nvPr/>
        </p:nvSpPr>
        <p:spPr>
          <a:xfrm>
            <a:off x="856660" y="5701907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curiosa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44EE9261-6F66-4CEA-9B86-F17B377F87A5}"/>
              </a:ext>
            </a:extLst>
          </p:cNvPr>
          <p:cNvSpPr/>
          <p:nvPr/>
        </p:nvSpPr>
        <p:spPr>
          <a:xfrm>
            <a:off x="4902686" y="88732"/>
            <a:ext cx="5754751" cy="1744920"/>
          </a:xfrm>
          <a:prstGeom prst="wedgeRoundRectCallout">
            <a:avLst>
              <a:gd name="adj1" fmla="val -17251"/>
              <a:gd name="adj2" fmla="val 10694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💡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Spanish put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siempre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normalmente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at the start OR at the end but not in the middle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sentence.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Google Shape;387;p19">
            <a:extLst>
              <a:ext uri="{FF2B5EF4-FFF2-40B4-BE49-F238E27FC236}">
                <a16:creationId xmlns:a16="http://schemas.microsoft.com/office/drawing/2014/main" id="{6415904B-8073-FE95-A7D9-9375D0776FBD}"/>
              </a:ext>
            </a:extLst>
          </p:cNvPr>
          <p:cNvSpPr/>
          <p:nvPr/>
        </p:nvSpPr>
        <p:spPr>
          <a:xfrm>
            <a:off x="11002736" y="2022293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388;p19">
            <a:extLst>
              <a:ext uri="{FF2B5EF4-FFF2-40B4-BE49-F238E27FC236}">
                <a16:creationId xmlns:a16="http://schemas.microsoft.com/office/drawing/2014/main" id="{4C3D1AF6-B35D-C0AD-395E-7CE85A1E78E6}"/>
              </a:ext>
            </a:extLst>
          </p:cNvPr>
          <p:cNvSpPr/>
          <p:nvPr/>
        </p:nvSpPr>
        <p:spPr>
          <a:xfrm>
            <a:off x="11000369" y="2022291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" name="Google Shape;389;p19">
            <a:extLst>
              <a:ext uri="{FF2B5EF4-FFF2-40B4-BE49-F238E27FC236}">
                <a16:creationId xmlns:a16="http://schemas.microsoft.com/office/drawing/2014/main" id="{84B1391A-7ACB-781E-F909-46C5F536A369}"/>
              </a:ext>
            </a:extLst>
          </p:cNvPr>
          <p:cNvCxnSpPr/>
          <p:nvPr/>
        </p:nvCxnSpPr>
        <p:spPr>
          <a:xfrm>
            <a:off x="11686108" y="2010865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390;p19">
            <a:extLst>
              <a:ext uri="{FF2B5EF4-FFF2-40B4-BE49-F238E27FC236}">
                <a16:creationId xmlns:a16="http://schemas.microsoft.com/office/drawing/2014/main" id="{05DAF694-09AF-A083-78EA-8CC3985EED8E}"/>
              </a:ext>
            </a:extLst>
          </p:cNvPr>
          <p:cNvCxnSpPr/>
          <p:nvPr/>
        </p:nvCxnSpPr>
        <p:spPr>
          <a:xfrm>
            <a:off x="11663499" y="201086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91;p19">
            <a:extLst>
              <a:ext uri="{FF2B5EF4-FFF2-40B4-BE49-F238E27FC236}">
                <a16:creationId xmlns:a16="http://schemas.microsoft.com/office/drawing/2014/main" id="{07F7F1E3-CEEE-1CC7-4370-9A888DCC56AE}"/>
              </a:ext>
            </a:extLst>
          </p:cNvPr>
          <p:cNvCxnSpPr/>
          <p:nvPr/>
        </p:nvCxnSpPr>
        <p:spPr>
          <a:xfrm>
            <a:off x="11686109" y="6167123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393;p19">
            <a:extLst>
              <a:ext uri="{FF2B5EF4-FFF2-40B4-BE49-F238E27FC236}">
                <a16:creationId xmlns:a16="http://schemas.microsoft.com/office/drawing/2014/main" id="{8E9A3C1F-607A-71DA-2EE8-485D9C3241A7}"/>
              </a:ext>
            </a:extLst>
          </p:cNvPr>
          <p:cNvSpPr txBox="1"/>
          <p:nvPr/>
        </p:nvSpPr>
        <p:spPr>
          <a:xfrm>
            <a:off x="10694602" y="1649721"/>
            <a:ext cx="17524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15 </a:t>
            </a:r>
            <a:r>
              <a:rPr lang="en-GB" b="1" kern="0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Arial"/>
              </a:rPr>
              <a:t>segundos</a:t>
            </a:r>
            <a:endParaRPr b="1" kern="0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11" name="Google Shape;394;p19">
            <a:extLst>
              <a:ext uri="{FF2B5EF4-FFF2-40B4-BE49-F238E27FC236}">
                <a16:creationId xmlns:a16="http://schemas.microsoft.com/office/drawing/2014/main" id="{D58CE0AE-97A9-97BC-B928-DF8EFA93942C}"/>
              </a:ext>
            </a:extLst>
          </p:cNvPr>
          <p:cNvSpPr txBox="1"/>
          <p:nvPr/>
        </p:nvSpPr>
        <p:spPr>
          <a:xfrm>
            <a:off x="11769073" y="5760854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395;p19">
            <a:extLst>
              <a:ext uri="{FF2B5EF4-FFF2-40B4-BE49-F238E27FC236}">
                <a16:creationId xmlns:a16="http://schemas.microsoft.com/office/drawing/2014/main" id="{4253B288-886B-F2D7-CD42-FD76F00A8800}"/>
              </a:ext>
            </a:extLst>
          </p:cNvPr>
          <p:cNvSpPr/>
          <p:nvPr/>
        </p:nvSpPr>
        <p:spPr>
          <a:xfrm>
            <a:off x="10859786" y="6397543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8C8F2A85-9520-5CF9-2AF8-76663B565B76}"/>
              </a:ext>
            </a:extLst>
          </p:cNvPr>
          <p:cNvSpPr txBox="1">
            <a:spLocks/>
          </p:cNvSpPr>
          <p:nvPr/>
        </p:nvSpPr>
        <p:spPr>
          <a:xfrm>
            <a:off x="11002404" y="1080819"/>
            <a:ext cx="1034668" cy="35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  <a:endParaRPr lang="en-GB" sz="2000" b="1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Google Shape;307;p14">
            <a:extLst>
              <a:ext uri="{FF2B5EF4-FFF2-40B4-BE49-F238E27FC236}">
                <a16:creationId xmlns:a16="http://schemas.microsoft.com/office/drawing/2014/main" id="{CCE28C73-C962-5E5B-CD24-55FD1487BB9C}"/>
              </a:ext>
            </a:extLst>
          </p:cNvPr>
          <p:cNvSpPr txBox="1"/>
          <p:nvPr/>
        </p:nvSpPr>
        <p:spPr>
          <a:xfrm>
            <a:off x="11042889" y="1072449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0EAE37-32E9-C60E-87E7-FC9FB9B88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810" y="26722"/>
            <a:ext cx="945328" cy="100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6" grpId="0" animBg="1"/>
      <p:bldP spid="28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4099</TotalTime>
  <Words>1570</Words>
  <Application>Microsoft Office PowerPoint</Application>
  <PresentationFormat>Widescreen</PresentationFormat>
  <Paragraphs>368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docs-Century Gothic</vt:lpstr>
      <vt:lpstr>Dreaming Outloud Pro</vt:lpstr>
      <vt:lpstr>Dreaming Outloud Script Pro</vt:lpstr>
      <vt:lpstr>Modern Love</vt:lpstr>
      <vt:lpstr>Office Theme</vt:lpstr>
      <vt:lpstr>Describing me and others </vt:lpstr>
      <vt:lpstr>Follow up 1 </vt:lpstr>
      <vt:lpstr>Follow up 2: </vt:lpstr>
      <vt:lpstr>Follow up 2:</vt:lpstr>
      <vt:lpstr>Follow up 3</vt:lpstr>
      <vt:lpstr>Follow up 3</vt:lpstr>
      <vt:lpstr>Follow up 3</vt:lpstr>
      <vt:lpstr>Follow up 3</vt:lpstr>
      <vt:lpstr>Follow up 3</vt:lpstr>
      <vt:lpstr>Follow up 3</vt:lpstr>
      <vt:lpstr>Follow up 3</vt:lpstr>
      <vt:lpstr>Follow up 3</vt:lpstr>
      <vt:lpstr>Follow up 4</vt:lpstr>
      <vt:lpstr>Follow up 5: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Tom Dawes</cp:lastModifiedBy>
  <cp:revision>54</cp:revision>
  <dcterms:created xsi:type="dcterms:W3CDTF">2021-06-12T06:20:35Z</dcterms:created>
  <dcterms:modified xsi:type="dcterms:W3CDTF">2023-07-13T11:15:39Z</dcterms:modified>
</cp:coreProperties>
</file>