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823" r:id="rId2"/>
    <p:sldId id="257" r:id="rId3"/>
    <p:sldId id="824" r:id="rId4"/>
    <p:sldId id="286" r:id="rId5"/>
    <p:sldId id="352" r:id="rId6"/>
    <p:sldId id="354" r:id="rId7"/>
    <p:sldId id="364" r:id="rId8"/>
    <p:sldId id="365" r:id="rId9"/>
    <p:sldId id="366" r:id="rId10"/>
    <p:sldId id="367" r:id="rId11"/>
    <p:sldId id="368" r:id="rId12"/>
    <p:sldId id="369" r:id="rId13"/>
    <p:sldId id="327" r:id="rId14"/>
    <p:sldId id="285" r:id="rId15"/>
    <p:sldId id="363" r:id="rId16"/>
    <p:sldId id="353" r:id="rId17"/>
    <p:sldId id="38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Dreaming Outloud Pro" panose="03050502040302030504" pitchFamily="66" charset="0"/>
      <p:regular r:id="rId28"/>
      <p:italic r:id="rId29"/>
    </p:embeddedFont>
    <p:embeddedFont>
      <p:font typeface="Dreaming Outloud Script Pro" panose="03050502040304050704" pitchFamily="66" charset="0"/>
      <p:regular r:id="rId30"/>
      <p:italic r:id="rId31"/>
    </p:embeddedFont>
    <p:embeddedFont>
      <p:font typeface="Ink Free" panose="03080402000500000000" pitchFamily="66" charset="0"/>
      <p:regular r:id="rId32"/>
    </p:embeddedFont>
    <p:embeddedFont>
      <p:font typeface="Modern Love" panose="04090805081005020601" pitchFamily="82" charset="0"/>
      <p:regular r:id="rId33"/>
    </p:embeddedFont>
    <p:embeddedFont>
      <p:font typeface="Montserrat Medium" panose="00000600000000000000" pitchFamily="2" charset="0"/>
      <p:regular r:id="rId34"/>
      <p:italic r:id="rId35"/>
    </p:embeddedFont>
    <p:embeddedFont>
      <p:font typeface="Segoe Print" panose="02000600000000000000" pitchFamily="2"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B1D581"/>
    <a:srgbClr val="21A6CC"/>
    <a:srgbClr val="92D050"/>
    <a:srgbClr val="B0CA8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8A66A-DE1E-4041-968C-C81E55734F74}" v="8" dt="2023-07-13T10:52:53.396"/>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5" autoAdjust="0"/>
    <p:restoredTop sz="90000" autoAdjust="0"/>
  </p:normalViewPr>
  <p:slideViewPr>
    <p:cSldViewPr snapToGrid="0" showGuides="1">
      <p:cViewPr varScale="1">
        <p:scale>
          <a:sx n="74" d="100"/>
          <a:sy n="74" d="100"/>
        </p:scale>
        <p:origin x="298"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0" Type="http://schemas.openxmlformats.org/officeDocument/2006/relationships/font" Target="fonts/font1.fntdata"/><Relationship Id="rId5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B748A66A-DE1E-4041-968C-C81E55734F74}"/>
    <pc:docChg chg="modSld">
      <pc:chgData name="Tom Dawes" userId="fe899cd594ff6f3a" providerId="LiveId" clId="{B748A66A-DE1E-4041-968C-C81E55734F74}" dt="2023-07-13T10:52:53.391" v="4"/>
      <pc:docMkLst>
        <pc:docMk/>
      </pc:docMkLst>
      <pc:sldChg chg="modAnim">
        <pc:chgData name="Tom Dawes" userId="fe899cd594ff6f3a" providerId="LiveId" clId="{B748A66A-DE1E-4041-968C-C81E55734F74}" dt="2023-07-13T10:50:14.008" v="3"/>
        <pc:sldMkLst>
          <pc:docMk/>
          <pc:sldMk cId="3610360072" sldId="286"/>
        </pc:sldMkLst>
      </pc:sldChg>
      <pc:sldChg chg="modAnim">
        <pc:chgData name="Tom Dawes" userId="fe899cd594ff6f3a" providerId="LiveId" clId="{B748A66A-DE1E-4041-968C-C81E55734F74}" dt="2023-07-13T10:52:53.391" v="4"/>
        <pc:sldMkLst>
          <pc:docMk/>
          <pc:sldMk cId="2990385499" sldId="353"/>
        </pc:sldMkLst>
      </pc:sldChg>
    </pc:docChg>
  </pc:docChgLst>
  <pc:docChgLst>
    <pc:chgData name="Paula Vázquez-Valero" userId="3a0e46d7-2099-40af-a155-aa45b68bfff3" providerId="ADAL" clId="{C7B57702-BB16-4D9B-B3C4-3AF1C346DAD8}"/>
    <pc:docChg chg="undo custSel modSld">
      <pc:chgData name="Paula Vázquez-Valero" userId="3a0e46d7-2099-40af-a155-aa45b68bfff3" providerId="ADAL" clId="{C7B57702-BB16-4D9B-B3C4-3AF1C346DAD8}" dt="2023-07-01T19:08:34.235" v="5" actId="1076"/>
      <pc:docMkLst>
        <pc:docMk/>
      </pc:docMkLst>
      <pc:sldChg chg="addSp delSp modSp mod">
        <pc:chgData name="Paula Vázquez-Valero" userId="3a0e46d7-2099-40af-a155-aa45b68bfff3" providerId="ADAL" clId="{C7B57702-BB16-4D9B-B3C4-3AF1C346DAD8}" dt="2023-07-01T19:08:34.235" v="5" actId="1076"/>
        <pc:sldMkLst>
          <pc:docMk/>
          <pc:sldMk cId="3537752103" sldId="352"/>
        </pc:sldMkLst>
        <pc:spChg chg="add del">
          <ac:chgData name="Paula Vázquez-Valero" userId="3a0e46d7-2099-40af-a155-aa45b68bfff3" providerId="ADAL" clId="{C7B57702-BB16-4D9B-B3C4-3AF1C346DAD8}" dt="2023-07-01T19:08:27.021" v="3" actId="478"/>
          <ac:spMkLst>
            <pc:docMk/>
            <pc:sldMk cId="3537752103" sldId="352"/>
            <ac:spMk id="33" creationId="{CD9DC52F-7074-4ECF-B038-F6B75C6E00C5}"/>
          </ac:spMkLst>
        </pc:spChg>
        <pc:spChg chg="add del">
          <ac:chgData name="Paula Vázquez-Valero" userId="3a0e46d7-2099-40af-a155-aa45b68bfff3" providerId="ADAL" clId="{C7B57702-BB16-4D9B-B3C4-3AF1C346DAD8}" dt="2023-07-01T19:08:27.021" v="3" actId="478"/>
          <ac:spMkLst>
            <pc:docMk/>
            <pc:sldMk cId="3537752103" sldId="352"/>
            <ac:spMk id="34" creationId="{2B35B28B-934E-455E-8A9C-FE4C65F8EAFB}"/>
          </ac:spMkLst>
        </pc:spChg>
        <pc:spChg chg="add del">
          <ac:chgData name="Paula Vázquez-Valero" userId="3a0e46d7-2099-40af-a155-aa45b68bfff3" providerId="ADAL" clId="{C7B57702-BB16-4D9B-B3C4-3AF1C346DAD8}" dt="2023-07-01T19:08:27.021" v="3" actId="478"/>
          <ac:spMkLst>
            <pc:docMk/>
            <pc:sldMk cId="3537752103" sldId="352"/>
            <ac:spMk id="35" creationId="{892198E3-62F0-4A03-97A3-B0B59E70B1B0}"/>
          </ac:spMkLst>
        </pc:spChg>
        <pc:spChg chg="add del">
          <ac:chgData name="Paula Vázquez-Valero" userId="3a0e46d7-2099-40af-a155-aa45b68bfff3" providerId="ADAL" clId="{C7B57702-BB16-4D9B-B3C4-3AF1C346DAD8}" dt="2023-07-01T19:08:27.021" v="3" actId="478"/>
          <ac:spMkLst>
            <pc:docMk/>
            <pc:sldMk cId="3537752103" sldId="352"/>
            <ac:spMk id="36" creationId="{552A7CF4-521E-45AE-9CD5-3CE00530328B}"/>
          </ac:spMkLst>
        </pc:spChg>
        <pc:spChg chg="add del">
          <ac:chgData name="Paula Vázquez-Valero" userId="3a0e46d7-2099-40af-a155-aa45b68bfff3" providerId="ADAL" clId="{C7B57702-BB16-4D9B-B3C4-3AF1C346DAD8}" dt="2023-07-01T19:08:27.021" v="3" actId="478"/>
          <ac:spMkLst>
            <pc:docMk/>
            <pc:sldMk cId="3537752103" sldId="352"/>
            <ac:spMk id="37" creationId="{EFCD2F6E-B42F-4677-A1A0-E2A26CFFEC9C}"/>
          </ac:spMkLst>
        </pc:spChg>
        <pc:spChg chg="add del">
          <ac:chgData name="Paula Vázquez-Valero" userId="3a0e46d7-2099-40af-a155-aa45b68bfff3" providerId="ADAL" clId="{C7B57702-BB16-4D9B-B3C4-3AF1C346DAD8}" dt="2023-07-01T19:08:27.021" v="3" actId="478"/>
          <ac:spMkLst>
            <pc:docMk/>
            <pc:sldMk cId="3537752103" sldId="352"/>
            <ac:spMk id="38" creationId="{D0ECB0BA-4060-4C90-B572-F94BD7028CB9}"/>
          </ac:spMkLst>
        </pc:spChg>
        <pc:spChg chg="add del">
          <ac:chgData name="Paula Vázquez-Valero" userId="3a0e46d7-2099-40af-a155-aa45b68bfff3" providerId="ADAL" clId="{C7B57702-BB16-4D9B-B3C4-3AF1C346DAD8}" dt="2023-07-01T19:08:27.021" v="3" actId="478"/>
          <ac:spMkLst>
            <pc:docMk/>
            <pc:sldMk cId="3537752103" sldId="352"/>
            <ac:spMk id="39" creationId="{0A836EB9-1F1A-404F-9EF4-41BD4FF125AB}"/>
          </ac:spMkLst>
        </pc:spChg>
        <pc:spChg chg="add del">
          <ac:chgData name="Paula Vázquez-Valero" userId="3a0e46d7-2099-40af-a155-aa45b68bfff3" providerId="ADAL" clId="{C7B57702-BB16-4D9B-B3C4-3AF1C346DAD8}" dt="2023-07-01T19:08:27.021" v="3" actId="478"/>
          <ac:spMkLst>
            <pc:docMk/>
            <pc:sldMk cId="3537752103" sldId="352"/>
            <ac:spMk id="40" creationId="{33C5928B-A84C-41AE-BF13-35A2FE3BAFFA}"/>
          </ac:spMkLst>
        </pc:spChg>
        <pc:spChg chg="add del">
          <ac:chgData name="Paula Vázquez-Valero" userId="3a0e46d7-2099-40af-a155-aa45b68bfff3" providerId="ADAL" clId="{C7B57702-BB16-4D9B-B3C4-3AF1C346DAD8}" dt="2023-07-01T19:08:27.021" v="3" actId="478"/>
          <ac:spMkLst>
            <pc:docMk/>
            <pc:sldMk cId="3537752103" sldId="352"/>
            <ac:spMk id="41" creationId="{25E5668B-8A29-4DFD-A5A4-359E38D887AF}"/>
          </ac:spMkLst>
        </pc:spChg>
        <pc:spChg chg="add del">
          <ac:chgData name="Paula Vázquez-Valero" userId="3a0e46d7-2099-40af-a155-aa45b68bfff3" providerId="ADAL" clId="{C7B57702-BB16-4D9B-B3C4-3AF1C346DAD8}" dt="2023-07-01T19:08:27.021" v="3" actId="478"/>
          <ac:spMkLst>
            <pc:docMk/>
            <pc:sldMk cId="3537752103" sldId="352"/>
            <ac:spMk id="42" creationId="{960C9086-0EEB-47F2-8DD7-3641EEBE3ABE}"/>
          </ac:spMkLst>
        </pc:spChg>
        <pc:spChg chg="add del">
          <ac:chgData name="Paula Vázquez-Valero" userId="3a0e46d7-2099-40af-a155-aa45b68bfff3" providerId="ADAL" clId="{C7B57702-BB16-4D9B-B3C4-3AF1C346DAD8}" dt="2023-07-01T19:08:27.021" v="3" actId="478"/>
          <ac:spMkLst>
            <pc:docMk/>
            <pc:sldMk cId="3537752103" sldId="352"/>
            <ac:spMk id="43" creationId="{88B9342C-79B7-45F9-A89C-B78CF7035370}"/>
          </ac:spMkLst>
        </pc:spChg>
        <pc:spChg chg="add del">
          <ac:chgData name="Paula Vázquez-Valero" userId="3a0e46d7-2099-40af-a155-aa45b68bfff3" providerId="ADAL" clId="{C7B57702-BB16-4D9B-B3C4-3AF1C346DAD8}" dt="2023-07-01T19:08:27.021" v="3" actId="478"/>
          <ac:spMkLst>
            <pc:docMk/>
            <pc:sldMk cId="3537752103" sldId="352"/>
            <ac:spMk id="44" creationId="{079459E7-CE25-45F0-8179-99C2E7AD46EC}"/>
          </ac:spMkLst>
        </pc:spChg>
        <pc:spChg chg="add del">
          <ac:chgData name="Paula Vázquez-Valero" userId="3a0e46d7-2099-40af-a155-aa45b68bfff3" providerId="ADAL" clId="{C7B57702-BB16-4D9B-B3C4-3AF1C346DAD8}" dt="2023-07-01T19:08:27.021" v="3" actId="478"/>
          <ac:spMkLst>
            <pc:docMk/>
            <pc:sldMk cId="3537752103" sldId="352"/>
            <ac:spMk id="45" creationId="{1A38BC45-E67A-437F-B759-374706A8BDD6}"/>
          </ac:spMkLst>
        </pc:spChg>
        <pc:spChg chg="add del">
          <ac:chgData name="Paula Vázquez-Valero" userId="3a0e46d7-2099-40af-a155-aa45b68bfff3" providerId="ADAL" clId="{C7B57702-BB16-4D9B-B3C4-3AF1C346DAD8}" dt="2023-07-01T19:08:27.021" v="3" actId="478"/>
          <ac:spMkLst>
            <pc:docMk/>
            <pc:sldMk cId="3537752103" sldId="352"/>
            <ac:spMk id="46" creationId="{EB44CB20-77D2-4E2D-B137-C774E7E8796B}"/>
          </ac:spMkLst>
        </pc:spChg>
        <pc:spChg chg="add del">
          <ac:chgData name="Paula Vázquez-Valero" userId="3a0e46d7-2099-40af-a155-aa45b68bfff3" providerId="ADAL" clId="{C7B57702-BB16-4D9B-B3C4-3AF1C346DAD8}" dt="2023-07-01T19:08:27.021" v="3" actId="478"/>
          <ac:spMkLst>
            <pc:docMk/>
            <pc:sldMk cId="3537752103" sldId="352"/>
            <ac:spMk id="47" creationId="{E5073ABE-F4FA-4F23-BE7F-558F29BB8696}"/>
          </ac:spMkLst>
        </pc:spChg>
        <pc:spChg chg="add del">
          <ac:chgData name="Paula Vázquez-Valero" userId="3a0e46d7-2099-40af-a155-aa45b68bfff3" providerId="ADAL" clId="{C7B57702-BB16-4D9B-B3C4-3AF1C346DAD8}" dt="2023-07-01T19:08:27.021" v="3" actId="478"/>
          <ac:spMkLst>
            <pc:docMk/>
            <pc:sldMk cId="3537752103" sldId="352"/>
            <ac:spMk id="48" creationId="{5A621B00-70A2-4723-9464-7E2C25988D59}"/>
          </ac:spMkLst>
        </pc:spChg>
        <pc:spChg chg="add del">
          <ac:chgData name="Paula Vázquez-Valero" userId="3a0e46d7-2099-40af-a155-aa45b68bfff3" providerId="ADAL" clId="{C7B57702-BB16-4D9B-B3C4-3AF1C346DAD8}" dt="2023-07-01T19:08:27.021" v="3" actId="478"/>
          <ac:spMkLst>
            <pc:docMk/>
            <pc:sldMk cId="3537752103" sldId="352"/>
            <ac:spMk id="49" creationId="{39F72865-1998-4732-B5F8-0E9D2D386E40}"/>
          </ac:spMkLst>
        </pc:spChg>
        <pc:spChg chg="add del">
          <ac:chgData name="Paula Vázquez-Valero" userId="3a0e46d7-2099-40af-a155-aa45b68bfff3" providerId="ADAL" clId="{C7B57702-BB16-4D9B-B3C4-3AF1C346DAD8}" dt="2023-07-01T19:08:27.021" v="3" actId="478"/>
          <ac:spMkLst>
            <pc:docMk/>
            <pc:sldMk cId="3537752103" sldId="352"/>
            <ac:spMk id="50" creationId="{AA6F1FF5-1C75-4F4D-81FF-6ACB3CE7A663}"/>
          </ac:spMkLst>
        </pc:spChg>
        <pc:spChg chg="add del">
          <ac:chgData name="Paula Vázquez-Valero" userId="3a0e46d7-2099-40af-a155-aa45b68bfff3" providerId="ADAL" clId="{C7B57702-BB16-4D9B-B3C4-3AF1C346DAD8}" dt="2023-07-01T19:08:27.021" v="3" actId="478"/>
          <ac:spMkLst>
            <pc:docMk/>
            <pc:sldMk cId="3537752103" sldId="352"/>
            <ac:spMk id="51" creationId="{FC9937C0-350D-418E-A403-56AD4F321B60}"/>
          </ac:spMkLst>
        </pc:spChg>
        <pc:spChg chg="add del">
          <ac:chgData name="Paula Vázquez-Valero" userId="3a0e46d7-2099-40af-a155-aa45b68bfff3" providerId="ADAL" clId="{C7B57702-BB16-4D9B-B3C4-3AF1C346DAD8}" dt="2023-07-01T19:08:27.021" v="3" actId="478"/>
          <ac:spMkLst>
            <pc:docMk/>
            <pc:sldMk cId="3537752103" sldId="352"/>
            <ac:spMk id="52" creationId="{B16FC52A-ED5E-4E85-8BF1-ABD4A50D1211}"/>
          </ac:spMkLst>
        </pc:spChg>
        <pc:spChg chg="add del">
          <ac:chgData name="Paula Vázquez-Valero" userId="3a0e46d7-2099-40af-a155-aa45b68bfff3" providerId="ADAL" clId="{C7B57702-BB16-4D9B-B3C4-3AF1C346DAD8}" dt="2023-07-01T19:08:27.021" v="3" actId="478"/>
          <ac:spMkLst>
            <pc:docMk/>
            <pc:sldMk cId="3537752103" sldId="352"/>
            <ac:spMk id="53" creationId="{C810CDA7-F11A-4400-B3A2-2C65872CEFD6}"/>
          </ac:spMkLst>
        </pc:spChg>
        <pc:spChg chg="add del">
          <ac:chgData name="Paula Vázquez-Valero" userId="3a0e46d7-2099-40af-a155-aa45b68bfff3" providerId="ADAL" clId="{C7B57702-BB16-4D9B-B3C4-3AF1C346DAD8}" dt="2023-07-01T19:08:27.021" v="3" actId="478"/>
          <ac:spMkLst>
            <pc:docMk/>
            <pc:sldMk cId="3537752103" sldId="352"/>
            <ac:spMk id="54" creationId="{0BE05238-A707-4BC1-B4D3-BF1222FF637A}"/>
          </ac:spMkLst>
        </pc:spChg>
        <pc:spChg chg="add del">
          <ac:chgData name="Paula Vázquez-Valero" userId="3a0e46d7-2099-40af-a155-aa45b68bfff3" providerId="ADAL" clId="{C7B57702-BB16-4D9B-B3C4-3AF1C346DAD8}" dt="2023-07-01T19:08:27.021" v="3" actId="478"/>
          <ac:spMkLst>
            <pc:docMk/>
            <pc:sldMk cId="3537752103" sldId="352"/>
            <ac:spMk id="55" creationId="{C3177789-B3CB-4004-BB64-EBA19EFF463F}"/>
          </ac:spMkLst>
        </pc:spChg>
        <pc:spChg chg="add del">
          <ac:chgData name="Paula Vázquez-Valero" userId="3a0e46d7-2099-40af-a155-aa45b68bfff3" providerId="ADAL" clId="{C7B57702-BB16-4D9B-B3C4-3AF1C346DAD8}" dt="2023-07-01T19:08:27.021" v="3" actId="478"/>
          <ac:spMkLst>
            <pc:docMk/>
            <pc:sldMk cId="3537752103" sldId="352"/>
            <ac:spMk id="56" creationId="{2C1AFA2C-14C5-412F-85CF-9C1697614B20}"/>
          </ac:spMkLst>
        </pc:spChg>
        <pc:spChg chg="add mod">
          <ac:chgData name="Paula Vázquez-Valero" userId="3a0e46d7-2099-40af-a155-aa45b68bfff3" providerId="ADAL" clId="{C7B57702-BB16-4D9B-B3C4-3AF1C346DAD8}" dt="2023-07-01T19:08:34.235" v="5" actId="1076"/>
          <ac:spMkLst>
            <pc:docMk/>
            <pc:sldMk cId="3537752103" sldId="352"/>
            <ac:spMk id="67" creationId="{34322FEC-6DA7-84BC-6F0C-AFE138E1B919}"/>
          </ac:spMkLst>
        </pc:spChg>
        <pc:spChg chg="add mod">
          <ac:chgData name="Paula Vázquez-Valero" userId="3a0e46d7-2099-40af-a155-aa45b68bfff3" providerId="ADAL" clId="{C7B57702-BB16-4D9B-B3C4-3AF1C346DAD8}" dt="2023-07-01T19:08:34.235" v="5" actId="1076"/>
          <ac:spMkLst>
            <pc:docMk/>
            <pc:sldMk cId="3537752103" sldId="352"/>
            <ac:spMk id="68" creationId="{F9A5C0D2-3530-333F-C30F-C5DA4F932CAF}"/>
          </ac:spMkLst>
        </pc:spChg>
        <pc:spChg chg="add mod">
          <ac:chgData name="Paula Vázquez-Valero" userId="3a0e46d7-2099-40af-a155-aa45b68bfff3" providerId="ADAL" clId="{C7B57702-BB16-4D9B-B3C4-3AF1C346DAD8}" dt="2023-07-01T19:08:34.235" v="5" actId="1076"/>
          <ac:spMkLst>
            <pc:docMk/>
            <pc:sldMk cId="3537752103" sldId="352"/>
            <ac:spMk id="69" creationId="{7687EBAC-4FED-68FA-E8CB-2AEDBF6261C0}"/>
          </ac:spMkLst>
        </pc:spChg>
        <pc:spChg chg="add mod">
          <ac:chgData name="Paula Vázquez-Valero" userId="3a0e46d7-2099-40af-a155-aa45b68bfff3" providerId="ADAL" clId="{C7B57702-BB16-4D9B-B3C4-3AF1C346DAD8}" dt="2023-07-01T19:08:34.235" v="5" actId="1076"/>
          <ac:spMkLst>
            <pc:docMk/>
            <pc:sldMk cId="3537752103" sldId="352"/>
            <ac:spMk id="70" creationId="{571EFC04-6A2A-1A38-7C93-EA3385B52164}"/>
          </ac:spMkLst>
        </pc:spChg>
        <pc:spChg chg="add mod">
          <ac:chgData name="Paula Vázquez-Valero" userId="3a0e46d7-2099-40af-a155-aa45b68bfff3" providerId="ADAL" clId="{C7B57702-BB16-4D9B-B3C4-3AF1C346DAD8}" dt="2023-07-01T19:08:34.235" v="5" actId="1076"/>
          <ac:spMkLst>
            <pc:docMk/>
            <pc:sldMk cId="3537752103" sldId="352"/>
            <ac:spMk id="71" creationId="{7C1C7637-15F6-9215-E76E-8BE87EAE6E37}"/>
          </ac:spMkLst>
        </pc:spChg>
        <pc:spChg chg="add mod">
          <ac:chgData name="Paula Vázquez-Valero" userId="3a0e46d7-2099-40af-a155-aa45b68bfff3" providerId="ADAL" clId="{C7B57702-BB16-4D9B-B3C4-3AF1C346DAD8}" dt="2023-07-01T19:08:34.235" v="5" actId="1076"/>
          <ac:spMkLst>
            <pc:docMk/>
            <pc:sldMk cId="3537752103" sldId="352"/>
            <ac:spMk id="72" creationId="{7E5A938C-EDE5-B17D-45A5-869F4D198038}"/>
          </ac:spMkLst>
        </pc:spChg>
        <pc:spChg chg="add mod">
          <ac:chgData name="Paula Vázquez-Valero" userId="3a0e46d7-2099-40af-a155-aa45b68bfff3" providerId="ADAL" clId="{C7B57702-BB16-4D9B-B3C4-3AF1C346DAD8}" dt="2023-07-01T19:08:34.235" v="5" actId="1076"/>
          <ac:spMkLst>
            <pc:docMk/>
            <pc:sldMk cId="3537752103" sldId="352"/>
            <ac:spMk id="73" creationId="{3E1897C2-92BC-7975-8581-18B29FBBB2C4}"/>
          </ac:spMkLst>
        </pc:spChg>
        <pc:spChg chg="add mod">
          <ac:chgData name="Paula Vázquez-Valero" userId="3a0e46d7-2099-40af-a155-aa45b68bfff3" providerId="ADAL" clId="{C7B57702-BB16-4D9B-B3C4-3AF1C346DAD8}" dt="2023-07-01T19:08:34.235" v="5" actId="1076"/>
          <ac:spMkLst>
            <pc:docMk/>
            <pc:sldMk cId="3537752103" sldId="352"/>
            <ac:spMk id="74" creationId="{23217D15-F47D-F4EC-395F-AC7EA999C1F4}"/>
          </ac:spMkLst>
        </pc:spChg>
        <pc:spChg chg="add mod">
          <ac:chgData name="Paula Vázquez-Valero" userId="3a0e46d7-2099-40af-a155-aa45b68bfff3" providerId="ADAL" clId="{C7B57702-BB16-4D9B-B3C4-3AF1C346DAD8}" dt="2023-07-01T19:08:34.235" v="5" actId="1076"/>
          <ac:spMkLst>
            <pc:docMk/>
            <pc:sldMk cId="3537752103" sldId="352"/>
            <ac:spMk id="75" creationId="{8AA2D76C-5742-A4DB-9730-7C3AA85B3FA1}"/>
          </ac:spMkLst>
        </pc:spChg>
        <pc:spChg chg="add mod">
          <ac:chgData name="Paula Vázquez-Valero" userId="3a0e46d7-2099-40af-a155-aa45b68bfff3" providerId="ADAL" clId="{C7B57702-BB16-4D9B-B3C4-3AF1C346DAD8}" dt="2023-07-01T19:08:34.235" v="5" actId="1076"/>
          <ac:spMkLst>
            <pc:docMk/>
            <pc:sldMk cId="3537752103" sldId="352"/>
            <ac:spMk id="76" creationId="{4EB29BCF-4AC3-6756-E738-A5B968D603CE}"/>
          </ac:spMkLst>
        </pc:spChg>
        <pc:spChg chg="add mod">
          <ac:chgData name="Paula Vázquez-Valero" userId="3a0e46d7-2099-40af-a155-aa45b68bfff3" providerId="ADAL" clId="{C7B57702-BB16-4D9B-B3C4-3AF1C346DAD8}" dt="2023-07-01T19:08:34.235" v="5" actId="1076"/>
          <ac:spMkLst>
            <pc:docMk/>
            <pc:sldMk cId="3537752103" sldId="352"/>
            <ac:spMk id="77" creationId="{A3592DB1-0BB9-029C-ED4F-DB348AED7C14}"/>
          </ac:spMkLst>
        </pc:spChg>
        <pc:spChg chg="add mod">
          <ac:chgData name="Paula Vázquez-Valero" userId="3a0e46d7-2099-40af-a155-aa45b68bfff3" providerId="ADAL" clId="{C7B57702-BB16-4D9B-B3C4-3AF1C346DAD8}" dt="2023-07-01T19:08:34.235" v="5" actId="1076"/>
          <ac:spMkLst>
            <pc:docMk/>
            <pc:sldMk cId="3537752103" sldId="352"/>
            <ac:spMk id="78" creationId="{BA4E946F-DDD6-8731-5F0C-773A6D50E9F5}"/>
          </ac:spMkLst>
        </pc:spChg>
        <pc:spChg chg="add mod">
          <ac:chgData name="Paula Vázquez-Valero" userId="3a0e46d7-2099-40af-a155-aa45b68bfff3" providerId="ADAL" clId="{C7B57702-BB16-4D9B-B3C4-3AF1C346DAD8}" dt="2023-07-01T19:08:34.235" v="5" actId="1076"/>
          <ac:spMkLst>
            <pc:docMk/>
            <pc:sldMk cId="3537752103" sldId="352"/>
            <ac:spMk id="79" creationId="{D5A3F5FB-F2BA-69F1-5C74-D17F5A6B1D0B}"/>
          </ac:spMkLst>
        </pc:spChg>
        <pc:spChg chg="add mod">
          <ac:chgData name="Paula Vázquez-Valero" userId="3a0e46d7-2099-40af-a155-aa45b68bfff3" providerId="ADAL" clId="{C7B57702-BB16-4D9B-B3C4-3AF1C346DAD8}" dt="2023-07-01T19:08:34.235" v="5" actId="1076"/>
          <ac:spMkLst>
            <pc:docMk/>
            <pc:sldMk cId="3537752103" sldId="352"/>
            <ac:spMk id="80" creationId="{D49A0E97-78B2-03FB-F8F4-A45669891413}"/>
          </ac:spMkLst>
        </pc:spChg>
        <pc:spChg chg="add mod">
          <ac:chgData name="Paula Vázquez-Valero" userId="3a0e46d7-2099-40af-a155-aa45b68bfff3" providerId="ADAL" clId="{C7B57702-BB16-4D9B-B3C4-3AF1C346DAD8}" dt="2023-07-01T19:08:34.235" v="5" actId="1076"/>
          <ac:spMkLst>
            <pc:docMk/>
            <pc:sldMk cId="3537752103" sldId="352"/>
            <ac:spMk id="81" creationId="{DF0B02F4-759B-A327-0660-2F1F575CD3BE}"/>
          </ac:spMkLst>
        </pc:spChg>
        <pc:spChg chg="add mod">
          <ac:chgData name="Paula Vázquez-Valero" userId="3a0e46d7-2099-40af-a155-aa45b68bfff3" providerId="ADAL" clId="{C7B57702-BB16-4D9B-B3C4-3AF1C346DAD8}" dt="2023-07-01T19:08:34.235" v="5" actId="1076"/>
          <ac:spMkLst>
            <pc:docMk/>
            <pc:sldMk cId="3537752103" sldId="352"/>
            <ac:spMk id="82" creationId="{D4A6DC49-A54D-44CB-5843-A6ED0D1810E5}"/>
          </ac:spMkLst>
        </pc:spChg>
        <pc:spChg chg="add mod">
          <ac:chgData name="Paula Vázquez-Valero" userId="3a0e46d7-2099-40af-a155-aa45b68bfff3" providerId="ADAL" clId="{C7B57702-BB16-4D9B-B3C4-3AF1C346DAD8}" dt="2023-07-01T19:08:34.235" v="5" actId="1076"/>
          <ac:spMkLst>
            <pc:docMk/>
            <pc:sldMk cId="3537752103" sldId="352"/>
            <ac:spMk id="83" creationId="{EAEC1B30-4AD5-5C87-1D0D-91C394FB8C6D}"/>
          </ac:spMkLst>
        </pc:spChg>
        <pc:spChg chg="add mod">
          <ac:chgData name="Paula Vázquez-Valero" userId="3a0e46d7-2099-40af-a155-aa45b68bfff3" providerId="ADAL" clId="{C7B57702-BB16-4D9B-B3C4-3AF1C346DAD8}" dt="2023-07-01T19:08:34.235" v="5" actId="1076"/>
          <ac:spMkLst>
            <pc:docMk/>
            <pc:sldMk cId="3537752103" sldId="352"/>
            <ac:spMk id="84" creationId="{EDC2A975-2502-0E59-251D-932EB4E64811}"/>
          </ac:spMkLst>
        </pc:spChg>
        <pc:spChg chg="add mod">
          <ac:chgData name="Paula Vázquez-Valero" userId="3a0e46d7-2099-40af-a155-aa45b68bfff3" providerId="ADAL" clId="{C7B57702-BB16-4D9B-B3C4-3AF1C346DAD8}" dt="2023-07-01T19:08:34.235" v="5" actId="1076"/>
          <ac:spMkLst>
            <pc:docMk/>
            <pc:sldMk cId="3537752103" sldId="352"/>
            <ac:spMk id="85" creationId="{C306EA51-289A-F505-FE02-40AB0F29CBB2}"/>
          </ac:spMkLst>
        </pc:spChg>
        <pc:spChg chg="add mod">
          <ac:chgData name="Paula Vázquez-Valero" userId="3a0e46d7-2099-40af-a155-aa45b68bfff3" providerId="ADAL" clId="{C7B57702-BB16-4D9B-B3C4-3AF1C346DAD8}" dt="2023-07-01T19:08:34.235" v="5" actId="1076"/>
          <ac:spMkLst>
            <pc:docMk/>
            <pc:sldMk cId="3537752103" sldId="352"/>
            <ac:spMk id="86" creationId="{F4E05431-3825-AFE6-58BA-256D9C04626B}"/>
          </ac:spMkLst>
        </pc:spChg>
        <pc:spChg chg="add mod">
          <ac:chgData name="Paula Vázquez-Valero" userId="3a0e46d7-2099-40af-a155-aa45b68bfff3" providerId="ADAL" clId="{C7B57702-BB16-4D9B-B3C4-3AF1C346DAD8}" dt="2023-07-01T19:08:34.235" v="5" actId="1076"/>
          <ac:spMkLst>
            <pc:docMk/>
            <pc:sldMk cId="3537752103" sldId="352"/>
            <ac:spMk id="87" creationId="{F648D520-0D1A-2D43-953D-8DCFC9AFCA90}"/>
          </ac:spMkLst>
        </pc:spChg>
        <pc:spChg chg="add mod">
          <ac:chgData name="Paula Vázquez-Valero" userId="3a0e46d7-2099-40af-a155-aa45b68bfff3" providerId="ADAL" clId="{C7B57702-BB16-4D9B-B3C4-3AF1C346DAD8}" dt="2023-07-01T19:08:34.235" v="5" actId="1076"/>
          <ac:spMkLst>
            <pc:docMk/>
            <pc:sldMk cId="3537752103" sldId="352"/>
            <ac:spMk id="88" creationId="{821D465B-43F7-A841-ACC0-85FDE5AD7DCA}"/>
          </ac:spMkLst>
        </pc:spChg>
        <pc:spChg chg="add mod">
          <ac:chgData name="Paula Vázquez-Valero" userId="3a0e46d7-2099-40af-a155-aa45b68bfff3" providerId="ADAL" clId="{C7B57702-BB16-4D9B-B3C4-3AF1C346DAD8}" dt="2023-07-01T19:08:34.235" v="5" actId="1076"/>
          <ac:spMkLst>
            <pc:docMk/>
            <pc:sldMk cId="3537752103" sldId="352"/>
            <ac:spMk id="89" creationId="{D2CC5E3E-4C75-A883-45CA-0BE282853799}"/>
          </ac:spMkLst>
        </pc:spChg>
        <pc:spChg chg="add mod">
          <ac:chgData name="Paula Vázquez-Valero" userId="3a0e46d7-2099-40af-a155-aa45b68bfff3" providerId="ADAL" clId="{C7B57702-BB16-4D9B-B3C4-3AF1C346DAD8}" dt="2023-07-01T19:08:34.235" v="5" actId="1076"/>
          <ac:spMkLst>
            <pc:docMk/>
            <pc:sldMk cId="3537752103" sldId="352"/>
            <ac:spMk id="90" creationId="{0F870707-AB2E-756C-11F6-3243E2BAF4C4}"/>
          </ac:spMkLst>
        </pc:spChg>
        <pc:graphicFrameChg chg="add del">
          <ac:chgData name="Paula Vázquez-Valero" userId="3a0e46d7-2099-40af-a155-aa45b68bfff3" providerId="ADAL" clId="{C7B57702-BB16-4D9B-B3C4-3AF1C346DAD8}" dt="2023-07-01T19:08:24.053" v="2" actId="478"/>
          <ac:graphicFrameMkLst>
            <pc:docMk/>
            <pc:sldMk cId="3537752103" sldId="352"/>
            <ac:graphicFrameMk id="17" creationId="{5FDCF86E-5F24-4B0D-BC7E-4C1A9CD630AB}"/>
          </ac:graphicFrameMkLst>
        </pc:graphicFrameChg>
        <pc:picChg chg="add del">
          <ac:chgData name="Paula Vázquez-Valero" userId="3a0e46d7-2099-40af-a155-aa45b68bfff3" providerId="ADAL" clId="{C7B57702-BB16-4D9B-B3C4-3AF1C346DAD8}" dt="2023-07-01T19:08:27.021" v="3" actId="478"/>
          <ac:picMkLst>
            <pc:docMk/>
            <pc:sldMk cId="3537752103" sldId="352"/>
            <ac:picMk id="4" creationId="{29A9E837-2539-41A2-A417-92EADAEB1353}"/>
          </ac:picMkLst>
        </pc:picChg>
        <pc:picChg chg="add mod">
          <ac:chgData name="Paula Vázquez-Valero" userId="3a0e46d7-2099-40af-a155-aa45b68bfff3" providerId="ADAL" clId="{C7B57702-BB16-4D9B-B3C4-3AF1C346DAD8}" dt="2023-07-01T19:08:34.235" v="5" actId="1076"/>
          <ac:picMkLst>
            <pc:docMk/>
            <pc:sldMk cId="3537752103" sldId="352"/>
            <ac:picMk id="5" creationId="{734AEAD6-BF4F-FA5C-E96F-D713190F31D4}"/>
          </ac:picMkLst>
        </pc:picChg>
        <pc:picChg chg="add mod">
          <ac:chgData name="Paula Vázquez-Valero" userId="3a0e46d7-2099-40af-a155-aa45b68bfff3" providerId="ADAL" clId="{C7B57702-BB16-4D9B-B3C4-3AF1C346DAD8}" dt="2023-07-01T19:08:34.235" v="5" actId="1076"/>
          <ac:picMkLst>
            <pc:docMk/>
            <pc:sldMk cId="3537752103" sldId="352"/>
            <ac:picMk id="18" creationId="{17CDD518-ABFC-A84A-B616-540E5417776A}"/>
          </ac:picMkLst>
        </pc:picChg>
        <pc:picChg chg="add del">
          <ac:chgData name="Paula Vázquez-Valero" userId="3a0e46d7-2099-40af-a155-aa45b68bfff3" providerId="ADAL" clId="{C7B57702-BB16-4D9B-B3C4-3AF1C346DAD8}" dt="2023-07-01T19:08:27.021" v="3" actId="478"/>
          <ac:picMkLst>
            <pc:docMk/>
            <pc:sldMk cId="3537752103" sldId="352"/>
            <ac:picMk id="19" creationId="{0400CC73-59F9-4C11-9060-6E0CBA35906F}"/>
          </ac:picMkLst>
        </pc:picChg>
        <pc:picChg chg="add mod">
          <ac:chgData name="Paula Vázquez-Valero" userId="3a0e46d7-2099-40af-a155-aa45b68bfff3" providerId="ADAL" clId="{C7B57702-BB16-4D9B-B3C4-3AF1C346DAD8}" dt="2023-07-01T19:08:34.235" v="5" actId="1076"/>
          <ac:picMkLst>
            <pc:docMk/>
            <pc:sldMk cId="3537752103" sldId="352"/>
            <ac:picMk id="20" creationId="{E523DE7D-4134-FECD-566D-22569976BFC3}"/>
          </ac:picMkLst>
        </pc:picChg>
        <pc:picChg chg="add del">
          <ac:chgData name="Paula Vázquez-Valero" userId="3a0e46d7-2099-40af-a155-aa45b68bfff3" providerId="ADAL" clId="{C7B57702-BB16-4D9B-B3C4-3AF1C346DAD8}" dt="2023-07-01T19:08:27.021" v="3" actId="478"/>
          <ac:picMkLst>
            <pc:docMk/>
            <pc:sldMk cId="3537752103" sldId="352"/>
            <ac:picMk id="21" creationId="{17BD4ED2-28D9-481A-B27B-565C0DAF54DB}"/>
          </ac:picMkLst>
        </pc:picChg>
        <pc:picChg chg="add del">
          <ac:chgData name="Paula Vázquez-Valero" userId="3a0e46d7-2099-40af-a155-aa45b68bfff3" providerId="ADAL" clId="{C7B57702-BB16-4D9B-B3C4-3AF1C346DAD8}" dt="2023-07-01T19:08:27.021" v="3" actId="478"/>
          <ac:picMkLst>
            <pc:docMk/>
            <pc:sldMk cId="3537752103" sldId="352"/>
            <ac:picMk id="23" creationId="{4BBC8026-1F71-4C98-9059-80A61746E407}"/>
          </ac:picMkLst>
        </pc:picChg>
        <pc:picChg chg="add del">
          <ac:chgData name="Paula Vázquez-Valero" userId="3a0e46d7-2099-40af-a155-aa45b68bfff3" providerId="ADAL" clId="{C7B57702-BB16-4D9B-B3C4-3AF1C346DAD8}" dt="2023-07-01T19:08:27.021" v="3" actId="478"/>
          <ac:picMkLst>
            <pc:docMk/>
            <pc:sldMk cId="3537752103" sldId="352"/>
            <ac:picMk id="24" creationId="{121606AA-C274-49A8-A7FA-C5DDAF1B4E35}"/>
          </ac:picMkLst>
        </pc:picChg>
        <pc:picChg chg="add del">
          <ac:chgData name="Paula Vázquez-Valero" userId="3a0e46d7-2099-40af-a155-aa45b68bfff3" providerId="ADAL" clId="{C7B57702-BB16-4D9B-B3C4-3AF1C346DAD8}" dt="2023-07-01T19:08:27.021" v="3" actId="478"/>
          <ac:picMkLst>
            <pc:docMk/>
            <pc:sldMk cId="3537752103" sldId="352"/>
            <ac:picMk id="25" creationId="{85232AA1-E178-4DCE-99AF-0633E774340C}"/>
          </ac:picMkLst>
        </pc:picChg>
        <pc:picChg chg="add del">
          <ac:chgData name="Paula Vázquez-Valero" userId="3a0e46d7-2099-40af-a155-aa45b68bfff3" providerId="ADAL" clId="{C7B57702-BB16-4D9B-B3C4-3AF1C346DAD8}" dt="2023-07-01T19:08:27.021" v="3" actId="478"/>
          <ac:picMkLst>
            <pc:docMk/>
            <pc:sldMk cId="3537752103" sldId="352"/>
            <ac:picMk id="26" creationId="{1EBA047B-DB9F-463A-9B71-9352621CD46A}"/>
          </ac:picMkLst>
        </pc:picChg>
        <pc:picChg chg="add del">
          <ac:chgData name="Paula Vázquez-Valero" userId="3a0e46d7-2099-40af-a155-aa45b68bfff3" providerId="ADAL" clId="{C7B57702-BB16-4D9B-B3C4-3AF1C346DAD8}" dt="2023-07-01T19:08:27.021" v="3" actId="478"/>
          <ac:picMkLst>
            <pc:docMk/>
            <pc:sldMk cId="3537752103" sldId="352"/>
            <ac:picMk id="27" creationId="{83E79BDB-9C17-4F19-AD92-906ACCB84E89}"/>
          </ac:picMkLst>
        </pc:picChg>
        <pc:picChg chg="add del">
          <ac:chgData name="Paula Vázquez-Valero" userId="3a0e46d7-2099-40af-a155-aa45b68bfff3" providerId="ADAL" clId="{C7B57702-BB16-4D9B-B3C4-3AF1C346DAD8}" dt="2023-07-01T19:08:27.021" v="3" actId="478"/>
          <ac:picMkLst>
            <pc:docMk/>
            <pc:sldMk cId="3537752103" sldId="352"/>
            <ac:picMk id="28" creationId="{500899E6-D3C6-4F7A-80DB-0B7CF53C69EF}"/>
          </ac:picMkLst>
        </pc:picChg>
        <pc:picChg chg="add del">
          <ac:chgData name="Paula Vázquez-Valero" userId="3a0e46d7-2099-40af-a155-aa45b68bfff3" providerId="ADAL" clId="{C7B57702-BB16-4D9B-B3C4-3AF1C346DAD8}" dt="2023-07-01T19:08:27.021" v="3" actId="478"/>
          <ac:picMkLst>
            <pc:docMk/>
            <pc:sldMk cId="3537752103" sldId="352"/>
            <ac:picMk id="29" creationId="{F03C8E73-BCEE-4686-B65B-B55D399AFACB}"/>
          </ac:picMkLst>
        </pc:picChg>
        <pc:picChg chg="add del">
          <ac:chgData name="Paula Vázquez-Valero" userId="3a0e46d7-2099-40af-a155-aa45b68bfff3" providerId="ADAL" clId="{C7B57702-BB16-4D9B-B3C4-3AF1C346DAD8}" dt="2023-07-01T19:08:27.021" v="3" actId="478"/>
          <ac:picMkLst>
            <pc:docMk/>
            <pc:sldMk cId="3537752103" sldId="352"/>
            <ac:picMk id="30" creationId="{9833EE2E-7477-46FE-9679-5755D8C3EA66}"/>
          </ac:picMkLst>
        </pc:picChg>
        <pc:picChg chg="add del">
          <ac:chgData name="Paula Vázquez-Valero" userId="3a0e46d7-2099-40af-a155-aa45b68bfff3" providerId="ADAL" clId="{C7B57702-BB16-4D9B-B3C4-3AF1C346DAD8}" dt="2023-07-01T19:08:27.021" v="3" actId="478"/>
          <ac:picMkLst>
            <pc:docMk/>
            <pc:sldMk cId="3537752103" sldId="352"/>
            <ac:picMk id="32" creationId="{F112DBA4-E79E-495C-952F-F936377AFB8A}"/>
          </ac:picMkLst>
        </pc:picChg>
        <pc:picChg chg="add mod">
          <ac:chgData name="Paula Vázquez-Valero" userId="3a0e46d7-2099-40af-a155-aa45b68bfff3" providerId="ADAL" clId="{C7B57702-BB16-4D9B-B3C4-3AF1C346DAD8}" dt="2023-07-01T19:08:34.235" v="5" actId="1076"/>
          <ac:picMkLst>
            <pc:docMk/>
            <pc:sldMk cId="3537752103" sldId="352"/>
            <ac:picMk id="57" creationId="{75246914-5B41-B2DE-391F-F26021F12C98}"/>
          </ac:picMkLst>
        </pc:picChg>
        <pc:picChg chg="add mod">
          <ac:chgData name="Paula Vázquez-Valero" userId="3a0e46d7-2099-40af-a155-aa45b68bfff3" providerId="ADAL" clId="{C7B57702-BB16-4D9B-B3C4-3AF1C346DAD8}" dt="2023-07-01T19:08:34.235" v="5" actId="1076"/>
          <ac:picMkLst>
            <pc:docMk/>
            <pc:sldMk cId="3537752103" sldId="352"/>
            <ac:picMk id="58" creationId="{DF5D365D-E85D-3F7F-4F7A-7982CF4956F4}"/>
          </ac:picMkLst>
        </pc:picChg>
        <pc:picChg chg="add mod">
          <ac:chgData name="Paula Vázquez-Valero" userId="3a0e46d7-2099-40af-a155-aa45b68bfff3" providerId="ADAL" clId="{C7B57702-BB16-4D9B-B3C4-3AF1C346DAD8}" dt="2023-07-01T19:08:34.235" v="5" actId="1076"/>
          <ac:picMkLst>
            <pc:docMk/>
            <pc:sldMk cId="3537752103" sldId="352"/>
            <ac:picMk id="60" creationId="{97AD7356-D318-4D0B-27E0-AF7F1BBBEE72}"/>
          </ac:picMkLst>
        </pc:picChg>
        <pc:picChg chg="add mod">
          <ac:chgData name="Paula Vázquez-Valero" userId="3a0e46d7-2099-40af-a155-aa45b68bfff3" providerId="ADAL" clId="{C7B57702-BB16-4D9B-B3C4-3AF1C346DAD8}" dt="2023-07-01T19:08:34.235" v="5" actId="1076"/>
          <ac:picMkLst>
            <pc:docMk/>
            <pc:sldMk cId="3537752103" sldId="352"/>
            <ac:picMk id="61" creationId="{928799B4-ECF9-5466-FBDB-7DAC6715E877}"/>
          </ac:picMkLst>
        </pc:picChg>
        <pc:picChg chg="add mod">
          <ac:chgData name="Paula Vázquez-Valero" userId="3a0e46d7-2099-40af-a155-aa45b68bfff3" providerId="ADAL" clId="{C7B57702-BB16-4D9B-B3C4-3AF1C346DAD8}" dt="2023-07-01T19:08:34.235" v="5" actId="1076"/>
          <ac:picMkLst>
            <pc:docMk/>
            <pc:sldMk cId="3537752103" sldId="352"/>
            <ac:picMk id="62" creationId="{4197BB0D-D66D-CA7F-D53C-965ECE2587FE}"/>
          </ac:picMkLst>
        </pc:picChg>
        <pc:picChg chg="add mod">
          <ac:chgData name="Paula Vázquez-Valero" userId="3a0e46d7-2099-40af-a155-aa45b68bfff3" providerId="ADAL" clId="{C7B57702-BB16-4D9B-B3C4-3AF1C346DAD8}" dt="2023-07-01T19:08:34.235" v="5" actId="1076"/>
          <ac:picMkLst>
            <pc:docMk/>
            <pc:sldMk cId="3537752103" sldId="352"/>
            <ac:picMk id="63" creationId="{78DB6208-E39F-580C-48C1-B6018AB85A41}"/>
          </ac:picMkLst>
        </pc:picChg>
        <pc:picChg chg="add mod">
          <ac:chgData name="Paula Vázquez-Valero" userId="3a0e46d7-2099-40af-a155-aa45b68bfff3" providerId="ADAL" clId="{C7B57702-BB16-4D9B-B3C4-3AF1C346DAD8}" dt="2023-07-01T19:08:34.235" v="5" actId="1076"/>
          <ac:picMkLst>
            <pc:docMk/>
            <pc:sldMk cId="3537752103" sldId="352"/>
            <ac:picMk id="64" creationId="{CE8AC075-A0BD-1884-B9B4-22F6692286CA}"/>
          </ac:picMkLst>
        </pc:picChg>
        <pc:picChg chg="add mod">
          <ac:chgData name="Paula Vázquez-Valero" userId="3a0e46d7-2099-40af-a155-aa45b68bfff3" providerId="ADAL" clId="{C7B57702-BB16-4D9B-B3C4-3AF1C346DAD8}" dt="2023-07-01T19:08:34.235" v="5" actId="1076"/>
          <ac:picMkLst>
            <pc:docMk/>
            <pc:sldMk cId="3537752103" sldId="352"/>
            <ac:picMk id="65" creationId="{04AD3516-4C83-EA4D-E969-309561CA80EF}"/>
          </ac:picMkLst>
        </pc:picChg>
        <pc:picChg chg="add mod">
          <ac:chgData name="Paula Vázquez-Valero" userId="3a0e46d7-2099-40af-a155-aa45b68bfff3" providerId="ADAL" clId="{C7B57702-BB16-4D9B-B3C4-3AF1C346DAD8}" dt="2023-07-01T19:08:34.235" v="5" actId="1076"/>
          <ac:picMkLst>
            <pc:docMk/>
            <pc:sldMk cId="3537752103" sldId="352"/>
            <ac:picMk id="66" creationId="{DA2877DF-C027-0E92-05D1-C3A0F7240033}"/>
          </ac:picMkLst>
        </pc:picChg>
      </pc:sldChg>
      <pc:sldChg chg="modNotes">
        <pc:chgData name="Paula Vázquez-Valero" userId="3a0e46d7-2099-40af-a155-aa45b68bfff3" providerId="ADAL" clId="{C7B57702-BB16-4D9B-B3C4-3AF1C346DAD8}" dt="2023-07-01T11:53:32.335" v="0"/>
        <pc:sldMkLst>
          <pc:docMk/>
          <pc:sldMk cId="4029018534" sldId="369"/>
        </pc:sldMkLst>
      </pc:sldChg>
      <pc:sldChg chg="modNotes">
        <pc:chgData name="Paula Vázquez-Valero" userId="3a0e46d7-2099-40af-a155-aa45b68bfff3" providerId="ADAL" clId="{C7B57702-BB16-4D9B-B3C4-3AF1C346DAD8}" dt="2023-07-01T11:53:32.335" v="0"/>
        <pc:sldMkLst>
          <pc:docMk/>
          <pc:sldMk cId="2683248052" sldId="8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dirty="0"/>
              <a:t>The frequency rankings for words that occur in this PowerPoint which have been</a:t>
            </a:r>
            <a:r>
              <a:rPr lang="en-GB" sz="1000" i="1" dirty="0"/>
              <a:t> previously</a:t>
            </a:r>
            <a:r>
              <a:rPr lang="en-GB" sz="10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endParaRPr lang="en-GB" sz="1000" dirty="0"/>
          </a:p>
          <a:p>
            <a:pPr marL="0" lvl="0" indent="0" algn="l" rtl="0">
              <a:spcBef>
                <a:spcPts val="0"/>
              </a:spcBef>
              <a:spcAft>
                <a:spcPts val="0"/>
              </a:spcAft>
              <a:buClr>
                <a:schemeClr val="dk1"/>
              </a:buClr>
              <a:buSzPts val="1400"/>
              <a:buFont typeface="Arial"/>
              <a:buNone/>
            </a:pPr>
            <a:r>
              <a:rPr lang="en-GB" sz="1000" dirty="0"/>
              <a:t>For any </a:t>
            </a:r>
            <a:r>
              <a:rPr lang="en-GB" sz="1000" i="1" dirty="0"/>
              <a:t>other </a:t>
            </a:r>
            <a:r>
              <a:rPr lang="en-GB" sz="1000" dirty="0"/>
              <a:t>words that occur incidentally in this PowerPoint, frequency rankings will be provided in the notes field wherever possible.</a:t>
            </a:r>
          </a:p>
          <a:p>
            <a:pPr marL="0" lvl="0" indent="0" algn="l" rtl="0">
              <a:spcBef>
                <a:spcPts val="0"/>
              </a:spcBef>
              <a:spcAft>
                <a:spcPts val="0"/>
              </a:spcAft>
              <a:buNone/>
            </a:pPr>
            <a:endParaRPr lang="en-GB" sz="1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000" b="1" dirty="0">
                <a:effectLst/>
                <a:latin typeface="Calibri" panose="020F0502020204030204" pitchFamily="34" charset="0"/>
                <a:ea typeface="Calibri" panose="020F0502020204030204" pitchFamily="34" charset="0"/>
              </a:rPr>
              <a:t>Phonics:</a:t>
            </a:r>
          </a:p>
          <a:p>
            <a:pPr marL="0" lvl="0" indent="0" algn="l" rtl="0">
              <a:spcBef>
                <a:spcPts val="0"/>
              </a:spcBef>
              <a:spcAft>
                <a:spcPts val="0"/>
              </a:spcAft>
              <a:buNone/>
            </a:pPr>
            <a:r>
              <a:rPr lang="en-GB" sz="1000" b="1" dirty="0">
                <a:effectLst/>
                <a:latin typeface="Calibri" panose="020F0502020204030204" pitchFamily="34" charset="0"/>
                <a:ea typeface="Calibri" panose="020F0502020204030204" pitchFamily="34" charset="0"/>
              </a:rPr>
              <a:t>Frequency of new vocabulary</a:t>
            </a:r>
            <a:r>
              <a:rPr lang="en-GB" sz="1000" dirty="0">
                <a:effectLst/>
                <a:latin typeface="Calibri" panose="020F0502020204030204" pitchFamily="34" charset="0"/>
                <a:ea typeface="Calibri" panose="020F0502020204030204" pitchFamily="34" charset="0"/>
              </a:rPr>
              <a:t>: </a:t>
            </a:r>
          </a:p>
          <a:p>
            <a:pPr marL="0" lvl="0" indent="0" algn="l" rtl="0">
              <a:spcBef>
                <a:spcPts val="0"/>
              </a:spcBef>
              <a:spcAft>
                <a:spcPts val="0"/>
              </a:spcAft>
              <a:buNone/>
            </a:pPr>
            <a:r>
              <a:rPr lang="en-GB" sz="1800" b="1" i="0" dirty="0" err="1">
                <a:solidFill>
                  <a:srgbClr val="FF0000"/>
                </a:solidFill>
                <a:effectLst/>
                <a:latin typeface="docs-Century Gothic"/>
              </a:rPr>
              <a:t>elegante</a:t>
            </a:r>
            <a:r>
              <a:rPr lang="en-GB" sz="1800" b="1" i="0" dirty="0">
                <a:solidFill>
                  <a:srgbClr val="FF0000"/>
                </a:solidFill>
                <a:effectLst/>
                <a:latin typeface="docs-Century Gothic"/>
              </a:rPr>
              <a:t> </a:t>
            </a:r>
            <a:r>
              <a:rPr lang="en-GB" sz="1800" b="0" i="0" dirty="0">
                <a:solidFill>
                  <a:srgbClr val="FF0000"/>
                </a:solidFill>
                <a:effectLst/>
                <a:latin typeface="docs-Century Gothic"/>
              </a:rPr>
              <a:t>[2742] </a:t>
            </a:r>
            <a:r>
              <a:rPr lang="en-GB" sz="1800" b="1" i="0" dirty="0" err="1">
                <a:solidFill>
                  <a:srgbClr val="FF0000"/>
                </a:solidFill>
                <a:effectLst/>
                <a:latin typeface="docs-Century Gothic"/>
              </a:rPr>
              <a:t>feliz</a:t>
            </a:r>
            <a:r>
              <a:rPr lang="en-GB" sz="1800" b="1" i="0" dirty="0">
                <a:solidFill>
                  <a:srgbClr val="FF0000"/>
                </a:solidFill>
                <a:effectLst/>
                <a:latin typeface="docs-Century Gothic"/>
              </a:rPr>
              <a:t> </a:t>
            </a:r>
            <a:r>
              <a:rPr lang="en-GB" sz="1800" b="0" i="0" dirty="0">
                <a:solidFill>
                  <a:srgbClr val="FF0000"/>
                </a:solidFill>
                <a:effectLst/>
                <a:latin typeface="docs-Century Gothic"/>
              </a:rPr>
              <a:t>[908] </a:t>
            </a:r>
            <a:r>
              <a:rPr lang="en-GB" sz="1800" b="1" i="0" dirty="0">
                <a:solidFill>
                  <a:srgbClr val="FF0000"/>
                </a:solidFill>
                <a:effectLst/>
                <a:latin typeface="docs-Century Gothic"/>
              </a:rPr>
              <a:t>triste </a:t>
            </a:r>
            <a:r>
              <a:rPr lang="en-GB" sz="1800" b="0" i="0" dirty="0">
                <a:solidFill>
                  <a:srgbClr val="FF0000"/>
                </a:solidFill>
                <a:effectLst/>
                <a:latin typeface="docs-Century Gothic"/>
              </a:rPr>
              <a:t>[1371] </a:t>
            </a:r>
            <a:r>
              <a:rPr lang="en-GB" sz="1800" b="1" i="0" dirty="0" err="1">
                <a:solidFill>
                  <a:srgbClr val="FF0000"/>
                </a:solidFill>
                <a:effectLst/>
                <a:latin typeface="docs-Century Gothic"/>
              </a:rPr>
              <a:t>dónde</a:t>
            </a:r>
            <a:r>
              <a:rPr lang="en-GB" sz="1800" b="0" i="0" dirty="0">
                <a:solidFill>
                  <a:srgbClr val="FF0000"/>
                </a:solidFill>
                <a:effectLst/>
                <a:latin typeface="docs-Century Gothic"/>
              </a:rPr>
              <a:t> [161] + revisiting week 2-4 adjectives</a:t>
            </a:r>
            <a:endParaRPr lang="es-ES" sz="1200" b="0" i="0" u="none" strike="noStrike" dirty="0">
              <a:solidFill>
                <a:srgbClr val="002060"/>
              </a:solidFill>
              <a:effectLst/>
              <a:latin typeface="docs-Century Gothic"/>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latin typeface="Calibri"/>
                <a:ea typeface="Calibri"/>
                <a:cs typeface="Calibri"/>
                <a:sym typeface="Calibri"/>
              </a:rPr>
              <a:t>Revisit 1: </a:t>
            </a:r>
            <a:r>
              <a:rPr lang="es-ES" sz="1200" b="0" i="0" u="none" strike="noStrike" cap="none" dirty="0">
                <a:solidFill>
                  <a:schemeClr val="dk1"/>
                </a:solidFill>
                <a:effectLst/>
                <a:latin typeface="Calibri"/>
                <a:ea typeface="Calibri"/>
                <a:cs typeface="Calibri"/>
                <a:sym typeface="Calibri"/>
              </a:rPr>
              <a:t>estás [21] sí [45] no [11] en1 [5] ¡Buenos días! [103/65] ¡Buenas tardes! [103/392] adiós [2309]</a:t>
            </a:r>
            <a:r>
              <a:rPr lang="es-ES" sz="1800" dirty="0"/>
              <a:t> </a:t>
            </a:r>
            <a:endParaRPr lang="en-GB" sz="1800" b="1"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2800" b="1" dirty="0"/>
              <a:t>Frequency of unknown words</a:t>
            </a:r>
            <a:r>
              <a:rPr lang="en-GB" sz="2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2800" b="1" dirty="0" err="1"/>
              <a:t>preguntar</a:t>
            </a:r>
            <a:r>
              <a:rPr lang="en-GB" sz="2800" b="0" dirty="0"/>
              <a:t> [219] </a:t>
            </a:r>
            <a:r>
              <a:rPr lang="en-GB" sz="2800" b="1" dirty="0" err="1"/>
              <a:t>el</a:t>
            </a:r>
            <a:r>
              <a:rPr lang="en-GB" sz="2800" b="0" dirty="0"/>
              <a:t> [1] </a:t>
            </a:r>
            <a:r>
              <a:rPr lang="en-GB" sz="2800" b="1" dirty="0" err="1"/>
              <a:t>intruso</a:t>
            </a:r>
            <a:r>
              <a:rPr lang="en-GB" sz="2800" b="0" baseline="0" dirty="0"/>
              <a:t> [&gt;5000]</a:t>
            </a:r>
            <a:endParaRPr lang="en-GB" sz="2800" b="0" dirty="0"/>
          </a:p>
          <a:p>
            <a:pPr marL="0" marR="0" lvl="0" indent="0" algn="l" rtl="0">
              <a:lnSpc>
                <a:spcPct val="100000"/>
              </a:lnSpc>
              <a:spcBef>
                <a:spcPts val="0"/>
              </a:spcBef>
              <a:spcAft>
                <a:spcPts val="0"/>
              </a:spcAft>
              <a:buClr>
                <a:schemeClr val="dk1"/>
              </a:buClr>
              <a:buSzPts val="1200"/>
              <a:buFont typeface="Calibri"/>
              <a:buNone/>
            </a:pPr>
            <a:r>
              <a:rPr lang="en-GB" sz="2800" b="0" dirty="0">
                <a:effectLst/>
                <a:latin typeface="Calibri" panose="020F0502020204030204" pitchFamily="34" charset="0"/>
                <a:ea typeface="Calibri" panose="020F0502020204030204" pitchFamily="34" charset="0"/>
              </a:rPr>
              <a:t>S</a:t>
            </a:r>
            <a:r>
              <a:rPr lang="en-GB" sz="1800" dirty="0">
                <a:effectLst/>
                <a:latin typeface="Calibri" panose="020F0502020204030204" pitchFamily="34" charset="0"/>
                <a:ea typeface="Calibri" panose="020F0502020204030204" pitchFamily="34" charset="0"/>
              </a:rPr>
              <a:t>ource: Davies, M. and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latin typeface="Calibri"/>
                <a:ea typeface="Calibri"/>
                <a:cs typeface="Calibri"/>
                <a:sym typeface="Calibri"/>
              </a:rPr>
              <a:t>Source: Davies, M. and Davies, K. (2018)</a:t>
            </a:r>
            <a:r>
              <a:rPr lang="en-GB" sz="1800" i="1" dirty="0">
                <a:latin typeface="Calibri"/>
                <a:ea typeface="Calibri"/>
                <a:cs typeface="Calibri"/>
                <a:sym typeface="Calibri"/>
              </a:rPr>
              <a:t>. A frequency dictionary of Spanish: Core vocabulary for learners </a:t>
            </a:r>
            <a:r>
              <a:rPr lang="en-GB" sz="1800" dirty="0">
                <a:latin typeface="Calibri"/>
                <a:ea typeface="Calibri"/>
                <a:cs typeface="Calibri"/>
                <a:sym typeface="Calibri"/>
              </a:rPr>
              <a:t>(2nd ed.). Routledge: London</a:t>
            </a:r>
            <a:endParaRPr lang="en-GB" sz="1800" dirty="0"/>
          </a:p>
          <a:p>
            <a:pPr marL="0" lvl="0" indent="0" algn="l" rtl="0">
              <a:lnSpc>
                <a:spcPct val="100000"/>
              </a:lnSpc>
              <a:spcBef>
                <a:spcPts val="0"/>
              </a:spcBef>
              <a:spcAft>
                <a:spcPts val="0"/>
              </a:spcAft>
              <a:buSzPts val="1400"/>
              <a:buNone/>
            </a:pPr>
            <a:endParaRPr lang="en-GB" sz="1800" dirty="0">
              <a:latin typeface="Calibri"/>
              <a:ea typeface="Calibri"/>
              <a:cs typeface="Calibri"/>
              <a:sym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38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recall the 3 new items of vocabulary.</a:t>
            </a:r>
            <a:r>
              <a:rPr lang="en-GB" b="1" dirty="0"/>
              <a:t>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clues for the Spanish word and elicit word from a pupil.</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Spanish word. The next image will automatically appear.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trigger the clues for the Spanish word and elicit word from a pupil.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Roll back the animations and repeat the process.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661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week 2-4 vocabulary and encourage pupils to notice patterns.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Ask pupils to work in pairs to spot the odd-one-out in each series of words. They need to be ready to give a reason.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them (</a:t>
            </a:r>
            <a:r>
              <a:rPr lang="en-GB" dirty="0" err="1"/>
              <a:t>ejemplo</a:t>
            </a:r>
            <a:r>
              <a:rPr lang="en-GB" dirty="0"/>
              <a:t>). Read the words out loud and ask for a volunteer. The odd one out is “</a:t>
            </a:r>
            <a:r>
              <a:rPr lang="en-GB" dirty="0" err="1"/>
              <a:t>ahora</a:t>
            </a:r>
            <a:r>
              <a:rPr lang="en-GB" dirty="0"/>
              <a:t>” because “</a:t>
            </a:r>
            <a:r>
              <a:rPr lang="en-GB" dirty="0" err="1"/>
              <a:t>contento</a:t>
            </a:r>
            <a:r>
              <a:rPr lang="en-GB" dirty="0"/>
              <a:t>” &amp; “</a:t>
            </a:r>
            <a:r>
              <a:rPr lang="en-GB" dirty="0" err="1"/>
              <a:t>tranquilo</a:t>
            </a:r>
            <a:r>
              <a:rPr lang="en-GB" dirty="0"/>
              <a:t>” are both adjectives (&amp; end in –o – are masculine), whereas “</a:t>
            </a:r>
            <a:r>
              <a:rPr lang="en-GB" dirty="0" err="1"/>
              <a:t>ahora</a:t>
            </a:r>
            <a:r>
              <a:rPr lang="en-GB" dirty="0"/>
              <a:t>” means “now” so it’s an adverb. Check that pupils remember that “</a:t>
            </a:r>
            <a:r>
              <a:rPr lang="en-GB" dirty="0" err="1"/>
              <a:t>ahora</a:t>
            </a:r>
            <a:r>
              <a:rPr lang="en-GB" dirty="0"/>
              <a:t>” is now.</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pupils’ </a:t>
            </a:r>
            <a:r>
              <a:rPr lang="en-GB" dirty="0" err="1"/>
              <a:t>reponses</a:t>
            </a:r>
            <a:r>
              <a:rPr lang="en-GB" dirty="0"/>
              <a:t>. Answers are animated – click to bring the answer (the font of the odd-one-out changes to pink on click).</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el</a:t>
            </a:r>
            <a:r>
              <a:rPr lang="en-GB" sz="1800" b="0" dirty="0"/>
              <a:t> [1] </a:t>
            </a:r>
            <a:r>
              <a:rPr lang="en-GB" sz="1800" b="1" dirty="0" err="1"/>
              <a:t>intruso</a:t>
            </a:r>
            <a:r>
              <a:rPr lang="en-GB" sz="1800" b="0" baseline="0" dirty="0"/>
              <a:t> [&gt;5000]</a:t>
            </a: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recap the knowledge about adjectives ending in –o.</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pupils.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present new information about adjectives ending in –e or –z.</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pupils.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017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8 minutes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understanding of regular adjective agreement.</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1. Read the task title in Spanish &amp; click x2 to trigger the English.</a:t>
            </a:r>
          </a:p>
          <a:p>
            <a:pPr marL="0" lvl="0" indent="0" algn="l" rtl="0">
              <a:spcBef>
                <a:spcPts val="0"/>
              </a:spcBef>
              <a:spcAft>
                <a:spcPts val="0"/>
              </a:spcAft>
              <a:buNone/>
            </a:pPr>
            <a:r>
              <a:rPr lang="en-GB" b="0" dirty="0"/>
              <a:t>2. Ask pupils to write down the adjective &amp; the person it refers to (Sofía, Rubén or los dos). Encourage them to write down the English meaning too. </a:t>
            </a:r>
          </a:p>
          <a:p>
            <a:pPr marL="0" lvl="0" indent="0" algn="l" rtl="0">
              <a:spcBef>
                <a:spcPts val="0"/>
              </a:spcBef>
              <a:spcAft>
                <a:spcPts val="0"/>
              </a:spcAft>
              <a:buNone/>
            </a:pPr>
            <a:r>
              <a:rPr lang="en-GB" b="0" dirty="0"/>
              <a:t>3. The answers are animated – click x2 to bring the adjective and the tick, then click again to reveal the name in the diary. For those statements that could be both, you can ask pupils to guess who they think it is (Sofía or Rubén?!). </a:t>
            </a:r>
          </a:p>
          <a:p>
            <a:pPr marL="0" lvl="0" indent="0" algn="l" rtl="0">
              <a:spcBef>
                <a:spcPts val="0"/>
              </a:spcBef>
              <a:spcAft>
                <a:spcPts val="0"/>
              </a:spcAft>
              <a:buNone/>
            </a:pPr>
            <a:r>
              <a:rPr lang="en-GB" b="0" dirty="0"/>
              <a:t>4. Click one more time for the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64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9104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[o] and get pupils to repeat – this is also a great opportunity to check whether they remember the source word.</a:t>
            </a:r>
          </a:p>
          <a:p>
            <a:pPr marL="457200" lvl="0" indent="-317500" algn="l" rtl="0">
              <a:spcBef>
                <a:spcPts val="0"/>
              </a:spcBef>
              <a:spcAft>
                <a:spcPts val="0"/>
              </a:spcAft>
              <a:buClr>
                <a:schemeClr val="dk1"/>
              </a:buClr>
              <a:buSzPts val="1400"/>
              <a:buAutoNum type="arabicPeriod"/>
            </a:pPr>
            <a:r>
              <a:rPr lang="en-GB" dirty="0"/>
              <a:t>Click to trigger the word [dos] and source word &amp; get pupils to repeat.</a:t>
            </a:r>
          </a:p>
          <a:p>
            <a:pPr marL="457200" lvl="0" indent="-317500" algn="l" rtl="0">
              <a:spcBef>
                <a:spcPts val="0"/>
              </a:spcBef>
              <a:spcAft>
                <a:spcPts val="0"/>
              </a:spcAft>
              <a:buClr>
                <a:schemeClr val="dk1"/>
              </a:buClr>
              <a:buSzPts val="1400"/>
              <a:buAutoNum type="arabicPeriod"/>
            </a:pPr>
            <a:r>
              <a:rPr lang="en-GB" dirty="0"/>
              <a:t>Repeat the process with [a] and [u].</a:t>
            </a:r>
          </a:p>
          <a:p>
            <a:pPr marL="457200" lvl="0" indent="-317500" algn="l" rtl="0">
              <a:spcBef>
                <a:spcPts val="0"/>
              </a:spcBef>
              <a:spcAft>
                <a:spcPts val="0"/>
              </a:spcAft>
              <a:buClr>
                <a:schemeClr val="dk1"/>
              </a:buClr>
              <a:buSzPts val="1400"/>
              <a:buAutoNum type="arabicPeriod"/>
            </a:pPr>
            <a:r>
              <a:rPr lang="en-GB" dirty="0"/>
              <a:t>Once all the source words are on display, click to trigger first picture [casa] – ask pupils to pronounce the word that matches the picture. Repeat 2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pupils work in pairs. One pupil uses a gesture, the partners elicits the source word.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40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present question word ¿</a:t>
            </a:r>
            <a:r>
              <a:rPr lang="en-GB" b="0" dirty="0" err="1"/>
              <a:t>dónde</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Note: </a:t>
            </a:r>
            <a:r>
              <a:rPr lang="en-GB" dirty="0"/>
              <a:t>more practice of understanding and responding to </a:t>
            </a:r>
            <a:r>
              <a:rPr lang="en-GB" dirty="0" err="1"/>
              <a:t>dónde</a:t>
            </a:r>
            <a:r>
              <a:rPr lang="en-GB" dirty="0"/>
              <a:t> can be done in class, with the teacher asking ‘</a:t>
            </a:r>
            <a:r>
              <a:rPr lang="en-GB" dirty="0" err="1"/>
              <a:t>Dónde</a:t>
            </a:r>
            <a:r>
              <a:rPr lang="en-GB" dirty="0"/>
              <a:t> está (Jack)?’ and pupils pointing ‘</a:t>
            </a:r>
            <a:r>
              <a:rPr lang="en-GB" dirty="0" err="1"/>
              <a:t>Allí</a:t>
            </a:r>
            <a:r>
              <a:rPr lang="en-GB" dirty="0"/>
              <a:t>’, and then the teacher can contrast two questions – Cómo está and </a:t>
            </a:r>
            <a:r>
              <a:rPr lang="en-GB" dirty="0" err="1"/>
              <a:t>Dónde</a:t>
            </a:r>
            <a:r>
              <a:rPr lang="en-GB" dirty="0"/>
              <a:t> está so that pupils need to focus on the difference in meaning between the two, and respond appropriately, using suitable adjectives and adverbs.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76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application of phonics knowledge in read aloud of place names; to practise spoken production of </a:t>
            </a:r>
            <a:r>
              <a:rPr lang="en-GB" b="0" dirty="0" err="1"/>
              <a:t>Dónde</a:t>
            </a:r>
            <a:r>
              <a:rPr lang="en-GB" b="0" dirty="0"/>
              <a:t> </a:t>
            </a:r>
            <a:r>
              <a:rPr lang="en-GB" b="0" dirty="0" err="1"/>
              <a:t>está</a:t>
            </a:r>
            <a:r>
              <a:rPr lang="en-GB" b="0" dirty="0"/>
              <a:t>…? </a:t>
            </a:r>
            <a:r>
              <a:rPr lang="en-GB" b="0" dirty="0" err="1"/>
              <a:t>Está</a:t>
            </a:r>
            <a:r>
              <a:rPr lang="en-GB" b="0" dirty="0"/>
              <a:t> </a:t>
            </a:r>
            <a:r>
              <a:rPr lang="en-GB" b="0" dirty="0" err="1"/>
              <a:t>en</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work in pairs, asking and answering questions.  Where is XXX?  It is in XXX.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They race against the timer, trying to ask and answer about all places in one minute.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preguntar</a:t>
            </a:r>
            <a:r>
              <a:rPr lang="en-GB" sz="1800" b="0" dirty="0"/>
              <a:t> [219]</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05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a:t>
            </a:r>
            <a:r>
              <a:rPr lang="en-GB" b="1"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3 new items of vocabulary</a:t>
            </a:r>
            <a:r>
              <a:rPr lang="en-GB" b="1"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picture. Say the Spanish word and get pupils to repeat.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again to bring up the word and get pupils to repeat one more time. 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with the other two adjectives.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NB. pupils haven’t learned </a:t>
            </a:r>
            <a:r>
              <a:rPr lang="en-GB" dirty="0" err="1"/>
              <a:t>ssc</a:t>
            </a:r>
            <a:r>
              <a:rPr lang="en-GB" dirty="0"/>
              <a:t> </a:t>
            </a:r>
            <a:r>
              <a:rPr lang="en-GB" b="1" dirty="0"/>
              <a:t>[z]</a:t>
            </a:r>
            <a:r>
              <a:rPr lang="en-GB" b="0" dirty="0"/>
              <a:t> yet so this will need extra practice.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817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 (5 slides)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embed the meaning of the new words.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three Spanish words out loud to model pronunciation. Elicit the right answer from pupils.</a:t>
            </a:r>
          </a:p>
          <a:p>
            <a:pPr marL="0" marR="0" lvl="0" indent="0" algn="l" rtl="0">
              <a:lnSpc>
                <a:spcPct val="100000"/>
              </a:lnSpc>
              <a:spcBef>
                <a:spcPts val="0"/>
              </a:spcBef>
              <a:spcAft>
                <a:spcPts val="0"/>
              </a:spcAft>
              <a:buClr>
                <a:schemeClr val="dk1"/>
              </a:buClr>
              <a:buSzPts val="1200"/>
              <a:buFont typeface="Calibri"/>
              <a:buNone/>
            </a:pPr>
            <a:r>
              <a:rPr lang="en-GB" dirty="0"/>
              <a:t>2.   Repeat with the 4 four slides.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396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054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850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346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926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6884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audio" Target="../media/audio16.wav"/><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gif"/><Relationship Id="rId5" Type="http://schemas.openxmlformats.org/officeDocument/2006/relationships/image" Target="../media/image2.gif"/><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gif"/><Relationship Id="rId5" Type="http://schemas.openxmlformats.org/officeDocument/2006/relationships/image" Target="../media/image2.gif"/><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audio" Target="../media/audio17.wav"/><Relationship Id="rId7" Type="http://schemas.openxmlformats.org/officeDocument/2006/relationships/image" Target="../media/image38.png"/><Relationship Id="rId12" Type="http://schemas.openxmlformats.org/officeDocument/2006/relationships/audio" Target="../media/audio18.wav"/><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15.svg"/><Relationship Id="rId5" Type="http://schemas.openxmlformats.org/officeDocument/2006/relationships/image" Target="../media/image36.png"/><Relationship Id="rId10" Type="http://schemas.openxmlformats.org/officeDocument/2006/relationships/image" Target="../media/image14.png"/><Relationship Id="rId4" Type="http://schemas.openxmlformats.org/officeDocument/2006/relationships/image" Target="../media/image35.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audio" Target="../media/audio6.wav"/><Relationship Id="rId18" Type="http://schemas.openxmlformats.org/officeDocument/2006/relationships/audio" Target="../media/audio11.wav"/><Relationship Id="rId3" Type="http://schemas.openxmlformats.org/officeDocument/2006/relationships/image" Target="../media/image8.png"/><Relationship Id="rId21" Type="http://schemas.openxmlformats.org/officeDocument/2006/relationships/audio" Target="../media/audio14.wav"/><Relationship Id="rId7" Type="http://schemas.openxmlformats.org/officeDocument/2006/relationships/image" Target="../media/image16.png"/><Relationship Id="rId12" Type="http://schemas.openxmlformats.org/officeDocument/2006/relationships/audio" Target="../media/audio5.wav"/><Relationship Id="rId17" Type="http://schemas.openxmlformats.org/officeDocument/2006/relationships/audio" Target="../media/audio10.wav"/><Relationship Id="rId2" Type="http://schemas.openxmlformats.org/officeDocument/2006/relationships/notesSlide" Target="../notesSlides/notesSlide4.xml"/><Relationship Id="rId16" Type="http://schemas.openxmlformats.org/officeDocument/2006/relationships/audio" Target="../media/audio9.wav"/><Relationship Id="rId20" Type="http://schemas.openxmlformats.org/officeDocument/2006/relationships/audio" Target="../media/audio13.wav"/><Relationship Id="rId1" Type="http://schemas.openxmlformats.org/officeDocument/2006/relationships/slideLayout" Target="../slideLayouts/slideLayout11.xml"/><Relationship Id="rId6" Type="http://schemas.openxmlformats.org/officeDocument/2006/relationships/audio" Target="../media/audio3.wav"/><Relationship Id="rId11" Type="http://schemas.openxmlformats.org/officeDocument/2006/relationships/audio" Target="../media/audio4.wav"/><Relationship Id="rId5" Type="http://schemas.openxmlformats.org/officeDocument/2006/relationships/image" Target="../media/image15.svg"/><Relationship Id="rId15" Type="http://schemas.openxmlformats.org/officeDocument/2006/relationships/audio" Target="../media/audio8.wav"/><Relationship Id="rId10" Type="http://schemas.openxmlformats.org/officeDocument/2006/relationships/image" Target="../media/image19.png"/><Relationship Id="rId19" Type="http://schemas.openxmlformats.org/officeDocument/2006/relationships/audio" Target="../media/audio12.wav"/><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audio" Target="../media/audio7.wav"/><Relationship Id="rId22" Type="http://schemas.openxmlformats.org/officeDocument/2006/relationships/audio" Target="../media/audio15.wav"/></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gif"/><Relationship Id="rId5" Type="http://schemas.openxmlformats.org/officeDocument/2006/relationships/image" Target="../media/image21.gif"/><Relationship Id="rId10" Type="http://schemas.openxmlformats.org/officeDocument/2006/relationships/image" Target="../media/image4.png"/><Relationship Id="rId4" Type="http://schemas.openxmlformats.org/officeDocument/2006/relationships/image" Target="../media/image5.gif"/><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B3E0E7C-3896-478D-B9C4-62EAA80F7FCC}"/>
              </a:ext>
            </a:extLst>
          </p:cNvPr>
          <p:cNvSpPr txBox="1"/>
          <p:nvPr/>
        </p:nvSpPr>
        <p:spPr>
          <a:xfrm>
            <a:off x="5273919" y="1057105"/>
            <a:ext cx="2233304"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lento</a:t>
            </a:r>
          </a:p>
        </p:txBody>
      </p:sp>
      <p:sp>
        <p:nvSpPr>
          <p:cNvPr id="11" name="TextBox 10">
            <a:extLst>
              <a:ext uri="{FF2B5EF4-FFF2-40B4-BE49-F238E27FC236}">
                <a16:creationId xmlns:a16="http://schemas.microsoft.com/office/drawing/2014/main" id="{36F521DE-E2A4-4AAD-9846-4C2B868A02A1}"/>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89DBCD8-B3F5-4F19-B81F-2996C5A0BD72}"/>
              </a:ext>
            </a:extLst>
          </p:cNvPr>
          <p:cNvSpPr txBox="1"/>
          <p:nvPr/>
        </p:nvSpPr>
        <p:spPr>
          <a:xfrm>
            <a:off x="5273919" y="4421629"/>
            <a:ext cx="287931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rápido</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EDB0FA-3124-4D8B-A30A-186BC7512ADD}"/>
              </a:ext>
            </a:extLst>
          </p:cNvPr>
          <p:cNvSpPr/>
          <p:nvPr/>
        </p:nvSpPr>
        <p:spPr>
          <a:xfrm>
            <a:off x="5214925" y="2713147"/>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ape, circle&#10;&#10;Description automatically generated">
            <a:extLst>
              <a:ext uri="{FF2B5EF4-FFF2-40B4-BE49-F238E27FC236}">
                <a16:creationId xmlns:a16="http://schemas.microsoft.com/office/drawing/2014/main" id="{BB94B27D-9DD7-24E0-97EB-695BA2B51F7B}"/>
              </a:ext>
            </a:extLst>
          </p:cNvPr>
          <p:cNvPicPr>
            <a:picLocks noChangeAspect="1"/>
          </p:cNvPicPr>
          <p:nvPr/>
        </p:nvPicPr>
        <p:blipFill>
          <a:blip r:embed="rId3"/>
          <a:stretch>
            <a:fillRect/>
          </a:stretch>
        </p:blipFill>
        <p:spPr>
          <a:xfrm>
            <a:off x="412956" y="1870131"/>
            <a:ext cx="4145312" cy="2685993"/>
          </a:xfrm>
          <a:prstGeom prst="rect">
            <a:avLst/>
          </a:prstGeom>
        </p:spPr>
      </p:pic>
      <p:sp>
        <p:nvSpPr>
          <p:cNvPr id="4" name="Title 1">
            <a:extLst>
              <a:ext uri="{FF2B5EF4-FFF2-40B4-BE49-F238E27FC236}">
                <a16:creationId xmlns:a16="http://schemas.microsoft.com/office/drawing/2014/main" id="{323895D9-4C59-A064-EABD-3953724C3764}"/>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5" name="Picture 2" descr="Brain, Idea, Think, Creativity">
            <a:extLst>
              <a:ext uri="{FF2B5EF4-FFF2-40B4-BE49-F238E27FC236}">
                <a16:creationId xmlns:a16="http://schemas.microsoft.com/office/drawing/2014/main" id="{A807D6CE-4CE0-24D3-C9EB-45D6D61DF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854043A-D182-47AD-B9D4-49DCF2779799}"/>
              </a:ext>
            </a:extLst>
          </p:cNvPr>
          <p:cNvGrpSpPr/>
          <p:nvPr/>
        </p:nvGrpSpPr>
        <p:grpSpPr>
          <a:xfrm>
            <a:off x="11285220" y="122597"/>
            <a:ext cx="558874" cy="400110"/>
            <a:chOff x="9220105" y="1815321"/>
            <a:chExt cx="751629" cy="522707"/>
          </a:xfrm>
        </p:grpSpPr>
        <p:pic>
          <p:nvPicPr>
            <p:cNvPr id="7" name="Picture 22" descr="Free Bubble Speech vector and picture">
              <a:extLst>
                <a:ext uri="{FF2B5EF4-FFF2-40B4-BE49-F238E27FC236}">
                  <a16:creationId xmlns:a16="http://schemas.microsoft.com/office/drawing/2014/main" id="{D7BFD8A5-4327-0193-E1A0-FFB051513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0F71CB-7BAC-A265-6514-474654917912}"/>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9" name="Title 11">
            <a:extLst>
              <a:ext uri="{FF2B5EF4-FFF2-40B4-BE49-F238E27FC236}">
                <a16:creationId xmlns:a16="http://schemas.microsoft.com/office/drawing/2014/main" id="{204A5A5E-1213-C33C-9156-3850B0A5D525}"/>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5018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273919" y="1057105"/>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3793026"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tranquilo</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87477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contento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141510" y="991882"/>
            <a:ext cx="2453563"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ape, circle&#10;&#10;Description automatically generated">
            <a:extLst>
              <a:ext uri="{FF2B5EF4-FFF2-40B4-BE49-F238E27FC236}">
                <a16:creationId xmlns:a16="http://schemas.microsoft.com/office/drawing/2014/main" id="{11788F12-C55A-5A47-B722-2E3C0D0DE4D7}"/>
              </a:ext>
            </a:extLst>
          </p:cNvPr>
          <p:cNvPicPr>
            <a:picLocks noChangeAspect="1"/>
          </p:cNvPicPr>
          <p:nvPr/>
        </p:nvPicPr>
        <p:blipFill>
          <a:blip r:embed="rId3"/>
          <a:stretch>
            <a:fillRect/>
          </a:stretch>
        </p:blipFill>
        <p:spPr>
          <a:xfrm>
            <a:off x="935394" y="2165101"/>
            <a:ext cx="2926570" cy="2569672"/>
          </a:xfrm>
          <a:prstGeom prst="rect">
            <a:avLst/>
          </a:prstGeom>
        </p:spPr>
      </p:pic>
      <p:sp>
        <p:nvSpPr>
          <p:cNvPr id="4" name="Title 1">
            <a:extLst>
              <a:ext uri="{FF2B5EF4-FFF2-40B4-BE49-F238E27FC236}">
                <a16:creationId xmlns:a16="http://schemas.microsoft.com/office/drawing/2014/main" id="{70547967-C426-6C11-FA40-062FCFC50C7E}"/>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5" name="Picture 2" descr="Brain, Idea, Think, Creativity">
            <a:extLst>
              <a:ext uri="{FF2B5EF4-FFF2-40B4-BE49-F238E27FC236}">
                <a16:creationId xmlns:a16="http://schemas.microsoft.com/office/drawing/2014/main" id="{B523B8BE-7A37-D1AD-6CE9-F0AD9E1649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3A397BB-C222-EECD-69FC-E98F42B75682}"/>
              </a:ext>
            </a:extLst>
          </p:cNvPr>
          <p:cNvGrpSpPr/>
          <p:nvPr/>
        </p:nvGrpSpPr>
        <p:grpSpPr>
          <a:xfrm>
            <a:off x="11285220" y="122597"/>
            <a:ext cx="558874" cy="400110"/>
            <a:chOff x="9220105" y="1815321"/>
            <a:chExt cx="751629" cy="522707"/>
          </a:xfrm>
        </p:grpSpPr>
        <p:pic>
          <p:nvPicPr>
            <p:cNvPr id="7" name="Picture 22" descr="Free Bubble Speech vector and picture">
              <a:extLst>
                <a:ext uri="{FF2B5EF4-FFF2-40B4-BE49-F238E27FC236}">
                  <a16:creationId xmlns:a16="http://schemas.microsoft.com/office/drawing/2014/main" id="{A6729A1D-4894-82E7-9C10-A4D353023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2ACCAF-3B95-B259-D135-A8814D24CDED}"/>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0" name="Title 11">
            <a:extLst>
              <a:ext uri="{FF2B5EF4-FFF2-40B4-BE49-F238E27FC236}">
                <a16:creationId xmlns:a16="http://schemas.microsoft.com/office/drawing/2014/main" id="{468BBA66-11A0-9B2E-ACFD-C80F1A821F3F}"/>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198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B214078B-E730-42D7-9287-46366F35A309}"/>
              </a:ext>
            </a:extLst>
          </p:cNvPr>
          <p:cNvSpPr txBox="1"/>
          <p:nvPr/>
        </p:nvSpPr>
        <p:spPr>
          <a:xfrm>
            <a:off x="2266950" y="1389999"/>
            <a:ext cx="2585964"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e_eg_n_e</a:t>
            </a:r>
            <a:endParaRPr lang="en-GB" sz="40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DC17BB70-D5D7-41B9-A3B8-99C2DE302A93}"/>
              </a:ext>
            </a:extLst>
          </p:cNvPr>
          <p:cNvSpPr txBox="1"/>
          <p:nvPr/>
        </p:nvSpPr>
        <p:spPr>
          <a:xfrm>
            <a:off x="8398324" y="3075057"/>
            <a:ext cx="1569660"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tr_ _t_</a:t>
            </a:r>
          </a:p>
        </p:txBody>
      </p:sp>
      <p:pic>
        <p:nvPicPr>
          <p:cNvPr id="13" name="Picture 2" descr="Tuxedo, Vest, Tux, Tie, Suit, Elegant, Bow-Tie">
            <a:extLst>
              <a:ext uri="{FF2B5EF4-FFF2-40B4-BE49-F238E27FC236}">
                <a16:creationId xmlns:a16="http://schemas.microsoft.com/office/drawing/2014/main" id="{5EBB8C59-1F6C-415B-B285-E5DC66208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61" y="922444"/>
            <a:ext cx="1447227" cy="183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8E49995-865E-4060-B712-691903927ACC}"/>
              </a:ext>
            </a:extLst>
          </p:cNvPr>
          <p:cNvPicPr>
            <a:picLocks noChangeAspect="1"/>
          </p:cNvPicPr>
          <p:nvPr/>
        </p:nvPicPr>
        <p:blipFill rotWithShape="1">
          <a:blip r:embed="rId4"/>
          <a:srcRect r="44887" b="43074"/>
          <a:stretch/>
        </p:blipFill>
        <p:spPr>
          <a:xfrm>
            <a:off x="102965" y="3347230"/>
            <a:ext cx="2675403" cy="2763433"/>
          </a:xfrm>
          <a:prstGeom prst="rect">
            <a:avLst/>
          </a:prstGeom>
        </p:spPr>
      </p:pic>
      <p:sp>
        <p:nvSpPr>
          <p:cNvPr id="19" name="TextBox 18">
            <a:extLst>
              <a:ext uri="{FF2B5EF4-FFF2-40B4-BE49-F238E27FC236}">
                <a16:creationId xmlns:a16="http://schemas.microsoft.com/office/drawing/2014/main" id="{6D3CC95B-DE03-4A3F-8EEB-4A9385DEF6F5}"/>
              </a:ext>
            </a:extLst>
          </p:cNvPr>
          <p:cNvSpPr txBox="1"/>
          <p:nvPr/>
        </p:nvSpPr>
        <p:spPr>
          <a:xfrm>
            <a:off x="2339407" y="5244534"/>
            <a:ext cx="1200970"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f_l_z</a:t>
            </a:r>
            <a:endParaRPr lang="en-GB" sz="4000" b="1" dirty="0">
              <a:solidFill>
                <a:srgbClr val="002060"/>
              </a:solidFill>
              <a:latin typeface="Century Gothic" panose="020B0502020202020204" pitchFamily="34" charset="0"/>
            </a:endParaRPr>
          </a:p>
        </p:txBody>
      </p:sp>
      <p:pic>
        <p:nvPicPr>
          <p:cNvPr id="21" name="Picture 2" descr="Boy, Sad, Stress, Young Man, Young, Lonely, Student">
            <a:extLst>
              <a:ext uri="{FF2B5EF4-FFF2-40B4-BE49-F238E27FC236}">
                <a16:creationId xmlns:a16="http://schemas.microsoft.com/office/drawing/2014/main" id="{CEB09D9E-4773-45DF-B034-41D42B9CE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127" y="2097885"/>
            <a:ext cx="2165197" cy="231985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4962D6B-196D-4D48-9CF9-C089573C88C5}"/>
              </a:ext>
            </a:extLst>
          </p:cNvPr>
          <p:cNvSpPr txBox="1"/>
          <p:nvPr/>
        </p:nvSpPr>
        <p:spPr>
          <a:xfrm>
            <a:off x="2266949" y="1419963"/>
            <a:ext cx="2675403" cy="707886"/>
          </a:xfrm>
          <a:prstGeom prst="rect">
            <a:avLst/>
          </a:prstGeom>
          <a:solidFill>
            <a:schemeClr val="bg1"/>
          </a:solidFill>
        </p:spPr>
        <p:txBody>
          <a:bodyPr wrap="square" rtlCol="0">
            <a:spAutoFit/>
          </a:bodyPr>
          <a:lstStyle/>
          <a:p>
            <a:r>
              <a:rPr lang="en-GB" sz="4000" b="1" dirty="0" err="1">
                <a:solidFill>
                  <a:srgbClr val="92D050"/>
                </a:solidFill>
                <a:latin typeface="Century Gothic" panose="020B0502020202020204" pitchFamily="34" charset="0"/>
              </a:rPr>
              <a:t>elegante</a:t>
            </a:r>
            <a:endParaRPr lang="en-GB" sz="4000" b="1" dirty="0">
              <a:solidFill>
                <a:srgbClr val="92D050"/>
              </a:solidFill>
              <a:latin typeface="Century Gothic" panose="020B0502020202020204" pitchFamily="34" charset="0"/>
            </a:endParaRPr>
          </a:p>
        </p:txBody>
      </p:sp>
      <p:sp>
        <p:nvSpPr>
          <p:cNvPr id="23" name="TextBox 22">
            <a:extLst>
              <a:ext uri="{FF2B5EF4-FFF2-40B4-BE49-F238E27FC236}">
                <a16:creationId xmlns:a16="http://schemas.microsoft.com/office/drawing/2014/main" id="{4D2826CA-9829-418F-8C1A-7EAEBB5E105C}"/>
              </a:ext>
            </a:extLst>
          </p:cNvPr>
          <p:cNvSpPr txBox="1"/>
          <p:nvPr/>
        </p:nvSpPr>
        <p:spPr>
          <a:xfrm>
            <a:off x="2391210" y="5214570"/>
            <a:ext cx="1140056" cy="707886"/>
          </a:xfrm>
          <a:prstGeom prst="rect">
            <a:avLst/>
          </a:prstGeom>
          <a:solidFill>
            <a:schemeClr val="bg1"/>
          </a:solidFill>
        </p:spPr>
        <p:txBody>
          <a:bodyPr wrap="none" rtlCol="0">
            <a:spAutoFit/>
          </a:bodyPr>
          <a:lstStyle/>
          <a:p>
            <a:r>
              <a:rPr lang="en-GB" sz="4000" b="1" dirty="0" err="1">
                <a:solidFill>
                  <a:srgbClr val="92D050"/>
                </a:solidFill>
                <a:latin typeface="Century Gothic" panose="020B0502020202020204" pitchFamily="34" charset="0"/>
              </a:rPr>
              <a:t>feliz</a:t>
            </a:r>
            <a:endParaRPr lang="en-GB" sz="4000" b="1" dirty="0">
              <a:solidFill>
                <a:srgbClr val="92D050"/>
              </a:solidFill>
              <a:latin typeface="Century Gothic" panose="020B0502020202020204" pitchFamily="34" charset="0"/>
            </a:endParaRPr>
          </a:p>
        </p:txBody>
      </p:sp>
      <p:sp>
        <p:nvSpPr>
          <p:cNvPr id="24" name="TextBox 23">
            <a:extLst>
              <a:ext uri="{FF2B5EF4-FFF2-40B4-BE49-F238E27FC236}">
                <a16:creationId xmlns:a16="http://schemas.microsoft.com/office/drawing/2014/main" id="{AD2E94CF-EFFC-4464-873C-18517C25D0B1}"/>
              </a:ext>
            </a:extLst>
          </p:cNvPr>
          <p:cNvSpPr txBox="1"/>
          <p:nvPr/>
        </p:nvSpPr>
        <p:spPr>
          <a:xfrm>
            <a:off x="8398323" y="3075057"/>
            <a:ext cx="1569659"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triste</a:t>
            </a:r>
          </a:p>
        </p:txBody>
      </p:sp>
      <p:sp>
        <p:nvSpPr>
          <p:cNvPr id="3" name="Title 1">
            <a:extLst>
              <a:ext uri="{FF2B5EF4-FFF2-40B4-BE49-F238E27FC236}">
                <a16:creationId xmlns:a16="http://schemas.microsoft.com/office/drawing/2014/main" id="{CED70A5F-6A18-EFD3-D55D-62CC8BE46AAD}"/>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 name="Picture 2" descr="Brain, Idea, Think, Creativity">
            <a:extLst>
              <a:ext uri="{FF2B5EF4-FFF2-40B4-BE49-F238E27FC236}">
                <a16:creationId xmlns:a16="http://schemas.microsoft.com/office/drawing/2014/main" id="{2ADBF773-1718-99CE-EFFD-8F6A12B108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0FE25C5-B8C0-4BCE-8CC2-D6BD008F2993}"/>
              </a:ext>
            </a:extLst>
          </p:cNvPr>
          <p:cNvGrpSpPr/>
          <p:nvPr/>
        </p:nvGrpSpPr>
        <p:grpSpPr>
          <a:xfrm>
            <a:off x="11285220" y="122597"/>
            <a:ext cx="558874" cy="400110"/>
            <a:chOff x="9220105" y="1815321"/>
            <a:chExt cx="751629" cy="522707"/>
          </a:xfrm>
        </p:grpSpPr>
        <p:pic>
          <p:nvPicPr>
            <p:cNvPr id="6" name="Picture 22" descr="Free Bubble Speech vector and picture">
              <a:extLst>
                <a:ext uri="{FF2B5EF4-FFF2-40B4-BE49-F238E27FC236}">
                  <a16:creationId xmlns:a16="http://schemas.microsoft.com/office/drawing/2014/main" id="{195BFDE7-7AD2-5507-024F-EF1E304472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4DFE3E-B778-BCC2-0EEC-C765C94E95C4}"/>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EA4399CD-1BEC-7EBD-18A6-D11141202B83}"/>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40290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graphicFrame>
        <p:nvGraphicFramePr>
          <p:cNvPr id="6" name="Table 4">
            <a:extLst>
              <a:ext uri="{FF2B5EF4-FFF2-40B4-BE49-F238E27FC236}">
                <a16:creationId xmlns:a16="http://schemas.microsoft.com/office/drawing/2014/main" id="{4BD5FC70-B0E9-4592-9834-20F52EBAB140}"/>
              </a:ext>
            </a:extLst>
          </p:cNvPr>
          <p:cNvGraphicFramePr>
            <a:graphicFrameLocks noGrp="1"/>
          </p:cNvGraphicFramePr>
          <p:nvPr/>
        </p:nvGraphicFramePr>
        <p:xfrm>
          <a:off x="790347" y="126479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contento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tranquilo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7" name="Table 6">
            <a:extLst>
              <a:ext uri="{FF2B5EF4-FFF2-40B4-BE49-F238E27FC236}">
                <a16:creationId xmlns:a16="http://schemas.microsoft.com/office/drawing/2014/main" id="{1D6148EA-2EA0-4095-BEDB-718036CD519F}"/>
              </a:ext>
            </a:extLst>
          </p:cNvPr>
          <p:cNvGraphicFramePr>
            <a:graphicFrameLocks noGrp="1"/>
          </p:cNvGraphicFramePr>
          <p:nvPr/>
        </p:nvGraphicFramePr>
        <p:xfrm>
          <a:off x="790347" y="213816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182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rápida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seria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9" name="Table 8">
            <a:extLst>
              <a:ext uri="{FF2B5EF4-FFF2-40B4-BE49-F238E27FC236}">
                <a16:creationId xmlns:a16="http://schemas.microsoft.com/office/drawing/2014/main" id="{3C93E753-F00D-4223-9465-74AC4EFF65EB}"/>
              </a:ext>
            </a:extLst>
          </p:cNvPr>
          <p:cNvGraphicFramePr>
            <a:graphicFrameLocks noGrp="1"/>
          </p:cNvGraphicFramePr>
          <p:nvPr/>
        </p:nvGraphicFramePr>
        <p:xfrm>
          <a:off x="790346" y="299381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cómo</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dónde</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10" name="Table 9">
            <a:extLst>
              <a:ext uri="{FF2B5EF4-FFF2-40B4-BE49-F238E27FC236}">
                <a16:creationId xmlns:a16="http://schemas.microsoft.com/office/drawing/2014/main" id="{0E48F67D-07F5-4B9D-BF8F-32EDEDDDDCA5}"/>
              </a:ext>
            </a:extLst>
          </p:cNvPr>
          <p:cNvGraphicFramePr>
            <a:graphicFrameLocks noGrp="1"/>
          </p:cNvGraphicFramePr>
          <p:nvPr/>
        </p:nvGraphicFramePr>
        <p:xfrm>
          <a:off x="790346" y="3814302"/>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seria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cansada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12" name="Table 11">
            <a:extLst>
              <a:ext uri="{FF2B5EF4-FFF2-40B4-BE49-F238E27FC236}">
                <a16:creationId xmlns:a16="http://schemas.microsoft.com/office/drawing/2014/main" id="{BE0A08E9-E656-4B96-8948-2EC955FD9969}"/>
              </a:ext>
            </a:extLst>
          </p:cNvPr>
          <p:cNvGraphicFramePr>
            <a:graphicFrameLocks noGrp="1"/>
          </p:cNvGraphicFramePr>
          <p:nvPr/>
        </p:nvGraphicFramePr>
        <p:xfrm>
          <a:off x="790346" y="463478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hoy</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ahora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14" name="Table 13">
            <a:extLst>
              <a:ext uri="{FF2B5EF4-FFF2-40B4-BE49-F238E27FC236}">
                <a16:creationId xmlns:a16="http://schemas.microsoft.com/office/drawing/2014/main" id="{4B1FBD51-B39F-4682-B873-0FD6361CD34C}"/>
              </a:ext>
            </a:extLst>
          </p:cNvPr>
          <p:cNvGraphicFramePr>
            <a:graphicFrameLocks noGrp="1"/>
          </p:cNvGraphicFramePr>
          <p:nvPr/>
        </p:nvGraphicFramePr>
        <p:xfrm>
          <a:off x="790346" y="5470115"/>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nervioso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a:solidFill>
                            <a:srgbClr val="002060"/>
                          </a:solidFill>
                          <a:latin typeface="Century Gothic" panose="020B0502020202020204" pitchFamily="34" charset="0"/>
                        </a:rPr>
                        <a:t>curioso</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sp>
        <p:nvSpPr>
          <p:cNvPr id="16" name="TextBox 15">
            <a:extLst>
              <a:ext uri="{FF2B5EF4-FFF2-40B4-BE49-F238E27FC236}">
                <a16:creationId xmlns:a16="http://schemas.microsoft.com/office/drawing/2014/main" id="{65AB34B7-8391-4BC2-BFE8-6460DAD4096C}"/>
              </a:ext>
            </a:extLst>
          </p:cNvPr>
          <p:cNvSpPr txBox="1"/>
          <p:nvPr/>
        </p:nvSpPr>
        <p:spPr>
          <a:xfrm>
            <a:off x="6750554" y="1269064"/>
            <a:ext cx="1767255"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ahora</a:t>
            </a:r>
            <a:endParaRPr lang="en-GB" sz="3600" dirty="0"/>
          </a:p>
        </p:txBody>
      </p:sp>
      <p:sp>
        <p:nvSpPr>
          <p:cNvPr id="17" name="TextBox 16">
            <a:extLst>
              <a:ext uri="{FF2B5EF4-FFF2-40B4-BE49-F238E27FC236}">
                <a16:creationId xmlns:a16="http://schemas.microsoft.com/office/drawing/2014/main" id="{7B586487-B589-408F-8D17-48B49B289EF8}"/>
              </a:ext>
            </a:extLst>
          </p:cNvPr>
          <p:cNvSpPr txBox="1"/>
          <p:nvPr/>
        </p:nvSpPr>
        <p:spPr>
          <a:xfrm>
            <a:off x="1180107" y="2103435"/>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curioso</a:t>
            </a:r>
            <a:endParaRPr lang="en-GB" sz="3600" dirty="0"/>
          </a:p>
        </p:txBody>
      </p:sp>
      <p:sp>
        <p:nvSpPr>
          <p:cNvPr id="18" name="TextBox 17">
            <a:extLst>
              <a:ext uri="{FF2B5EF4-FFF2-40B4-BE49-F238E27FC236}">
                <a16:creationId xmlns:a16="http://schemas.microsoft.com/office/drawing/2014/main" id="{D756B59C-FB17-4936-BE59-55EF419B9398}"/>
              </a:ext>
            </a:extLst>
          </p:cNvPr>
          <p:cNvSpPr txBox="1"/>
          <p:nvPr/>
        </p:nvSpPr>
        <p:spPr>
          <a:xfrm>
            <a:off x="3852025" y="2955522"/>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nervioso</a:t>
            </a:r>
            <a:endParaRPr lang="en-GB" sz="3600" dirty="0"/>
          </a:p>
        </p:txBody>
      </p:sp>
      <p:sp>
        <p:nvSpPr>
          <p:cNvPr id="19" name="TextBox 18">
            <a:extLst>
              <a:ext uri="{FF2B5EF4-FFF2-40B4-BE49-F238E27FC236}">
                <a16:creationId xmlns:a16="http://schemas.microsoft.com/office/drawing/2014/main" id="{FF29450B-5BEC-4684-B73E-00F80EA7089D}"/>
              </a:ext>
            </a:extLst>
          </p:cNvPr>
          <p:cNvSpPr txBox="1"/>
          <p:nvPr/>
        </p:nvSpPr>
        <p:spPr>
          <a:xfrm>
            <a:off x="6811134" y="3811176"/>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lento</a:t>
            </a:r>
            <a:endParaRPr lang="en-GB" sz="3600" dirty="0"/>
          </a:p>
        </p:txBody>
      </p:sp>
      <p:sp>
        <p:nvSpPr>
          <p:cNvPr id="20" name="TextBox 19">
            <a:extLst>
              <a:ext uri="{FF2B5EF4-FFF2-40B4-BE49-F238E27FC236}">
                <a16:creationId xmlns:a16="http://schemas.microsoft.com/office/drawing/2014/main" id="{31536D2E-7882-42F7-B689-0A42180880CC}"/>
              </a:ext>
            </a:extLst>
          </p:cNvPr>
          <p:cNvSpPr txBox="1"/>
          <p:nvPr/>
        </p:nvSpPr>
        <p:spPr>
          <a:xfrm>
            <a:off x="4211791" y="4628537"/>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serio</a:t>
            </a:r>
            <a:endParaRPr lang="en-GB" sz="3600" dirty="0"/>
          </a:p>
        </p:txBody>
      </p:sp>
      <p:sp>
        <p:nvSpPr>
          <p:cNvPr id="21" name="TextBox 20">
            <a:extLst>
              <a:ext uri="{FF2B5EF4-FFF2-40B4-BE49-F238E27FC236}">
                <a16:creationId xmlns:a16="http://schemas.microsoft.com/office/drawing/2014/main" id="{0DFCCB18-3417-4A00-BC4C-2EF89F1B8EF8}"/>
              </a:ext>
            </a:extLst>
          </p:cNvPr>
          <p:cNvSpPr txBox="1"/>
          <p:nvPr/>
        </p:nvSpPr>
        <p:spPr>
          <a:xfrm>
            <a:off x="6497789" y="5449023"/>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tranquila</a:t>
            </a:r>
            <a:endParaRPr lang="en-GB" sz="3600" dirty="0"/>
          </a:p>
        </p:txBody>
      </p:sp>
      <p:sp>
        <p:nvSpPr>
          <p:cNvPr id="22" name="Rectangle: Rounded Corners 21">
            <a:extLst>
              <a:ext uri="{FF2B5EF4-FFF2-40B4-BE49-F238E27FC236}">
                <a16:creationId xmlns:a16="http://schemas.microsoft.com/office/drawing/2014/main" id="{AA963978-1CC8-43E4-8530-403662F1BBD9}"/>
              </a:ext>
            </a:extLst>
          </p:cNvPr>
          <p:cNvSpPr/>
          <p:nvPr/>
        </p:nvSpPr>
        <p:spPr>
          <a:xfrm>
            <a:off x="72012" y="2178249"/>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1</a:t>
            </a:r>
          </a:p>
        </p:txBody>
      </p:sp>
      <p:sp>
        <p:nvSpPr>
          <p:cNvPr id="23" name="Rectangle: Rounded Corners 22">
            <a:extLst>
              <a:ext uri="{FF2B5EF4-FFF2-40B4-BE49-F238E27FC236}">
                <a16:creationId xmlns:a16="http://schemas.microsoft.com/office/drawing/2014/main" id="{F2CD7DB6-7E0B-48EF-ABE1-86C96D0FF43F}"/>
              </a:ext>
            </a:extLst>
          </p:cNvPr>
          <p:cNvSpPr/>
          <p:nvPr/>
        </p:nvSpPr>
        <p:spPr>
          <a:xfrm>
            <a:off x="90428" y="1293705"/>
            <a:ext cx="540387" cy="562377"/>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66"/>
                </a:solidFill>
                <a:latin typeface="Century Gothic" panose="020B0502020202020204" pitchFamily="34" charset="0"/>
              </a:rPr>
              <a:t>Ej</a:t>
            </a:r>
            <a:endParaRPr lang="en-GB" sz="1600" b="1" dirty="0">
              <a:solidFill>
                <a:srgbClr val="FF0066"/>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C43E0731-65DC-4A93-B61D-20AC3E4A6F9D}"/>
              </a:ext>
            </a:extLst>
          </p:cNvPr>
          <p:cNvSpPr/>
          <p:nvPr/>
        </p:nvSpPr>
        <p:spPr>
          <a:xfrm>
            <a:off x="90428" y="3892004"/>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3</a:t>
            </a:r>
          </a:p>
        </p:txBody>
      </p:sp>
      <p:sp>
        <p:nvSpPr>
          <p:cNvPr id="25" name="Rectangle: Rounded Corners 24">
            <a:extLst>
              <a:ext uri="{FF2B5EF4-FFF2-40B4-BE49-F238E27FC236}">
                <a16:creationId xmlns:a16="http://schemas.microsoft.com/office/drawing/2014/main" id="{F38777A2-45AB-4131-AD80-1442D7443924}"/>
              </a:ext>
            </a:extLst>
          </p:cNvPr>
          <p:cNvSpPr/>
          <p:nvPr/>
        </p:nvSpPr>
        <p:spPr>
          <a:xfrm>
            <a:off x="90428" y="3079817"/>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2</a:t>
            </a:r>
          </a:p>
        </p:txBody>
      </p:sp>
      <p:sp>
        <p:nvSpPr>
          <p:cNvPr id="26" name="Rectangle: Rounded Corners 25">
            <a:extLst>
              <a:ext uri="{FF2B5EF4-FFF2-40B4-BE49-F238E27FC236}">
                <a16:creationId xmlns:a16="http://schemas.microsoft.com/office/drawing/2014/main" id="{4CC62952-421B-49D9-B231-68B8653DFAAE}"/>
              </a:ext>
            </a:extLst>
          </p:cNvPr>
          <p:cNvSpPr/>
          <p:nvPr/>
        </p:nvSpPr>
        <p:spPr>
          <a:xfrm>
            <a:off x="74862" y="4670513"/>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4</a:t>
            </a:r>
          </a:p>
        </p:txBody>
      </p:sp>
      <p:sp>
        <p:nvSpPr>
          <p:cNvPr id="27" name="Rectangle: Rounded Corners 26">
            <a:extLst>
              <a:ext uri="{FF2B5EF4-FFF2-40B4-BE49-F238E27FC236}">
                <a16:creationId xmlns:a16="http://schemas.microsoft.com/office/drawing/2014/main" id="{4D985256-E9CA-42EF-9548-0E57C064D872}"/>
              </a:ext>
            </a:extLst>
          </p:cNvPr>
          <p:cNvSpPr/>
          <p:nvPr/>
        </p:nvSpPr>
        <p:spPr>
          <a:xfrm>
            <a:off x="90428" y="5508966"/>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5</a:t>
            </a:r>
          </a:p>
        </p:txBody>
      </p:sp>
      <p:pic>
        <p:nvPicPr>
          <p:cNvPr id="4" name="Picture 3">
            <a:extLst>
              <a:ext uri="{FF2B5EF4-FFF2-40B4-BE49-F238E27FC236}">
                <a16:creationId xmlns:a16="http://schemas.microsoft.com/office/drawing/2014/main" id="{2DD12160-AEA5-8F7C-9284-02114CBA9E8C}"/>
              </a:ext>
            </a:extLst>
          </p:cNvPr>
          <p:cNvPicPr>
            <a:picLocks noChangeAspect="1"/>
          </p:cNvPicPr>
          <p:nvPr/>
        </p:nvPicPr>
        <p:blipFill>
          <a:blip r:embed="rId3"/>
          <a:stretch>
            <a:fillRect/>
          </a:stretch>
        </p:blipFill>
        <p:spPr>
          <a:xfrm>
            <a:off x="11222001" y="132125"/>
            <a:ext cx="776168" cy="805415"/>
          </a:xfrm>
          <a:prstGeom prst="rect">
            <a:avLst/>
          </a:prstGeom>
        </p:spPr>
      </p:pic>
      <p:pic>
        <p:nvPicPr>
          <p:cNvPr id="5" name="Graphic 4" descr="Teacher">
            <a:extLst>
              <a:ext uri="{FF2B5EF4-FFF2-40B4-BE49-F238E27FC236}">
                <a16:creationId xmlns:a16="http://schemas.microsoft.com/office/drawing/2014/main" id="{6DCE72C4-1C93-A3B4-F0CD-1EDA757A6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28" y="36671"/>
            <a:ext cx="914400" cy="914400"/>
          </a:xfrm>
          <a:prstGeom prst="rect">
            <a:avLst/>
          </a:prstGeom>
        </p:spPr>
      </p:pic>
      <p:sp>
        <p:nvSpPr>
          <p:cNvPr id="8" name="Speech Bubble: Rectangle with Corners Rounded 7">
            <a:hlinkClick r:id="" action="ppaction://noaction">
              <a:snd r:embed="rId6" name="t1_w5_s6_1.wav"/>
            </a:hlinkClick>
            <a:extLst>
              <a:ext uri="{FF2B5EF4-FFF2-40B4-BE49-F238E27FC236}">
                <a16:creationId xmlns:a16="http://schemas.microsoft.com/office/drawing/2014/main" id="{E31F1097-A1AC-1AE6-3F51-242F9AE2A502}"/>
              </a:ext>
            </a:extLst>
          </p:cNvPr>
          <p:cNvSpPr/>
          <p:nvPr/>
        </p:nvSpPr>
        <p:spPr>
          <a:xfrm>
            <a:off x="1017528" y="129254"/>
            <a:ext cx="5986194" cy="634311"/>
          </a:xfrm>
          <a:prstGeom prst="wedgeRoundRectCallout">
            <a:avLst>
              <a:gd name="adj1" fmla="val -55107"/>
              <a:gd name="adj2" fmla="val 58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Century Gothic" panose="020B0502020202020204" pitchFamily="34" charset="0"/>
              </a:rPr>
              <a:t>Lee</a:t>
            </a:r>
            <a:r>
              <a:rPr lang="en-GB" sz="3200" b="1" dirty="0">
                <a:solidFill>
                  <a:schemeClr val="bg1"/>
                </a:solidFill>
                <a:latin typeface="Century Gothic" panose="020B0502020202020204" pitchFamily="34" charset="0"/>
              </a:rPr>
              <a:t> ¿</a:t>
            </a:r>
            <a:r>
              <a:rPr lang="en-GB" sz="3200" b="1" dirty="0" err="1">
                <a:solidFill>
                  <a:schemeClr val="bg1"/>
                </a:solidFill>
                <a:latin typeface="Century Gothic" panose="020B0502020202020204" pitchFamily="34" charset="0"/>
              </a:rPr>
              <a:t>Dónde</a:t>
            </a:r>
            <a:r>
              <a:rPr lang="en-GB" sz="3200" b="1" dirty="0">
                <a:solidFill>
                  <a:schemeClr val="bg1"/>
                </a:solidFill>
                <a:latin typeface="Century Gothic" panose="020B0502020202020204" pitchFamily="34" charset="0"/>
              </a:rPr>
              <a:t> está </a:t>
            </a:r>
            <a:r>
              <a:rPr lang="en-GB" sz="3200" b="1" dirty="0" err="1">
                <a:solidFill>
                  <a:schemeClr val="bg1"/>
                </a:solidFill>
                <a:latin typeface="Century Gothic" panose="020B0502020202020204" pitchFamily="34" charset="0"/>
              </a:rPr>
              <a:t>el</a:t>
            </a:r>
            <a:r>
              <a:rPr lang="en-GB" sz="3200" b="1" dirty="0">
                <a:solidFill>
                  <a:schemeClr val="bg1"/>
                </a:solidFill>
                <a:latin typeface="Century Gothic" panose="020B0502020202020204" pitchFamily="34" charset="0"/>
              </a:rPr>
              <a:t> </a:t>
            </a:r>
            <a:r>
              <a:rPr lang="en-GB" sz="3200" b="1" dirty="0" err="1">
                <a:solidFill>
                  <a:schemeClr val="bg1"/>
                </a:solidFill>
                <a:latin typeface="Century Gothic" panose="020B0502020202020204" pitchFamily="34" charset="0"/>
              </a:rPr>
              <a:t>intruso</a:t>
            </a:r>
            <a:r>
              <a:rPr lang="en-GB" sz="3200" b="1" dirty="0">
                <a:solidFill>
                  <a:schemeClr val="bg1"/>
                </a:solidFill>
                <a:latin typeface="Century Gothic" panose="020B0502020202020204" pitchFamily="34" charset="0"/>
              </a:rPr>
              <a:t>?</a:t>
            </a:r>
          </a:p>
        </p:txBody>
      </p:sp>
      <p:sp>
        <p:nvSpPr>
          <p:cNvPr id="13" name="TextBox 12">
            <a:extLst>
              <a:ext uri="{FF2B5EF4-FFF2-40B4-BE49-F238E27FC236}">
                <a16:creationId xmlns:a16="http://schemas.microsoft.com/office/drawing/2014/main" id="{167D3829-5BA7-AA82-D426-7AB84C2D89DD}"/>
              </a:ext>
            </a:extLst>
          </p:cNvPr>
          <p:cNvSpPr txBox="1"/>
          <p:nvPr/>
        </p:nvSpPr>
        <p:spPr>
          <a:xfrm>
            <a:off x="7249656" y="6340663"/>
            <a:ext cx="4951647" cy="461665"/>
          </a:xfrm>
          <a:prstGeom prst="rect">
            <a:avLst/>
          </a:prstGeom>
          <a:solidFill>
            <a:srgbClr val="C0E399"/>
          </a:solidFill>
        </p:spPr>
        <p:txBody>
          <a:bodyPr wrap="square" rtlCol="0">
            <a:spAutoFit/>
          </a:bodyPr>
          <a:lstStyle/>
          <a:p>
            <a:r>
              <a:rPr lang="en-GB" sz="2400" b="1" dirty="0" err="1">
                <a:solidFill>
                  <a:srgbClr val="002060"/>
                </a:solidFill>
                <a:latin typeface="Century Gothic" panose="020B0502020202020204" pitchFamily="34" charset="0"/>
              </a:rPr>
              <a:t>intruso</a:t>
            </a:r>
            <a:r>
              <a:rPr lang="en-GB" sz="2400" dirty="0">
                <a:solidFill>
                  <a:srgbClr val="002060"/>
                </a:solidFill>
                <a:latin typeface="Century Gothic" panose="020B0502020202020204" pitchFamily="34" charset="0"/>
              </a:rPr>
              <a:t> = intruder </a:t>
            </a:r>
            <a:r>
              <a:rPr lang="en-GB" sz="2400" dirty="0">
                <a:solidFill>
                  <a:srgbClr val="002060"/>
                </a:solidFill>
                <a:latin typeface="Century Gothic" panose="020B0502020202020204" pitchFamily="34" charset="0"/>
                <a:sym typeface="Wingdings" panose="05000000000000000000" pitchFamily="2" charset="2"/>
              </a:rPr>
              <a:t> odd one out</a:t>
            </a:r>
            <a:endParaRPr lang="en-GB" sz="2400" dirty="0">
              <a:solidFill>
                <a:srgbClr val="002060"/>
              </a:solidFill>
              <a:latin typeface="Century Gothic" panose="020B0502020202020204" pitchFamily="34" charset="0"/>
            </a:endParaRPr>
          </a:p>
        </p:txBody>
      </p:sp>
      <p:pic>
        <p:nvPicPr>
          <p:cNvPr id="3" name="Picture 2" descr="Free Peas Pod photo and picture">
            <a:extLst>
              <a:ext uri="{FF2B5EF4-FFF2-40B4-BE49-F238E27FC236}">
                <a16:creationId xmlns:a16="http://schemas.microsoft.com/office/drawing/2014/main" id="{78A9017E-7197-3992-60A9-E05ACFDD826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194" b="89954" l="234" r="90000">
                        <a14:foregroundMark x1="15234" y1="4388" x2="3750" y2="3695"/>
                        <a14:foregroundMark x1="3750" y1="3695" x2="2109" y2="21824"/>
                        <a14:foregroundMark x1="2109" y1="21824" x2="5313" y2="38222"/>
                        <a14:foregroundMark x1="14844" y1="4157" x2="7578" y2="346"/>
                        <a14:foregroundMark x1="7578" y1="346" x2="2031" y2="16859"/>
                        <a14:foregroundMark x1="2031" y1="16859" x2="3828" y2="33718"/>
                        <a14:foregroundMark x1="3828" y1="33718" x2="1328" y2="37529"/>
                        <a14:foregroundMark x1="8672" y1="2194" x2="16328" y2="4734"/>
                        <a14:foregroundMark x1="234" y1="37875" x2="18750" y2="61201"/>
                        <a14:foregroundMark x1="18750" y1="61201" x2="26719" y2="67552"/>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014780" y="212057"/>
            <a:ext cx="1383481" cy="93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6"/>
                                        </p:tgtEl>
                                        <p:attrNameLst>
                                          <p:attrName>style.color</p:attrName>
                                        </p:attrNameLst>
                                      </p:cBhvr>
                                      <p:to>
                                        <p:clrVal>
                                          <a:schemeClr val="accent2"/>
                                        </p:clrVal>
                                      </p:to>
                                    </p:set>
                                    <p:set>
                                      <p:cBhvr>
                                        <p:cTn id="7" dur="500" fill="hold"/>
                                        <p:tgtEl>
                                          <p:spTgt spid="16"/>
                                        </p:tgtEl>
                                        <p:attrNameLst>
                                          <p:attrName>fillcolor</p:attrName>
                                        </p:attrNameLst>
                                      </p:cBhvr>
                                      <p:to>
                                        <p:clrVal>
                                          <a:schemeClr val="accent2"/>
                                        </p:clrVal>
                                      </p:to>
                                    </p:set>
                                    <p:set>
                                      <p:cBhvr>
                                        <p:cTn id="8" dur="500" fill="hold"/>
                                        <p:tgtEl>
                                          <p:spTgt spid="1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16">
                                            <p:txEl>
                                              <p:pRg st="0" end="0"/>
                                            </p:txEl>
                                          </p:spTgt>
                                        </p:tgtEl>
                                        <p:attrNameLst>
                                          <p:attrName>style.color</p:attrName>
                                        </p:attrNameLst>
                                      </p:cBhvr>
                                      <p:to>
                                        <a:srgbClr val="FF0066"/>
                                      </p:to>
                                    </p:animClr>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7"/>
                                        </p:tgtEl>
                                        <p:attrNameLst>
                                          <p:attrName>style.color</p:attrName>
                                        </p:attrNameLst>
                                      </p:cBhvr>
                                      <p:to>
                                        <p:clrVal>
                                          <a:schemeClr val="accent2"/>
                                        </p:clrVal>
                                      </p:to>
                                    </p:set>
                                    <p:set>
                                      <p:cBhvr>
                                        <p:cTn id="17" dur="500" fill="hold"/>
                                        <p:tgtEl>
                                          <p:spTgt spid="17"/>
                                        </p:tgtEl>
                                        <p:attrNameLst>
                                          <p:attrName>fillcolor</p:attrName>
                                        </p:attrNameLst>
                                      </p:cBhvr>
                                      <p:to>
                                        <p:clrVal>
                                          <a:schemeClr val="accent2"/>
                                        </p:clrVal>
                                      </p:to>
                                    </p:set>
                                    <p:set>
                                      <p:cBhvr>
                                        <p:cTn id="18" dur="500" fill="hold"/>
                                        <p:tgtEl>
                                          <p:spTgt spid="17"/>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7">
                                            <p:txEl>
                                              <p:pRg st="0" end="0"/>
                                            </p:txEl>
                                          </p:spTgt>
                                        </p:tgtEl>
                                        <p:attrNameLst>
                                          <p:attrName>style.color</p:attrName>
                                        </p:attrNameLst>
                                      </p:cBhvr>
                                      <p:to>
                                        <a:srgbClr val="FF0066"/>
                                      </p:to>
                                    </p:animClr>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18"/>
                                        </p:tgtEl>
                                        <p:attrNameLst>
                                          <p:attrName>style.color</p:attrName>
                                        </p:attrNameLst>
                                      </p:cBhvr>
                                      <p:to>
                                        <p:clrVal>
                                          <a:schemeClr val="accent2"/>
                                        </p:clrVal>
                                      </p:to>
                                    </p:set>
                                    <p:set>
                                      <p:cBhvr>
                                        <p:cTn id="27" dur="500" fill="hold"/>
                                        <p:tgtEl>
                                          <p:spTgt spid="18"/>
                                        </p:tgtEl>
                                        <p:attrNameLst>
                                          <p:attrName>fillcolor</p:attrName>
                                        </p:attrNameLst>
                                      </p:cBhvr>
                                      <p:to>
                                        <p:clrVal>
                                          <a:schemeClr val="accent2"/>
                                        </p:clrVal>
                                      </p:to>
                                    </p:set>
                                    <p:set>
                                      <p:cBhvr>
                                        <p:cTn id="28" dur="500" fill="hold"/>
                                        <p:tgtEl>
                                          <p:spTgt spid="1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18">
                                            <p:txEl>
                                              <p:pRg st="0" end="0"/>
                                            </p:txEl>
                                          </p:spTgt>
                                        </p:tgtEl>
                                        <p:attrNameLst>
                                          <p:attrName>style.color</p:attrName>
                                        </p:attrNameLst>
                                      </p:cBhvr>
                                      <p:to>
                                        <a:srgbClr val="FF0066"/>
                                      </p:to>
                                    </p:animClr>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19"/>
                                        </p:tgtEl>
                                        <p:attrNameLst>
                                          <p:attrName>style.color</p:attrName>
                                        </p:attrNameLst>
                                      </p:cBhvr>
                                      <p:to>
                                        <p:clrVal>
                                          <a:schemeClr val="accent2"/>
                                        </p:clrVal>
                                      </p:to>
                                    </p:set>
                                    <p:set>
                                      <p:cBhvr>
                                        <p:cTn id="37" dur="500" fill="hold"/>
                                        <p:tgtEl>
                                          <p:spTgt spid="19"/>
                                        </p:tgtEl>
                                        <p:attrNameLst>
                                          <p:attrName>fillcolor</p:attrName>
                                        </p:attrNameLst>
                                      </p:cBhvr>
                                      <p:to>
                                        <p:clrVal>
                                          <a:schemeClr val="accent2"/>
                                        </p:clrVal>
                                      </p:to>
                                    </p:set>
                                    <p:set>
                                      <p:cBhvr>
                                        <p:cTn id="38" dur="500" fill="hold"/>
                                        <p:tgtEl>
                                          <p:spTgt spid="1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19">
                                            <p:txEl>
                                              <p:pRg st="0" end="0"/>
                                            </p:txEl>
                                          </p:spTgt>
                                        </p:tgtEl>
                                        <p:attrNameLst>
                                          <p:attrName>style.color</p:attrName>
                                        </p:attrNameLst>
                                      </p:cBhvr>
                                      <p:to>
                                        <a:srgbClr val="FF0066"/>
                                      </p:to>
                                    </p:animClr>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20"/>
                                        </p:tgtEl>
                                        <p:attrNameLst>
                                          <p:attrName>style.color</p:attrName>
                                        </p:attrNameLst>
                                      </p:cBhvr>
                                      <p:to>
                                        <p:clrVal>
                                          <a:schemeClr val="accent2"/>
                                        </p:clrVal>
                                      </p:to>
                                    </p:set>
                                    <p:set>
                                      <p:cBhvr>
                                        <p:cTn id="47" dur="500" fill="hold"/>
                                        <p:tgtEl>
                                          <p:spTgt spid="20"/>
                                        </p:tgtEl>
                                        <p:attrNameLst>
                                          <p:attrName>fillcolor</p:attrName>
                                        </p:attrNameLst>
                                      </p:cBhvr>
                                      <p:to>
                                        <p:clrVal>
                                          <a:schemeClr val="accent2"/>
                                        </p:clrVal>
                                      </p:to>
                                    </p:set>
                                    <p:set>
                                      <p:cBhvr>
                                        <p:cTn id="48" dur="500" fill="hold"/>
                                        <p:tgtEl>
                                          <p:spTgt spid="2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2000" fill="hold"/>
                                        <p:tgtEl>
                                          <p:spTgt spid="20">
                                            <p:txEl>
                                              <p:pRg st="0" end="0"/>
                                            </p:txEl>
                                          </p:spTgt>
                                        </p:tgtEl>
                                        <p:attrNameLst>
                                          <p:attrName>style.color</p:attrName>
                                        </p:attrNameLst>
                                      </p:cBhvr>
                                      <p:to>
                                        <a:srgbClr val="FF0066"/>
                                      </p:to>
                                    </p:animClr>
                                  </p:childTnLst>
                                </p:cTn>
                              </p:par>
                            </p:childTnLst>
                          </p:cTn>
                        </p:par>
                      </p:childTnLst>
                    </p:cTn>
                  </p:par>
                  <p:par>
                    <p:cTn id="53" fill="hold">
                      <p:stCondLst>
                        <p:cond delay="indefinite"/>
                      </p:stCondLst>
                      <p:childTnLst>
                        <p:par>
                          <p:cTn id="54" fill="hold">
                            <p:stCondLst>
                              <p:cond delay="0"/>
                            </p:stCondLst>
                            <p:childTnLst>
                              <p:par>
                                <p:cTn id="55" presetID="16" presetClass="emph" presetSubtype="0" fill="hold" nodeType="clickEffect">
                                  <p:stCondLst>
                                    <p:cond delay="0"/>
                                  </p:stCondLst>
                                  <p:iterate type="lt">
                                    <p:tmPct val="4000"/>
                                  </p:iterate>
                                  <p:childTnLst>
                                    <p:set>
                                      <p:cBhvr override="childStyle">
                                        <p:cTn id="56" dur="500" fill="hold"/>
                                        <p:tgtEl>
                                          <p:spTgt spid="21"/>
                                        </p:tgtEl>
                                        <p:attrNameLst>
                                          <p:attrName>style.color</p:attrName>
                                        </p:attrNameLst>
                                      </p:cBhvr>
                                      <p:to>
                                        <p:clrVal>
                                          <a:schemeClr val="accent2"/>
                                        </p:clrVal>
                                      </p:to>
                                    </p:set>
                                    <p:set>
                                      <p:cBhvr>
                                        <p:cTn id="57" dur="500" fill="hold"/>
                                        <p:tgtEl>
                                          <p:spTgt spid="21"/>
                                        </p:tgtEl>
                                        <p:attrNameLst>
                                          <p:attrName>fillcolor</p:attrName>
                                        </p:attrNameLst>
                                      </p:cBhvr>
                                      <p:to>
                                        <p:clrVal>
                                          <a:schemeClr val="accent2"/>
                                        </p:clrVal>
                                      </p:to>
                                    </p:set>
                                    <p:set>
                                      <p:cBhvr>
                                        <p:cTn id="58" dur="500" fill="hold"/>
                                        <p:tgtEl>
                                          <p:spTgt spid="2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21">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36" name="Google Shape;172;p8">
            <a:extLst>
              <a:ext uri="{FF2B5EF4-FFF2-40B4-BE49-F238E27FC236}">
                <a16:creationId xmlns:a16="http://schemas.microsoft.com/office/drawing/2014/main" id="{55F9B32A-AC81-470E-ACA7-F9FD21E43B34}"/>
              </a:ext>
            </a:extLst>
          </p:cNvPr>
          <p:cNvSpPr txBox="1"/>
          <p:nvPr/>
        </p:nvSpPr>
        <p:spPr>
          <a:xfrm>
            <a:off x="726247" y="4606217"/>
            <a:ext cx="490969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content</a:t>
            </a:r>
            <a:r>
              <a:rPr lang="en-GB" sz="2800" b="1" i="0" u="none" strike="noStrike" cap="none" dirty="0" err="1">
                <a:solidFill>
                  <a:srgbClr val="0070C0"/>
                </a:solidFill>
                <a:latin typeface="Century Gothic"/>
                <a:ea typeface="Century Gothic"/>
                <a:cs typeface="Century Gothic"/>
                <a:sym typeface="Century Gothic"/>
              </a:rPr>
              <a:t>o</a:t>
            </a:r>
            <a:r>
              <a:rPr lang="en-GB" sz="2800"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37" name="Google Shape;174;p8">
            <a:extLst>
              <a:ext uri="{FF2B5EF4-FFF2-40B4-BE49-F238E27FC236}">
                <a16:creationId xmlns:a16="http://schemas.microsoft.com/office/drawing/2014/main" id="{6A574419-D01F-4EBF-9821-9B8E41BAA624}"/>
              </a:ext>
            </a:extLst>
          </p:cNvPr>
          <p:cNvSpPr txBox="1"/>
          <p:nvPr/>
        </p:nvSpPr>
        <p:spPr>
          <a:xfrm>
            <a:off x="6500461" y="4606217"/>
            <a:ext cx="3912021"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a:solidFill>
                  <a:srgbClr val="002060"/>
                </a:solidFill>
                <a:latin typeface="Century Gothic"/>
                <a:ea typeface="Century Gothic"/>
                <a:cs typeface="Century Gothic"/>
                <a:sym typeface="Century Gothic"/>
              </a:rPr>
              <a:t>Sof</a:t>
            </a:r>
            <a:r>
              <a:rPr lang="en-GB" sz="2800" dirty="0">
                <a:solidFill>
                  <a:srgbClr val="002060"/>
                </a:solidFill>
                <a:latin typeface="Century Gothic"/>
                <a:ea typeface="Century Gothic"/>
                <a:cs typeface="Century Gothic"/>
                <a:sym typeface="Century Gothic"/>
              </a:rPr>
              <a:t>ía </a:t>
            </a:r>
            <a:r>
              <a:rPr lang="en-GB" sz="2800"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content</a:t>
            </a:r>
            <a:r>
              <a:rPr lang="en-GB" sz="2800" b="1" dirty="0" err="1">
                <a:solidFill>
                  <a:srgbClr val="FF0000"/>
                </a:solidFill>
                <a:latin typeface="Century Gothic"/>
                <a:ea typeface="Century Gothic"/>
                <a:cs typeface="Century Gothic"/>
                <a:sym typeface="Century Gothic"/>
              </a:rPr>
              <a:t>a</a:t>
            </a:r>
            <a:r>
              <a:rPr lang="en-GB" sz="2800"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38" name="Google Shape;183;p8">
            <a:extLst>
              <a:ext uri="{FF2B5EF4-FFF2-40B4-BE49-F238E27FC236}">
                <a16:creationId xmlns:a16="http://schemas.microsoft.com/office/drawing/2014/main" id="{BDA29901-8843-4830-AF42-A4B421FFD87F}"/>
              </a:ext>
            </a:extLst>
          </p:cNvPr>
          <p:cNvPicPr preferRelativeResize="0"/>
          <p:nvPr/>
        </p:nvPicPr>
        <p:blipFill rotWithShape="1">
          <a:blip r:embed="rId4">
            <a:alphaModFix/>
          </a:blip>
          <a:srcRect/>
          <a:stretch/>
        </p:blipFill>
        <p:spPr>
          <a:xfrm>
            <a:off x="757143" y="5140569"/>
            <a:ext cx="634523" cy="671647"/>
          </a:xfrm>
          <a:prstGeom prst="rect">
            <a:avLst/>
          </a:prstGeom>
          <a:noFill/>
          <a:ln>
            <a:noFill/>
          </a:ln>
        </p:spPr>
      </p:pic>
      <p:sp>
        <p:nvSpPr>
          <p:cNvPr id="39" name="Google Shape;172;p8">
            <a:extLst>
              <a:ext uri="{FF2B5EF4-FFF2-40B4-BE49-F238E27FC236}">
                <a16:creationId xmlns:a16="http://schemas.microsoft.com/office/drawing/2014/main" id="{0AAB54C0-BBB6-4C6C-878B-EBA9A5238EAC}"/>
              </a:ext>
            </a:extLst>
          </p:cNvPr>
          <p:cNvSpPr txBox="1"/>
          <p:nvPr/>
        </p:nvSpPr>
        <p:spPr>
          <a:xfrm>
            <a:off x="1345897" y="5232672"/>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is pleased.</a:t>
            </a:r>
            <a:endParaRPr dirty="0">
              <a:solidFill>
                <a:srgbClr val="002060"/>
              </a:solidFill>
            </a:endParaRPr>
          </a:p>
        </p:txBody>
      </p:sp>
      <p:pic>
        <p:nvPicPr>
          <p:cNvPr id="40" name="Google Shape;183;p8">
            <a:extLst>
              <a:ext uri="{FF2B5EF4-FFF2-40B4-BE49-F238E27FC236}">
                <a16:creationId xmlns:a16="http://schemas.microsoft.com/office/drawing/2014/main" id="{A4161CC7-797B-4908-A924-47A2603591CB}"/>
              </a:ext>
            </a:extLst>
          </p:cNvPr>
          <p:cNvPicPr preferRelativeResize="0"/>
          <p:nvPr/>
        </p:nvPicPr>
        <p:blipFill rotWithShape="1">
          <a:blip r:embed="rId4">
            <a:alphaModFix/>
          </a:blip>
          <a:srcRect/>
          <a:stretch/>
        </p:blipFill>
        <p:spPr>
          <a:xfrm>
            <a:off x="6415212" y="5172870"/>
            <a:ext cx="634523" cy="671647"/>
          </a:xfrm>
          <a:prstGeom prst="rect">
            <a:avLst/>
          </a:prstGeom>
          <a:noFill/>
          <a:ln>
            <a:noFill/>
          </a:ln>
        </p:spPr>
      </p:pic>
      <p:sp>
        <p:nvSpPr>
          <p:cNvPr id="41" name="Google Shape;172;p8">
            <a:extLst>
              <a:ext uri="{FF2B5EF4-FFF2-40B4-BE49-F238E27FC236}">
                <a16:creationId xmlns:a16="http://schemas.microsoft.com/office/drawing/2014/main" id="{1767789B-670A-4DB4-B078-220817127001}"/>
              </a:ext>
            </a:extLst>
          </p:cNvPr>
          <p:cNvSpPr txBox="1"/>
          <p:nvPr/>
        </p:nvSpPr>
        <p:spPr>
          <a:xfrm>
            <a:off x="7003966" y="5264973"/>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 is pleased.</a:t>
            </a:r>
            <a:endParaRPr dirty="0">
              <a:solidFill>
                <a:srgbClr val="002060"/>
              </a:solidFill>
            </a:endParaRPr>
          </a:p>
        </p:txBody>
      </p:sp>
      <p:pic>
        <p:nvPicPr>
          <p:cNvPr id="42" name="Picture 41" descr="A picture containing text, toy, doll&#10;&#10;Description automatically generated">
            <a:extLst>
              <a:ext uri="{FF2B5EF4-FFF2-40B4-BE49-F238E27FC236}">
                <a16:creationId xmlns:a16="http://schemas.microsoft.com/office/drawing/2014/main" id="{75C12D43-1E98-483B-BF70-ED25EDAA220C}"/>
              </a:ext>
            </a:extLst>
          </p:cNvPr>
          <p:cNvPicPr>
            <a:picLocks noChangeAspect="1"/>
          </p:cNvPicPr>
          <p:nvPr/>
        </p:nvPicPr>
        <p:blipFill>
          <a:blip r:embed="rId5"/>
          <a:stretch>
            <a:fillRect/>
          </a:stretch>
        </p:blipFill>
        <p:spPr>
          <a:xfrm>
            <a:off x="10213404" y="4157829"/>
            <a:ext cx="887929" cy="1686688"/>
          </a:xfrm>
          <a:prstGeom prst="rect">
            <a:avLst/>
          </a:prstGeom>
        </p:spPr>
      </p:pic>
      <p:pic>
        <p:nvPicPr>
          <p:cNvPr id="43" name="Picture 42" descr="A picture containing text, toy, doll&#10;&#10;Description automatically generated">
            <a:extLst>
              <a:ext uri="{FF2B5EF4-FFF2-40B4-BE49-F238E27FC236}">
                <a16:creationId xmlns:a16="http://schemas.microsoft.com/office/drawing/2014/main" id="{81715F55-5785-4B3C-9221-B4D8B5E8275B}"/>
              </a:ext>
            </a:extLst>
          </p:cNvPr>
          <p:cNvPicPr>
            <a:picLocks noChangeAspect="1"/>
          </p:cNvPicPr>
          <p:nvPr/>
        </p:nvPicPr>
        <p:blipFill>
          <a:blip r:embed="rId6"/>
          <a:stretch>
            <a:fillRect/>
          </a:stretch>
        </p:blipFill>
        <p:spPr>
          <a:xfrm>
            <a:off x="4460468" y="4214832"/>
            <a:ext cx="840795" cy="1434149"/>
          </a:xfrm>
          <a:prstGeom prst="rect">
            <a:avLst/>
          </a:prstGeom>
        </p:spPr>
      </p:pic>
      <p:sp>
        <p:nvSpPr>
          <p:cNvPr id="44" name="Google Shape;171;p8">
            <a:extLst>
              <a:ext uri="{FF2B5EF4-FFF2-40B4-BE49-F238E27FC236}">
                <a16:creationId xmlns:a16="http://schemas.microsoft.com/office/drawing/2014/main" id="{FBE01084-0185-4F90-B1F4-705A757AA7F4}"/>
              </a:ext>
            </a:extLst>
          </p:cNvPr>
          <p:cNvSpPr txBox="1"/>
          <p:nvPr/>
        </p:nvSpPr>
        <p:spPr>
          <a:xfrm>
            <a:off x="184731" y="1216537"/>
            <a:ext cx="10227751" cy="954067"/>
          </a:xfrm>
          <a:prstGeom prst="rect">
            <a:avLst/>
          </a:prstGeom>
          <a:noFill/>
          <a:ln>
            <a:noFill/>
          </a:ln>
        </p:spPr>
        <p:txBody>
          <a:bodyPr spcFirstLastPara="1" wrap="square" lIns="91425" tIns="45700" rIns="91425" bIns="45700" anchor="t" anchorCtr="0">
            <a:spAutoFit/>
          </a:bodyPr>
          <a:lstStyle/>
          <a:p>
            <a:pPr eaLnBrk="0" fontAlgn="base" hangingPunct="0">
              <a:spcBef>
                <a:spcPct val="0"/>
              </a:spcBef>
              <a:spcAft>
                <a:spcPct val="0"/>
              </a:spcAft>
              <a:buClrTx/>
            </a:pPr>
            <a:r>
              <a:rPr lang="en-GB" sz="2800" kern="1200" dirty="0">
                <a:solidFill>
                  <a:srgbClr val="4472C4">
                    <a:lumMod val="50000"/>
                  </a:srgbClr>
                </a:solidFill>
                <a:latin typeface="Century Gothic" panose="020B0502020202020204" pitchFamily="34" charset="0"/>
              </a:rPr>
              <a:t>Remember, some adjectives change to match the gender (male or female) of the noun they describe. </a:t>
            </a:r>
          </a:p>
        </p:txBody>
      </p:sp>
      <p:sp>
        <p:nvSpPr>
          <p:cNvPr id="45" name="Google Shape;171;p8">
            <a:extLst>
              <a:ext uri="{FF2B5EF4-FFF2-40B4-BE49-F238E27FC236}">
                <a16:creationId xmlns:a16="http://schemas.microsoft.com/office/drawing/2014/main" id="{BA5C7B69-708D-4C4F-B303-00C16E52A7BF}"/>
              </a:ext>
            </a:extLst>
          </p:cNvPr>
          <p:cNvSpPr txBox="1"/>
          <p:nvPr/>
        </p:nvSpPr>
        <p:spPr>
          <a:xfrm>
            <a:off x="177883" y="2530306"/>
            <a:ext cx="12014117" cy="954067"/>
          </a:xfrm>
          <a:prstGeom prst="rect">
            <a:avLst/>
          </a:prstGeom>
          <a:noFill/>
          <a:ln>
            <a:noFill/>
          </a:ln>
        </p:spPr>
        <p:txBody>
          <a:bodyPr spcFirstLastPara="1" wrap="square" lIns="91425" tIns="45700" rIns="91425" bIns="45700" anchor="t" anchorCtr="0">
            <a:spAutoFit/>
          </a:bodyPr>
          <a:lstStyle/>
          <a:p>
            <a:pPr>
              <a:defRPr/>
            </a:pPr>
            <a:r>
              <a:rPr lang="en-GB" sz="2800" dirty="0">
                <a:solidFill>
                  <a:srgbClr val="002060"/>
                </a:solidFill>
                <a:latin typeface="Century Gothic" panose="020B0502020202020204" pitchFamily="34" charset="0"/>
              </a:rPr>
              <a:t>As you know, masculine adjectives that end in ‘</a:t>
            </a:r>
            <a:r>
              <a:rPr lang="en-GB" sz="2800" b="1" dirty="0">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 change to an ‘</a:t>
            </a:r>
            <a:r>
              <a:rPr lang="en-GB" sz="2800" b="1" dirty="0">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when the person or animal being described is female.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12" name="TextBox 11">
            <a:extLst>
              <a:ext uri="{FF2B5EF4-FFF2-40B4-BE49-F238E27FC236}">
                <a16:creationId xmlns:a16="http://schemas.microsoft.com/office/drawing/2014/main" id="{33A6C5A2-02B9-4029-9A59-6778ECB5322E}"/>
              </a:ext>
            </a:extLst>
          </p:cNvPr>
          <p:cNvSpPr txBox="1"/>
          <p:nvPr/>
        </p:nvSpPr>
        <p:spPr>
          <a:xfrm>
            <a:off x="372491" y="1075389"/>
            <a:ext cx="10179089"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When an adjective ends in </a:t>
            </a:r>
            <a:r>
              <a:rPr lang="en-GB" sz="2800" b="1" dirty="0">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-z</a:t>
            </a:r>
            <a:r>
              <a:rPr lang="en-GB" sz="2800" dirty="0">
                <a:solidFill>
                  <a:srgbClr val="002060"/>
                </a:solidFill>
                <a:latin typeface="Century Gothic" panose="020B0502020202020204" pitchFamily="34" charset="0"/>
              </a:rPr>
              <a:t> it can describe a female and male person or animal. It does not change.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3" name="Google Shape;183;p8">
            <a:extLst>
              <a:ext uri="{FF2B5EF4-FFF2-40B4-BE49-F238E27FC236}">
                <a16:creationId xmlns:a16="http://schemas.microsoft.com/office/drawing/2014/main" id="{B2864A49-5278-481E-AD16-E884AD3BA44C}"/>
              </a:ext>
            </a:extLst>
          </p:cNvPr>
          <p:cNvPicPr preferRelativeResize="0"/>
          <p:nvPr/>
        </p:nvPicPr>
        <p:blipFill rotWithShape="1">
          <a:blip r:embed="rId4">
            <a:alphaModFix/>
          </a:blip>
          <a:srcRect/>
          <a:stretch/>
        </p:blipFill>
        <p:spPr>
          <a:xfrm>
            <a:off x="684419" y="3263657"/>
            <a:ext cx="634523" cy="671647"/>
          </a:xfrm>
          <a:prstGeom prst="rect">
            <a:avLst/>
          </a:prstGeom>
          <a:noFill/>
          <a:ln>
            <a:noFill/>
          </a:ln>
        </p:spPr>
      </p:pic>
      <p:sp>
        <p:nvSpPr>
          <p:cNvPr id="14" name="Google Shape;172;p8">
            <a:extLst>
              <a:ext uri="{FF2B5EF4-FFF2-40B4-BE49-F238E27FC236}">
                <a16:creationId xmlns:a16="http://schemas.microsoft.com/office/drawing/2014/main" id="{5753FEFE-6B0F-4068-AC9A-000EC36A802A}"/>
              </a:ext>
            </a:extLst>
          </p:cNvPr>
          <p:cNvSpPr txBox="1"/>
          <p:nvPr/>
        </p:nvSpPr>
        <p:spPr>
          <a:xfrm>
            <a:off x="1370010" y="3412124"/>
            <a:ext cx="519037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is (feeling) happy.</a:t>
            </a:r>
            <a:endParaRPr dirty="0">
              <a:solidFill>
                <a:srgbClr val="002060"/>
              </a:solidFill>
            </a:endParaRPr>
          </a:p>
        </p:txBody>
      </p:sp>
      <p:sp>
        <p:nvSpPr>
          <p:cNvPr id="16" name="Google Shape;172;p8">
            <a:extLst>
              <a:ext uri="{FF2B5EF4-FFF2-40B4-BE49-F238E27FC236}">
                <a16:creationId xmlns:a16="http://schemas.microsoft.com/office/drawing/2014/main" id="{739E51FB-2388-413A-90E2-3C983EB5029F}"/>
              </a:ext>
            </a:extLst>
          </p:cNvPr>
          <p:cNvSpPr txBox="1"/>
          <p:nvPr/>
        </p:nvSpPr>
        <p:spPr>
          <a:xfrm>
            <a:off x="1403068" y="2935111"/>
            <a:ext cx="36577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feli</a:t>
            </a:r>
            <a:r>
              <a:rPr lang="en-GB" sz="2800" b="1" dirty="0" err="1">
                <a:solidFill>
                  <a:srgbClr val="002060"/>
                </a:solidFill>
                <a:latin typeface="Century Gothic"/>
                <a:ea typeface="Century Gothic"/>
                <a:cs typeface="Century Gothic"/>
                <a:sym typeface="Century Gothic"/>
              </a:rPr>
              <a:t>z</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17" name="Google Shape;183;p8">
            <a:extLst>
              <a:ext uri="{FF2B5EF4-FFF2-40B4-BE49-F238E27FC236}">
                <a16:creationId xmlns:a16="http://schemas.microsoft.com/office/drawing/2014/main" id="{7FF00183-4EE5-48A2-83CC-FD13A53A13BD}"/>
              </a:ext>
            </a:extLst>
          </p:cNvPr>
          <p:cNvPicPr preferRelativeResize="0"/>
          <p:nvPr/>
        </p:nvPicPr>
        <p:blipFill rotWithShape="1">
          <a:blip r:embed="rId4">
            <a:alphaModFix/>
          </a:blip>
          <a:srcRect/>
          <a:stretch/>
        </p:blipFill>
        <p:spPr>
          <a:xfrm>
            <a:off x="684419" y="5242462"/>
            <a:ext cx="634523" cy="671647"/>
          </a:xfrm>
          <a:prstGeom prst="rect">
            <a:avLst/>
          </a:prstGeom>
          <a:noFill/>
          <a:ln>
            <a:noFill/>
          </a:ln>
        </p:spPr>
      </p:pic>
      <p:sp>
        <p:nvSpPr>
          <p:cNvPr id="18" name="Google Shape;172;p8">
            <a:extLst>
              <a:ext uri="{FF2B5EF4-FFF2-40B4-BE49-F238E27FC236}">
                <a16:creationId xmlns:a16="http://schemas.microsoft.com/office/drawing/2014/main" id="{2A37D193-4EE9-4616-BC09-7BD8A7CE34D4}"/>
              </a:ext>
            </a:extLst>
          </p:cNvPr>
          <p:cNvSpPr txBox="1"/>
          <p:nvPr/>
        </p:nvSpPr>
        <p:spPr>
          <a:xfrm>
            <a:off x="1446210" y="5390929"/>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ea typeface="Century Gothic"/>
                <a:cs typeface="Century Gothic"/>
                <a:sym typeface="Century Gothic"/>
              </a:rPr>
              <a:t>Sofía is (feeling) happy.</a:t>
            </a:r>
            <a:endParaRPr lang="en-GB" sz="2800" dirty="0">
              <a:solidFill>
                <a:srgbClr val="002060"/>
              </a:solidFill>
            </a:endParaRPr>
          </a:p>
        </p:txBody>
      </p:sp>
      <p:sp>
        <p:nvSpPr>
          <p:cNvPr id="19" name="Google Shape;172;p8">
            <a:extLst>
              <a:ext uri="{FF2B5EF4-FFF2-40B4-BE49-F238E27FC236}">
                <a16:creationId xmlns:a16="http://schemas.microsoft.com/office/drawing/2014/main" id="{0B17C981-4492-4C54-94B1-14E324B5EE39}"/>
              </a:ext>
            </a:extLst>
          </p:cNvPr>
          <p:cNvSpPr txBox="1"/>
          <p:nvPr/>
        </p:nvSpPr>
        <p:spPr>
          <a:xfrm>
            <a:off x="1479268" y="4913916"/>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feli</a:t>
            </a:r>
            <a:r>
              <a:rPr lang="en-GB" sz="2800" b="1" dirty="0" err="1">
                <a:solidFill>
                  <a:srgbClr val="002060"/>
                </a:solidFill>
                <a:latin typeface="Century Gothic"/>
                <a:ea typeface="Century Gothic"/>
                <a:cs typeface="Century Gothic"/>
                <a:sym typeface="Century Gothic"/>
              </a:rPr>
              <a:t>z</a:t>
            </a:r>
            <a:r>
              <a:rPr lang="en-GB" sz="2800" b="1"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0" name="Google Shape;183;p8">
            <a:extLst>
              <a:ext uri="{FF2B5EF4-FFF2-40B4-BE49-F238E27FC236}">
                <a16:creationId xmlns:a16="http://schemas.microsoft.com/office/drawing/2014/main" id="{24FCD910-DCE0-44E4-B68D-5BD59029315B}"/>
              </a:ext>
            </a:extLst>
          </p:cNvPr>
          <p:cNvPicPr preferRelativeResize="0"/>
          <p:nvPr/>
        </p:nvPicPr>
        <p:blipFill rotWithShape="1">
          <a:blip r:embed="rId4">
            <a:alphaModFix/>
          </a:blip>
          <a:srcRect/>
          <a:stretch/>
        </p:blipFill>
        <p:spPr>
          <a:xfrm>
            <a:off x="6611954" y="3263657"/>
            <a:ext cx="634523" cy="671647"/>
          </a:xfrm>
          <a:prstGeom prst="rect">
            <a:avLst/>
          </a:prstGeom>
          <a:noFill/>
          <a:ln>
            <a:noFill/>
          </a:ln>
        </p:spPr>
      </p:pic>
      <p:sp>
        <p:nvSpPr>
          <p:cNvPr id="21" name="Google Shape;172;p8">
            <a:extLst>
              <a:ext uri="{FF2B5EF4-FFF2-40B4-BE49-F238E27FC236}">
                <a16:creationId xmlns:a16="http://schemas.microsoft.com/office/drawing/2014/main" id="{B45FD3AC-53CD-4059-8BD7-BA2BF312D682}"/>
              </a:ext>
            </a:extLst>
          </p:cNvPr>
          <p:cNvSpPr txBox="1"/>
          <p:nvPr/>
        </p:nvSpPr>
        <p:spPr>
          <a:xfrm>
            <a:off x="7297545" y="3412124"/>
            <a:ext cx="519037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Santi is (feeling) sad.</a:t>
            </a:r>
            <a:endParaRPr dirty="0">
              <a:solidFill>
                <a:srgbClr val="002060"/>
              </a:solidFill>
            </a:endParaRPr>
          </a:p>
        </p:txBody>
      </p:sp>
      <p:sp>
        <p:nvSpPr>
          <p:cNvPr id="23" name="Google Shape;172;p8">
            <a:extLst>
              <a:ext uri="{FF2B5EF4-FFF2-40B4-BE49-F238E27FC236}">
                <a16:creationId xmlns:a16="http://schemas.microsoft.com/office/drawing/2014/main" id="{B4E6CC71-50CB-4642-A8DD-7CBAD77F7D50}"/>
              </a:ext>
            </a:extLst>
          </p:cNvPr>
          <p:cNvSpPr txBox="1"/>
          <p:nvPr/>
        </p:nvSpPr>
        <p:spPr>
          <a:xfrm>
            <a:off x="7330603" y="2935111"/>
            <a:ext cx="36577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Santi</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trist</a:t>
            </a:r>
            <a:r>
              <a:rPr lang="en-GB" sz="2800" b="1" i="0" u="none" strike="noStrike" cap="none" dirty="0">
                <a:solidFill>
                  <a:srgbClr val="002060"/>
                </a:solidFill>
                <a:latin typeface="Century Gothic"/>
                <a:ea typeface="Century Gothic"/>
                <a:cs typeface="Century Gothic"/>
                <a:sym typeface="Century Gothic"/>
              </a:rPr>
              <a:t>e</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24" name="Google Shape;183;p8">
            <a:extLst>
              <a:ext uri="{FF2B5EF4-FFF2-40B4-BE49-F238E27FC236}">
                <a16:creationId xmlns:a16="http://schemas.microsoft.com/office/drawing/2014/main" id="{35FE5E73-EFF4-46B0-AAEB-5F6669EE4266}"/>
              </a:ext>
            </a:extLst>
          </p:cNvPr>
          <p:cNvPicPr preferRelativeResize="0"/>
          <p:nvPr/>
        </p:nvPicPr>
        <p:blipFill rotWithShape="1">
          <a:blip r:embed="rId4">
            <a:alphaModFix/>
          </a:blip>
          <a:srcRect/>
          <a:stretch/>
        </p:blipFill>
        <p:spPr>
          <a:xfrm>
            <a:off x="6611954" y="5111534"/>
            <a:ext cx="634523" cy="671647"/>
          </a:xfrm>
          <a:prstGeom prst="rect">
            <a:avLst/>
          </a:prstGeom>
          <a:noFill/>
          <a:ln>
            <a:noFill/>
          </a:ln>
        </p:spPr>
      </p:pic>
      <p:sp>
        <p:nvSpPr>
          <p:cNvPr id="25" name="Google Shape;172;p8">
            <a:extLst>
              <a:ext uri="{FF2B5EF4-FFF2-40B4-BE49-F238E27FC236}">
                <a16:creationId xmlns:a16="http://schemas.microsoft.com/office/drawing/2014/main" id="{84E4351D-1CB3-4006-B31E-36A978D7A3F2}"/>
              </a:ext>
            </a:extLst>
          </p:cNvPr>
          <p:cNvSpPr txBox="1"/>
          <p:nvPr/>
        </p:nvSpPr>
        <p:spPr>
          <a:xfrm>
            <a:off x="7373745" y="5260001"/>
            <a:ext cx="5016864"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err="1">
                <a:solidFill>
                  <a:srgbClr val="002060"/>
                </a:solidFill>
                <a:latin typeface="Century Gothic"/>
                <a:ea typeface="Century Gothic"/>
                <a:cs typeface="Century Gothic"/>
                <a:sym typeface="Century Gothic"/>
              </a:rPr>
              <a:t>Manchita</a:t>
            </a:r>
            <a:r>
              <a:rPr lang="en-GB" sz="2800" dirty="0">
                <a:solidFill>
                  <a:srgbClr val="002060"/>
                </a:solidFill>
                <a:latin typeface="Century Gothic"/>
                <a:ea typeface="Century Gothic"/>
                <a:cs typeface="Century Gothic"/>
                <a:sym typeface="Century Gothic"/>
              </a:rPr>
              <a:t> is (feeling) sad.</a:t>
            </a:r>
            <a:endParaRPr lang="en-GB" sz="2800" dirty="0">
              <a:solidFill>
                <a:srgbClr val="002060"/>
              </a:solidFill>
            </a:endParaRPr>
          </a:p>
        </p:txBody>
      </p:sp>
      <p:sp>
        <p:nvSpPr>
          <p:cNvPr id="26" name="Google Shape;172;p8">
            <a:extLst>
              <a:ext uri="{FF2B5EF4-FFF2-40B4-BE49-F238E27FC236}">
                <a16:creationId xmlns:a16="http://schemas.microsoft.com/office/drawing/2014/main" id="{5F018D56-9804-4B58-8E9E-D7E59F02AD53}"/>
              </a:ext>
            </a:extLst>
          </p:cNvPr>
          <p:cNvSpPr txBox="1"/>
          <p:nvPr/>
        </p:nvSpPr>
        <p:spPr>
          <a:xfrm>
            <a:off x="7406803" y="4782988"/>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Manchita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trist</a:t>
            </a:r>
            <a:r>
              <a:rPr lang="en-GB" sz="2800" b="1" dirty="0">
                <a:solidFill>
                  <a:srgbClr val="002060"/>
                </a:solidFill>
                <a:latin typeface="Century Gothic"/>
                <a:ea typeface="Century Gothic"/>
                <a:cs typeface="Century Gothic"/>
                <a:sym typeface="Century Gothic"/>
              </a:rPr>
              <a:t>e.</a:t>
            </a:r>
            <a:endParaRPr sz="2800" b="1" dirty="0">
              <a:solidFill>
                <a:srgbClr val="002060"/>
              </a:solidFill>
            </a:endParaRPr>
          </a:p>
        </p:txBody>
      </p:sp>
      <p:pic>
        <p:nvPicPr>
          <p:cNvPr id="27" name="Picture 26" descr="A picture containing text, toy, doll&#10;&#10;Description automatically generated">
            <a:extLst>
              <a:ext uri="{FF2B5EF4-FFF2-40B4-BE49-F238E27FC236}">
                <a16:creationId xmlns:a16="http://schemas.microsoft.com/office/drawing/2014/main" id="{ECDD60BA-3A34-458C-A5A4-16415DD16BA9}"/>
              </a:ext>
            </a:extLst>
          </p:cNvPr>
          <p:cNvPicPr>
            <a:picLocks noChangeAspect="1"/>
          </p:cNvPicPr>
          <p:nvPr/>
        </p:nvPicPr>
        <p:blipFill>
          <a:blip r:embed="rId5"/>
          <a:stretch>
            <a:fillRect/>
          </a:stretch>
        </p:blipFill>
        <p:spPr>
          <a:xfrm>
            <a:off x="4607436" y="4164396"/>
            <a:ext cx="652606" cy="1239674"/>
          </a:xfrm>
          <a:prstGeom prst="rect">
            <a:avLst/>
          </a:prstGeom>
        </p:spPr>
      </p:pic>
      <p:pic>
        <p:nvPicPr>
          <p:cNvPr id="28" name="Picture 27" descr="A picture containing text, toy, doll&#10;&#10;Description automatically generated">
            <a:extLst>
              <a:ext uri="{FF2B5EF4-FFF2-40B4-BE49-F238E27FC236}">
                <a16:creationId xmlns:a16="http://schemas.microsoft.com/office/drawing/2014/main" id="{B6A09BA7-E6CD-47B1-AA11-8B4A8F2FFD58}"/>
              </a:ext>
            </a:extLst>
          </p:cNvPr>
          <p:cNvPicPr>
            <a:picLocks noChangeAspect="1"/>
          </p:cNvPicPr>
          <p:nvPr/>
        </p:nvPicPr>
        <p:blipFill>
          <a:blip r:embed="rId6"/>
          <a:stretch>
            <a:fillRect/>
          </a:stretch>
        </p:blipFill>
        <p:spPr>
          <a:xfrm>
            <a:off x="4653546" y="2326597"/>
            <a:ext cx="701951" cy="1132894"/>
          </a:xfrm>
          <a:prstGeom prst="rect">
            <a:avLst/>
          </a:prstGeom>
        </p:spPr>
      </p:pic>
      <p:pic>
        <p:nvPicPr>
          <p:cNvPr id="33" name="Picture 32">
            <a:extLst>
              <a:ext uri="{FF2B5EF4-FFF2-40B4-BE49-F238E27FC236}">
                <a16:creationId xmlns:a16="http://schemas.microsoft.com/office/drawing/2014/main" id="{D043D84A-C43F-479C-B90E-269F967BA386}"/>
              </a:ext>
            </a:extLst>
          </p:cNvPr>
          <p:cNvPicPr>
            <a:picLocks noChangeAspect="1"/>
          </p:cNvPicPr>
          <p:nvPr/>
        </p:nvPicPr>
        <p:blipFill>
          <a:blip r:embed="rId7"/>
          <a:stretch>
            <a:fillRect/>
          </a:stretch>
        </p:blipFill>
        <p:spPr>
          <a:xfrm>
            <a:off x="10199695" y="2486749"/>
            <a:ext cx="716566" cy="1132895"/>
          </a:xfrm>
          <a:prstGeom prst="rect">
            <a:avLst/>
          </a:prstGeom>
        </p:spPr>
      </p:pic>
      <p:pic>
        <p:nvPicPr>
          <p:cNvPr id="34" name="Picture 33">
            <a:extLst>
              <a:ext uri="{FF2B5EF4-FFF2-40B4-BE49-F238E27FC236}">
                <a16:creationId xmlns:a16="http://schemas.microsoft.com/office/drawing/2014/main" id="{F937E073-B372-4E26-A586-BE42CFC17A97}"/>
              </a:ext>
            </a:extLst>
          </p:cNvPr>
          <p:cNvPicPr>
            <a:picLocks noChangeAspect="1"/>
          </p:cNvPicPr>
          <p:nvPr/>
        </p:nvPicPr>
        <p:blipFill>
          <a:blip r:embed="rId8"/>
          <a:stretch>
            <a:fillRect/>
          </a:stretch>
        </p:blipFill>
        <p:spPr>
          <a:xfrm rot="21086630">
            <a:off x="11007838" y="4342574"/>
            <a:ext cx="714451" cy="991490"/>
          </a:xfrm>
          <a:prstGeom prst="rect">
            <a:avLst/>
          </a:prstGeom>
        </p:spPr>
      </p:pic>
    </p:spTree>
    <p:extLst>
      <p:ext uri="{BB962C8B-B14F-4D97-AF65-F5344CB8AC3E}">
        <p14:creationId xmlns:p14="http://schemas.microsoft.com/office/powerpoint/2010/main" val="231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19" grpId="0"/>
      <p:bldP spid="21"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2" descr="Notebook, Diary, Paper, Blank, Ruled, Marker, Bookmark">
            <a:extLst>
              <a:ext uri="{FF2B5EF4-FFF2-40B4-BE49-F238E27FC236}">
                <a16:creationId xmlns:a16="http://schemas.microsoft.com/office/drawing/2014/main" id="{A0829E45-4974-4497-8DBE-8D8168B299F1}"/>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35532" y="2025006"/>
            <a:ext cx="4486594" cy="508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10DA1A-8B6D-4D37-B008-7B65B35750C1}"/>
              </a:ext>
            </a:extLst>
          </p:cNvPr>
          <p:cNvSpPr txBox="1"/>
          <p:nvPr/>
        </p:nvSpPr>
        <p:spPr>
          <a:xfrm>
            <a:off x="573255" y="2777744"/>
            <a:ext cx="3639614"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Sofía hoy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tranquil</a:t>
            </a:r>
            <a:r>
              <a:rPr lang="en-GB" sz="2400" b="1" dirty="0" err="1">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a:t>
            </a:r>
          </a:p>
        </p:txBody>
      </p:sp>
      <p:sp>
        <p:nvSpPr>
          <p:cNvPr id="9" name="TextBox 8">
            <a:extLst>
              <a:ext uri="{FF2B5EF4-FFF2-40B4-BE49-F238E27FC236}">
                <a16:creationId xmlns:a16="http://schemas.microsoft.com/office/drawing/2014/main" id="{EF32EF53-8C1B-4527-A06F-4EC97564B7F4}"/>
              </a:ext>
            </a:extLst>
          </p:cNvPr>
          <p:cNvSpPr txBox="1"/>
          <p:nvPr/>
        </p:nvSpPr>
        <p:spPr>
          <a:xfrm>
            <a:off x="571752" y="3318999"/>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Rubén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lent</a:t>
            </a:r>
            <a:r>
              <a:rPr lang="en-GB" sz="2400" b="1" dirty="0">
                <a:solidFill>
                  <a:srgbClr val="002060"/>
                </a:solidFill>
                <a:latin typeface="Ink Free" panose="03080402000500000000" pitchFamily="66" charset="0"/>
              </a:rPr>
              <a:t>o</a:t>
            </a:r>
            <a:r>
              <a:rPr lang="en-GB" sz="2400" dirty="0">
                <a:solidFill>
                  <a:srgbClr val="002060"/>
                </a:solidFill>
                <a:latin typeface="Ink Free" panose="03080402000500000000" pitchFamily="66" charset="0"/>
              </a:rPr>
              <a:t>.</a:t>
            </a:r>
          </a:p>
        </p:txBody>
      </p:sp>
      <p:sp>
        <p:nvSpPr>
          <p:cNvPr id="10" name="TextBox 9">
            <a:extLst>
              <a:ext uri="{FF2B5EF4-FFF2-40B4-BE49-F238E27FC236}">
                <a16:creationId xmlns:a16="http://schemas.microsoft.com/office/drawing/2014/main" id="{E9497D63-FE14-43EE-B9E7-453A1B420B99}"/>
              </a:ext>
            </a:extLst>
          </p:cNvPr>
          <p:cNvSpPr txBox="1"/>
          <p:nvPr/>
        </p:nvSpPr>
        <p:spPr>
          <a:xfrm>
            <a:off x="617482" y="3826170"/>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Sofía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trist</a:t>
            </a:r>
            <a:r>
              <a:rPr lang="en-GB" sz="2400" b="1" dirty="0">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a:t>
            </a:r>
          </a:p>
        </p:txBody>
      </p:sp>
      <p:sp>
        <p:nvSpPr>
          <p:cNvPr id="12" name="TextBox 11">
            <a:extLst>
              <a:ext uri="{FF2B5EF4-FFF2-40B4-BE49-F238E27FC236}">
                <a16:creationId xmlns:a16="http://schemas.microsoft.com/office/drawing/2014/main" id="{F60BD60A-CB83-4286-B859-D216E3FFCAF3}"/>
              </a:ext>
            </a:extLst>
          </p:cNvPr>
          <p:cNvSpPr txBox="1"/>
          <p:nvPr/>
        </p:nvSpPr>
        <p:spPr>
          <a:xfrm>
            <a:off x="646510" y="4354792"/>
            <a:ext cx="3058370"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Rubén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feli</a:t>
            </a:r>
            <a:r>
              <a:rPr lang="en-GB" sz="2400" b="1" dirty="0" err="1">
                <a:solidFill>
                  <a:srgbClr val="002060"/>
                </a:solidFill>
                <a:latin typeface="Ink Free" panose="03080402000500000000" pitchFamily="66" charset="0"/>
              </a:rPr>
              <a:t>z</a:t>
            </a:r>
            <a:r>
              <a:rPr lang="en-GB" sz="2400" b="1"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aquí</a:t>
            </a:r>
            <a:r>
              <a:rPr lang="en-GB" sz="2400" dirty="0">
                <a:solidFill>
                  <a:srgbClr val="002060"/>
                </a:solidFill>
                <a:latin typeface="Ink Free" panose="03080402000500000000" pitchFamily="66" charset="0"/>
              </a:rPr>
              <a:t>.</a:t>
            </a:r>
          </a:p>
        </p:txBody>
      </p:sp>
      <p:pic>
        <p:nvPicPr>
          <p:cNvPr id="14" name="Picture 13">
            <a:extLst>
              <a:ext uri="{FF2B5EF4-FFF2-40B4-BE49-F238E27FC236}">
                <a16:creationId xmlns:a16="http://schemas.microsoft.com/office/drawing/2014/main" id="{714FA198-38B8-4E68-9026-3F1140D09902}"/>
              </a:ext>
            </a:extLst>
          </p:cNvPr>
          <p:cNvPicPr>
            <a:picLocks noChangeAspect="1"/>
          </p:cNvPicPr>
          <p:nvPr/>
        </p:nvPicPr>
        <p:blipFill rotWithShape="1">
          <a:blip r:embed="rId5"/>
          <a:srcRect t="21610" b="24121"/>
          <a:stretch/>
        </p:blipFill>
        <p:spPr>
          <a:xfrm>
            <a:off x="50176" y="3158676"/>
            <a:ext cx="1574324" cy="796957"/>
          </a:xfrm>
          <a:prstGeom prst="rect">
            <a:avLst/>
          </a:prstGeom>
        </p:spPr>
      </p:pic>
      <p:sp>
        <p:nvSpPr>
          <p:cNvPr id="15" name="TextBox 14">
            <a:extLst>
              <a:ext uri="{FF2B5EF4-FFF2-40B4-BE49-F238E27FC236}">
                <a16:creationId xmlns:a16="http://schemas.microsoft.com/office/drawing/2014/main" id="{080AE5C9-83AE-410A-ABCF-BD9F2BFF1F77}"/>
              </a:ext>
            </a:extLst>
          </p:cNvPr>
          <p:cNvSpPr txBox="1"/>
          <p:nvPr/>
        </p:nvSpPr>
        <p:spPr>
          <a:xfrm>
            <a:off x="607002" y="5127592"/>
            <a:ext cx="3214798"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Sofía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curios</a:t>
            </a:r>
            <a:r>
              <a:rPr lang="en-GB" sz="2400" b="1" dirty="0">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 hoy.</a:t>
            </a:r>
          </a:p>
        </p:txBody>
      </p:sp>
      <p:sp>
        <p:nvSpPr>
          <p:cNvPr id="16" name="TextBox 15">
            <a:extLst>
              <a:ext uri="{FF2B5EF4-FFF2-40B4-BE49-F238E27FC236}">
                <a16:creationId xmlns:a16="http://schemas.microsoft.com/office/drawing/2014/main" id="{79C34DB3-0ACB-463D-8422-0C4CA51DF624}"/>
              </a:ext>
            </a:extLst>
          </p:cNvPr>
          <p:cNvSpPr txBox="1"/>
          <p:nvPr/>
        </p:nvSpPr>
        <p:spPr>
          <a:xfrm>
            <a:off x="655066" y="5663071"/>
            <a:ext cx="3639614" cy="830997"/>
          </a:xfrm>
          <a:prstGeom prst="rect">
            <a:avLst/>
          </a:prstGeom>
          <a:noFill/>
        </p:spPr>
        <p:txBody>
          <a:bodyPr wrap="square" rtlCol="0">
            <a:spAutoFit/>
          </a:bodyPr>
          <a:lstStyle/>
          <a:p>
            <a:r>
              <a:rPr lang="en-GB" sz="2400" dirty="0">
                <a:solidFill>
                  <a:srgbClr val="002060"/>
                </a:solidFill>
                <a:latin typeface="Ink Free" panose="03080402000500000000" pitchFamily="66" charset="0"/>
              </a:rPr>
              <a:t>Rubén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elegant</a:t>
            </a:r>
            <a:r>
              <a:rPr lang="en-GB" sz="2400" b="1" dirty="0" err="1">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ahora</a:t>
            </a:r>
            <a:r>
              <a:rPr lang="en-GB" sz="2400" dirty="0">
                <a:solidFill>
                  <a:srgbClr val="002060"/>
                </a:solidFill>
                <a:latin typeface="Ink Free" panose="03080402000500000000" pitchFamily="66" charset="0"/>
              </a:rPr>
              <a:t>.</a:t>
            </a:r>
          </a:p>
        </p:txBody>
      </p:sp>
      <p:graphicFrame>
        <p:nvGraphicFramePr>
          <p:cNvPr id="17" name="Table 2">
            <a:extLst>
              <a:ext uri="{FF2B5EF4-FFF2-40B4-BE49-F238E27FC236}">
                <a16:creationId xmlns:a16="http://schemas.microsoft.com/office/drawing/2014/main" id="{5D257C3D-3054-4C01-B5EB-52FBBB165895}"/>
              </a:ext>
            </a:extLst>
          </p:cNvPr>
          <p:cNvGraphicFramePr>
            <a:graphicFrameLocks noGrp="1"/>
          </p:cNvGraphicFramePr>
          <p:nvPr/>
        </p:nvGraphicFramePr>
        <p:xfrm>
          <a:off x="4474534" y="3270186"/>
          <a:ext cx="7539845" cy="3413760"/>
        </p:xfrm>
        <a:graphic>
          <a:graphicData uri="http://schemas.openxmlformats.org/drawingml/2006/table">
            <a:tbl>
              <a:tblPr firstRow="1" bandRow="1">
                <a:tableStyleId>{7FF5F828-6C90-4657-BD3A-750F5844F318}</a:tableStyleId>
              </a:tblPr>
              <a:tblGrid>
                <a:gridCol w="1507969">
                  <a:extLst>
                    <a:ext uri="{9D8B030D-6E8A-4147-A177-3AD203B41FA5}">
                      <a16:colId xmlns:a16="http://schemas.microsoft.com/office/drawing/2014/main" val="3410757535"/>
                    </a:ext>
                  </a:extLst>
                </a:gridCol>
                <a:gridCol w="1507969">
                  <a:extLst>
                    <a:ext uri="{9D8B030D-6E8A-4147-A177-3AD203B41FA5}">
                      <a16:colId xmlns:a16="http://schemas.microsoft.com/office/drawing/2014/main" val="1432009305"/>
                    </a:ext>
                  </a:extLst>
                </a:gridCol>
                <a:gridCol w="1507969">
                  <a:extLst>
                    <a:ext uri="{9D8B030D-6E8A-4147-A177-3AD203B41FA5}">
                      <a16:colId xmlns:a16="http://schemas.microsoft.com/office/drawing/2014/main" val="2923634213"/>
                    </a:ext>
                  </a:extLst>
                </a:gridCol>
                <a:gridCol w="1507969">
                  <a:extLst>
                    <a:ext uri="{9D8B030D-6E8A-4147-A177-3AD203B41FA5}">
                      <a16:colId xmlns:a16="http://schemas.microsoft.com/office/drawing/2014/main" val="2446025577"/>
                    </a:ext>
                  </a:extLst>
                </a:gridCol>
                <a:gridCol w="1507969">
                  <a:extLst>
                    <a:ext uri="{9D8B030D-6E8A-4147-A177-3AD203B41FA5}">
                      <a16:colId xmlns:a16="http://schemas.microsoft.com/office/drawing/2014/main" val="3694677752"/>
                    </a:ext>
                  </a:extLst>
                </a:gridCol>
              </a:tblGrid>
              <a:tr h="370840">
                <a:tc>
                  <a:txBody>
                    <a:bodyPr/>
                    <a:lstStyle/>
                    <a:p>
                      <a:r>
                        <a:rPr lang="en-GB" sz="2600" dirty="0" err="1">
                          <a:solidFill>
                            <a:srgbClr val="002060"/>
                          </a:solidFill>
                          <a:latin typeface="Century Gothic" panose="020B0502020202020204" pitchFamily="34" charset="0"/>
                        </a:rPr>
                        <a:t>adjetivo</a:t>
                      </a:r>
                      <a:endParaRPr lang="en-GB" sz="2600" dirty="0">
                        <a:solidFill>
                          <a:srgbClr val="002060"/>
                        </a:solidFill>
                        <a:latin typeface="Century Gothic" panose="020B0502020202020204" pitchFamily="34" charset="0"/>
                      </a:endParaRPr>
                    </a:p>
                  </a:txBody>
                  <a:tcPr/>
                </a:tc>
                <a:tc>
                  <a:txBody>
                    <a:bodyPr/>
                    <a:lstStyle/>
                    <a:p>
                      <a:r>
                        <a:rPr lang="en-GB" sz="2600" dirty="0">
                          <a:solidFill>
                            <a:srgbClr val="002060"/>
                          </a:solidFill>
                          <a:latin typeface="Century Gothic" panose="020B0502020202020204" pitchFamily="34" charset="0"/>
                        </a:rPr>
                        <a:t>Sofía</a:t>
                      </a:r>
                    </a:p>
                  </a:txBody>
                  <a:tcPr/>
                </a:tc>
                <a:tc>
                  <a:txBody>
                    <a:bodyPr/>
                    <a:lstStyle/>
                    <a:p>
                      <a:r>
                        <a:rPr lang="en-GB" sz="2600" dirty="0">
                          <a:solidFill>
                            <a:srgbClr val="002060"/>
                          </a:solidFill>
                          <a:latin typeface="Century Gothic" panose="020B0502020202020204" pitchFamily="34" charset="0"/>
                        </a:rPr>
                        <a:t>Rubén</a:t>
                      </a:r>
                    </a:p>
                  </a:txBody>
                  <a:tcPr/>
                </a:tc>
                <a:tc>
                  <a:txBody>
                    <a:bodyPr/>
                    <a:lstStyle/>
                    <a:p>
                      <a:r>
                        <a:rPr lang="en-GB" sz="2600" dirty="0">
                          <a:solidFill>
                            <a:srgbClr val="002060"/>
                          </a:solidFill>
                          <a:latin typeface="Century Gothic" panose="020B0502020202020204" pitchFamily="34" charset="0"/>
                        </a:rPr>
                        <a:t>los dos</a:t>
                      </a:r>
                    </a:p>
                  </a:txBody>
                  <a:tcPr/>
                </a:tc>
                <a:tc>
                  <a:txBody>
                    <a:bodyPr/>
                    <a:lstStyle/>
                    <a:p>
                      <a:r>
                        <a:rPr lang="en-GB" sz="2600" dirty="0" err="1">
                          <a:solidFill>
                            <a:srgbClr val="002060"/>
                          </a:solidFill>
                          <a:latin typeface="Century Gothic" panose="020B0502020202020204" pitchFamily="34" charset="0"/>
                        </a:rPr>
                        <a:t>inglés</a:t>
                      </a:r>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3161334062"/>
                  </a:ext>
                </a:extLst>
              </a:tr>
              <a:tr h="370840">
                <a:tc>
                  <a:txBody>
                    <a:bodyPr/>
                    <a:lstStyle/>
                    <a:p>
                      <a:r>
                        <a:rPr lang="en-GB" sz="2600" dirty="0">
                          <a:solidFill>
                            <a:srgbClr val="002060"/>
                          </a:solidFill>
                          <a:latin typeface="Century Gothic" panose="020B0502020202020204" pitchFamily="34" charset="0"/>
                        </a:rPr>
                        <a:t> </a:t>
                      </a: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143998306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19650941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60979678"/>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12195194"/>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923195723"/>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90040550"/>
                  </a:ext>
                </a:extLst>
              </a:tr>
            </a:tbl>
          </a:graphicData>
        </a:graphic>
      </p:graphicFrame>
      <p:sp>
        <p:nvSpPr>
          <p:cNvPr id="18" name="TextBox 17">
            <a:extLst>
              <a:ext uri="{FF2B5EF4-FFF2-40B4-BE49-F238E27FC236}">
                <a16:creationId xmlns:a16="http://schemas.microsoft.com/office/drawing/2014/main" id="{75A43DBE-2391-4219-9A4E-7F523F78E4E9}"/>
              </a:ext>
            </a:extLst>
          </p:cNvPr>
          <p:cNvSpPr txBox="1"/>
          <p:nvPr/>
        </p:nvSpPr>
        <p:spPr>
          <a:xfrm>
            <a:off x="4455869" y="3719041"/>
            <a:ext cx="1502334"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tranquila</a:t>
            </a:r>
            <a:endParaRPr lang="en-GB" sz="2400" b="1" dirty="0">
              <a:solidFill>
                <a:srgbClr val="002060"/>
              </a:solidFill>
              <a:latin typeface="Century Gothic" panose="020B0502020202020204" pitchFamily="34" charset="0"/>
            </a:endParaRPr>
          </a:p>
        </p:txBody>
      </p:sp>
      <p:pic>
        <p:nvPicPr>
          <p:cNvPr id="19" name="Picture 2" descr="Check Mark, Checkbox, Check, Tick, Yes">
            <a:extLst>
              <a:ext uri="{FF2B5EF4-FFF2-40B4-BE49-F238E27FC236}">
                <a16:creationId xmlns:a16="http://schemas.microsoft.com/office/drawing/2014/main" id="{0771959C-7503-42DD-865C-1CDFCE11B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1742" y="380546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3290F9-13FE-4C3D-ACD3-1110571DFB78}"/>
              </a:ext>
            </a:extLst>
          </p:cNvPr>
          <p:cNvSpPr txBox="1"/>
          <p:nvPr/>
        </p:nvSpPr>
        <p:spPr>
          <a:xfrm>
            <a:off x="10544597" y="3698625"/>
            <a:ext cx="947695"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calm</a:t>
            </a:r>
          </a:p>
        </p:txBody>
      </p:sp>
      <p:sp>
        <p:nvSpPr>
          <p:cNvPr id="21" name="TextBox 20">
            <a:extLst>
              <a:ext uri="{FF2B5EF4-FFF2-40B4-BE49-F238E27FC236}">
                <a16:creationId xmlns:a16="http://schemas.microsoft.com/office/drawing/2014/main" id="{83AB1AC2-2638-4972-BFA0-74B6C3DAE3A4}"/>
              </a:ext>
            </a:extLst>
          </p:cNvPr>
          <p:cNvSpPr txBox="1"/>
          <p:nvPr/>
        </p:nvSpPr>
        <p:spPr>
          <a:xfrm>
            <a:off x="4505745" y="4204863"/>
            <a:ext cx="930063"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lento</a:t>
            </a:r>
          </a:p>
        </p:txBody>
      </p:sp>
      <p:pic>
        <p:nvPicPr>
          <p:cNvPr id="22" name="Picture 2" descr="Check Mark, Checkbox, Check, Tick, Yes">
            <a:extLst>
              <a:ext uri="{FF2B5EF4-FFF2-40B4-BE49-F238E27FC236}">
                <a16:creationId xmlns:a16="http://schemas.microsoft.com/office/drawing/2014/main" id="{EADC0D68-E89D-4105-ABDA-AFCAB406AB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1832" y="4343525"/>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444673B-03EC-4AF0-B470-8AC9B13AE17A}"/>
              </a:ext>
            </a:extLst>
          </p:cNvPr>
          <p:cNvSpPr txBox="1"/>
          <p:nvPr/>
        </p:nvSpPr>
        <p:spPr>
          <a:xfrm>
            <a:off x="10511345" y="4184447"/>
            <a:ext cx="83708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slow</a:t>
            </a:r>
          </a:p>
        </p:txBody>
      </p:sp>
      <p:sp>
        <p:nvSpPr>
          <p:cNvPr id="24" name="TextBox 23">
            <a:extLst>
              <a:ext uri="{FF2B5EF4-FFF2-40B4-BE49-F238E27FC236}">
                <a16:creationId xmlns:a16="http://schemas.microsoft.com/office/drawing/2014/main" id="{0332C9D4-DB4B-44CB-84BE-653DA23E528F}"/>
              </a:ext>
            </a:extLst>
          </p:cNvPr>
          <p:cNvSpPr txBox="1"/>
          <p:nvPr/>
        </p:nvSpPr>
        <p:spPr>
          <a:xfrm>
            <a:off x="4538996" y="4703854"/>
            <a:ext cx="873957"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triste</a:t>
            </a:r>
          </a:p>
        </p:txBody>
      </p:sp>
      <p:pic>
        <p:nvPicPr>
          <p:cNvPr id="25" name="Picture 2" descr="Check Mark, Checkbox, Check, Tick, Yes">
            <a:extLst>
              <a:ext uri="{FF2B5EF4-FFF2-40B4-BE49-F238E27FC236}">
                <a16:creationId xmlns:a16="http://schemas.microsoft.com/office/drawing/2014/main" id="{CC60DE55-4623-49FA-9ABE-D1124DAA89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3048" y="4790275"/>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3D2511A-EA8C-4393-8763-3D2345D1DDCA}"/>
              </a:ext>
            </a:extLst>
          </p:cNvPr>
          <p:cNvSpPr txBox="1"/>
          <p:nvPr/>
        </p:nvSpPr>
        <p:spPr>
          <a:xfrm>
            <a:off x="10511345" y="4683438"/>
            <a:ext cx="726481"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sad</a:t>
            </a:r>
          </a:p>
        </p:txBody>
      </p:sp>
      <p:sp>
        <p:nvSpPr>
          <p:cNvPr id="27" name="TextBox 26">
            <a:extLst>
              <a:ext uri="{FF2B5EF4-FFF2-40B4-BE49-F238E27FC236}">
                <a16:creationId xmlns:a16="http://schemas.microsoft.com/office/drawing/2014/main" id="{BEB34422-EA66-4A84-8E95-6CEF09104675}"/>
              </a:ext>
            </a:extLst>
          </p:cNvPr>
          <p:cNvSpPr txBox="1"/>
          <p:nvPr/>
        </p:nvSpPr>
        <p:spPr>
          <a:xfrm>
            <a:off x="4546789" y="5187176"/>
            <a:ext cx="75693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feliz</a:t>
            </a:r>
            <a:endParaRPr lang="en-GB" sz="2400" b="1" dirty="0">
              <a:solidFill>
                <a:srgbClr val="002060"/>
              </a:solidFill>
              <a:latin typeface="Century Gothic" panose="020B0502020202020204" pitchFamily="34" charset="0"/>
            </a:endParaRPr>
          </a:p>
        </p:txBody>
      </p:sp>
      <p:pic>
        <p:nvPicPr>
          <p:cNvPr id="28" name="Picture 2" descr="Check Mark, Checkbox, Check, Tick, Yes">
            <a:extLst>
              <a:ext uri="{FF2B5EF4-FFF2-40B4-BE49-F238E27FC236}">
                <a16:creationId xmlns:a16="http://schemas.microsoft.com/office/drawing/2014/main" id="{37A65CB0-166B-4589-A995-8FB630568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4093" y="527359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8B2AE8A-95D4-4E47-A2A0-112E2F9DECD8}"/>
              </a:ext>
            </a:extLst>
          </p:cNvPr>
          <p:cNvSpPr txBox="1"/>
          <p:nvPr/>
        </p:nvSpPr>
        <p:spPr>
          <a:xfrm>
            <a:off x="10552390" y="5166760"/>
            <a:ext cx="115768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happy</a:t>
            </a:r>
          </a:p>
        </p:txBody>
      </p:sp>
      <p:sp>
        <p:nvSpPr>
          <p:cNvPr id="30" name="TextBox 29">
            <a:extLst>
              <a:ext uri="{FF2B5EF4-FFF2-40B4-BE49-F238E27FC236}">
                <a16:creationId xmlns:a16="http://schemas.microsoft.com/office/drawing/2014/main" id="{FD61CFF5-B72C-4D08-9F3B-4FD94B30D201}"/>
              </a:ext>
            </a:extLst>
          </p:cNvPr>
          <p:cNvSpPr txBox="1"/>
          <p:nvPr/>
        </p:nvSpPr>
        <p:spPr>
          <a:xfrm>
            <a:off x="4475681" y="5670476"/>
            <a:ext cx="127310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curiosa</a:t>
            </a:r>
          </a:p>
        </p:txBody>
      </p:sp>
      <p:pic>
        <p:nvPicPr>
          <p:cNvPr id="31" name="Picture 2" descr="Check Mark, Checkbox, Check, Tick, Yes">
            <a:extLst>
              <a:ext uri="{FF2B5EF4-FFF2-40B4-BE49-F238E27FC236}">
                <a16:creationId xmlns:a16="http://schemas.microsoft.com/office/drawing/2014/main" id="{71E3B50E-D32B-4450-B36D-846967C83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931" y="577646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AF66B51-6B77-4A58-9437-B0F442DD885D}"/>
              </a:ext>
            </a:extLst>
          </p:cNvPr>
          <p:cNvSpPr txBox="1"/>
          <p:nvPr/>
        </p:nvSpPr>
        <p:spPr>
          <a:xfrm>
            <a:off x="10564407" y="5650060"/>
            <a:ext cx="125386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curious</a:t>
            </a:r>
          </a:p>
        </p:txBody>
      </p:sp>
      <p:sp>
        <p:nvSpPr>
          <p:cNvPr id="33" name="TextBox 32">
            <a:extLst>
              <a:ext uri="{FF2B5EF4-FFF2-40B4-BE49-F238E27FC236}">
                <a16:creationId xmlns:a16="http://schemas.microsoft.com/office/drawing/2014/main" id="{90F045C8-8042-4B11-A56D-35ABCB60E317}"/>
              </a:ext>
            </a:extLst>
          </p:cNvPr>
          <p:cNvSpPr txBox="1"/>
          <p:nvPr/>
        </p:nvSpPr>
        <p:spPr>
          <a:xfrm>
            <a:off x="4404800" y="6133382"/>
            <a:ext cx="1534394"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elegante</a:t>
            </a:r>
            <a:endParaRPr lang="en-GB" sz="2400" b="1" dirty="0">
              <a:solidFill>
                <a:srgbClr val="002060"/>
              </a:solidFill>
              <a:latin typeface="Century Gothic" panose="020B0502020202020204" pitchFamily="34" charset="0"/>
            </a:endParaRPr>
          </a:p>
        </p:txBody>
      </p:sp>
      <p:pic>
        <p:nvPicPr>
          <p:cNvPr id="34" name="Picture 2" descr="Check Mark, Checkbox, Check, Tick, Yes">
            <a:extLst>
              <a:ext uri="{FF2B5EF4-FFF2-40B4-BE49-F238E27FC236}">
                <a16:creationId xmlns:a16="http://schemas.microsoft.com/office/drawing/2014/main" id="{7F3A8388-CD4B-4407-A969-11DB10BBB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8230" y="621980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C762240-406C-4F8D-B1CB-E29421B55A5C}"/>
              </a:ext>
            </a:extLst>
          </p:cNvPr>
          <p:cNvSpPr txBox="1"/>
          <p:nvPr/>
        </p:nvSpPr>
        <p:spPr>
          <a:xfrm>
            <a:off x="10560027" y="6129591"/>
            <a:ext cx="1337226"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elegant</a:t>
            </a:r>
          </a:p>
        </p:txBody>
      </p:sp>
      <p:pic>
        <p:nvPicPr>
          <p:cNvPr id="36" name="Picture 35">
            <a:extLst>
              <a:ext uri="{FF2B5EF4-FFF2-40B4-BE49-F238E27FC236}">
                <a16:creationId xmlns:a16="http://schemas.microsoft.com/office/drawing/2014/main" id="{13AA8BCA-8677-4237-A573-241AEC51BA2D}"/>
              </a:ext>
            </a:extLst>
          </p:cNvPr>
          <p:cNvPicPr>
            <a:picLocks noChangeAspect="1"/>
          </p:cNvPicPr>
          <p:nvPr/>
        </p:nvPicPr>
        <p:blipFill>
          <a:blip r:embed="rId7"/>
          <a:stretch>
            <a:fillRect/>
          </a:stretch>
        </p:blipFill>
        <p:spPr>
          <a:xfrm>
            <a:off x="-11364" y="2653014"/>
            <a:ext cx="1603387" cy="621846"/>
          </a:xfrm>
          <a:prstGeom prst="rect">
            <a:avLst/>
          </a:prstGeom>
        </p:spPr>
      </p:pic>
      <p:pic>
        <p:nvPicPr>
          <p:cNvPr id="37" name="Picture 36">
            <a:extLst>
              <a:ext uri="{FF2B5EF4-FFF2-40B4-BE49-F238E27FC236}">
                <a16:creationId xmlns:a16="http://schemas.microsoft.com/office/drawing/2014/main" id="{1A464784-0DF2-4284-8D99-BE487E02E690}"/>
              </a:ext>
            </a:extLst>
          </p:cNvPr>
          <p:cNvPicPr>
            <a:picLocks noChangeAspect="1"/>
          </p:cNvPicPr>
          <p:nvPr/>
        </p:nvPicPr>
        <p:blipFill>
          <a:blip r:embed="rId7"/>
          <a:stretch>
            <a:fillRect/>
          </a:stretch>
        </p:blipFill>
        <p:spPr>
          <a:xfrm>
            <a:off x="21113" y="3758191"/>
            <a:ext cx="1603387" cy="621846"/>
          </a:xfrm>
          <a:prstGeom prst="rect">
            <a:avLst/>
          </a:prstGeom>
        </p:spPr>
      </p:pic>
      <p:pic>
        <p:nvPicPr>
          <p:cNvPr id="38" name="Picture 37">
            <a:extLst>
              <a:ext uri="{FF2B5EF4-FFF2-40B4-BE49-F238E27FC236}">
                <a16:creationId xmlns:a16="http://schemas.microsoft.com/office/drawing/2014/main" id="{C950A7CE-6E05-4C74-B78A-D1F900FBDC59}"/>
              </a:ext>
            </a:extLst>
          </p:cNvPr>
          <p:cNvPicPr>
            <a:picLocks noChangeAspect="1"/>
          </p:cNvPicPr>
          <p:nvPr/>
        </p:nvPicPr>
        <p:blipFill rotWithShape="1">
          <a:blip r:embed="rId5"/>
          <a:srcRect t="21610" b="24121"/>
          <a:stretch/>
        </p:blipFill>
        <p:spPr>
          <a:xfrm>
            <a:off x="187023" y="4193710"/>
            <a:ext cx="1574324" cy="796957"/>
          </a:xfrm>
          <a:prstGeom prst="rect">
            <a:avLst/>
          </a:prstGeom>
        </p:spPr>
      </p:pic>
      <p:pic>
        <p:nvPicPr>
          <p:cNvPr id="39" name="Picture 38">
            <a:extLst>
              <a:ext uri="{FF2B5EF4-FFF2-40B4-BE49-F238E27FC236}">
                <a16:creationId xmlns:a16="http://schemas.microsoft.com/office/drawing/2014/main" id="{EF7206C2-34D8-4E2A-BD39-A17EF213893F}"/>
              </a:ext>
            </a:extLst>
          </p:cNvPr>
          <p:cNvPicPr>
            <a:picLocks noChangeAspect="1"/>
          </p:cNvPicPr>
          <p:nvPr/>
        </p:nvPicPr>
        <p:blipFill>
          <a:blip r:embed="rId7"/>
          <a:stretch>
            <a:fillRect/>
          </a:stretch>
        </p:blipFill>
        <p:spPr>
          <a:xfrm>
            <a:off x="62219" y="5020680"/>
            <a:ext cx="1603387" cy="621846"/>
          </a:xfrm>
          <a:prstGeom prst="rect">
            <a:avLst/>
          </a:prstGeom>
        </p:spPr>
      </p:pic>
      <p:pic>
        <p:nvPicPr>
          <p:cNvPr id="40" name="Picture 39">
            <a:extLst>
              <a:ext uri="{FF2B5EF4-FFF2-40B4-BE49-F238E27FC236}">
                <a16:creationId xmlns:a16="http://schemas.microsoft.com/office/drawing/2014/main" id="{77C00123-B12E-40D1-A2ED-A6B2DA33C43D}"/>
              </a:ext>
            </a:extLst>
          </p:cNvPr>
          <p:cNvPicPr>
            <a:picLocks noChangeAspect="1"/>
          </p:cNvPicPr>
          <p:nvPr/>
        </p:nvPicPr>
        <p:blipFill rotWithShape="1">
          <a:blip r:embed="rId5"/>
          <a:srcRect t="21610" b="24121"/>
          <a:stretch/>
        </p:blipFill>
        <p:spPr>
          <a:xfrm>
            <a:off x="152584" y="5457242"/>
            <a:ext cx="1574324" cy="796957"/>
          </a:xfrm>
          <a:prstGeom prst="rect">
            <a:avLst/>
          </a:prstGeom>
        </p:spPr>
      </p:pic>
      <p:pic>
        <p:nvPicPr>
          <p:cNvPr id="41" name="Picture 40" descr="A picture containing text, toy, doll&#10;&#10;Description automatically generated">
            <a:extLst>
              <a:ext uri="{FF2B5EF4-FFF2-40B4-BE49-F238E27FC236}">
                <a16:creationId xmlns:a16="http://schemas.microsoft.com/office/drawing/2014/main" id="{4692D9E3-D80A-444C-809E-F737D3CDD7CD}"/>
              </a:ext>
            </a:extLst>
          </p:cNvPr>
          <p:cNvPicPr>
            <a:picLocks noChangeAspect="1"/>
          </p:cNvPicPr>
          <p:nvPr/>
        </p:nvPicPr>
        <p:blipFill>
          <a:blip r:embed="rId8"/>
          <a:stretch>
            <a:fillRect/>
          </a:stretch>
        </p:blipFill>
        <p:spPr>
          <a:xfrm>
            <a:off x="11170827" y="1890552"/>
            <a:ext cx="843791" cy="1371162"/>
          </a:xfrm>
          <a:prstGeom prst="rect">
            <a:avLst/>
          </a:prstGeom>
        </p:spPr>
      </p:pic>
      <p:sp>
        <p:nvSpPr>
          <p:cNvPr id="43" name="TextBox 42">
            <a:extLst>
              <a:ext uri="{FF2B5EF4-FFF2-40B4-BE49-F238E27FC236}">
                <a16:creationId xmlns:a16="http://schemas.microsoft.com/office/drawing/2014/main" id="{20B8D943-F341-4CE1-AD87-022B6806E8D6}"/>
              </a:ext>
            </a:extLst>
          </p:cNvPr>
          <p:cNvSpPr txBox="1"/>
          <p:nvPr/>
        </p:nvSpPr>
        <p:spPr>
          <a:xfrm>
            <a:off x="221311" y="163053"/>
            <a:ext cx="1029003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his diary, </a:t>
            </a:r>
            <a:r>
              <a:rPr lang="en-GB" sz="2400" dirty="0" err="1">
                <a:solidFill>
                  <a:srgbClr val="002060"/>
                </a:solidFill>
                <a:latin typeface="Century Gothic" panose="020B0502020202020204" pitchFamily="34" charset="0"/>
              </a:rPr>
              <a:t>Quique</a:t>
            </a:r>
            <a:r>
              <a:rPr lang="en-GB" sz="2400" dirty="0">
                <a:solidFill>
                  <a:srgbClr val="002060"/>
                </a:solidFill>
                <a:latin typeface="Century Gothic" panose="020B0502020202020204" pitchFamily="34" charset="0"/>
              </a:rPr>
              <a:t> has described how his friends are feeling today.</a:t>
            </a:r>
          </a:p>
        </p:txBody>
      </p:sp>
      <p:sp>
        <p:nvSpPr>
          <p:cNvPr id="44" name="TextBox 43">
            <a:extLst>
              <a:ext uri="{FF2B5EF4-FFF2-40B4-BE49-F238E27FC236}">
                <a16:creationId xmlns:a16="http://schemas.microsoft.com/office/drawing/2014/main" id="{3D8720A4-6641-420F-B744-14CB538C95C6}"/>
              </a:ext>
            </a:extLst>
          </p:cNvPr>
          <p:cNvSpPr txBox="1"/>
          <p:nvPr/>
        </p:nvSpPr>
        <p:spPr>
          <a:xfrm>
            <a:off x="2467334" y="766158"/>
            <a:ext cx="8029216" cy="1200329"/>
          </a:xfrm>
          <a:prstGeom prst="rect">
            <a:avLst/>
          </a:prstGeom>
          <a:noFill/>
        </p:spPr>
        <p:txBody>
          <a:bodyPr wrap="square">
            <a:spAutoFit/>
          </a:bodyPr>
          <a:lstStyle/>
          <a:p>
            <a:r>
              <a:rPr lang="en-GB" sz="2400" b="1" dirty="0">
                <a:solidFill>
                  <a:srgbClr val="002060"/>
                </a:solidFill>
                <a:latin typeface="Century Gothic" panose="020B0502020202020204" pitchFamily="34" charset="0"/>
              </a:rPr>
              <a:t>¡Ay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He’s spilled hot chocolate on it so we can’t see whom he’s describing. ¿Sofía o Rubén? ¿or could it be either?</a:t>
            </a:r>
            <a:endParaRPr lang="en-GB" sz="2400" dirty="0"/>
          </a:p>
        </p:txBody>
      </p:sp>
      <p:pic>
        <p:nvPicPr>
          <p:cNvPr id="3" name="Picture 2">
            <a:extLst>
              <a:ext uri="{FF2B5EF4-FFF2-40B4-BE49-F238E27FC236}">
                <a16:creationId xmlns:a16="http://schemas.microsoft.com/office/drawing/2014/main" id="{4F9E84D4-9B37-9220-699B-6B4BDEC23721}"/>
              </a:ext>
            </a:extLst>
          </p:cNvPr>
          <p:cNvPicPr>
            <a:picLocks noChangeAspect="1"/>
          </p:cNvPicPr>
          <p:nvPr/>
        </p:nvPicPr>
        <p:blipFill>
          <a:blip r:embed="rId9"/>
          <a:stretch>
            <a:fillRect/>
          </a:stretch>
        </p:blipFill>
        <p:spPr>
          <a:xfrm>
            <a:off x="11222001" y="132125"/>
            <a:ext cx="776168" cy="805415"/>
          </a:xfrm>
          <a:prstGeom prst="rect">
            <a:avLst/>
          </a:prstGeom>
        </p:spPr>
      </p:pic>
      <p:pic>
        <p:nvPicPr>
          <p:cNvPr id="8" name="Graphic 7" descr="Teacher">
            <a:extLst>
              <a:ext uri="{FF2B5EF4-FFF2-40B4-BE49-F238E27FC236}">
                <a16:creationId xmlns:a16="http://schemas.microsoft.com/office/drawing/2014/main" id="{A6568492-6DBD-65AD-6205-66977CDBA1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22" y="948455"/>
            <a:ext cx="914400" cy="914400"/>
          </a:xfrm>
          <a:prstGeom prst="rect">
            <a:avLst/>
          </a:prstGeom>
        </p:spPr>
      </p:pic>
      <p:sp>
        <p:nvSpPr>
          <p:cNvPr id="13" name="Speech Bubble: Rectangle with Corners Rounded 12">
            <a:hlinkClick r:id="" action="ppaction://noaction">
              <a:snd r:embed="rId12" name="t1_w5_s16_1_1.wav"/>
            </a:hlinkClick>
            <a:extLst>
              <a:ext uri="{FF2B5EF4-FFF2-40B4-BE49-F238E27FC236}">
                <a16:creationId xmlns:a16="http://schemas.microsoft.com/office/drawing/2014/main" id="{999503D0-38CE-7E7D-01A1-CCFAC0F2EF89}"/>
              </a:ext>
            </a:extLst>
          </p:cNvPr>
          <p:cNvSpPr/>
          <p:nvPr/>
        </p:nvSpPr>
        <p:spPr>
          <a:xfrm>
            <a:off x="949523" y="1041038"/>
            <a:ext cx="1203127" cy="634311"/>
          </a:xfrm>
          <a:prstGeom prst="wedgeRoundRectCallout">
            <a:avLst>
              <a:gd name="adj1" fmla="val -70626"/>
              <a:gd name="adj2" fmla="val 58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Lee.</a:t>
            </a:r>
          </a:p>
        </p:txBody>
      </p:sp>
      <p:pic>
        <p:nvPicPr>
          <p:cNvPr id="48" name="Graphic 47" descr="Teacher">
            <a:extLst>
              <a:ext uri="{FF2B5EF4-FFF2-40B4-BE49-F238E27FC236}">
                <a16:creationId xmlns:a16="http://schemas.microsoft.com/office/drawing/2014/main" id="{898416AE-A189-9D72-9BC8-70F8633A25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80254" y="2320625"/>
            <a:ext cx="914400" cy="914400"/>
          </a:xfrm>
          <a:prstGeom prst="rect">
            <a:avLst/>
          </a:prstGeom>
        </p:spPr>
      </p:pic>
      <p:sp>
        <p:nvSpPr>
          <p:cNvPr id="47" name="Speech Bubble: Rectangle with Corners Rounded 46">
            <a:extLst>
              <a:ext uri="{FF2B5EF4-FFF2-40B4-BE49-F238E27FC236}">
                <a16:creationId xmlns:a16="http://schemas.microsoft.com/office/drawing/2014/main" id="{9A25D511-26A0-2F98-770E-0B9ABA231535}"/>
              </a:ext>
            </a:extLst>
          </p:cNvPr>
          <p:cNvSpPr/>
          <p:nvPr/>
        </p:nvSpPr>
        <p:spPr>
          <a:xfrm>
            <a:off x="5384496" y="2414643"/>
            <a:ext cx="4275693" cy="634311"/>
          </a:xfrm>
          <a:prstGeom prst="wedgeRoundRectCallout">
            <a:avLst>
              <a:gd name="adj1" fmla="val -56032"/>
              <a:gd name="adj2" fmla="val 584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Marca     y escribe 📝.</a:t>
            </a:r>
          </a:p>
        </p:txBody>
      </p:sp>
      <p:pic>
        <p:nvPicPr>
          <p:cNvPr id="49" name="Picture 2" descr="Check Mark, Checkbox, Check, Tick, Yes">
            <a:extLst>
              <a:ext uri="{FF2B5EF4-FFF2-40B4-BE49-F238E27FC236}">
                <a16:creationId xmlns:a16="http://schemas.microsoft.com/office/drawing/2014/main" id="{30BD8A86-8FDE-ADF1-A160-5F517B2BD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012" y="2561145"/>
            <a:ext cx="382388" cy="35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subTnLst>
                                    <p:audio>
                                      <p:cMediaNode>
                                        <p:cTn display="0" masterRel="sameClick">
                                          <p:stCondLst>
                                            <p:cond evt="begin" delay="0">
                                              <p:tn val="16"/>
                                            </p:cond>
                                          </p:stCondLst>
                                          <p:endCondLst>
                                            <p:cond evt="onStopAudio" delay="0">
                                              <p:tgtEl>
                                                <p:sldTgt/>
                                              </p:tgtEl>
                                            </p:cond>
                                          </p:endCondLst>
                                        </p:cTn>
                                        <p:tgtEl>
                                          <p:sndTgt r:embed="rId3" name="t1_w5_s16_2.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6"/>
                                        </p:tgtEl>
                                        <p:attrNameLst>
                                          <p:attrName>ppt_x</p:attrName>
                                        </p:attrNameLst>
                                      </p:cBhvr>
                                      <p:tavLst>
                                        <p:tav tm="0">
                                          <p:val>
                                            <p:strVal val="ppt_x"/>
                                          </p:val>
                                        </p:tav>
                                        <p:tav tm="100000">
                                          <p:val>
                                            <p:strVal val="ppt_x"/>
                                          </p:val>
                                        </p:tav>
                                      </p:tavLst>
                                    </p:anim>
                                    <p:anim calcmode="lin" valueType="num">
                                      <p:cBhvr additive="base">
                                        <p:cTn id="33" dur="500"/>
                                        <p:tgtEl>
                                          <p:spTgt spid="36"/>
                                        </p:tgtEl>
                                        <p:attrNameLst>
                                          <p:attrName>ppt_y</p:attrName>
                                        </p:attrNameLst>
                                      </p:cBhvr>
                                      <p:tavLst>
                                        <p:tav tm="0">
                                          <p:val>
                                            <p:strVal val="ppt_y"/>
                                          </p:val>
                                        </p:tav>
                                        <p:tav tm="100000">
                                          <p:val>
                                            <p:strVal val="1+ppt_h/2"/>
                                          </p:val>
                                        </p:tav>
                                      </p:tavLst>
                                    </p:anim>
                                    <p:set>
                                      <p:cBhvr>
                                        <p:cTn id="34" dur="1" fill="hold">
                                          <p:stCondLst>
                                            <p:cond delay="499"/>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37"/>
                                        </p:tgtEl>
                                        <p:attrNameLst>
                                          <p:attrName>ppt_x</p:attrName>
                                        </p:attrNameLst>
                                      </p:cBhvr>
                                      <p:tavLst>
                                        <p:tav tm="0">
                                          <p:val>
                                            <p:strVal val="ppt_x"/>
                                          </p:val>
                                        </p:tav>
                                        <p:tav tm="100000">
                                          <p:val>
                                            <p:strVal val="ppt_x"/>
                                          </p:val>
                                        </p:tav>
                                      </p:tavLst>
                                    </p:anim>
                                    <p:anim calcmode="lin" valueType="num">
                                      <p:cBhvr additive="base">
                                        <p:cTn id="75" dur="500"/>
                                        <p:tgtEl>
                                          <p:spTgt spid="37"/>
                                        </p:tgtEl>
                                        <p:attrNameLst>
                                          <p:attrName>ppt_y</p:attrName>
                                        </p:attrNameLst>
                                      </p:cBhvr>
                                      <p:tavLst>
                                        <p:tav tm="0">
                                          <p:val>
                                            <p:strVal val="ppt_y"/>
                                          </p:val>
                                        </p:tav>
                                        <p:tav tm="100000">
                                          <p:val>
                                            <p:strVal val="1+ppt_h/2"/>
                                          </p:val>
                                        </p:tav>
                                      </p:tavLst>
                                    </p:anim>
                                    <p:set>
                                      <p:cBhvr>
                                        <p:cTn id="76" dur="1" fill="hold">
                                          <p:stCondLst>
                                            <p:cond delay="499"/>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38"/>
                                        </p:tgtEl>
                                        <p:attrNameLst>
                                          <p:attrName>ppt_x</p:attrName>
                                        </p:attrNameLst>
                                      </p:cBhvr>
                                      <p:tavLst>
                                        <p:tav tm="0">
                                          <p:val>
                                            <p:strVal val="ppt_x"/>
                                          </p:val>
                                        </p:tav>
                                        <p:tav tm="100000">
                                          <p:val>
                                            <p:strVal val="ppt_x"/>
                                          </p:val>
                                        </p:tav>
                                      </p:tavLst>
                                    </p:anim>
                                    <p:anim calcmode="lin" valueType="num">
                                      <p:cBhvr additive="base">
                                        <p:cTn id="96" dur="500"/>
                                        <p:tgtEl>
                                          <p:spTgt spid="38"/>
                                        </p:tgtEl>
                                        <p:attrNameLst>
                                          <p:attrName>ppt_y</p:attrName>
                                        </p:attrNameLst>
                                      </p:cBhvr>
                                      <p:tavLst>
                                        <p:tav tm="0">
                                          <p:val>
                                            <p:strVal val="ppt_y"/>
                                          </p:val>
                                        </p:tav>
                                        <p:tav tm="100000">
                                          <p:val>
                                            <p:strVal val="1+ppt_h/2"/>
                                          </p:val>
                                        </p:tav>
                                      </p:tavLst>
                                    </p:anim>
                                    <p:set>
                                      <p:cBhvr>
                                        <p:cTn id="97" dur="1" fill="hold">
                                          <p:stCondLst>
                                            <p:cond delay="499"/>
                                          </p:stCondLst>
                                        </p:cTn>
                                        <p:tgtEl>
                                          <p:spTgt spid="3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39"/>
                                        </p:tgtEl>
                                        <p:attrNameLst>
                                          <p:attrName>ppt_x</p:attrName>
                                        </p:attrNameLst>
                                      </p:cBhvr>
                                      <p:tavLst>
                                        <p:tav tm="0">
                                          <p:val>
                                            <p:strVal val="ppt_x"/>
                                          </p:val>
                                        </p:tav>
                                        <p:tav tm="100000">
                                          <p:val>
                                            <p:strVal val="ppt_x"/>
                                          </p:val>
                                        </p:tav>
                                      </p:tavLst>
                                    </p:anim>
                                    <p:anim calcmode="lin" valueType="num">
                                      <p:cBhvr additive="base">
                                        <p:cTn id="117" dur="500"/>
                                        <p:tgtEl>
                                          <p:spTgt spid="39"/>
                                        </p:tgtEl>
                                        <p:attrNameLst>
                                          <p:attrName>ppt_y</p:attrName>
                                        </p:attrNameLst>
                                      </p:cBhvr>
                                      <p:tavLst>
                                        <p:tav tm="0">
                                          <p:val>
                                            <p:strVal val="ppt_y"/>
                                          </p:val>
                                        </p:tav>
                                        <p:tav tm="100000">
                                          <p:val>
                                            <p:strVal val="1+ppt_h/2"/>
                                          </p:val>
                                        </p:tav>
                                      </p:tavLst>
                                    </p:anim>
                                    <p:set>
                                      <p:cBhvr>
                                        <p:cTn id="118" dur="1" fill="hold">
                                          <p:stCondLst>
                                            <p:cond delay="499"/>
                                          </p:stCondLst>
                                        </p:cTn>
                                        <p:tgtEl>
                                          <p:spTgt spid="3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xit" presetSubtype="4" fill="hold" nodeType="clickEffect">
                                  <p:stCondLst>
                                    <p:cond delay="0"/>
                                  </p:stCondLst>
                                  <p:childTnLst>
                                    <p:anim calcmode="lin" valueType="num">
                                      <p:cBhvr additive="base">
                                        <p:cTn id="137" dur="500"/>
                                        <p:tgtEl>
                                          <p:spTgt spid="40"/>
                                        </p:tgtEl>
                                        <p:attrNameLst>
                                          <p:attrName>ppt_x</p:attrName>
                                        </p:attrNameLst>
                                      </p:cBhvr>
                                      <p:tavLst>
                                        <p:tav tm="0">
                                          <p:val>
                                            <p:strVal val="ppt_x"/>
                                          </p:val>
                                        </p:tav>
                                        <p:tav tm="100000">
                                          <p:val>
                                            <p:strVal val="ppt_x"/>
                                          </p:val>
                                        </p:tav>
                                      </p:tavLst>
                                    </p:anim>
                                    <p:anim calcmode="lin" valueType="num">
                                      <p:cBhvr additive="base">
                                        <p:cTn id="138" dur="500"/>
                                        <p:tgtEl>
                                          <p:spTgt spid="40"/>
                                        </p:tgtEl>
                                        <p:attrNameLst>
                                          <p:attrName>ppt_y</p:attrName>
                                        </p:attrNameLst>
                                      </p:cBhvr>
                                      <p:tavLst>
                                        <p:tav tm="0">
                                          <p:val>
                                            <p:strVal val="ppt_y"/>
                                          </p:val>
                                        </p:tav>
                                        <p:tav tm="100000">
                                          <p:val>
                                            <p:strVal val="1+ppt_h/2"/>
                                          </p:val>
                                        </p:tav>
                                      </p:tavLst>
                                    </p:anim>
                                    <p:set>
                                      <p:cBhvr>
                                        <p:cTn id="139" dur="1" fill="hold">
                                          <p:stCondLst>
                                            <p:cond delay="499"/>
                                          </p:stCondLst>
                                        </p:cTn>
                                        <p:tgtEl>
                                          <p:spTgt spid="4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P spid="24" grpId="0"/>
      <p:bldP spid="26" grpId="0"/>
      <p:bldP spid="27" grpId="0"/>
      <p:bldP spid="29" grpId="0"/>
      <p:bldP spid="30" grpId="0"/>
      <p:bldP spid="32" grpId="0"/>
      <p:bldP spid="33" grpId="0"/>
      <p:bldP spid="35" grpId="0"/>
      <p:bldP spid="44"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extLst>
      <p:ext uri="{BB962C8B-B14F-4D97-AF65-F5344CB8AC3E}">
        <p14:creationId xmlns:p14="http://schemas.microsoft.com/office/powerpoint/2010/main" val="28004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4846699"/>
            <a:ext cx="4350984" cy="1815841"/>
          </a:xfrm>
          <a:prstGeom prst="rect">
            <a:avLst/>
          </a:prstGeom>
          <a:noFill/>
          <a:ln>
            <a:noFill/>
          </a:ln>
        </p:spPr>
        <p:txBody>
          <a:bodyPr spcFirstLastPara="1" wrap="square" lIns="91425" tIns="45700" rIns="91425" bIns="45700" anchor="t" anchorCtr="0">
            <a:spAutoFit/>
          </a:bodyPr>
          <a:lstStyle/>
          <a:p>
            <a:pPr marL="342900" lvl="0" indent="-342900">
              <a:buClr>
                <a:srgbClr val="FFFFFF"/>
              </a:buClr>
              <a:buSzPts val="2800"/>
              <a:buFont typeface="Century Gothic"/>
              <a:buChar char="-"/>
            </a:pPr>
            <a:r>
              <a:rPr lang="pt-BR" sz="2800" b="1" dirty="0">
                <a:solidFill>
                  <a:srgbClr val="FFFFFF"/>
                </a:solidFill>
                <a:latin typeface="Century Gothic"/>
                <a:ea typeface="Century Gothic"/>
                <a:cs typeface="Century Gothic"/>
                <a:sym typeface="Century Gothic"/>
              </a:rPr>
              <a:t>Revisit ‘estar’ </a:t>
            </a:r>
          </a:p>
          <a:p>
            <a:pPr marL="342900" lvl="0" indent="-342900">
              <a:buClr>
                <a:srgbClr val="FFFFFF"/>
              </a:buClr>
              <a:buSzPts val="2800"/>
              <a:buFont typeface="Century Gothic"/>
              <a:buChar char="-"/>
            </a:pPr>
            <a:r>
              <a:rPr lang="pt-BR" sz="2800" b="1" dirty="0">
                <a:solidFill>
                  <a:srgbClr val="FFFFFF"/>
                </a:solidFill>
                <a:latin typeface="Century Gothic"/>
                <a:sym typeface="Century Gothic"/>
              </a:rPr>
              <a:t>Adjective agreement (o </a:t>
            </a:r>
            <a:r>
              <a:rPr lang="pt-BR" sz="2800" b="1" dirty="0">
                <a:solidFill>
                  <a:srgbClr val="FFFFFF"/>
                </a:solidFill>
                <a:latin typeface="Century Gothic"/>
                <a:sym typeface="Wingdings" panose="05000000000000000000" pitchFamily="2" charset="2"/>
              </a:rPr>
              <a:t> a ; -e &amp; -z). </a:t>
            </a:r>
            <a:endParaRPr lang="pt-BR" sz="2800" dirty="0"/>
          </a:p>
          <a:p>
            <a:pPr marL="342900" lvl="0" indent="-342900">
              <a:buClr>
                <a:srgbClr val="FFFFFF"/>
              </a:buClr>
              <a:buSzPts val="2800"/>
              <a:buFont typeface="Century Gothic"/>
              <a:buChar char="-"/>
            </a:pPr>
            <a:r>
              <a:rPr lang="pt-BR" sz="2800" b="1" dirty="0">
                <a:solidFill>
                  <a:srgbClr val="FFFFFF"/>
                </a:solidFill>
                <a:latin typeface="Century Gothic"/>
                <a:ea typeface="Century Gothic"/>
                <a:cs typeface="Century Gothic"/>
                <a:sym typeface="Century Gothic"/>
              </a:rPr>
              <a:t>SSC [a] [o] [u]  </a:t>
            </a:r>
            <a:endParaRPr lang="pt-BR" sz="2800"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b="1" dirty="0">
                <a:solidFill>
                  <a:srgbClr val="FFFFFF"/>
                </a:solidFill>
                <a:latin typeface="Century Gothic"/>
                <a:ea typeface="Century Gothic"/>
                <a:cs typeface="Century Gothic"/>
                <a:sym typeface="Century Gothic"/>
              </a:rPr>
              <a:t>Describing me and others</a:t>
            </a:r>
            <a:endParaRPr lang="en-GB" dirty="0"/>
          </a:p>
        </p:txBody>
      </p:sp>
      <p:pic>
        <p:nvPicPr>
          <p:cNvPr id="4" name="Picture 22" descr="Free Bubble Speech vector and picture">
            <a:extLst>
              <a:ext uri="{FF2B5EF4-FFF2-40B4-BE49-F238E27FC236}">
                <a16:creationId xmlns:a16="http://schemas.microsoft.com/office/drawing/2014/main" id="{61D03C58-C794-6C02-9636-6377DEAEE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309" y="183786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795668-67A3-A623-2CB1-6453D3FA077A}"/>
              </a:ext>
            </a:extLst>
          </p:cNvPr>
          <p:cNvSpPr txBox="1"/>
          <p:nvPr/>
        </p:nvSpPr>
        <p:spPr>
          <a:xfrm>
            <a:off x="1575977" y="224069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está?</a:t>
            </a:r>
          </a:p>
        </p:txBody>
      </p:sp>
      <p:pic>
        <p:nvPicPr>
          <p:cNvPr id="6" name="Picture 5" descr="Shape, circle&#10;&#10;Description automatically generated">
            <a:extLst>
              <a:ext uri="{FF2B5EF4-FFF2-40B4-BE49-F238E27FC236}">
                <a16:creationId xmlns:a16="http://schemas.microsoft.com/office/drawing/2014/main" id="{E431155A-5EF0-77F3-50DB-5BE6BB4B1258}"/>
              </a:ext>
            </a:extLst>
          </p:cNvPr>
          <p:cNvPicPr>
            <a:picLocks noChangeAspect="1"/>
          </p:cNvPicPr>
          <p:nvPr/>
        </p:nvPicPr>
        <p:blipFill>
          <a:blip r:embed="rId5"/>
          <a:stretch>
            <a:fillRect/>
          </a:stretch>
        </p:blipFill>
        <p:spPr>
          <a:xfrm>
            <a:off x="3177256" y="3389940"/>
            <a:ext cx="2268324" cy="1469781"/>
          </a:xfrm>
          <a:prstGeom prst="rect">
            <a:avLst/>
          </a:prstGeom>
        </p:spPr>
      </p:pic>
      <p:pic>
        <p:nvPicPr>
          <p:cNvPr id="7" name="Picture 6" descr="Shape, circle&#10;&#10;Description automatically generated">
            <a:extLst>
              <a:ext uri="{FF2B5EF4-FFF2-40B4-BE49-F238E27FC236}">
                <a16:creationId xmlns:a16="http://schemas.microsoft.com/office/drawing/2014/main" id="{CEFBB7C1-E569-0453-DE66-53A0304DC411}"/>
              </a:ext>
            </a:extLst>
          </p:cNvPr>
          <p:cNvPicPr>
            <a:picLocks noChangeAspect="1"/>
          </p:cNvPicPr>
          <p:nvPr/>
        </p:nvPicPr>
        <p:blipFill>
          <a:blip r:embed="rId6"/>
          <a:stretch>
            <a:fillRect/>
          </a:stretch>
        </p:blipFill>
        <p:spPr>
          <a:xfrm>
            <a:off x="285750" y="2435378"/>
            <a:ext cx="1734168" cy="1869359"/>
          </a:xfrm>
          <a:prstGeom prst="rect">
            <a:avLst/>
          </a:prstGeom>
        </p:spPr>
      </p:pic>
      <p:pic>
        <p:nvPicPr>
          <p:cNvPr id="8" name="Picture 7" descr="Shape, circle&#10;&#10;Description automatically generated">
            <a:extLst>
              <a:ext uri="{FF2B5EF4-FFF2-40B4-BE49-F238E27FC236}">
                <a16:creationId xmlns:a16="http://schemas.microsoft.com/office/drawing/2014/main" id="{5FAACABD-571B-B19B-2F65-9BF02936F4DE}"/>
              </a:ext>
            </a:extLst>
          </p:cNvPr>
          <p:cNvPicPr>
            <a:picLocks noChangeAspect="1"/>
          </p:cNvPicPr>
          <p:nvPr/>
        </p:nvPicPr>
        <p:blipFill>
          <a:blip r:embed="rId7"/>
          <a:stretch>
            <a:fillRect/>
          </a:stretch>
        </p:blipFill>
        <p:spPr>
          <a:xfrm>
            <a:off x="2033925" y="3431800"/>
            <a:ext cx="1395075" cy="1224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noFill/>
        </p:spPr>
        <p:txBody>
          <a:bodyPr>
            <a:noAutofit/>
          </a:bodyPr>
          <a:lstStyle/>
          <a:p>
            <a:pPr algn="ctr"/>
            <a:r>
              <a:rPr lang="en-GB" sz="1200" b="1" dirty="0" err="1">
                <a:solidFill>
                  <a:schemeClr val="bg1"/>
                </a:solidFill>
                <a:latin typeface="Century Gothic" panose="020B0502020202020204" pitchFamily="34" charset="0"/>
              </a:rPr>
              <a:t>pronunciar</a:t>
            </a:r>
            <a:endParaRPr lang="en-GB" sz="1200" b="1" dirty="0">
              <a:solidFill>
                <a:schemeClr val="bg1"/>
              </a:solidFill>
              <a:latin typeface="Century Gothic" panose="020B0502020202020204" pitchFamily="34" charset="0"/>
            </a:endParaRPr>
          </a:p>
        </p:txBody>
      </p:sp>
      <p:pic>
        <p:nvPicPr>
          <p:cNvPr id="3" name="Google Shape;111;p3" descr="Speech Icon, Voice, Talking, Audio, Speech">
            <a:extLst>
              <a:ext uri="{FF2B5EF4-FFF2-40B4-BE49-F238E27FC236}">
                <a16:creationId xmlns:a16="http://schemas.microsoft.com/office/drawing/2014/main" id="{DCBDB447-F2C9-AE0C-58D6-E71975C0D55D}"/>
              </a:ext>
            </a:extLst>
          </p:cNvPr>
          <p:cNvPicPr preferRelativeResize="0"/>
          <p:nvPr/>
        </p:nvPicPr>
        <p:blipFill rotWithShape="1">
          <a:blip r:embed="rId3">
            <a:alphaModFix/>
          </a:blip>
          <a:srcRect/>
          <a:stretch/>
        </p:blipFill>
        <p:spPr>
          <a:xfrm>
            <a:off x="10980710" y="152022"/>
            <a:ext cx="776168" cy="776168"/>
          </a:xfrm>
          <a:prstGeom prst="rect">
            <a:avLst/>
          </a:prstGeom>
          <a:noFill/>
          <a:ln>
            <a:noFill/>
          </a:ln>
        </p:spPr>
      </p:pic>
      <p:sp>
        <p:nvSpPr>
          <p:cNvPr id="14" name="Google Shape;112;p3">
            <a:extLst>
              <a:ext uri="{FF2B5EF4-FFF2-40B4-BE49-F238E27FC236}">
                <a16:creationId xmlns:a16="http://schemas.microsoft.com/office/drawing/2014/main" id="{E6C462E3-F5BD-CA12-F9C7-649C1F88C48A}"/>
              </a:ext>
            </a:extLst>
          </p:cNvPr>
          <p:cNvSpPr txBox="1"/>
          <p:nvPr/>
        </p:nvSpPr>
        <p:spPr>
          <a:xfrm>
            <a:off x="10596788"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5" name="Google Shape;110;p3">
            <a:extLst>
              <a:ext uri="{FF2B5EF4-FFF2-40B4-BE49-F238E27FC236}">
                <a16:creationId xmlns:a16="http://schemas.microsoft.com/office/drawing/2014/main" id="{1B30DB10-8614-EF9C-24F8-69A56BFF362A}"/>
              </a:ext>
            </a:extLst>
          </p:cNvPr>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d</a:t>
            </a:r>
            <a:r>
              <a:rPr lang="en-GB" sz="11500" b="1" dirty="0">
                <a:solidFill>
                  <a:srgbClr val="FF0066"/>
                </a:solidFill>
                <a:latin typeface="Century Gothic"/>
                <a:ea typeface="Century Gothic"/>
                <a:cs typeface="Century Gothic"/>
                <a:sym typeface="Century Gothic"/>
              </a:rPr>
              <a:t>o</a:t>
            </a:r>
            <a:r>
              <a:rPr lang="en-GB" sz="11500" dirty="0">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sp>
        <p:nvSpPr>
          <p:cNvPr id="18" name="Title 1">
            <a:extLst>
              <a:ext uri="{FF2B5EF4-FFF2-40B4-BE49-F238E27FC236}">
                <a16:creationId xmlns:a16="http://schemas.microsoft.com/office/drawing/2014/main" id="{36836FC4-7D17-181F-4F81-AE1DC60B0A8C}"/>
              </a:ext>
            </a:extLst>
          </p:cNvPr>
          <p:cNvSpPr txBox="1">
            <a:spLocks/>
          </p:cNvSpPr>
          <p:nvPr/>
        </p:nvSpPr>
        <p:spPr>
          <a:xfrm>
            <a:off x="-1" y="708499"/>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a:solidFill>
                  <a:srgbClr val="002060"/>
                </a:solidFill>
                <a:latin typeface="Century Gothic"/>
                <a:ea typeface="Century Gothic"/>
                <a:cs typeface="Century Gothic"/>
                <a:sym typeface="Century Gothic"/>
              </a:rPr>
              <a:t>[o]</a:t>
            </a:r>
            <a:endParaRPr lang="en-GB" sz="11500" dirty="0"/>
          </a:p>
        </p:txBody>
      </p:sp>
      <p:sp>
        <p:nvSpPr>
          <p:cNvPr id="20" name="Google Shape;110;p3">
            <a:extLst>
              <a:ext uri="{FF2B5EF4-FFF2-40B4-BE49-F238E27FC236}">
                <a16:creationId xmlns:a16="http://schemas.microsoft.com/office/drawing/2014/main" id="{382273F4-78BD-2296-1A6D-6DAC7257EA6C}"/>
              </a:ext>
            </a:extLst>
          </p:cNvPr>
          <p:cNvSpPr txBox="1"/>
          <p:nvPr/>
        </p:nvSpPr>
        <p:spPr>
          <a:xfrm>
            <a:off x="2750245" y="2302285"/>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c</a:t>
            </a:r>
            <a:r>
              <a:rPr lang="en-GB" sz="11500" b="1" dirty="0">
                <a:solidFill>
                  <a:srgbClr val="FF0066"/>
                </a:solidFill>
                <a:latin typeface="Century Gothic"/>
                <a:ea typeface="Century Gothic"/>
                <a:cs typeface="Century Gothic"/>
                <a:sym typeface="Century Gothic"/>
              </a:rPr>
              <a:t>a</a:t>
            </a:r>
            <a:r>
              <a:rPr lang="en-GB" sz="11500" dirty="0">
                <a:solidFill>
                  <a:srgbClr val="002060"/>
                </a:solidFill>
                <a:latin typeface="Century Gothic"/>
                <a:ea typeface="Century Gothic"/>
                <a:cs typeface="Century Gothic"/>
                <a:sym typeface="Century Gothic"/>
              </a:rPr>
              <a:t>s</a:t>
            </a:r>
            <a:r>
              <a:rPr lang="en-GB" sz="11500" b="1" dirty="0">
                <a:solidFill>
                  <a:srgbClr val="FF0066"/>
                </a:solidFill>
                <a:latin typeface="Century Gothic"/>
                <a:ea typeface="Century Gothic"/>
                <a:cs typeface="Century Gothic"/>
                <a:sym typeface="Century Gothic"/>
              </a:rPr>
              <a:t>a</a:t>
            </a:r>
            <a:endParaRPr sz="11500" b="1" i="0" u="none" strike="noStrike" cap="none" dirty="0">
              <a:solidFill>
                <a:srgbClr val="FF0066"/>
              </a:solidFill>
              <a:latin typeface="Calibri"/>
              <a:ea typeface="Calibri"/>
              <a:cs typeface="Calibri"/>
              <a:sym typeface="Calibri"/>
            </a:endParaRPr>
          </a:p>
        </p:txBody>
      </p:sp>
      <p:sp>
        <p:nvSpPr>
          <p:cNvPr id="22" name="Title 1">
            <a:extLst>
              <a:ext uri="{FF2B5EF4-FFF2-40B4-BE49-F238E27FC236}">
                <a16:creationId xmlns:a16="http://schemas.microsoft.com/office/drawing/2014/main" id="{FD9F4927-0128-E1CC-FAB1-0C0B1385C673}"/>
              </a:ext>
            </a:extLst>
          </p:cNvPr>
          <p:cNvSpPr txBox="1">
            <a:spLocks/>
          </p:cNvSpPr>
          <p:nvPr/>
        </p:nvSpPr>
        <p:spPr>
          <a:xfrm>
            <a:off x="0" y="2570507"/>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a:t>
            </a:r>
            <a:endParaRPr lang="en-GB" sz="11500" dirty="0"/>
          </a:p>
        </p:txBody>
      </p:sp>
      <p:sp>
        <p:nvSpPr>
          <p:cNvPr id="31" name="Google Shape;110;p3">
            <a:extLst>
              <a:ext uri="{FF2B5EF4-FFF2-40B4-BE49-F238E27FC236}">
                <a16:creationId xmlns:a16="http://schemas.microsoft.com/office/drawing/2014/main" id="{92372AEF-8935-D82A-4E0A-8AF87BCA8C53}"/>
              </a:ext>
            </a:extLst>
          </p:cNvPr>
          <p:cNvSpPr txBox="1"/>
          <p:nvPr/>
        </p:nvSpPr>
        <p:spPr>
          <a:xfrm>
            <a:off x="2750245" y="4555716"/>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FF0066"/>
                </a:solidFill>
                <a:latin typeface="Century Gothic"/>
                <a:ea typeface="Century Gothic"/>
                <a:cs typeface="Century Gothic"/>
                <a:sym typeface="Century Gothic"/>
              </a:rPr>
              <a:t>u</a:t>
            </a:r>
            <a:r>
              <a:rPr lang="en-GB" sz="11500" dirty="0" err="1">
                <a:solidFill>
                  <a:srgbClr val="002060"/>
                </a:solidFill>
                <a:latin typeface="Century Gothic"/>
                <a:ea typeface="Century Gothic"/>
                <a:cs typeface="Century Gothic"/>
                <a:sym typeface="Century Gothic"/>
              </a:rPr>
              <a:t>niverso</a:t>
            </a:r>
            <a:endParaRPr sz="11500" b="1" i="0" u="none" strike="noStrike" cap="none" dirty="0">
              <a:solidFill>
                <a:srgbClr val="FF0066"/>
              </a:solidFill>
              <a:latin typeface="Calibri"/>
              <a:ea typeface="Calibri"/>
              <a:cs typeface="Calibri"/>
              <a:sym typeface="Calibri"/>
            </a:endParaRPr>
          </a:p>
        </p:txBody>
      </p:sp>
      <p:sp>
        <p:nvSpPr>
          <p:cNvPr id="57" name="Title 1">
            <a:extLst>
              <a:ext uri="{FF2B5EF4-FFF2-40B4-BE49-F238E27FC236}">
                <a16:creationId xmlns:a16="http://schemas.microsoft.com/office/drawing/2014/main" id="{E2207197-CB43-0B05-2EDE-680713066DA9}"/>
              </a:ext>
            </a:extLst>
          </p:cNvPr>
          <p:cNvSpPr txBox="1">
            <a:spLocks/>
          </p:cNvSpPr>
          <p:nvPr/>
        </p:nvSpPr>
        <p:spPr>
          <a:xfrm>
            <a:off x="0" y="4823938"/>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[u]</a:t>
            </a:r>
            <a:endParaRPr lang="en-GB" sz="11500" dirty="0"/>
          </a:p>
        </p:txBody>
      </p:sp>
      <p:pic>
        <p:nvPicPr>
          <p:cNvPr id="58" name="Google Shape;109;p3">
            <a:extLst>
              <a:ext uri="{FF2B5EF4-FFF2-40B4-BE49-F238E27FC236}">
                <a16:creationId xmlns:a16="http://schemas.microsoft.com/office/drawing/2014/main" id="{B462BA0D-A9BD-9849-9A15-9FA23BEFE47F}"/>
              </a:ext>
            </a:extLst>
          </p:cNvPr>
          <p:cNvPicPr preferRelativeResize="0"/>
          <p:nvPr/>
        </p:nvPicPr>
        <p:blipFill rotWithShape="1">
          <a:blip r:embed="rId4">
            <a:alphaModFix/>
          </a:blip>
          <a:srcRect t="6995" r="482" b="12550"/>
          <a:stretch/>
        </p:blipFill>
        <p:spPr>
          <a:xfrm>
            <a:off x="9886609" y="4298269"/>
            <a:ext cx="1799767" cy="211148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9" name="Google Shape;132;p5">
            <a:extLst>
              <a:ext uri="{FF2B5EF4-FFF2-40B4-BE49-F238E27FC236}">
                <a16:creationId xmlns:a16="http://schemas.microsoft.com/office/drawing/2014/main" id="{8A48E714-6BEC-C92D-0464-0EA882703631}"/>
              </a:ext>
            </a:extLst>
          </p:cNvPr>
          <p:cNvPicPr preferRelativeResize="0"/>
          <p:nvPr/>
        </p:nvPicPr>
        <p:blipFill rotWithShape="1">
          <a:blip r:embed="rId5">
            <a:alphaModFix/>
          </a:blip>
          <a:srcRect/>
          <a:stretch/>
        </p:blipFill>
        <p:spPr>
          <a:xfrm>
            <a:off x="9615947" y="4298268"/>
            <a:ext cx="2169971" cy="211148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60" name="Google Shape;118;p4">
            <a:extLst>
              <a:ext uri="{FF2B5EF4-FFF2-40B4-BE49-F238E27FC236}">
                <a16:creationId xmlns:a16="http://schemas.microsoft.com/office/drawing/2014/main" id="{D8FDEBC2-2E74-3122-0B8A-2FDA9D578BF0}"/>
              </a:ext>
            </a:extLst>
          </p:cNvPr>
          <p:cNvPicPr preferRelativeResize="0"/>
          <p:nvPr/>
        </p:nvPicPr>
        <p:blipFill rotWithShape="1">
          <a:blip r:embed="rId6">
            <a:alphaModFix/>
          </a:blip>
          <a:srcRect/>
          <a:stretch/>
        </p:blipFill>
        <p:spPr>
          <a:xfrm>
            <a:off x="9595177" y="4320390"/>
            <a:ext cx="2169971" cy="2114235"/>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68324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F5F84DE-D02B-4790-A26B-5028FA784AD4}"/>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Rachel Hawkes / Emma Marsden</a:t>
            </a:r>
          </a:p>
        </p:txBody>
      </p:sp>
      <p:pic>
        <p:nvPicPr>
          <p:cNvPr id="5" name="Picture 4">
            <a:extLst>
              <a:ext uri="{FF2B5EF4-FFF2-40B4-BE49-F238E27FC236}">
                <a16:creationId xmlns:a16="http://schemas.microsoft.com/office/drawing/2014/main" id="{68004F34-4CF8-40D9-B8E3-622C42B90DCE}"/>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AA7A635F-4640-4772-AD2E-0E771D15C4CD}"/>
              </a:ext>
            </a:extLst>
          </p:cNvPr>
          <p:cNvSpPr txBox="1"/>
          <p:nvPr/>
        </p:nvSpPr>
        <p:spPr>
          <a:xfrm rot="21349562">
            <a:off x="4783249" y="3281881"/>
            <a:ext cx="20652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where?</a:t>
            </a:r>
          </a:p>
        </p:txBody>
      </p:sp>
      <p:pic>
        <p:nvPicPr>
          <p:cNvPr id="9" name="Google Shape;319;p15" descr="Speech Icon, Voice, Talking, Audio, Speech">
            <a:extLst>
              <a:ext uri="{FF2B5EF4-FFF2-40B4-BE49-F238E27FC236}">
                <a16:creationId xmlns:a16="http://schemas.microsoft.com/office/drawing/2014/main" id="{E491B89A-2684-42BB-9510-4249B995B846}"/>
              </a:ext>
            </a:extLst>
          </p:cNvPr>
          <p:cNvPicPr preferRelativeResize="0"/>
          <p:nvPr/>
        </p:nvPicPr>
        <p:blipFill rotWithShape="1">
          <a:blip r:embed="rId6">
            <a:alphaModFix/>
          </a:blip>
          <a:srcRect/>
          <a:stretch/>
        </p:blipFill>
        <p:spPr>
          <a:xfrm>
            <a:off x="11131654" y="207539"/>
            <a:ext cx="776168" cy="776168"/>
          </a:xfrm>
          <a:prstGeom prst="rect">
            <a:avLst/>
          </a:prstGeom>
          <a:noFill/>
          <a:ln>
            <a:noFill/>
          </a:ln>
        </p:spPr>
      </p:pic>
      <p:sp>
        <p:nvSpPr>
          <p:cNvPr id="10" name="Google Shape;122;p4">
            <a:extLst>
              <a:ext uri="{FF2B5EF4-FFF2-40B4-BE49-F238E27FC236}">
                <a16:creationId xmlns:a16="http://schemas.microsoft.com/office/drawing/2014/main" id="{04F3B45A-15A3-4F8C-9998-D1EE84B95865}"/>
              </a:ext>
            </a:extLst>
          </p:cNvPr>
          <p:cNvSpPr txBox="1"/>
          <p:nvPr/>
        </p:nvSpPr>
        <p:spPr>
          <a:xfrm>
            <a:off x="10353803" y="1085046"/>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TextBox 10">
            <a:extLst>
              <a:ext uri="{FF2B5EF4-FFF2-40B4-BE49-F238E27FC236}">
                <a16:creationId xmlns:a16="http://schemas.microsoft.com/office/drawing/2014/main" id="{B492C20C-DE3C-4A8A-AA75-D3E4EC2E4C66}"/>
              </a:ext>
            </a:extLst>
          </p:cNvPr>
          <p:cNvSpPr txBox="1"/>
          <p:nvPr/>
        </p:nvSpPr>
        <p:spPr>
          <a:xfrm>
            <a:off x="142181" y="4809369"/>
            <a:ext cx="12192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a:t>
            </a:r>
            <a:r>
              <a:rPr kumimoji="0" lang="es-ES"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Dónde</a:t>
            </a:r>
            <a:r>
              <a:rPr kumimoji="0" lang="es-ES"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 </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está?</a:t>
            </a:r>
            <a:endParaRPr kumimoji="0" lang="fr-FR"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endParaRPr>
          </a:p>
        </p:txBody>
      </p:sp>
      <p:sp>
        <p:nvSpPr>
          <p:cNvPr id="12" name="TextBox 11">
            <a:extLst>
              <a:ext uri="{FF2B5EF4-FFF2-40B4-BE49-F238E27FC236}">
                <a16:creationId xmlns:a16="http://schemas.microsoft.com/office/drawing/2014/main" id="{E0DFA72D-4114-4227-9D8B-55D2D5E09621}"/>
              </a:ext>
            </a:extLst>
          </p:cNvPr>
          <p:cNvSpPr txBox="1"/>
          <p:nvPr/>
        </p:nvSpPr>
        <p:spPr>
          <a:xfrm>
            <a:off x="142181" y="5804503"/>
            <a:ext cx="11570848"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r>
              <a:rPr kumimoji="0" lang="en-HK"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Where</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sym typeface="Arial"/>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is s/he, it?]</a:t>
            </a:r>
          </a:p>
        </p:txBody>
      </p:sp>
      <p:pic>
        <p:nvPicPr>
          <p:cNvPr id="13" name="Picture 12">
            <a:extLst>
              <a:ext uri="{FF2B5EF4-FFF2-40B4-BE49-F238E27FC236}">
                <a16:creationId xmlns:a16="http://schemas.microsoft.com/office/drawing/2014/main" id="{B3EB514F-2E36-41B3-83B3-3444F9E264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920"/>
            <a:ext cx="2164268" cy="2267909"/>
          </a:xfrm>
          <a:prstGeom prst="rect">
            <a:avLst/>
          </a:prstGeom>
        </p:spPr>
      </p:pic>
      <p:sp>
        <p:nvSpPr>
          <p:cNvPr id="2" name="Title 1">
            <a:extLst>
              <a:ext uri="{FF2B5EF4-FFF2-40B4-BE49-F238E27FC236}">
                <a16:creationId xmlns:a16="http://schemas.microsoft.com/office/drawing/2014/main" id="{D41DF3E6-AB9E-42D3-86ED-1EE703DEA3C8}"/>
              </a:ext>
            </a:extLst>
          </p:cNvPr>
          <p:cNvSpPr>
            <a:spLocks noGrp="1"/>
          </p:cNvSpPr>
          <p:nvPr>
            <p:ph type="title"/>
          </p:nvPr>
        </p:nvSpPr>
        <p:spPr>
          <a:xfrm>
            <a:off x="2707193" y="748396"/>
            <a:ext cx="6577484" cy="1325563"/>
          </a:xfrm>
        </p:spPr>
        <p:txBody>
          <a:bodyPr>
            <a:noAutofit/>
          </a:bodyPr>
          <a:lstStyle/>
          <a:p>
            <a:pPr algn="ctr"/>
            <a:r>
              <a:rPr lang="en-GB" sz="11500" b="1" kern="1200" dirty="0">
                <a:solidFill>
                  <a:srgbClr val="5B9BD5">
                    <a:lumMod val="50000"/>
                  </a:srgbClr>
                </a:solidFill>
                <a:latin typeface="Century Gothic" panose="020B0502020202020204" pitchFamily="34" charset="0"/>
                <a:sym typeface="Arial"/>
              </a:rPr>
              <a:t>¿</a:t>
            </a:r>
            <a:r>
              <a:rPr lang="en-GB" sz="11500" b="1" kern="1200" dirty="0" err="1">
                <a:solidFill>
                  <a:srgbClr val="5B9BD5">
                    <a:lumMod val="50000"/>
                  </a:srgbClr>
                </a:solidFill>
                <a:latin typeface="Century Gothic" panose="020B0502020202020204" pitchFamily="34" charset="0"/>
                <a:sym typeface="Arial"/>
              </a:rPr>
              <a:t>dónde</a:t>
            </a:r>
            <a:r>
              <a:rPr lang="en-GB" sz="11500" b="1" kern="1200" dirty="0">
                <a:solidFill>
                  <a:srgbClr val="5B9BD5">
                    <a:lumMod val="50000"/>
                  </a:srgbClr>
                </a:solidFill>
                <a:latin typeface="Century Gothic" panose="020B0502020202020204" pitchFamily="34" charset="0"/>
                <a:sym typeface="Arial"/>
              </a:rPr>
              <a:t>?</a:t>
            </a:r>
            <a:endParaRPr lang="en-GB" sz="5400" dirty="0"/>
          </a:p>
        </p:txBody>
      </p:sp>
    </p:spTree>
    <p:extLst>
      <p:ext uri="{BB962C8B-B14F-4D97-AF65-F5344CB8AC3E}">
        <p14:creationId xmlns:p14="http://schemas.microsoft.com/office/powerpoint/2010/main" val="36103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5_s4_1.wav"/>
                                        </p:tgtEl>
                                      </p:cMediaNode>
                                    </p:audio>
                                  </p:sub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3" name="t1_w5_s4_1.wav"/>
                                        </p:tgtEl>
                                      </p:cMediaNode>
                                    </p:audio>
                                  </p:sub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t1_w5_s4_2.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t1_w5_s4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919F724-B5A7-4EDF-AC86-956CD887D72E}"/>
              </a:ext>
            </a:extLst>
          </p:cNvPr>
          <p:cNvSpPr txBox="1"/>
          <p:nvPr/>
        </p:nvSpPr>
        <p:spPr>
          <a:xfrm>
            <a:off x="99565" y="330178"/>
            <a:ext cx="6040436" cy="954107"/>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 </a:t>
            </a:r>
            <a:br>
              <a:rPr lang="en-GB" sz="2800" b="1"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Where is (Tumbes)?   It is in (Peru).</a:t>
            </a: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noFill/>
        </p:spPr>
        <p:txBody>
          <a:bodyPr>
            <a:noAutofit/>
          </a:bodyPr>
          <a:lstStyle/>
          <a:p>
            <a:pPr algn="ctr"/>
            <a:r>
              <a:rPr lang="en-GB" sz="1200" b="1" dirty="0" err="1">
                <a:solidFill>
                  <a:schemeClr val="bg1"/>
                </a:solidFill>
                <a:latin typeface="Century Gothic" panose="020B0502020202020204" pitchFamily="34" charset="0"/>
              </a:rPr>
              <a:t>pronunciar</a:t>
            </a:r>
            <a:endParaRPr lang="en-GB" sz="1200" b="1" dirty="0">
              <a:solidFill>
                <a:schemeClr val="bg1"/>
              </a:solidFill>
              <a:latin typeface="Century Gothic" panose="020B0502020202020204" pitchFamily="34" charset="0"/>
            </a:endParaRPr>
          </a:p>
        </p:txBody>
      </p:sp>
      <p:sp>
        <p:nvSpPr>
          <p:cNvPr id="6" name="Google Shape;387;p19">
            <a:extLst>
              <a:ext uri="{FF2B5EF4-FFF2-40B4-BE49-F238E27FC236}">
                <a16:creationId xmlns:a16="http://schemas.microsoft.com/office/drawing/2014/main" id="{C2CF8D9E-5001-40D4-A0BE-4CFC90FB5B26}"/>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sp>
        <p:nvSpPr>
          <p:cNvPr id="7" name="Google Shape;388;p19">
            <a:extLst>
              <a:ext uri="{FF2B5EF4-FFF2-40B4-BE49-F238E27FC236}">
                <a16:creationId xmlns:a16="http://schemas.microsoft.com/office/drawing/2014/main" id="{40286F2E-ECA6-468F-B9A8-81517E70A618}"/>
              </a:ext>
            </a:extLst>
          </p:cNvPr>
          <p:cNvSpPr/>
          <p:nvPr/>
        </p:nvSpPr>
        <p:spPr>
          <a:xfrm>
            <a:off x="11026324" y="1945177"/>
            <a:ext cx="503528" cy="4156259"/>
          </a:xfrm>
          <a:prstGeom prst="rect">
            <a:avLst/>
          </a:prstGeom>
          <a:solidFill>
            <a:srgbClr val="21A6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BF2B82C9-4581-46A3-9C1E-97E710347FA5}"/>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E1FD6828-0FD1-4CFE-8424-6D939D7E2E7E}"/>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D8E8FA4B-B625-4201-9639-D11ABB5A8AF2}"/>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11" name="Google Shape;392;p19">
            <a:extLst>
              <a:ext uri="{FF2B5EF4-FFF2-40B4-BE49-F238E27FC236}">
                <a16:creationId xmlns:a16="http://schemas.microsoft.com/office/drawing/2014/main" id="{608DF3C9-CF07-43E9-87CF-FC6ABB7A0AF0}"/>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1800"/>
              <a:buFont typeface="Century Gothic"/>
              <a:buNone/>
            </a:pPr>
            <a:r>
              <a:rPr lang="es-AR" sz="1600" b="1" i="0" u="none" strike="noStrike" cap="none" dirty="0">
                <a:solidFill>
                  <a:srgbClr val="1E4E79"/>
                </a:solidFill>
                <a:latin typeface="Century Gothic"/>
                <a:ea typeface="Century Gothic"/>
                <a:cs typeface="Century Gothic"/>
                <a:sym typeface="Century Gothic"/>
              </a:rPr>
              <a:t>S</a:t>
            </a:r>
          </a:p>
        </p:txBody>
      </p:sp>
      <p:sp>
        <p:nvSpPr>
          <p:cNvPr id="12" name="Google Shape;393;p19">
            <a:extLst>
              <a:ext uri="{FF2B5EF4-FFF2-40B4-BE49-F238E27FC236}">
                <a16:creationId xmlns:a16="http://schemas.microsoft.com/office/drawing/2014/main" id="{B3447767-BE1F-4013-865D-1493DFFCDBE9}"/>
              </a:ext>
            </a:extLst>
          </p:cNvPr>
          <p:cNvSpPr txBox="1"/>
          <p:nvPr/>
        </p:nvSpPr>
        <p:spPr>
          <a:xfrm>
            <a:off x="10980710" y="1645406"/>
            <a:ext cx="9573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1 minuto</a:t>
            </a:r>
            <a:endParaRPr lang="es-AR" sz="1100" dirty="0"/>
          </a:p>
        </p:txBody>
      </p:sp>
      <p:sp>
        <p:nvSpPr>
          <p:cNvPr id="15" name="Google Shape;394;p19">
            <a:extLst>
              <a:ext uri="{FF2B5EF4-FFF2-40B4-BE49-F238E27FC236}">
                <a16:creationId xmlns:a16="http://schemas.microsoft.com/office/drawing/2014/main" id="{3660988C-C644-4194-A18A-D6732BFE8931}"/>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0</a:t>
            </a:r>
            <a:endParaRPr lang="es-AR" sz="1100" dirty="0"/>
          </a:p>
        </p:txBody>
      </p:sp>
      <p:sp>
        <p:nvSpPr>
          <p:cNvPr id="16" name="Google Shape;395;p19">
            <a:extLst>
              <a:ext uri="{FF2B5EF4-FFF2-40B4-BE49-F238E27FC236}">
                <a16:creationId xmlns:a16="http://schemas.microsoft.com/office/drawing/2014/main" id="{5BC3BD9A-31E9-4463-B89F-E38E568D520A}"/>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s-AR" sz="1800" b="1" i="0" u="none" strike="noStrike" cap="none" dirty="0">
                <a:solidFill>
                  <a:srgbClr val="FFFFFF"/>
                </a:solidFill>
                <a:latin typeface="Century Gothic"/>
                <a:ea typeface="Century Gothic"/>
                <a:cs typeface="Century Gothic"/>
                <a:sym typeface="Century Gothic"/>
              </a:rPr>
              <a:t>INICIO</a:t>
            </a:r>
            <a:endParaRPr lang="es-AR" dirty="0"/>
          </a:p>
        </p:txBody>
      </p:sp>
      <p:graphicFrame>
        <p:nvGraphicFramePr>
          <p:cNvPr id="17" name="Table 3">
            <a:extLst>
              <a:ext uri="{FF2B5EF4-FFF2-40B4-BE49-F238E27FC236}">
                <a16:creationId xmlns:a16="http://schemas.microsoft.com/office/drawing/2014/main" id="{5FDCF86E-5F24-4B0D-BC7E-4C1A9CD630AB}"/>
              </a:ext>
            </a:extLst>
          </p:cNvPr>
          <p:cNvGraphicFramePr>
            <a:graphicFrameLocks noGrp="1"/>
          </p:cNvGraphicFramePr>
          <p:nvPr>
            <p:extLst>
              <p:ext uri="{D42A27DB-BD31-4B8C-83A1-F6EECF244321}">
                <p14:modId xmlns:p14="http://schemas.microsoft.com/office/powerpoint/2010/main" val="4135386998"/>
              </p:ext>
            </p:extLst>
          </p:nvPr>
        </p:nvGraphicFramePr>
        <p:xfrm>
          <a:off x="155769" y="1229058"/>
          <a:ext cx="10289300" cy="5627766"/>
        </p:xfrm>
        <a:graphic>
          <a:graphicData uri="http://schemas.openxmlformats.org/drawingml/2006/table">
            <a:tbl>
              <a:tblPr firstRow="1" bandRow="1">
                <a:tableStyleId>{5940675A-B579-460E-94D1-54222C63F5DA}</a:tableStyleId>
              </a:tblPr>
              <a:tblGrid>
                <a:gridCol w="2572325">
                  <a:extLst>
                    <a:ext uri="{9D8B030D-6E8A-4147-A177-3AD203B41FA5}">
                      <a16:colId xmlns:a16="http://schemas.microsoft.com/office/drawing/2014/main" val="2206507390"/>
                    </a:ext>
                  </a:extLst>
                </a:gridCol>
                <a:gridCol w="2572325">
                  <a:extLst>
                    <a:ext uri="{9D8B030D-6E8A-4147-A177-3AD203B41FA5}">
                      <a16:colId xmlns:a16="http://schemas.microsoft.com/office/drawing/2014/main" val="4004815633"/>
                    </a:ext>
                  </a:extLst>
                </a:gridCol>
                <a:gridCol w="2572325">
                  <a:extLst>
                    <a:ext uri="{9D8B030D-6E8A-4147-A177-3AD203B41FA5}">
                      <a16:colId xmlns:a16="http://schemas.microsoft.com/office/drawing/2014/main" val="1939323141"/>
                    </a:ext>
                  </a:extLst>
                </a:gridCol>
                <a:gridCol w="2572325">
                  <a:extLst>
                    <a:ext uri="{9D8B030D-6E8A-4147-A177-3AD203B41FA5}">
                      <a16:colId xmlns:a16="http://schemas.microsoft.com/office/drawing/2014/main" val="1335506173"/>
                    </a:ext>
                  </a:extLst>
                </a:gridCol>
              </a:tblGrid>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674036"/>
                  </a:ext>
                </a:extLst>
              </a:tr>
              <a:tr h="1875922">
                <a:tc>
                  <a:txBody>
                    <a:bodyPr/>
                    <a:lstStyle/>
                    <a:p>
                      <a:endParaRPr lang="en-GB"/>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414251"/>
                  </a:ext>
                </a:extLst>
              </a:tr>
              <a:tr h="1875922">
                <a:tc>
                  <a:txBody>
                    <a:bodyPr/>
                    <a:lstStyle/>
                    <a:p>
                      <a:endParaRPr lang="en-GB"/>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2077334"/>
                  </a:ext>
                </a:extLst>
              </a:tr>
            </a:tbl>
          </a:graphicData>
        </a:graphic>
      </p:graphicFrame>
      <p:pic>
        <p:nvPicPr>
          <p:cNvPr id="3" name="Google Shape;111;p3" descr="Speech Icon, Voice, Talking, Audio, Speech">
            <a:extLst>
              <a:ext uri="{FF2B5EF4-FFF2-40B4-BE49-F238E27FC236}">
                <a16:creationId xmlns:a16="http://schemas.microsoft.com/office/drawing/2014/main" id="{DCBDB447-F2C9-AE0C-58D6-E71975C0D55D}"/>
              </a:ext>
            </a:extLst>
          </p:cNvPr>
          <p:cNvPicPr preferRelativeResize="0"/>
          <p:nvPr/>
        </p:nvPicPr>
        <p:blipFill rotWithShape="1">
          <a:blip r:embed="rId3">
            <a:alphaModFix/>
          </a:blip>
          <a:srcRect/>
          <a:stretch/>
        </p:blipFill>
        <p:spPr>
          <a:xfrm>
            <a:off x="10980710" y="152022"/>
            <a:ext cx="776168" cy="776168"/>
          </a:xfrm>
          <a:prstGeom prst="rect">
            <a:avLst/>
          </a:prstGeom>
          <a:noFill/>
          <a:ln>
            <a:noFill/>
          </a:ln>
        </p:spPr>
      </p:pic>
      <p:sp>
        <p:nvSpPr>
          <p:cNvPr id="14" name="Google Shape;112;p3">
            <a:extLst>
              <a:ext uri="{FF2B5EF4-FFF2-40B4-BE49-F238E27FC236}">
                <a16:creationId xmlns:a16="http://schemas.microsoft.com/office/drawing/2014/main" id="{E6C462E3-F5BD-CA12-F9C7-649C1F88C48A}"/>
              </a:ext>
            </a:extLst>
          </p:cNvPr>
          <p:cNvSpPr txBox="1"/>
          <p:nvPr/>
        </p:nvSpPr>
        <p:spPr>
          <a:xfrm>
            <a:off x="10596788"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pic>
        <p:nvPicPr>
          <p:cNvPr id="22" name="Graphic 21" descr="Teacher">
            <a:extLst>
              <a:ext uri="{FF2B5EF4-FFF2-40B4-BE49-F238E27FC236}">
                <a16:creationId xmlns:a16="http://schemas.microsoft.com/office/drawing/2014/main" id="{C3879CEA-A6ED-9962-D9EF-0C35E67F85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820" y="-98349"/>
            <a:ext cx="914400" cy="914400"/>
          </a:xfrm>
          <a:prstGeom prst="rect">
            <a:avLst/>
          </a:prstGeom>
        </p:spPr>
      </p:pic>
      <p:sp>
        <p:nvSpPr>
          <p:cNvPr id="31" name="Speech Bubble: Rectangle with Corners Rounded 30">
            <a:hlinkClick r:id="" action="ppaction://noaction">
              <a:snd r:embed="rId6" name="t1_w5_s5_1.wav"/>
            </a:hlinkClick>
            <a:extLst>
              <a:ext uri="{FF2B5EF4-FFF2-40B4-BE49-F238E27FC236}">
                <a16:creationId xmlns:a16="http://schemas.microsoft.com/office/drawing/2014/main" id="{8AC1C4BB-B962-C686-C9A8-C5FD80928309}"/>
              </a:ext>
            </a:extLst>
          </p:cNvPr>
          <p:cNvSpPr/>
          <p:nvPr/>
        </p:nvSpPr>
        <p:spPr>
          <a:xfrm>
            <a:off x="1255410" y="67755"/>
            <a:ext cx="411993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Pregunta</a:t>
            </a:r>
            <a:r>
              <a:rPr lang="en-GB" sz="2800" b="1" dirty="0">
                <a:solidFill>
                  <a:schemeClr val="bg1"/>
                </a:solidFill>
                <a:latin typeface="Century Gothic" panose="020B0502020202020204" pitchFamily="34" charset="0"/>
              </a:rPr>
              <a:t>* en español. </a:t>
            </a:r>
            <a:endParaRPr lang="en-GB" sz="2800" dirty="0">
              <a:solidFill>
                <a:schemeClr val="bg1"/>
              </a:solidFill>
            </a:endParaRPr>
          </a:p>
        </p:txBody>
      </p:sp>
      <p:sp>
        <p:nvSpPr>
          <p:cNvPr id="59" name="TextBox 58">
            <a:extLst>
              <a:ext uri="{FF2B5EF4-FFF2-40B4-BE49-F238E27FC236}">
                <a16:creationId xmlns:a16="http://schemas.microsoft.com/office/drawing/2014/main" id="{EA0AF062-69F6-C1C5-AC8C-549CE210EAE9}"/>
              </a:ext>
            </a:extLst>
          </p:cNvPr>
          <p:cNvSpPr txBox="1"/>
          <p:nvPr/>
        </p:nvSpPr>
        <p:spPr>
          <a:xfrm>
            <a:off x="8362950" y="168084"/>
            <a:ext cx="2400300" cy="461665"/>
          </a:xfrm>
          <a:prstGeom prst="rect">
            <a:avLst/>
          </a:prstGeom>
          <a:solidFill>
            <a:srgbClr val="C0E399"/>
          </a:solidFill>
        </p:spPr>
        <p:txBody>
          <a:bodyPr wrap="square" rtlCol="0">
            <a:spAutoFit/>
          </a:bodyPr>
          <a:lstStyle/>
          <a:p>
            <a:pPr algn="ctr"/>
            <a:r>
              <a:rPr lang="en-GB" sz="2400" b="1" dirty="0" err="1">
                <a:solidFill>
                  <a:srgbClr val="002060"/>
                </a:solidFill>
                <a:latin typeface="Century Gothic" panose="020B0502020202020204" pitchFamily="34" charset="0"/>
              </a:rPr>
              <a:t>pegunta</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ask </a:t>
            </a:r>
            <a:endParaRPr lang="en-GB" sz="2400" dirty="0">
              <a:solidFill>
                <a:srgbClr val="00206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734AEAD6-BF4F-FA5C-E96F-D713190F31D4}"/>
              </a:ext>
            </a:extLst>
          </p:cNvPr>
          <p:cNvPicPr>
            <a:picLocks noChangeAspect="1"/>
          </p:cNvPicPr>
          <p:nvPr/>
        </p:nvPicPr>
        <p:blipFill>
          <a:blip r:embed="rId7"/>
          <a:stretch>
            <a:fillRect/>
          </a:stretch>
        </p:blipFill>
        <p:spPr>
          <a:xfrm>
            <a:off x="9390717" y="2117974"/>
            <a:ext cx="1141220" cy="760516"/>
          </a:xfrm>
          <a:prstGeom prst="rect">
            <a:avLst/>
          </a:prstGeom>
        </p:spPr>
      </p:pic>
      <p:pic>
        <p:nvPicPr>
          <p:cNvPr id="18" name="Picture 17">
            <a:extLst>
              <a:ext uri="{FF2B5EF4-FFF2-40B4-BE49-F238E27FC236}">
                <a16:creationId xmlns:a16="http://schemas.microsoft.com/office/drawing/2014/main" id="{17CDD518-ABFC-A84A-B616-540E5417776A}"/>
              </a:ext>
            </a:extLst>
          </p:cNvPr>
          <p:cNvPicPr>
            <a:picLocks noChangeAspect="1"/>
          </p:cNvPicPr>
          <p:nvPr/>
        </p:nvPicPr>
        <p:blipFill>
          <a:blip r:embed="rId8"/>
          <a:stretch>
            <a:fillRect/>
          </a:stretch>
        </p:blipFill>
        <p:spPr>
          <a:xfrm>
            <a:off x="6746013" y="2138759"/>
            <a:ext cx="1141220" cy="760516"/>
          </a:xfrm>
          <a:prstGeom prst="rect">
            <a:avLst/>
          </a:prstGeom>
        </p:spPr>
      </p:pic>
      <p:pic>
        <p:nvPicPr>
          <p:cNvPr id="20" name="Picture 19">
            <a:extLst>
              <a:ext uri="{FF2B5EF4-FFF2-40B4-BE49-F238E27FC236}">
                <a16:creationId xmlns:a16="http://schemas.microsoft.com/office/drawing/2014/main" id="{E523DE7D-4134-FECD-566D-22569976BFC3}"/>
              </a:ext>
            </a:extLst>
          </p:cNvPr>
          <p:cNvPicPr>
            <a:picLocks noChangeAspect="1"/>
          </p:cNvPicPr>
          <p:nvPr/>
        </p:nvPicPr>
        <p:blipFill>
          <a:blip r:embed="rId9"/>
          <a:stretch>
            <a:fillRect/>
          </a:stretch>
        </p:blipFill>
        <p:spPr>
          <a:xfrm>
            <a:off x="4171474" y="2149033"/>
            <a:ext cx="1134616" cy="756115"/>
          </a:xfrm>
          <a:prstGeom prst="rect">
            <a:avLst/>
          </a:prstGeom>
        </p:spPr>
      </p:pic>
      <p:pic>
        <p:nvPicPr>
          <p:cNvPr id="57" name="Picture 56" descr="Logo&#10;&#10;Description automatically generated">
            <a:extLst>
              <a:ext uri="{FF2B5EF4-FFF2-40B4-BE49-F238E27FC236}">
                <a16:creationId xmlns:a16="http://schemas.microsoft.com/office/drawing/2014/main" id="{75246914-5B41-B2DE-391F-F26021F12C98}"/>
              </a:ext>
            </a:extLst>
          </p:cNvPr>
          <p:cNvPicPr>
            <a:picLocks noChangeAspect="1"/>
          </p:cNvPicPr>
          <p:nvPr/>
        </p:nvPicPr>
        <p:blipFill>
          <a:blip r:embed="rId10"/>
          <a:stretch>
            <a:fillRect/>
          </a:stretch>
        </p:blipFill>
        <p:spPr>
          <a:xfrm>
            <a:off x="1596935" y="2149033"/>
            <a:ext cx="1134616" cy="756115"/>
          </a:xfrm>
          <a:prstGeom prst="rect">
            <a:avLst/>
          </a:prstGeom>
        </p:spPr>
      </p:pic>
      <p:pic>
        <p:nvPicPr>
          <p:cNvPr id="58" name="Picture 57" descr="A picture containing graphical user interface&#10;&#10;Description automatically generated">
            <a:extLst>
              <a:ext uri="{FF2B5EF4-FFF2-40B4-BE49-F238E27FC236}">
                <a16:creationId xmlns:a16="http://schemas.microsoft.com/office/drawing/2014/main" id="{DF5D365D-E85D-3F7F-4F7A-7982CF4956F4}"/>
              </a:ext>
            </a:extLst>
          </p:cNvPr>
          <p:cNvPicPr>
            <a:picLocks noChangeAspect="1"/>
          </p:cNvPicPr>
          <p:nvPr/>
        </p:nvPicPr>
        <p:blipFill>
          <a:blip r:embed="rId7"/>
          <a:stretch>
            <a:fillRect/>
          </a:stretch>
        </p:blipFill>
        <p:spPr>
          <a:xfrm>
            <a:off x="4171474" y="3996880"/>
            <a:ext cx="1141220" cy="760516"/>
          </a:xfrm>
          <a:prstGeom prst="rect">
            <a:avLst/>
          </a:prstGeom>
        </p:spPr>
      </p:pic>
      <p:pic>
        <p:nvPicPr>
          <p:cNvPr id="60" name="Picture 59">
            <a:extLst>
              <a:ext uri="{FF2B5EF4-FFF2-40B4-BE49-F238E27FC236}">
                <a16:creationId xmlns:a16="http://schemas.microsoft.com/office/drawing/2014/main" id="{97AD7356-D318-4D0B-27E0-AF7F1BBBEE72}"/>
              </a:ext>
            </a:extLst>
          </p:cNvPr>
          <p:cNvPicPr>
            <a:picLocks noChangeAspect="1"/>
          </p:cNvPicPr>
          <p:nvPr/>
        </p:nvPicPr>
        <p:blipFill>
          <a:blip r:embed="rId8"/>
          <a:stretch>
            <a:fillRect/>
          </a:stretch>
        </p:blipFill>
        <p:spPr>
          <a:xfrm>
            <a:off x="6746013" y="6018563"/>
            <a:ext cx="1141220" cy="760516"/>
          </a:xfrm>
          <a:prstGeom prst="rect">
            <a:avLst/>
          </a:prstGeom>
        </p:spPr>
      </p:pic>
      <p:pic>
        <p:nvPicPr>
          <p:cNvPr id="61" name="Picture 60">
            <a:extLst>
              <a:ext uri="{FF2B5EF4-FFF2-40B4-BE49-F238E27FC236}">
                <a16:creationId xmlns:a16="http://schemas.microsoft.com/office/drawing/2014/main" id="{928799B4-ECF9-5466-FBDB-7DAC6715E877}"/>
              </a:ext>
            </a:extLst>
          </p:cNvPr>
          <p:cNvPicPr>
            <a:picLocks noChangeAspect="1"/>
          </p:cNvPicPr>
          <p:nvPr/>
        </p:nvPicPr>
        <p:blipFill>
          <a:blip r:embed="rId8"/>
          <a:stretch>
            <a:fillRect/>
          </a:stretch>
        </p:blipFill>
        <p:spPr>
          <a:xfrm>
            <a:off x="1596935" y="3996880"/>
            <a:ext cx="1141220" cy="760516"/>
          </a:xfrm>
          <a:prstGeom prst="rect">
            <a:avLst/>
          </a:prstGeom>
        </p:spPr>
      </p:pic>
      <p:pic>
        <p:nvPicPr>
          <p:cNvPr id="62" name="Picture 61" descr="Logo&#10;&#10;Description automatically generated">
            <a:extLst>
              <a:ext uri="{FF2B5EF4-FFF2-40B4-BE49-F238E27FC236}">
                <a16:creationId xmlns:a16="http://schemas.microsoft.com/office/drawing/2014/main" id="{4197BB0D-D66D-CA7F-D53C-965ECE2587FE}"/>
              </a:ext>
            </a:extLst>
          </p:cNvPr>
          <p:cNvPicPr>
            <a:picLocks noChangeAspect="1"/>
          </p:cNvPicPr>
          <p:nvPr/>
        </p:nvPicPr>
        <p:blipFill>
          <a:blip r:embed="rId10"/>
          <a:stretch>
            <a:fillRect/>
          </a:stretch>
        </p:blipFill>
        <p:spPr>
          <a:xfrm>
            <a:off x="9402704" y="3999080"/>
            <a:ext cx="1134616" cy="756115"/>
          </a:xfrm>
          <a:prstGeom prst="rect">
            <a:avLst/>
          </a:prstGeom>
        </p:spPr>
      </p:pic>
      <p:pic>
        <p:nvPicPr>
          <p:cNvPr id="63" name="Picture 62" descr="Logo&#10;&#10;Description automatically generated">
            <a:extLst>
              <a:ext uri="{FF2B5EF4-FFF2-40B4-BE49-F238E27FC236}">
                <a16:creationId xmlns:a16="http://schemas.microsoft.com/office/drawing/2014/main" id="{78DB6208-E39F-580C-48C1-B6018AB85A41}"/>
              </a:ext>
            </a:extLst>
          </p:cNvPr>
          <p:cNvPicPr>
            <a:picLocks noChangeAspect="1"/>
          </p:cNvPicPr>
          <p:nvPr/>
        </p:nvPicPr>
        <p:blipFill>
          <a:blip r:embed="rId10"/>
          <a:stretch>
            <a:fillRect/>
          </a:stretch>
        </p:blipFill>
        <p:spPr>
          <a:xfrm>
            <a:off x="4142117" y="5969458"/>
            <a:ext cx="1134616" cy="756115"/>
          </a:xfrm>
          <a:prstGeom prst="rect">
            <a:avLst/>
          </a:prstGeom>
        </p:spPr>
      </p:pic>
      <p:pic>
        <p:nvPicPr>
          <p:cNvPr id="64" name="Picture 63">
            <a:extLst>
              <a:ext uri="{FF2B5EF4-FFF2-40B4-BE49-F238E27FC236}">
                <a16:creationId xmlns:a16="http://schemas.microsoft.com/office/drawing/2014/main" id="{CE8AC075-A0BD-1884-B9B4-22F6692286CA}"/>
              </a:ext>
            </a:extLst>
          </p:cNvPr>
          <p:cNvPicPr>
            <a:picLocks noChangeAspect="1"/>
          </p:cNvPicPr>
          <p:nvPr/>
        </p:nvPicPr>
        <p:blipFill>
          <a:blip r:embed="rId9"/>
          <a:stretch>
            <a:fillRect/>
          </a:stretch>
        </p:blipFill>
        <p:spPr>
          <a:xfrm>
            <a:off x="6749315" y="3982318"/>
            <a:ext cx="1134616" cy="756115"/>
          </a:xfrm>
          <a:prstGeom prst="rect">
            <a:avLst/>
          </a:prstGeom>
        </p:spPr>
      </p:pic>
      <p:pic>
        <p:nvPicPr>
          <p:cNvPr id="65" name="Picture 64">
            <a:extLst>
              <a:ext uri="{FF2B5EF4-FFF2-40B4-BE49-F238E27FC236}">
                <a16:creationId xmlns:a16="http://schemas.microsoft.com/office/drawing/2014/main" id="{04AD3516-4C83-EA4D-E969-309561CA80EF}"/>
              </a:ext>
            </a:extLst>
          </p:cNvPr>
          <p:cNvPicPr>
            <a:picLocks noChangeAspect="1"/>
          </p:cNvPicPr>
          <p:nvPr/>
        </p:nvPicPr>
        <p:blipFill>
          <a:blip r:embed="rId9"/>
          <a:stretch>
            <a:fillRect/>
          </a:stretch>
        </p:blipFill>
        <p:spPr>
          <a:xfrm>
            <a:off x="9390717" y="6001684"/>
            <a:ext cx="1134616" cy="756115"/>
          </a:xfrm>
          <a:prstGeom prst="rect">
            <a:avLst/>
          </a:prstGeom>
        </p:spPr>
      </p:pic>
      <p:pic>
        <p:nvPicPr>
          <p:cNvPr id="66" name="Picture 65" descr="A picture containing graphical user interface&#10;&#10;Description automatically generated">
            <a:extLst>
              <a:ext uri="{FF2B5EF4-FFF2-40B4-BE49-F238E27FC236}">
                <a16:creationId xmlns:a16="http://schemas.microsoft.com/office/drawing/2014/main" id="{DA2877DF-C027-0E92-05D1-C3A0F7240033}"/>
              </a:ext>
            </a:extLst>
          </p:cNvPr>
          <p:cNvPicPr>
            <a:picLocks noChangeAspect="1"/>
          </p:cNvPicPr>
          <p:nvPr/>
        </p:nvPicPr>
        <p:blipFill>
          <a:blip r:embed="rId7"/>
          <a:stretch>
            <a:fillRect/>
          </a:stretch>
        </p:blipFill>
        <p:spPr>
          <a:xfrm>
            <a:off x="1590331" y="5998026"/>
            <a:ext cx="1141220" cy="760516"/>
          </a:xfrm>
          <a:prstGeom prst="rect">
            <a:avLst/>
          </a:prstGeom>
        </p:spPr>
      </p:pic>
      <p:sp>
        <p:nvSpPr>
          <p:cNvPr id="67" name="TextBox 66">
            <a:hlinkClick r:id="" action="ppaction://noaction">
              <a:snd r:embed="rId11" name="3_tumbes.wav"/>
            </a:hlinkClick>
            <a:extLst>
              <a:ext uri="{FF2B5EF4-FFF2-40B4-BE49-F238E27FC236}">
                <a16:creationId xmlns:a16="http://schemas.microsoft.com/office/drawing/2014/main" id="{34322FEC-6DA7-84BC-6F0C-AFE138E1B919}"/>
              </a:ext>
            </a:extLst>
          </p:cNvPr>
          <p:cNvSpPr txBox="1"/>
          <p:nvPr/>
        </p:nvSpPr>
        <p:spPr>
          <a:xfrm>
            <a:off x="242218" y="134462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Tumbes</a:t>
            </a:r>
          </a:p>
        </p:txBody>
      </p:sp>
      <p:sp>
        <p:nvSpPr>
          <p:cNvPr id="68" name="TextBox 67">
            <a:hlinkClick r:id="" action="ppaction://noaction">
              <a:snd r:embed="rId12" name="4_ambato.wav"/>
            </a:hlinkClick>
            <a:extLst>
              <a:ext uri="{FF2B5EF4-FFF2-40B4-BE49-F238E27FC236}">
                <a16:creationId xmlns:a16="http://schemas.microsoft.com/office/drawing/2014/main" id="{F9A5C0D2-3530-333F-C30F-C5DA4F932CAF}"/>
              </a:ext>
            </a:extLst>
          </p:cNvPr>
          <p:cNvSpPr txBox="1"/>
          <p:nvPr/>
        </p:nvSpPr>
        <p:spPr>
          <a:xfrm>
            <a:off x="2845770" y="134462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Ambato</a:t>
            </a:r>
          </a:p>
        </p:txBody>
      </p:sp>
      <p:sp>
        <p:nvSpPr>
          <p:cNvPr id="69" name="TextBox 68">
            <a:hlinkClick r:id="" action="ppaction://noaction">
              <a:snd r:embed="rId13" name="5_tumaco.wav"/>
            </a:hlinkClick>
            <a:extLst>
              <a:ext uri="{FF2B5EF4-FFF2-40B4-BE49-F238E27FC236}">
                <a16:creationId xmlns:a16="http://schemas.microsoft.com/office/drawing/2014/main" id="{7687EBAC-4FED-68FA-E8CB-2AEDBF6261C0}"/>
              </a:ext>
            </a:extLst>
          </p:cNvPr>
          <p:cNvSpPr txBox="1"/>
          <p:nvPr/>
        </p:nvSpPr>
        <p:spPr>
          <a:xfrm>
            <a:off x="5378947" y="1343043"/>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Tumaco</a:t>
            </a:r>
            <a:endParaRPr lang="en-GB" sz="2800" dirty="0">
              <a:solidFill>
                <a:srgbClr val="002060"/>
              </a:solidFill>
              <a:latin typeface="Century Gothic" panose="020B0502020202020204" pitchFamily="34" charset="0"/>
            </a:endParaRPr>
          </a:p>
        </p:txBody>
      </p:sp>
      <p:sp>
        <p:nvSpPr>
          <p:cNvPr id="70" name="TextBox 69">
            <a:hlinkClick r:id="" action="ppaction://noaction">
              <a:snd r:embed="rId14" name="6_granada.wav"/>
            </a:hlinkClick>
            <a:extLst>
              <a:ext uri="{FF2B5EF4-FFF2-40B4-BE49-F238E27FC236}">
                <a16:creationId xmlns:a16="http://schemas.microsoft.com/office/drawing/2014/main" id="{571EFC04-6A2A-1A38-7C93-EA3385B52164}"/>
              </a:ext>
            </a:extLst>
          </p:cNvPr>
          <p:cNvSpPr txBox="1"/>
          <p:nvPr/>
        </p:nvSpPr>
        <p:spPr>
          <a:xfrm>
            <a:off x="8152972" y="134304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Granada</a:t>
            </a:r>
          </a:p>
        </p:txBody>
      </p:sp>
      <p:sp>
        <p:nvSpPr>
          <p:cNvPr id="71" name="TextBox 70">
            <a:hlinkClick r:id="" action="ppaction://noaction">
              <a:snd r:embed="rId15" name="7_malambo.wav"/>
            </a:hlinkClick>
            <a:extLst>
              <a:ext uri="{FF2B5EF4-FFF2-40B4-BE49-F238E27FC236}">
                <a16:creationId xmlns:a16="http://schemas.microsoft.com/office/drawing/2014/main" id="{7C1C7637-15F6-9215-E76E-8BE87EAE6E37}"/>
              </a:ext>
            </a:extLst>
          </p:cNvPr>
          <p:cNvSpPr txBox="1"/>
          <p:nvPr/>
        </p:nvSpPr>
        <p:spPr>
          <a:xfrm>
            <a:off x="242218" y="3217910"/>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Malambo</a:t>
            </a:r>
            <a:endParaRPr lang="en-GB" sz="2800" dirty="0">
              <a:solidFill>
                <a:srgbClr val="002060"/>
              </a:solidFill>
              <a:latin typeface="Century Gothic" panose="020B0502020202020204" pitchFamily="34" charset="0"/>
            </a:endParaRPr>
          </a:p>
        </p:txBody>
      </p:sp>
      <p:sp>
        <p:nvSpPr>
          <p:cNvPr id="72" name="TextBox 71">
            <a:hlinkClick r:id="" action="ppaction://noaction">
              <a:snd r:embed="rId16" name="8_burgos.wav"/>
            </a:hlinkClick>
            <a:extLst>
              <a:ext uri="{FF2B5EF4-FFF2-40B4-BE49-F238E27FC236}">
                <a16:creationId xmlns:a16="http://schemas.microsoft.com/office/drawing/2014/main" id="{7E5A938C-EDE5-B17D-45A5-869F4D198038}"/>
              </a:ext>
            </a:extLst>
          </p:cNvPr>
          <p:cNvSpPr txBox="1"/>
          <p:nvPr/>
        </p:nvSpPr>
        <p:spPr>
          <a:xfrm>
            <a:off x="2845770" y="3217910"/>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Burgos</a:t>
            </a:r>
          </a:p>
        </p:txBody>
      </p:sp>
      <p:sp>
        <p:nvSpPr>
          <p:cNvPr id="73" name="TextBox 72">
            <a:hlinkClick r:id="" action="ppaction://noaction">
              <a:snd r:embed="rId17" name="9_macas.wav"/>
            </a:hlinkClick>
            <a:extLst>
              <a:ext uri="{FF2B5EF4-FFF2-40B4-BE49-F238E27FC236}">
                <a16:creationId xmlns:a16="http://schemas.microsoft.com/office/drawing/2014/main" id="{3E1897C2-92BC-7975-8581-18B29FBBB2C4}"/>
              </a:ext>
            </a:extLst>
          </p:cNvPr>
          <p:cNvSpPr txBox="1"/>
          <p:nvPr/>
        </p:nvSpPr>
        <p:spPr>
          <a:xfrm>
            <a:off x="5378947" y="3216325"/>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Macas</a:t>
            </a:r>
            <a:endParaRPr lang="en-GB" sz="2800" dirty="0">
              <a:solidFill>
                <a:srgbClr val="002060"/>
              </a:solidFill>
              <a:latin typeface="Century Gothic" panose="020B0502020202020204" pitchFamily="34" charset="0"/>
            </a:endParaRPr>
          </a:p>
        </p:txBody>
      </p:sp>
      <p:sp>
        <p:nvSpPr>
          <p:cNvPr id="74" name="TextBox 73">
            <a:hlinkClick r:id="" action="ppaction://noaction">
              <a:snd r:embed="rId18" name="10_sicuani.wav"/>
            </a:hlinkClick>
            <a:extLst>
              <a:ext uri="{FF2B5EF4-FFF2-40B4-BE49-F238E27FC236}">
                <a16:creationId xmlns:a16="http://schemas.microsoft.com/office/drawing/2014/main" id="{23217D15-F47D-F4EC-395F-AC7EA999C1F4}"/>
              </a:ext>
            </a:extLst>
          </p:cNvPr>
          <p:cNvSpPr txBox="1"/>
          <p:nvPr/>
        </p:nvSpPr>
        <p:spPr>
          <a:xfrm>
            <a:off x="8152972" y="3216325"/>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Sicuani</a:t>
            </a:r>
          </a:p>
        </p:txBody>
      </p:sp>
      <p:sp>
        <p:nvSpPr>
          <p:cNvPr id="75" name="TextBox 74">
            <a:hlinkClick r:id="" action="ppaction://noaction">
              <a:snd r:embed="rId19" name="11_pamplona.wav"/>
            </a:hlinkClick>
            <a:extLst>
              <a:ext uri="{FF2B5EF4-FFF2-40B4-BE49-F238E27FC236}">
                <a16:creationId xmlns:a16="http://schemas.microsoft.com/office/drawing/2014/main" id="{8AA2D76C-5742-A4DB-9730-7C3AA85B3FA1}"/>
              </a:ext>
            </a:extLst>
          </p:cNvPr>
          <p:cNvSpPr txBox="1"/>
          <p:nvPr/>
        </p:nvSpPr>
        <p:spPr>
          <a:xfrm>
            <a:off x="182820" y="512339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Pamplona</a:t>
            </a:r>
          </a:p>
        </p:txBody>
      </p:sp>
      <p:sp>
        <p:nvSpPr>
          <p:cNvPr id="76" name="TextBox 75">
            <a:hlinkClick r:id="" action="ppaction://noaction">
              <a:snd r:embed="rId20" name="12_catacoas.wav"/>
            </a:hlinkClick>
            <a:extLst>
              <a:ext uri="{FF2B5EF4-FFF2-40B4-BE49-F238E27FC236}">
                <a16:creationId xmlns:a16="http://schemas.microsoft.com/office/drawing/2014/main" id="{4EB29BCF-4AC3-6756-E738-A5B968D603CE}"/>
              </a:ext>
            </a:extLst>
          </p:cNvPr>
          <p:cNvSpPr txBox="1"/>
          <p:nvPr/>
        </p:nvSpPr>
        <p:spPr>
          <a:xfrm>
            <a:off x="2845770" y="5124983"/>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Catacaos</a:t>
            </a:r>
            <a:endParaRPr lang="en-GB" sz="2800" dirty="0">
              <a:solidFill>
                <a:srgbClr val="002060"/>
              </a:solidFill>
              <a:latin typeface="Century Gothic" panose="020B0502020202020204" pitchFamily="34" charset="0"/>
            </a:endParaRPr>
          </a:p>
        </p:txBody>
      </p:sp>
      <p:sp>
        <p:nvSpPr>
          <p:cNvPr id="77" name="TextBox 76">
            <a:hlinkClick r:id="" action="ppaction://noaction">
              <a:snd r:embed="rId21" name="13_sogamoso.wav"/>
            </a:hlinkClick>
            <a:extLst>
              <a:ext uri="{FF2B5EF4-FFF2-40B4-BE49-F238E27FC236}">
                <a16:creationId xmlns:a16="http://schemas.microsoft.com/office/drawing/2014/main" id="{A3592DB1-0BB9-029C-ED4F-DB348AED7C14}"/>
              </a:ext>
            </a:extLst>
          </p:cNvPr>
          <p:cNvSpPr txBox="1"/>
          <p:nvPr/>
        </p:nvSpPr>
        <p:spPr>
          <a:xfrm>
            <a:off x="5378947" y="5123398"/>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Sogamoso</a:t>
            </a:r>
            <a:endParaRPr lang="en-GB" sz="2800" dirty="0">
              <a:solidFill>
                <a:srgbClr val="002060"/>
              </a:solidFill>
              <a:latin typeface="Century Gothic" panose="020B0502020202020204" pitchFamily="34" charset="0"/>
            </a:endParaRPr>
          </a:p>
        </p:txBody>
      </p:sp>
      <p:sp>
        <p:nvSpPr>
          <p:cNvPr id="78" name="TextBox 77">
            <a:hlinkClick r:id="" action="ppaction://noaction">
              <a:snd r:embed="rId22" name="14_cuenca.wav"/>
            </a:hlinkClick>
            <a:extLst>
              <a:ext uri="{FF2B5EF4-FFF2-40B4-BE49-F238E27FC236}">
                <a16:creationId xmlns:a16="http://schemas.microsoft.com/office/drawing/2014/main" id="{BA4E946F-DDD6-8731-5F0C-773A6D50E9F5}"/>
              </a:ext>
            </a:extLst>
          </p:cNvPr>
          <p:cNvSpPr txBox="1"/>
          <p:nvPr/>
        </p:nvSpPr>
        <p:spPr>
          <a:xfrm>
            <a:off x="8152972" y="512339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Cuenca</a:t>
            </a:r>
          </a:p>
        </p:txBody>
      </p:sp>
      <p:sp>
        <p:nvSpPr>
          <p:cNvPr id="79" name="TextBox 78">
            <a:extLst>
              <a:ext uri="{FF2B5EF4-FFF2-40B4-BE49-F238E27FC236}">
                <a16:creationId xmlns:a16="http://schemas.microsoft.com/office/drawing/2014/main" id="{D5A3F5FB-F2BA-69F1-5C74-D17F5A6B1D0B}"/>
              </a:ext>
            </a:extLst>
          </p:cNvPr>
          <p:cNvSpPr txBox="1"/>
          <p:nvPr/>
        </p:nvSpPr>
        <p:spPr>
          <a:xfrm>
            <a:off x="829883" y="2430191"/>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80" name="TextBox 79">
            <a:extLst>
              <a:ext uri="{FF2B5EF4-FFF2-40B4-BE49-F238E27FC236}">
                <a16:creationId xmlns:a16="http://schemas.microsoft.com/office/drawing/2014/main" id="{D49A0E97-78B2-03FB-F8F4-A45669891413}"/>
              </a:ext>
            </a:extLst>
          </p:cNvPr>
          <p:cNvSpPr txBox="1"/>
          <p:nvPr/>
        </p:nvSpPr>
        <p:spPr>
          <a:xfrm>
            <a:off x="2920060" y="2392473"/>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81" name="TextBox 80">
            <a:extLst>
              <a:ext uri="{FF2B5EF4-FFF2-40B4-BE49-F238E27FC236}">
                <a16:creationId xmlns:a16="http://schemas.microsoft.com/office/drawing/2014/main" id="{DF0B02F4-759B-A327-0660-2F1F575CD3BE}"/>
              </a:ext>
            </a:extLst>
          </p:cNvPr>
          <p:cNvSpPr txBox="1"/>
          <p:nvPr/>
        </p:nvSpPr>
        <p:spPr>
          <a:xfrm>
            <a:off x="8633006" y="4294068"/>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82" name="TextBox 81">
            <a:extLst>
              <a:ext uri="{FF2B5EF4-FFF2-40B4-BE49-F238E27FC236}">
                <a16:creationId xmlns:a16="http://schemas.microsoft.com/office/drawing/2014/main" id="{D4A6DC49-A54D-44CB-5843-A6ED0D1810E5}"/>
              </a:ext>
            </a:extLst>
          </p:cNvPr>
          <p:cNvSpPr txBox="1"/>
          <p:nvPr/>
        </p:nvSpPr>
        <p:spPr>
          <a:xfrm>
            <a:off x="3343811" y="6315224"/>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83" name="TextBox 82">
            <a:extLst>
              <a:ext uri="{FF2B5EF4-FFF2-40B4-BE49-F238E27FC236}">
                <a16:creationId xmlns:a16="http://schemas.microsoft.com/office/drawing/2014/main" id="{EAEC1B30-4AD5-5C87-1D0D-91C394FB8C6D}"/>
              </a:ext>
            </a:extLst>
          </p:cNvPr>
          <p:cNvSpPr txBox="1"/>
          <p:nvPr/>
        </p:nvSpPr>
        <p:spPr>
          <a:xfrm>
            <a:off x="5498199" y="4287580"/>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84" name="TextBox 83">
            <a:extLst>
              <a:ext uri="{FF2B5EF4-FFF2-40B4-BE49-F238E27FC236}">
                <a16:creationId xmlns:a16="http://schemas.microsoft.com/office/drawing/2014/main" id="{EDC2A975-2502-0E59-251D-932EB4E64811}"/>
              </a:ext>
            </a:extLst>
          </p:cNvPr>
          <p:cNvSpPr txBox="1"/>
          <p:nvPr/>
        </p:nvSpPr>
        <p:spPr>
          <a:xfrm>
            <a:off x="8152972" y="6294252"/>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85" name="TextBox 84">
            <a:extLst>
              <a:ext uri="{FF2B5EF4-FFF2-40B4-BE49-F238E27FC236}">
                <a16:creationId xmlns:a16="http://schemas.microsoft.com/office/drawing/2014/main" id="{C306EA51-289A-F505-FE02-40AB0F29CBB2}"/>
              </a:ext>
            </a:extLst>
          </p:cNvPr>
          <p:cNvSpPr txBox="1"/>
          <p:nvPr/>
        </p:nvSpPr>
        <p:spPr>
          <a:xfrm>
            <a:off x="5317935" y="2454905"/>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86" name="TextBox 85">
            <a:extLst>
              <a:ext uri="{FF2B5EF4-FFF2-40B4-BE49-F238E27FC236}">
                <a16:creationId xmlns:a16="http://schemas.microsoft.com/office/drawing/2014/main" id="{F4E05431-3825-AFE6-58BA-256D9C04626B}"/>
              </a:ext>
            </a:extLst>
          </p:cNvPr>
          <p:cNvSpPr txBox="1"/>
          <p:nvPr/>
        </p:nvSpPr>
        <p:spPr>
          <a:xfrm>
            <a:off x="182820" y="4302055"/>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87" name="TextBox 86">
            <a:extLst>
              <a:ext uri="{FF2B5EF4-FFF2-40B4-BE49-F238E27FC236}">
                <a16:creationId xmlns:a16="http://schemas.microsoft.com/office/drawing/2014/main" id="{F648D520-0D1A-2D43-953D-8DCFC9AFCA90}"/>
              </a:ext>
            </a:extLst>
          </p:cNvPr>
          <p:cNvSpPr txBox="1"/>
          <p:nvPr/>
        </p:nvSpPr>
        <p:spPr>
          <a:xfrm>
            <a:off x="5345982" y="6294252"/>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88" name="TextBox 87">
            <a:extLst>
              <a:ext uri="{FF2B5EF4-FFF2-40B4-BE49-F238E27FC236}">
                <a16:creationId xmlns:a16="http://schemas.microsoft.com/office/drawing/2014/main" id="{821D465B-43F7-A841-ACC0-85FDE5AD7DCA}"/>
              </a:ext>
            </a:extLst>
          </p:cNvPr>
          <p:cNvSpPr txBox="1"/>
          <p:nvPr/>
        </p:nvSpPr>
        <p:spPr>
          <a:xfrm>
            <a:off x="8293572" y="245008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89" name="TextBox 88">
            <a:extLst>
              <a:ext uri="{FF2B5EF4-FFF2-40B4-BE49-F238E27FC236}">
                <a16:creationId xmlns:a16="http://schemas.microsoft.com/office/drawing/2014/main" id="{D2CC5E3E-4C75-A883-45CA-0BE282853799}"/>
              </a:ext>
            </a:extLst>
          </p:cNvPr>
          <p:cNvSpPr txBox="1"/>
          <p:nvPr/>
        </p:nvSpPr>
        <p:spPr>
          <a:xfrm>
            <a:off x="3086025" y="431692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90" name="TextBox 89">
            <a:extLst>
              <a:ext uri="{FF2B5EF4-FFF2-40B4-BE49-F238E27FC236}">
                <a16:creationId xmlns:a16="http://schemas.microsoft.com/office/drawing/2014/main" id="{0F870707-AB2E-756C-11F6-3243E2BAF4C4}"/>
              </a:ext>
            </a:extLst>
          </p:cNvPr>
          <p:cNvSpPr txBox="1"/>
          <p:nvPr/>
        </p:nvSpPr>
        <p:spPr>
          <a:xfrm>
            <a:off x="482439" y="6308393"/>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537752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7"/>
                                        </p:tgtEl>
                                        <p:attrNameLst>
                                          <p:attrName>ppt_y</p:attrName>
                                        </p:attrNameLst>
                                      </p:cBhvr>
                                      <p:tavLst>
                                        <p:tav tm="0">
                                          <p:val>
                                            <p:strVal val="#ppt_y"/>
                                          </p:val>
                                        </p:tav>
                                        <p:tav tm="100000">
                                          <p:val>
                                            <p:strVal val="#ppt_y+#ppt_h*1.125000"/>
                                          </p:val>
                                        </p:tav>
                                      </p:tavLst>
                                    </p:anim>
                                    <p:animEffect transition="out" filter="wipe(down)">
                                      <p:cBhvr>
                                        <p:cTn id="7" dur="59000"/>
                                        <p:tgtEl>
                                          <p:spTgt spid="7"/>
                                        </p:tgtEl>
                                      </p:cBhvr>
                                    </p:animEffect>
                                    <p:set>
                                      <p:cBhvr>
                                        <p:cTn id="8"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DC47C65-3234-FFFD-1F42-AC6EE299D390}"/>
              </a:ext>
            </a:extLst>
          </p:cNvPr>
          <p:cNvPicPr>
            <a:picLocks noChangeAspect="1"/>
          </p:cNvPicPr>
          <p:nvPr/>
        </p:nvPicPr>
        <p:blipFill>
          <a:blip r:embed="rId3"/>
          <a:stretch>
            <a:fillRect/>
          </a:stretch>
        </p:blipFill>
        <p:spPr>
          <a:xfrm>
            <a:off x="6690918" y="3045560"/>
            <a:ext cx="1825390" cy="1602782"/>
          </a:xfrm>
          <a:prstGeom prst="rect">
            <a:avLst/>
          </a:prstGeom>
        </p:spPr>
      </p:pic>
      <p:sp>
        <p:nvSpPr>
          <p:cNvPr id="14" name="TextBox 13">
            <a:extLst>
              <a:ext uri="{FF2B5EF4-FFF2-40B4-BE49-F238E27FC236}">
                <a16:creationId xmlns:a16="http://schemas.microsoft.com/office/drawing/2014/main" id="{37AC8E92-E03C-4E4C-9D58-D3C071475403}"/>
              </a:ext>
            </a:extLst>
          </p:cNvPr>
          <p:cNvSpPr txBox="1"/>
          <p:nvPr/>
        </p:nvSpPr>
        <p:spPr>
          <a:xfrm>
            <a:off x="1243618" y="2721114"/>
            <a:ext cx="243207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elegante</a:t>
            </a:r>
            <a:endParaRPr lang="en-GB" sz="40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621A1695-6A76-4A0E-A675-8EEB407BE8AA}"/>
              </a:ext>
            </a:extLst>
          </p:cNvPr>
          <p:cNvSpPr txBox="1"/>
          <p:nvPr/>
        </p:nvSpPr>
        <p:spPr>
          <a:xfrm>
            <a:off x="8061664" y="4335758"/>
            <a:ext cx="1334020"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triste</a:t>
            </a:r>
          </a:p>
        </p:txBody>
      </p:sp>
      <p:sp>
        <p:nvSpPr>
          <p:cNvPr id="18" name="TextBox 17">
            <a:extLst>
              <a:ext uri="{FF2B5EF4-FFF2-40B4-BE49-F238E27FC236}">
                <a16:creationId xmlns:a16="http://schemas.microsoft.com/office/drawing/2014/main" id="{4106CC05-BDDD-45AB-8265-E3532AA78D35}"/>
              </a:ext>
            </a:extLst>
          </p:cNvPr>
          <p:cNvSpPr txBox="1"/>
          <p:nvPr/>
        </p:nvSpPr>
        <p:spPr>
          <a:xfrm>
            <a:off x="1600592" y="5996568"/>
            <a:ext cx="2239888" cy="707886"/>
          </a:xfrm>
          <a:prstGeom prst="rect">
            <a:avLst/>
          </a:prstGeom>
          <a:noFill/>
        </p:spPr>
        <p:txBody>
          <a:bodyPr wrap="square" rtlCol="0">
            <a:spAutoFit/>
          </a:bodyPr>
          <a:lstStyle/>
          <a:p>
            <a:r>
              <a:rPr lang="en-GB" sz="4000" b="1" dirty="0" err="1">
                <a:solidFill>
                  <a:srgbClr val="002060"/>
                </a:solidFill>
                <a:latin typeface="Century Gothic" panose="020B0502020202020204" pitchFamily="34" charset="0"/>
              </a:rPr>
              <a:t>feliz</a:t>
            </a:r>
            <a:endParaRPr lang="en-GB" sz="4000" b="1" dirty="0">
              <a:solidFill>
                <a:srgbClr val="002060"/>
              </a:solidFill>
              <a:latin typeface="Century Gothic" panose="020B0502020202020204" pitchFamily="34" charset="0"/>
            </a:endParaRPr>
          </a:p>
        </p:txBody>
      </p:sp>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pic>
        <p:nvPicPr>
          <p:cNvPr id="3" name="Picture 2" descr="Shape, circle&#10;&#10;Description automatically generated">
            <a:extLst>
              <a:ext uri="{FF2B5EF4-FFF2-40B4-BE49-F238E27FC236}">
                <a16:creationId xmlns:a16="http://schemas.microsoft.com/office/drawing/2014/main" id="{6997784D-24C3-EAC3-A1A9-BEBF5D7832F4}"/>
              </a:ext>
            </a:extLst>
          </p:cNvPr>
          <p:cNvPicPr>
            <a:picLocks noChangeAspect="1"/>
          </p:cNvPicPr>
          <p:nvPr/>
        </p:nvPicPr>
        <p:blipFill>
          <a:blip r:embed="rId4"/>
          <a:stretch>
            <a:fillRect/>
          </a:stretch>
        </p:blipFill>
        <p:spPr>
          <a:xfrm>
            <a:off x="1850159" y="4106361"/>
            <a:ext cx="2835424" cy="183723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748E22BD-E2D6-DF80-8406-FAACB2079B45}"/>
              </a:ext>
            </a:extLst>
          </p:cNvPr>
          <p:cNvPicPr>
            <a:picLocks noChangeAspect="1"/>
          </p:cNvPicPr>
          <p:nvPr/>
        </p:nvPicPr>
        <p:blipFill>
          <a:blip r:embed="rId5"/>
          <a:stretch>
            <a:fillRect/>
          </a:stretch>
        </p:blipFill>
        <p:spPr>
          <a:xfrm>
            <a:off x="486022" y="389388"/>
            <a:ext cx="2258552" cy="2685669"/>
          </a:xfrm>
          <a:prstGeom prst="rect">
            <a:avLst/>
          </a:prstGeom>
        </p:spPr>
      </p:pic>
      <p:pic>
        <p:nvPicPr>
          <p:cNvPr id="5" name="Picture 4" descr="Shape, circle&#10;&#10;Description automatically generated">
            <a:extLst>
              <a:ext uri="{FF2B5EF4-FFF2-40B4-BE49-F238E27FC236}">
                <a16:creationId xmlns:a16="http://schemas.microsoft.com/office/drawing/2014/main" id="{031151DD-E0D9-039D-F654-D3EF2B89C1D6}"/>
              </a:ext>
            </a:extLst>
          </p:cNvPr>
          <p:cNvPicPr>
            <a:picLocks noChangeAspect="1"/>
          </p:cNvPicPr>
          <p:nvPr/>
        </p:nvPicPr>
        <p:blipFill>
          <a:blip r:embed="rId6"/>
          <a:stretch>
            <a:fillRect/>
          </a:stretch>
        </p:blipFill>
        <p:spPr>
          <a:xfrm>
            <a:off x="2263798" y="325881"/>
            <a:ext cx="1887010" cy="2034116"/>
          </a:xfrm>
          <a:prstGeom prst="rect">
            <a:avLst/>
          </a:prstGeom>
        </p:spPr>
      </p:pic>
      <p:pic>
        <p:nvPicPr>
          <p:cNvPr id="6" name="Picture 5" descr="Shape, circle&#10;&#10;Description automatically generated">
            <a:extLst>
              <a:ext uri="{FF2B5EF4-FFF2-40B4-BE49-F238E27FC236}">
                <a16:creationId xmlns:a16="http://schemas.microsoft.com/office/drawing/2014/main" id="{C2A7EDFB-1296-B1D9-D10C-FC82713ADF3D}"/>
              </a:ext>
            </a:extLst>
          </p:cNvPr>
          <p:cNvPicPr>
            <a:picLocks noChangeAspect="1"/>
          </p:cNvPicPr>
          <p:nvPr/>
        </p:nvPicPr>
        <p:blipFill>
          <a:blip r:embed="rId7"/>
          <a:stretch>
            <a:fillRect/>
          </a:stretch>
        </p:blipFill>
        <p:spPr>
          <a:xfrm>
            <a:off x="182880" y="4125024"/>
            <a:ext cx="2835424" cy="1837240"/>
          </a:xfrm>
          <a:prstGeom prst="rect">
            <a:avLst/>
          </a:prstGeom>
        </p:spPr>
      </p:pic>
      <p:pic>
        <p:nvPicPr>
          <p:cNvPr id="7" name="Picture 6" descr="Shape, circle&#10;&#10;Description automatically generated">
            <a:extLst>
              <a:ext uri="{FF2B5EF4-FFF2-40B4-BE49-F238E27FC236}">
                <a16:creationId xmlns:a16="http://schemas.microsoft.com/office/drawing/2014/main" id="{F0CDF9C7-634A-028E-4694-D49A4F4F9DCA}"/>
              </a:ext>
            </a:extLst>
          </p:cNvPr>
          <p:cNvPicPr>
            <a:picLocks noChangeAspect="1"/>
          </p:cNvPicPr>
          <p:nvPr/>
        </p:nvPicPr>
        <p:blipFill>
          <a:blip r:embed="rId8"/>
          <a:stretch>
            <a:fillRect/>
          </a:stretch>
        </p:blipFill>
        <p:spPr>
          <a:xfrm>
            <a:off x="8473024" y="2908548"/>
            <a:ext cx="2048619" cy="1798788"/>
          </a:xfrm>
          <a:prstGeom prst="rect">
            <a:avLst/>
          </a:prstGeom>
        </p:spPr>
      </p:pic>
      <p:sp>
        <p:nvSpPr>
          <p:cNvPr id="9" name="Title 1">
            <a:extLst>
              <a:ext uri="{FF2B5EF4-FFF2-40B4-BE49-F238E27FC236}">
                <a16:creationId xmlns:a16="http://schemas.microsoft.com/office/drawing/2014/main" id="{16604E79-087A-DF8D-FF0F-D94C39CA1D50}"/>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16719018-86CD-17A0-83EB-56188C2AE4C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018914E-7A8C-C2FA-AA3F-149CC2D58F19}"/>
              </a:ext>
            </a:extLst>
          </p:cNvPr>
          <p:cNvGrpSpPr/>
          <p:nvPr/>
        </p:nvGrpSpPr>
        <p:grpSpPr>
          <a:xfrm>
            <a:off x="11285220" y="122597"/>
            <a:ext cx="558874" cy="400110"/>
            <a:chOff x="9220105" y="1815321"/>
            <a:chExt cx="751629" cy="522707"/>
          </a:xfrm>
        </p:grpSpPr>
        <p:pic>
          <p:nvPicPr>
            <p:cNvPr id="12" name="Picture 22" descr="Free Bubble Speech vector and picture">
              <a:extLst>
                <a:ext uri="{FF2B5EF4-FFF2-40B4-BE49-F238E27FC236}">
                  <a16:creationId xmlns:a16="http://schemas.microsoft.com/office/drawing/2014/main" id="{1F9C399D-2AC6-9161-0C7B-20111F3665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4A8A2B-1BD5-74C6-2E6E-F9429E8B6E0B}"/>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6" name="Title 11">
            <a:extLst>
              <a:ext uri="{FF2B5EF4-FFF2-40B4-BE49-F238E27FC236}">
                <a16:creationId xmlns:a16="http://schemas.microsoft.com/office/drawing/2014/main" id="{AAFBF17F-7F8E-B2B4-915F-064C3E897A30}"/>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13587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a:ln>
            <a:solidFill>
              <a:schemeClr val="accent1"/>
            </a:solidFill>
          </a:ln>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9398065C-C1D2-45AB-89DE-BD5049D329CA}"/>
              </a:ext>
            </a:extLst>
          </p:cNvPr>
          <p:cNvSpPr txBox="1"/>
          <p:nvPr/>
        </p:nvSpPr>
        <p:spPr>
          <a:xfrm>
            <a:off x="5273919" y="1057105"/>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12" name="TextBox 11">
            <a:extLst>
              <a:ext uri="{FF2B5EF4-FFF2-40B4-BE49-F238E27FC236}">
                <a16:creationId xmlns:a16="http://schemas.microsoft.com/office/drawing/2014/main" id="{9165CBD0-3B4E-4229-BA71-AAE5294E11A0}"/>
              </a:ext>
            </a:extLst>
          </p:cNvPr>
          <p:cNvSpPr txBox="1"/>
          <p:nvPr/>
        </p:nvSpPr>
        <p:spPr>
          <a:xfrm>
            <a:off x="5273919" y="2739367"/>
            <a:ext cx="287931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rápido</a:t>
            </a:r>
            <a:endParaRPr lang="en-GB" sz="6600" b="1"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D88A2B7-4530-41DD-ABB8-C925E5EDC8CC}"/>
              </a:ext>
            </a:extLst>
          </p:cNvPr>
          <p:cNvSpPr txBox="1"/>
          <p:nvPr/>
        </p:nvSpPr>
        <p:spPr>
          <a:xfrm>
            <a:off x="5273919" y="4421629"/>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6613CB53-00AB-4149-8B29-2CEE9F5937A1}"/>
              </a:ext>
            </a:extLst>
          </p:cNvPr>
          <p:cNvSpPr/>
          <p:nvPr/>
        </p:nvSpPr>
        <p:spPr>
          <a:xfrm>
            <a:off x="5273919" y="4439214"/>
            <a:ext cx="3894015"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70A6832D-890A-338B-F2DD-89BC53596627}"/>
              </a:ext>
            </a:extLst>
          </p:cNvPr>
          <p:cNvPicPr>
            <a:picLocks noChangeAspect="1"/>
          </p:cNvPicPr>
          <p:nvPr/>
        </p:nvPicPr>
        <p:blipFill>
          <a:blip r:embed="rId3"/>
          <a:stretch>
            <a:fillRect/>
          </a:stretch>
        </p:blipFill>
        <p:spPr>
          <a:xfrm>
            <a:off x="839984" y="2228608"/>
            <a:ext cx="2258552" cy="2685669"/>
          </a:xfrm>
          <a:prstGeom prst="rect">
            <a:avLst/>
          </a:prstGeom>
        </p:spPr>
      </p:pic>
      <p:pic>
        <p:nvPicPr>
          <p:cNvPr id="4" name="Picture 3" descr="Shape, circle&#10;&#10;Description automatically generated">
            <a:extLst>
              <a:ext uri="{FF2B5EF4-FFF2-40B4-BE49-F238E27FC236}">
                <a16:creationId xmlns:a16="http://schemas.microsoft.com/office/drawing/2014/main" id="{75894EB1-1D3E-0E5E-EBDF-7C5F495D90E7}"/>
              </a:ext>
            </a:extLst>
          </p:cNvPr>
          <p:cNvPicPr>
            <a:picLocks noChangeAspect="1"/>
          </p:cNvPicPr>
          <p:nvPr/>
        </p:nvPicPr>
        <p:blipFill>
          <a:blip r:embed="rId4"/>
          <a:stretch>
            <a:fillRect/>
          </a:stretch>
        </p:blipFill>
        <p:spPr>
          <a:xfrm>
            <a:off x="2617760" y="2165101"/>
            <a:ext cx="1887010" cy="2034116"/>
          </a:xfrm>
          <a:prstGeom prst="rect">
            <a:avLst/>
          </a:prstGeom>
        </p:spPr>
      </p:pic>
      <p:sp>
        <p:nvSpPr>
          <p:cNvPr id="5" name="Title 1">
            <a:extLst>
              <a:ext uri="{FF2B5EF4-FFF2-40B4-BE49-F238E27FC236}">
                <a16:creationId xmlns:a16="http://schemas.microsoft.com/office/drawing/2014/main" id="{390B5CEF-2F07-5D95-0B34-5925973603E7}"/>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6" name="Picture 2" descr="Brain, Idea, Think, Creativity">
            <a:extLst>
              <a:ext uri="{FF2B5EF4-FFF2-40B4-BE49-F238E27FC236}">
                <a16:creationId xmlns:a16="http://schemas.microsoft.com/office/drawing/2014/main" id="{3DDF2E70-7B43-1CA4-73E8-D0CB9CA2ED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C9255E0-9168-41F5-3C0D-C1707A3C7418}"/>
              </a:ext>
            </a:extLst>
          </p:cNvPr>
          <p:cNvGrpSpPr/>
          <p:nvPr/>
        </p:nvGrpSpPr>
        <p:grpSpPr>
          <a:xfrm>
            <a:off x="11285220" y="122597"/>
            <a:ext cx="558874" cy="400110"/>
            <a:chOff x="9220105" y="1815321"/>
            <a:chExt cx="751629" cy="522707"/>
          </a:xfrm>
        </p:grpSpPr>
        <p:pic>
          <p:nvPicPr>
            <p:cNvPr id="8" name="Picture 22" descr="Free Bubble Speech vector and picture">
              <a:extLst>
                <a:ext uri="{FF2B5EF4-FFF2-40B4-BE49-F238E27FC236}">
                  <a16:creationId xmlns:a16="http://schemas.microsoft.com/office/drawing/2014/main" id="{44515083-0105-E77F-EFFD-61E5C0078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F82E86-B6D6-E792-CF92-9D83425DC63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0" name="Title 11">
            <a:extLst>
              <a:ext uri="{FF2B5EF4-FFF2-40B4-BE49-F238E27FC236}">
                <a16:creationId xmlns:a16="http://schemas.microsoft.com/office/drawing/2014/main" id="{385448AC-F54A-7D06-176E-16D290B0B5E6}"/>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7832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E8281912-BE8B-4ACC-9B28-EBC23C50C6BF}"/>
              </a:ext>
            </a:extLst>
          </p:cNvPr>
          <p:cNvSpPr txBox="1"/>
          <p:nvPr/>
        </p:nvSpPr>
        <p:spPr>
          <a:xfrm>
            <a:off x="5273919" y="1057105"/>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B33AA257-C9D7-49E7-B0CD-30A15DF56B29}"/>
              </a:ext>
            </a:extLst>
          </p:cNvPr>
          <p:cNvSpPr txBox="1"/>
          <p:nvPr/>
        </p:nvSpPr>
        <p:spPr>
          <a:xfrm>
            <a:off x="5273919" y="2739367"/>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16" name="TextBox 15">
            <a:extLst>
              <a:ext uri="{FF2B5EF4-FFF2-40B4-BE49-F238E27FC236}">
                <a16:creationId xmlns:a16="http://schemas.microsoft.com/office/drawing/2014/main" id="{30B83D12-C12A-425A-A617-6E451B2A484E}"/>
              </a:ext>
            </a:extLst>
          </p:cNvPr>
          <p:cNvSpPr txBox="1"/>
          <p:nvPr/>
        </p:nvSpPr>
        <p:spPr>
          <a:xfrm>
            <a:off x="5273919" y="4421629"/>
            <a:ext cx="363913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nervioso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AA2FBF8-8BC6-49FC-893C-12F124A48220}"/>
              </a:ext>
            </a:extLst>
          </p:cNvPr>
          <p:cNvSpPr/>
          <p:nvPr/>
        </p:nvSpPr>
        <p:spPr>
          <a:xfrm>
            <a:off x="5146481" y="1065161"/>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CC3F868-E4AA-4EDA-A7A8-8A55AA6CCE84}"/>
              </a:ext>
            </a:extLst>
          </p:cNvPr>
          <p:cNvPicPr>
            <a:picLocks noChangeAspect="1"/>
          </p:cNvPicPr>
          <p:nvPr/>
        </p:nvPicPr>
        <p:blipFill rotWithShape="1">
          <a:blip r:embed="rId3"/>
          <a:srcRect r="44887" b="43074"/>
          <a:stretch/>
        </p:blipFill>
        <p:spPr>
          <a:xfrm>
            <a:off x="377993" y="1231854"/>
            <a:ext cx="4254310" cy="4394291"/>
          </a:xfrm>
          <a:prstGeom prst="rect">
            <a:avLst/>
          </a:prstGeom>
        </p:spPr>
      </p:pic>
      <p:sp>
        <p:nvSpPr>
          <p:cNvPr id="3" name="Title 1">
            <a:extLst>
              <a:ext uri="{FF2B5EF4-FFF2-40B4-BE49-F238E27FC236}">
                <a16:creationId xmlns:a16="http://schemas.microsoft.com/office/drawing/2014/main" id="{B31D19CD-FD7C-A6CA-083E-19059E635C54}"/>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 name="Picture 2" descr="Brain, Idea, Think, Creativity">
            <a:extLst>
              <a:ext uri="{FF2B5EF4-FFF2-40B4-BE49-F238E27FC236}">
                <a16:creationId xmlns:a16="http://schemas.microsoft.com/office/drawing/2014/main" id="{F5058CFC-FB0A-25DB-13EF-BDA6B433A4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E49195C-B602-140B-2014-8058EF234BDF}"/>
              </a:ext>
            </a:extLst>
          </p:cNvPr>
          <p:cNvGrpSpPr/>
          <p:nvPr/>
        </p:nvGrpSpPr>
        <p:grpSpPr>
          <a:xfrm>
            <a:off x="11285220" y="122597"/>
            <a:ext cx="558874" cy="400110"/>
            <a:chOff x="9220105" y="1815321"/>
            <a:chExt cx="751629" cy="522707"/>
          </a:xfrm>
        </p:grpSpPr>
        <p:pic>
          <p:nvPicPr>
            <p:cNvPr id="6" name="Picture 22" descr="Free Bubble Speech vector and picture">
              <a:extLst>
                <a:ext uri="{FF2B5EF4-FFF2-40B4-BE49-F238E27FC236}">
                  <a16:creationId xmlns:a16="http://schemas.microsoft.com/office/drawing/2014/main" id="{8577DC1A-9085-C9B8-E974-C43FD2061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12C318-CD5B-4976-7CAF-4B03DE289799}"/>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BC87DADC-EF5F-EB8F-8EF1-83DD952280C7}"/>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249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4E309CE6-DF05-423F-A082-6B1B0F127F97}"/>
              </a:ext>
            </a:extLst>
          </p:cNvPr>
          <p:cNvSpPr txBox="1"/>
          <p:nvPr/>
        </p:nvSpPr>
        <p:spPr>
          <a:xfrm>
            <a:off x="5273919" y="1057105"/>
            <a:ext cx="2233304"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lento</a:t>
            </a:r>
          </a:p>
        </p:txBody>
      </p:sp>
      <p:sp>
        <p:nvSpPr>
          <p:cNvPr id="21" name="TextBox 20">
            <a:extLst>
              <a:ext uri="{FF2B5EF4-FFF2-40B4-BE49-F238E27FC236}">
                <a16:creationId xmlns:a16="http://schemas.microsoft.com/office/drawing/2014/main" id="{CE0A2DBB-DE8D-492C-913E-40CE70E372BE}"/>
              </a:ext>
            </a:extLst>
          </p:cNvPr>
          <p:cNvSpPr txBox="1"/>
          <p:nvPr/>
        </p:nvSpPr>
        <p:spPr>
          <a:xfrm>
            <a:off x="5273919" y="2739367"/>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22" name="TextBox 21">
            <a:extLst>
              <a:ext uri="{FF2B5EF4-FFF2-40B4-BE49-F238E27FC236}">
                <a16:creationId xmlns:a16="http://schemas.microsoft.com/office/drawing/2014/main" id="{BE5876BC-CD0F-4C1C-8570-A987E14905D8}"/>
              </a:ext>
            </a:extLst>
          </p:cNvPr>
          <p:cNvSpPr txBox="1"/>
          <p:nvPr/>
        </p:nvSpPr>
        <p:spPr>
          <a:xfrm>
            <a:off x="5273919" y="4421629"/>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87F8AE0D-1BEC-48AB-A77C-BEDC00E6D692}"/>
              </a:ext>
            </a:extLst>
          </p:cNvPr>
          <p:cNvSpPr/>
          <p:nvPr/>
        </p:nvSpPr>
        <p:spPr>
          <a:xfrm>
            <a:off x="5141509" y="2704917"/>
            <a:ext cx="2453563"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Boy, Sad, Stress, Young Man, Young, Lonely, Student">
            <a:extLst>
              <a:ext uri="{FF2B5EF4-FFF2-40B4-BE49-F238E27FC236}">
                <a16:creationId xmlns:a16="http://schemas.microsoft.com/office/drawing/2014/main" id="{441483DB-41D5-4A4F-BC9D-4171A08FC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56" y="928190"/>
            <a:ext cx="3992873" cy="42780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F9686EF-2B9F-EB4C-A1D2-A73A93F969BC}"/>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 name="Picture 2" descr="Brain, Idea, Think, Creativity">
            <a:extLst>
              <a:ext uri="{FF2B5EF4-FFF2-40B4-BE49-F238E27FC236}">
                <a16:creationId xmlns:a16="http://schemas.microsoft.com/office/drawing/2014/main" id="{1D7ACAE5-239C-1216-7BF5-5D877191D4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FD4CD6F-967D-B4B4-42CE-BB5825BA596A}"/>
              </a:ext>
            </a:extLst>
          </p:cNvPr>
          <p:cNvGrpSpPr/>
          <p:nvPr/>
        </p:nvGrpSpPr>
        <p:grpSpPr>
          <a:xfrm>
            <a:off x="11285220" y="122597"/>
            <a:ext cx="558874" cy="400110"/>
            <a:chOff x="9220105" y="1815321"/>
            <a:chExt cx="751629" cy="522707"/>
          </a:xfrm>
        </p:grpSpPr>
        <p:pic>
          <p:nvPicPr>
            <p:cNvPr id="6" name="Picture 22" descr="Free Bubble Speech vector and picture">
              <a:extLst>
                <a:ext uri="{FF2B5EF4-FFF2-40B4-BE49-F238E27FC236}">
                  <a16:creationId xmlns:a16="http://schemas.microsoft.com/office/drawing/2014/main" id="{220DDC36-CE4E-1F2D-A2D3-DA146207F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7BB25F-DC91-C2F7-E856-392C4B73C21B}"/>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99C56CB1-214D-B96D-9E4F-2B83DE9EA6C1}"/>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16349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TotalTime>
  <Words>1730</Words>
  <Application>Microsoft Office PowerPoint</Application>
  <PresentationFormat>Widescreen</PresentationFormat>
  <Paragraphs>311</Paragraphs>
  <Slides>17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Segoe Print</vt:lpstr>
      <vt:lpstr>Dreaming Outloud Pro</vt:lpstr>
      <vt:lpstr>Arial</vt:lpstr>
      <vt:lpstr>Dreaming Outloud Script Pro</vt:lpstr>
      <vt:lpstr>Modern Love</vt:lpstr>
      <vt:lpstr>Calibri</vt:lpstr>
      <vt:lpstr>Montserrat Medium</vt:lpstr>
      <vt:lpstr>docs-Century Gothic</vt:lpstr>
      <vt:lpstr>Century Gothic</vt:lpstr>
      <vt:lpstr>Ink Free</vt:lpstr>
      <vt:lpstr>Office Theme</vt:lpstr>
      <vt:lpstr>español, con Sofía</vt:lpstr>
      <vt:lpstr>Describing me and others</vt:lpstr>
      <vt:lpstr>pronunciar</vt:lpstr>
      <vt:lpstr>¿dónde?</vt:lpstr>
      <vt:lpstr>pronunciar</vt:lpstr>
      <vt:lpstr>vocabulario</vt:lpstr>
      <vt:lpstr>vocabulario</vt:lpstr>
      <vt:lpstr>vocabulario</vt:lpstr>
      <vt:lpstr>vocabulario</vt:lpstr>
      <vt:lpstr>vocabulario</vt:lpstr>
      <vt:lpstr>vocabulario</vt:lpstr>
      <vt:lpstr>vocabulario</vt:lpstr>
      <vt:lpstr>leer</vt:lpstr>
      <vt:lpstr>Gender agreement with adjectives</vt:lpstr>
      <vt:lpstr>Gender agreement with adjectives</vt:lpstr>
      <vt:lpstr>leer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Tom Dawes</cp:lastModifiedBy>
  <cp:revision>44</cp:revision>
  <dcterms:created xsi:type="dcterms:W3CDTF">2021-02-10T11:12:47Z</dcterms:created>
  <dcterms:modified xsi:type="dcterms:W3CDTF">2023-07-13T10:52:56Z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