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300" r:id="rId3"/>
    <p:sldId id="359" r:id="rId4"/>
    <p:sldId id="360" r:id="rId5"/>
    <p:sldId id="363" r:id="rId6"/>
    <p:sldId id="298" r:id="rId7"/>
    <p:sldId id="361" r:id="rId8"/>
    <p:sldId id="362" r:id="rId9"/>
    <p:sldId id="3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60C11-B41A-4487-B346-533956EFB3BC}" v="3" dt="2023-07-13T10:56:30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9" autoAdjust="0"/>
    <p:restoredTop sz="74474" autoAdjust="0"/>
  </p:normalViewPr>
  <p:slideViewPr>
    <p:cSldViewPr snapToGrid="0">
      <p:cViewPr varScale="1">
        <p:scale>
          <a:sx n="61" d="100"/>
          <a:sy n="61" d="100"/>
        </p:scale>
        <p:origin x="643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C0D60C11-B41A-4487-B346-533956EFB3BC}"/>
    <pc:docChg chg="modSld">
      <pc:chgData name="Tom Dawes" userId="fe899cd594ff6f3a" providerId="LiveId" clId="{C0D60C11-B41A-4487-B346-533956EFB3BC}" dt="2023-07-13T10:56:30.934" v="1"/>
      <pc:docMkLst>
        <pc:docMk/>
      </pc:docMkLst>
      <pc:sldChg chg="modAnim">
        <pc:chgData name="Tom Dawes" userId="fe899cd594ff6f3a" providerId="LiveId" clId="{C0D60C11-B41A-4487-B346-533956EFB3BC}" dt="2023-07-13T10:56:14.245" v="0"/>
        <pc:sldMkLst>
          <pc:docMk/>
          <pc:sldMk cId="2972981302" sldId="360"/>
        </pc:sldMkLst>
      </pc:sldChg>
      <pc:sldChg chg="modAnim">
        <pc:chgData name="Tom Dawes" userId="fe899cd594ff6f3a" providerId="LiveId" clId="{C0D60C11-B41A-4487-B346-533956EFB3BC}" dt="2023-07-13T10:56:30.934" v="1"/>
        <pc:sldMkLst>
          <pc:docMk/>
          <pc:sldMk cId="316236339" sldId="363"/>
        </pc:sldMkLst>
      </pc:sldChg>
    </pc:docChg>
  </pc:docChgLst>
  <pc:docChgLst>
    <pc:chgData name="Paula Vázquez-Valero" userId="3a0e46d7-2099-40af-a155-aa45b68bfff3" providerId="ADAL" clId="{364AAEDA-D2CD-4995-9A78-C5BE72DF7DD1}"/>
    <pc:docChg chg="custSel addSld delSld modSld">
      <pc:chgData name="Paula Vázquez-Valero" userId="3a0e46d7-2099-40af-a155-aa45b68bfff3" providerId="ADAL" clId="{364AAEDA-D2CD-4995-9A78-C5BE72DF7DD1}" dt="2023-07-01T19:37:11.331" v="5"/>
      <pc:docMkLst>
        <pc:docMk/>
      </pc:docMkLst>
      <pc:sldChg chg="addSp delSp modSp mod">
        <pc:chgData name="Paula Vázquez-Valero" userId="3a0e46d7-2099-40af-a155-aa45b68bfff3" providerId="ADAL" clId="{364AAEDA-D2CD-4995-9A78-C5BE72DF7DD1}" dt="2023-07-01T19:36:34.673" v="4"/>
        <pc:sldMkLst>
          <pc:docMk/>
          <pc:sldMk cId="3590003047" sldId="362"/>
        </pc:sldMkLst>
        <pc:spChg chg="del">
          <ac:chgData name="Paula Vázquez-Valero" userId="3a0e46d7-2099-40af-a155-aa45b68bfff3" providerId="ADAL" clId="{364AAEDA-D2CD-4995-9A78-C5BE72DF7DD1}" dt="2023-07-01T19:36:34.318" v="3" actId="478"/>
          <ac:spMkLst>
            <pc:docMk/>
            <pc:sldMk cId="3590003047" sldId="362"/>
            <ac:spMk id="12" creationId="{3DB2E333-0D63-91E9-D441-09AC6C0363B3}"/>
          </ac:spMkLst>
        </pc:spChg>
        <pc:spChg chg="add mod">
          <ac:chgData name="Paula Vázquez-Valero" userId="3a0e46d7-2099-40af-a155-aa45b68bfff3" providerId="ADAL" clId="{364AAEDA-D2CD-4995-9A78-C5BE72DF7DD1}" dt="2023-07-01T19:36:34.673" v="4"/>
          <ac:spMkLst>
            <pc:docMk/>
            <pc:sldMk cId="3590003047" sldId="362"/>
            <ac:spMk id="13" creationId="{D433C619-F72B-32D0-2B3F-3471ABFD1866}"/>
          </ac:spMkLst>
        </pc:spChg>
        <pc:spChg chg="add mod">
          <ac:chgData name="Paula Vázquez-Valero" userId="3a0e46d7-2099-40af-a155-aa45b68bfff3" providerId="ADAL" clId="{364AAEDA-D2CD-4995-9A78-C5BE72DF7DD1}" dt="2023-07-01T19:36:34.673" v="4"/>
          <ac:spMkLst>
            <pc:docMk/>
            <pc:sldMk cId="3590003047" sldId="362"/>
            <ac:spMk id="14" creationId="{E73EC8F5-CD51-DFAB-C501-2DE4C314E6A0}"/>
          </ac:spMkLst>
        </pc:spChg>
        <pc:picChg chg="add mod">
          <ac:chgData name="Paula Vázquez-Valero" userId="3a0e46d7-2099-40af-a155-aa45b68bfff3" providerId="ADAL" clId="{364AAEDA-D2CD-4995-9A78-C5BE72DF7DD1}" dt="2023-07-01T19:36:34.673" v="4"/>
          <ac:picMkLst>
            <pc:docMk/>
            <pc:sldMk cId="3590003047" sldId="362"/>
            <ac:picMk id="3" creationId="{C19F8D64-7C36-2518-946F-460D62672E74}"/>
          </ac:picMkLst>
        </pc:picChg>
        <pc:picChg chg="del">
          <ac:chgData name="Paula Vázquez-Valero" userId="3a0e46d7-2099-40af-a155-aa45b68bfff3" providerId="ADAL" clId="{364AAEDA-D2CD-4995-9A78-C5BE72DF7DD1}" dt="2023-07-01T19:36:33.512" v="2" actId="478"/>
          <ac:picMkLst>
            <pc:docMk/>
            <pc:sldMk cId="3590003047" sldId="362"/>
            <ac:picMk id="11" creationId="{16B8AB6E-7E79-F16E-E28C-6323A9A09F8F}"/>
          </ac:picMkLst>
        </pc:picChg>
      </pc:sldChg>
      <pc:sldChg chg="add del modAnim">
        <pc:chgData name="Paula Vázquez-Valero" userId="3a0e46d7-2099-40af-a155-aa45b68bfff3" providerId="ADAL" clId="{364AAEDA-D2CD-4995-9A78-C5BE72DF7DD1}" dt="2023-07-01T19:37:11.331" v="5"/>
        <pc:sldMkLst>
          <pc:docMk/>
          <pc:sldMk cId="316236339" sldId="3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Frequency of new vocabulary: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dirty="0" err="1">
                <a:solidFill>
                  <a:srgbClr val="FF0000"/>
                </a:solidFill>
                <a:effectLst/>
                <a:latin typeface="docs-Century Gothic"/>
              </a:rPr>
              <a:t>elegante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docs-Century Gothic"/>
              </a:rPr>
              <a:t>[2742] </a:t>
            </a:r>
            <a:r>
              <a:rPr lang="en-GB" sz="1800" b="1" i="0" dirty="0" err="1">
                <a:solidFill>
                  <a:srgbClr val="FF0000"/>
                </a:solidFill>
                <a:effectLst/>
                <a:latin typeface="docs-Century Gothic"/>
              </a:rPr>
              <a:t>feliz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docs-Century Gothic"/>
              </a:rPr>
              <a:t>[908] 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docs-Century Gothic"/>
              </a:rPr>
              <a:t>triste 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docs-Century Gothic"/>
              </a:rPr>
              <a:t>[1371] </a:t>
            </a:r>
            <a:r>
              <a:rPr lang="en-GB" sz="1800" b="1" i="0" dirty="0" err="1">
                <a:solidFill>
                  <a:srgbClr val="FF0000"/>
                </a:solidFill>
                <a:effectLst/>
                <a:latin typeface="docs-Century Gothic"/>
              </a:rPr>
              <a:t>dónde</a:t>
            </a:r>
            <a:r>
              <a:rPr lang="en-GB" sz="1800" b="0" i="0" dirty="0">
                <a:solidFill>
                  <a:srgbClr val="FF0000"/>
                </a:solidFill>
                <a:effectLst/>
                <a:latin typeface="docs-Century Gothic"/>
              </a:rPr>
              <a:t> [161] + revisiting week 2-4 adjectives</a:t>
            </a:r>
            <a:endParaRPr lang="es-ES" sz="1200" b="0" i="0" u="none" strike="noStrike" dirty="0">
              <a:solidFill>
                <a:srgbClr val="002060"/>
              </a:solidFill>
              <a:effectLst/>
              <a:latin typeface="docs-Century Gothic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Source: Davies, M. and Davies, K. (2018)</a:t>
            </a:r>
            <a:r>
              <a:rPr lang="en-GB" sz="1800" i="1" dirty="0">
                <a:latin typeface="Calibri"/>
                <a:ea typeface="Calibri"/>
                <a:cs typeface="Calibri"/>
                <a:sym typeface="Calibri"/>
              </a:rPr>
              <a:t>. A frequency dictionary of Spanish: Core vocabulary for learners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(2nd ed.). Routledge: London</a:t>
            </a:r>
            <a:endParaRPr lang="en-GB"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/>
              <a:t>The frequency rankings for words that occur in this PowerPoint which have been</a:t>
            </a:r>
            <a:r>
              <a:rPr lang="en-GB" sz="1800" i="1" dirty="0"/>
              <a:t> previously</a:t>
            </a:r>
            <a:r>
              <a:rPr lang="en-GB" sz="18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For any </a:t>
            </a:r>
            <a:r>
              <a:rPr lang="en-GB" sz="1800" i="1" dirty="0"/>
              <a:t>other </a:t>
            </a:r>
            <a:r>
              <a:rPr lang="en-GB" sz="18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English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English answers.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28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formally introduce yes / no questions = raising intonation to form questions. 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 for the Spanish examples provided.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F5CB3E-F697-4EF5-82C2-431E736C45DD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24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Time</a:t>
            </a:r>
            <a:r>
              <a:rPr lang="en-GB" dirty="0"/>
              <a:t>: 5 minutes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Aim: </a:t>
            </a:r>
            <a:r>
              <a:rPr lang="en-GB" b="0" dirty="0"/>
              <a:t>to practise aural comprehension of questions and statements by paying attention to raised intonation.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Procedure:</a:t>
            </a:r>
          </a:p>
          <a:p>
            <a:pPr marL="0" indent="0">
              <a:buNone/>
            </a:pPr>
            <a:r>
              <a:rPr lang="en-GB" b="0" dirty="0"/>
              <a:t>1. </a:t>
            </a:r>
            <a:r>
              <a:rPr lang="en-GB" dirty="0"/>
              <a:t>Read the title and instructions.</a:t>
            </a:r>
          </a:p>
          <a:p>
            <a:pPr marL="0" indent="0">
              <a:buNone/>
            </a:pPr>
            <a:r>
              <a:rPr lang="en-GB" baseline="0" dirty="0"/>
              <a:t>2. Click to trigger the Spanish instructions. </a:t>
            </a:r>
            <a:r>
              <a:rPr lang="en-GB" b="1" baseline="0" dirty="0"/>
              <a:t>(</a:t>
            </a:r>
            <a:r>
              <a:rPr lang="en-GB" b="1" dirty="0"/>
              <a:t>!) </a:t>
            </a:r>
            <a:r>
              <a:rPr lang="en-GB" dirty="0"/>
              <a:t>Remind pupils that when giving a statement,</a:t>
            </a:r>
            <a:r>
              <a:rPr lang="en-GB" baseline="0" dirty="0"/>
              <a:t> the intonation will be flat and when asking a question they will hear a raised intonation.</a:t>
            </a:r>
          </a:p>
          <a:p>
            <a:pPr marL="0" indent="0">
              <a:buNone/>
            </a:pPr>
            <a:r>
              <a:rPr lang="en-GB" baseline="0" dirty="0"/>
              <a:t>4. pupils could be asked to write what they hear during the second listening. The challenge icon appears on second click. </a:t>
            </a:r>
          </a:p>
          <a:p>
            <a:pPr marL="0" indent="0">
              <a:buNone/>
            </a:pPr>
            <a:r>
              <a:rPr lang="en-GB" b="0" baseline="0" dirty="0"/>
              <a:t>5. Answers are animated – first click brings up the tick and second click brings up what was said.</a:t>
            </a:r>
          </a:p>
          <a:p>
            <a:pPr marL="0" indent="0">
              <a:buNone/>
            </a:pPr>
            <a:endParaRPr lang="en-GB" b="1" baseline="0" dirty="0"/>
          </a:p>
          <a:p>
            <a:pPr marL="0" indent="0">
              <a:buNone/>
            </a:pPr>
            <a:r>
              <a:rPr lang="en-GB" b="1" baseline="0" dirty="0"/>
              <a:t>Transcript</a:t>
            </a:r>
            <a:endParaRPr lang="en-GB" b="1" dirty="0"/>
          </a:p>
          <a:p>
            <a:pPr marL="228600" indent="-228600">
              <a:buAutoNum type="arabicParenR"/>
            </a:pPr>
            <a:r>
              <a:rPr lang="en-GB" dirty="0"/>
              <a:t>¿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feliz</a:t>
            </a:r>
            <a:r>
              <a:rPr lang="en-GB" dirty="0"/>
              <a:t>?</a:t>
            </a:r>
          </a:p>
          <a:p>
            <a:pPr marL="228600" indent="-228600">
              <a:buAutoNum type="arabicParenR"/>
            </a:pP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elegante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 err="1"/>
              <a:t>Está</a:t>
            </a:r>
            <a:r>
              <a:rPr lang="en-GB" dirty="0"/>
              <a:t> serio</a:t>
            </a:r>
          </a:p>
          <a:p>
            <a:pPr marL="228600" indent="-228600">
              <a:buAutoNum type="arabicParenR"/>
            </a:pPr>
            <a:r>
              <a:rPr lang="en-GB" dirty="0"/>
              <a:t>¿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tranquila</a:t>
            </a:r>
            <a:r>
              <a:rPr lang="en-GB" dirty="0"/>
              <a:t>?</a:t>
            </a:r>
          </a:p>
          <a:p>
            <a:pPr marL="228600" indent="-228600">
              <a:buAutoNum type="arabicParenR"/>
            </a:pPr>
            <a:r>
              <a:rPr lang="en-GB" dirty="0" err="1"/>
              <a:t>Está</a:t>
            </a:r>
            <a:r>
              <a:rPr lang="en-GB" dirty="0"/>
              <a:t> triste</a:t>
            </a:r>
          </a:p>
          <a:p>
            <a:pPr marL="228600" indent="-228600">
              <a:buAutoNum type="arabicParenR"/>
            </a:pPr>
            <a:r>
              <a:rPr lang="en-GB" dirty="0"/>
              <a:t>¿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nerviosa</a:t>
            </a:r>
            <a:r>
              <a:rPr lang="en-GB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67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adjective agreement.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context. Tell pupils Sofía is receiving messages from and about different friends.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first message. Ask pupils to tell you if the message could be from or about Quique (a boy), </a:t>
            </a:r>
            <a:r>
              <a:rPr lang="en-GB" dirty="0" err="1"/>
              <a:t>Ángela</a:t>
            </a:r>
            <a:r>
              <a:rPr lang="en-GB" dirty="0"/>
              <a:t> (girl) or either of them.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reveal the answer.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Continue with items 2 –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Time: 8-10 minutes</a:t>
            </a:r>
          </a:p>
          <a:p>
            <a:r>
              <a:rPr lang="en-GB" b="1" baseline="0" dirty="0"/>
              <a:t>Aim: </a:t>
            </a:r>
            <a:r>
              <a:rPr lang="en-GB" b="0" baseline="0" dirty="0"/>
              <a:t>To use raised intonation and adjectival agreement in oral production to guess their partner’s characters.</a:t>
            </a:r>
          </a:p>
          <a:p>
            <a:endParaRPr lang="en-GB" b="0" baseline="0" dirty="0"/>
          </a:p>
          <a:p>
            <a:pPr>
              <a:buAutoNum type="arabicPeriod"/>
            </a:pPr>
            <a:r>
              <a:rPr lang="en-GB" baseline="0" dirty="0"/>
              <a:t>Read the title in Spanish and click to bring a brief explanation of the instructions.</a:t>
            </a:r>
          </a:p>
          <a:p>
            <a:pPr>
              <a:buAutoNum type="arabicPeriod"/>
            </a:pPr>
            <a:r>
              <a:rPr lang="en-GB" baseline="0" dirty="0"/>
              <a:t>Tell pupils they are going to work in pairs. Partners </a:t>
            </a:r>
            <a:r>
              <a:rPr lang="en-GB" dirty="0"/>
              <a:t>take it in turns</a:t>
            </a:r>
            <a:r>
              <a:rPr lang="en-GB" baseline="0" dirty="0"/>
              <a:t> to ask yes/no questions to try to figure out the other player’s character. The partner guessing needs to use </a:t>
            </a:r>
            <a:r>
              <a:rPr lang="en-GB" b="1" baseline="0" dirty="0"/>
              <a:t>raised question intonation </a:t>
            </a:r>
            <a:r>
              <a:rPr lang="en-GB" baseline="0" dirty="0"/>
              <a:t>and the </a:t>
            </a:r>
            <a:r>
              <a:rPr lang="en-GB" b="1" baseline="0" dirty="0"/>
              <a:t>correct adjectival agreement </a:t>
            </a:r>
            <a:r>
              <a:rPr lang="en-GB" baseline="0" dirty="0"/>
              <a:t>to narrow down their options correctly! Explain this to the pupils - they have to pronounce the adjective correctly, with the correct ending, otherwise their partner cannot guess who they are.</a:t>
            </a:r>
          </a:p>
          <a:p>
            <a:pPr>
              <a:buAutoNum type="arabicPeriod"/>
            </a:pPr>
            <a:r>
              <a:rPr lang="en-GB" baseline="0" dirty="0"/>
              <a:t>Click x2 to bring the speech bubbles to make sure pupils are clear about what the exchange should look like (¿Estás ..? / </a:t>
            </a:r>
            <a:r>
              <a:rPr lang="en-GB" baseline="0" dirty="0" err="1"/>
              <a:t>Sí</a:t>
            </a:r>
            <a:r>
              <a:rPr lang="en-GB" baseline="0" dirty="0"/>
              <a:t> / No).</a:t>
            </a:r>
          </a:p>
          <a:p>
            <a:pPr>
              <a:buAutoNum type="arabicPeriod"/>
            </a:pPr>
            <a:r>
              <a:rPr lang="en-GB" baseline="0" dirty="0"/>
              <a:t>Click x2 to model an example of how correct adjective ending is key for the task. – read the speech bubbles (“¿</a:t>
            </a:r>
            <a:r>
              <a:rPr lang="en-GB" baseline="0" dirty="0" err="1"/>
              <a:t>Estás</a:t>
            </a:r>
            <a:r>
              <a:rPr lang="en-GB" baseline="0" dirty="0"/>
              <a:t> </a:t>
            </a:r>
            <a:r>
              <a:rPr lang="en-GB" baseline="0" dirty="0" err="1"/>
              <a:t>cansada</a:t>
            </a:r>
            <a:r>
              <a:rPr lang="en-GB" baseline="0" dirty="0"/>
              <a:t>?” / ¡No!). Show pupils on the board how that means </a:t>
            </a:r>
            <a:r>
              <a:rPr lang="en-GB" b="1" baseline="0" dirty="0" err="1"/>
              <a:t>Ángela</a:t>
            </a:r>
            <a:r>
              <a:rPr lang="en-GB" baseline="0" dirty="0"/>
              <a:t> is not the secret character &amp; click to bring X shape to cover her. Click x2 to trigger the next question now with the adjective in the male form. The response is “Yes” so we now know it’s “Paco”.</a:t>
            </a:r>
          </a:p>
          <a:p>
            <a:r>
              <a:rPr lang="en-GB" baseline="0" dirty="0"/>
              <a:t>2. Teachers can model another round with the whole class (getting pupils to ask the questions) before getting them started in pairs.</a:t>
            </a:r>
          </a:p>
          <a:p>
            <a:endParaRPr lang="en-GB" baseline="0" dirty="0"/>
          </a:p>
          <a:p>
            <a:r>
              <a:rPr lang="en-GB" baseline="0" dirty="0"/>
              <a:t>3. Give pupils 30 seconds to write down 4 names (mixture of male/female). Click on “</a:t>
            </a:r>
            <a:r>
              <a:rPr lang="en-GB" baseline="0" dirty="0" err="1"/>
              <a:t>Inicio</a:t>
            </a:r>
            <a:r>
              <a:rPr lang="en-GB" baseline="0" dirty="0"/>
              <a:t>” to trigger timer. </a:t>
            </a:r>
          </a:p>
          <a:p>
            <a:endParaRPr lang="en-GB" baseline="0" dirty="0"/>
          </a:p>
          <a:p>
            <a:r>
              <a:rPr lang="en-GB" baseline="0" dirty="0"/>
              <a:t>4. The aim is to work with your partner, to identify all 8 people as quickly as possible.</a:t>
            </a:r>
          </a:p>
          <a:p>
            <a:endParaRPr lang="en-GB" b="1" baseline="0" dirty="0"/>
          </a:p>
          <a:p>
            <a:r>
              <a:rPr lang="en-GB" b="1" baseline="0" dirty="0"/>
              <a:t>NB. </a:t>
            </a:r>
            <a:r>
              <a:rPr lang="en-GB" b="0" baseline="0" dirty="0"/>
              <a:t>Print the template slide (slide 20) in A5 so that pupils can cross out as they play. </a:t>
            </a:r>
          </a:p>
          <a:p>
            <a:pPr marL="0" indent="0">
              <a:buNone/>
            </a:pPr>
            <a:endParaRPr lang="en-GB" b="1" baseline="0" dirty="0"/>
          </a:p>
          <a:p>
            <a:pPr marL="0" indent="0">
              <a:buNone/>
            </a:pPr>
            <a:r>
              <a:rPr lang="en-GB" baseline="0" dirty="0"/>
              <a:t>At the end of the game, point out to them that grammar features (in this case </a:t>
            </a:r>
            <a:r>
              <a:rPr lang="en-GB" baseline="0" dirty="0" err="1"/>
              <a:t>masc</a:t>
            </a:r>
            <a:r>
              <a:rPr lang="en-GB" baseline="0" dirty="0"/>
              <a:t>/fem adjective endings) often help us to pinpoint the correct meaning more quickly, but not always!</a:t>
            </a:r>
          </a:p>
          <a:p>
            <a:pPr marL="0" indent="0">
              <a:buNone/>
            </a:pPr>
            <a:endParaRPr lang="en-GB" b="1" baseline="0" dirty="0"/>
          </a:p>
          <a:p>
            <a:pPr marL="0" indent="0">
              <a:buNone/>
            </a:pPr>
            <a:r>
              <a:rPr lang="en-GB" b="1" u="sng" baseline="0" dirty="0"/>
              <a:t>Adjectives used in the task:</a:t>
            </a:r>
          </a:p>
          <a:p>
            <a:pPr marL="0" indent="0">
              <a:buNone/>
            </a:pPr>
            <a:r>
              <a:rPr lang="en-GB" baseline="0" dirty="0"/>
              <a:t>regular </a:t>
            </a:r>
            <a:r>
              <a:rPr lang="en-GB" b="1" baseline="0" dirty="0"/>
              <a:t>a/o</a:t>
            </a:r>
            <a:r>
              <a:rPr lang="en-GB" baseline="0" dirty="0"/>
              <a:t>: </a:t>
            </a:r>
            <a:r>
              <a:rPr lang="en-GB" baseline="0" dirty="0" err="1"/>
              <a:t>cansado</a:t>
            </a:r>
            <a:r>
              <a:rPr lang="en-GB" baseline="0" dirty="0"/>
              <a:t>, </a:t>
            </a:r>
            <a:r>
              <a:rPr lang="en-GB" baseline="0" dirty="0" err="1"/>
              <a:t>rápido</a:t>
            </a:r>
            <a:r>
              <a:rPr lang="en-GB" baseline="0" dirty="0"/>
              <a:t>, lento, </a:t>
            </a:r>
            <a:r>
              <a:rPr lang="en-GB" baseline="0" dirty="0" err="1"/>
              <a:t>nervioso</a:t>
            </a:r>
            <a:r>
              <a:rPr lang="en-GB" baseline="0" dirty="0"/>
              <a:t>, serio, </a:t>
            </a:r>
            <a:r>
              <a:rPr lang="en-GB" baseline="0" dirty="0" err="1"/>
              <a:t>tranquilo</a:t>
            </a:r>
            <a:endParaRPr lang="en-GB" baseline="0" dirty="0"/>
          </a:p>
          <a:p>
            <a:pPr marL="0" indent="0">
              <a:buNone/>
            </a:pPr>
            <a:r>
              <a:rPr lang="en-GB" baseline="0" dirty="0"/>
              <a:t>Regular</a:t>
            </a:r>
            <a:r>
              <a:rPr lang="en-GB" b="1" baseline="0" dirty="0"/>
              <a:t> e/z</a:t>
            </a:r>
            <a:r>
              <a:rPr lang="en-GB" baseline="0" dirty="0"/>
              <a:t>: triste, </a:t>
            </a:r>
            <a:r>
              <a:rPr lang="en-GB" baseline="0" dirty="0" err="1"/>
              <a:t>feliz</a:t>
            </a:r>
            <a:r>
              <a:rPr lang="en-GB" baseline="0" dirty="0"/>
              <a:t>, </a:t>
            </a:r>
            <a:r>
              <a:rPr lang="en-GB" baseline="0" dirty="0" err="1"/>
              <a:t>elegante</a:t>
            </a:r>
            <a:r>
              <a:rPr lang="en-GB" b="1" dirty="0" err="1"/>
              <a:t>Timing</a:t>
            </a:r>
            <a:r>
              <a:rPr lang="en-GB" b="1" dirty="0"/>
              <a:t>: </a:t>
            </a:r>
            <a:r>
              <a:rPr lang="en-GB" b="0" dirty="0"/>
              <a:t>xxx minutes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Master slide for guess who game. </a:t>
            </a:r>
            <a:r>
              <a:rPr lang="en-GB" b="0" baseline="0" dirty="0"/>
              <a:t>Print the template slide in A5 so that pupils can cross out as they play.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38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Spanish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Spanish answers.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724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English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English answers.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13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36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93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image" Target="../media/image10.png"/><Relationship Id="rId18" Type="http://schemas.openxmlformats.org/officeDocument/2006/relationships/image" Target="../media/image20.png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12" Type="http://schemas.microsoft.com/office/2007/relationships/hdphoto" Target="../media/hdphoto1.wdp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audio" Target="../media/audio8.wav"/><Relationship Id="rId11" Type="http://schemas.openxmlformats.org/officeDocument/2006/relationships/image" Target="../media/image16.png"/><Relationship Id="rId5" Type="http://schemas.openxmlformats.org/officeDocument/2006/relationships/audio" Target="../media/audio7.wav"/><Relationship Id="rId15" Type="http://schemas.openxmlformats.org/officeDocument/2006/relationships/image" Target="../media/image17.gif"/><Relationship Id="rId10" Type="http://schemas.openxmlformats.org/officeDocument/2006/relationships/audio" Target="../media/audio12.wav"/><Relationship Id="rId19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audio" Target="../media/audio11.wav"/><Relationship Id="rId1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audio" Target="../media/audio13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17.gif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audio" Target="../media/audio14.wav"/><Relationship Id="rId7" Type="http://schemas.openxmlformats.org/officeDocument/2006/relationships/audio" Target="../media/audio18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audio" Target="../media/audio17.wav"/><Relationship Id="rId11" Type="http://schemas.openxmlformats.org/officeDocument/2006/relationships/image" Target="../media/image24.png"/><Relationship Id="rId5" Type="http://schemas.openxmlformats.org/officeDocument/2006/relationships/audio" Target="../media/audio16.wav"/><Relationship Id="rId10" Type="http://schemas.openxmlformats.org/officeDocument/2006/relationships/image" Target="../media/image23.png"/><Relationship Id="rId4" Type="http://schemas.openxmlformats.org/officeDocument/2006/relationships/audio" Target="../media/audio15.wav"/><Relationship Id="rId9" Type="http://schemas.openxmlformats.org/officeDocument/2006/relationships/audio" Target="../media/audio20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gif"/><Relationship Id="rId11" Type="http://schemas.openxmlformats.org/officeDocument/2006/relationships/image" Target="../media/image17.gif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6.wav"/><Relationship Id="rId13" Type="http://schemas.openxmlformats.org/officeDocument/2006/relationships/audio" Target="../media/audio31.wav"/><Relationship Id="rId18" Type="http://schemas.openxmlformats.org/officeDocument/2006/relationships/audio" Target="../media/audio36.wav"/><Relationship Id="rId26" Type="http://schemas.openxmlformats.org/officeDocument/2006/relationships/image" Target="../media/image7.png"/><Relationship Id="rId3" Type="http://schemas.openxmlformats.org/officeDocument/2006/relationships/audio" Target="../media/audio21.wav"/><Relationship Id="rId21" Type="http://schemas.openxmlformats.org/officeDocument/2006/relationships/audio" Target="../media/audio39.wav"/><Relationship Id="rId7" Type="http://schemas.openxmlformats.org/officeDocument/2006/relationships/audio" Target="../media/audio25.wav"/><Relationship Id="rId12" Type="http://schemas.openxmlformats.org/officeDocument/2006/relationships/audio" Target="../media/audio30.wav"/><Relationship Id="rId17" Type="http://schemas.openxmlformats.org/officeDocument/2006/relationships/audio" Target="../media/audio35.wav"/><Relationship Id="rId25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6" Type="http://schemas.openxmlformats.org/officeDocument/2006/relationships/audio" Target="../media/audio34.wav"/><Relationship Id="rId20" Type="http://schemas.openxmlformats.org/officeDocument/2006/relationships/audio" Target="../media/audio38.wav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audio" Target="../media/audio24.wav"/><Relationship Id="rId11" Type="http://schemas.openxmlformats.org/officeDocument/2006/relationships/audio" Target="../media/audio29.wav"/><Relationship Id="rId24" Type="http://schemas.openxmlformats.org/officeDocument/2006/relationships/image" Target="../media/image8.png"/><Relationship Id="rId5" Type="http://schemas.openxmlformats.org/officeDocument/2006/relationships/audio" Target="../media/audio23.wav"/><Relationship Id="rId15" Type="http://schemas.openxmlformats.org/officeDocument/2006/relationships/audio" Target="../media/audio33.wav"/><Relationship Id="rId23" Type="http://schemas.openxmlformats.org/officeDocument/2006/relationships/audio" Target="../media/audio41.wav"/><Relationship Id="rId28" Type="http://schemas.openxmlformats.org/officeDocument/2006/relationships/image" Target="../media/image2.png"/><Relationship Id="rId10" Type="http://schemas.openxmlformats.org/officeDocument/2006/relationships/audio" Target="../media/audio28.wav"/><Relationship Id="rId19" Type="http://schemas.openxmlformats.org/officeDocument/2006/relationships/audio" Target="../media/audio37.wav"/><Relationship Id="rId31" Type="http://schemas.openxmlformats.org/officeDocument/2006/relationships/audio" Target="../media/audio42.wav"/><Relationship Id="rId4" Type="http://schemas.openxmlformats.org/officeDocument/2006/relationships/audio" Target="../media/audio22.wav"/><Relationship Id="rId9" Type="http://schemas.openxmlformats.org/officeDocument/2006/relationships/audio" Target="../media/audio27.wav"/><Relationship Id="rId14" Type="http://schemas.openxmlformats.org/officeDocument/2006/relationships/audio" Target="../media/audio32.wav"/><Relationship Id="rId22" Type="http://schemas.openxmlformats.org/officeDocument/2006/relationships/audio" Target="../media/audio40.wav"/><Relationship Id="rId27" Type="http://schemas.openxmlformats.org/officeDocument/2006/relationships/image" Target="../media/image9.png"/><Relationship Id="rId30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>
            <a:hlinkClick r:id="" action="ppaction://noaction">
              <a:snd r:embed="rId3" name="t1w1s1_hola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>
            <a:hlinkClick r:id="" action="ppaction://noaction">
              <a:snd r:embed="rId5" name="t1w1s1_rojo.wav"/>
            </a:hlinkClick>
          </p:cNvPr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rojo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1" y="304800"/>
            <a:ext cx="39624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1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dirty="0"/>
          </a:p>
        </p:txBody>
      </p:sp>
      <p:pic>
        <p:nvPicPr>
          <p:cNvPr id="3" name="Picture 22" descr="Free Bubble Speech vector and picture">
            <a:extLst>
              <a:ext uri="{FF2B5EF4-FFF2-40B4-BE49-F238E27FC236}">
                <a16:creationId xmlns:a16="http://schemas.microsoft.com/office/drawing/2014/main" id="{CEAF7DA3-D0DC-7C9E-A19F-848388B4A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09" y="1837867"/>
            <a:ext cx="2833895" cy="158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C58FCC-9B42-4A9C-2B44-E462A69CC09B}"/>
              </a:ext>
            </a:extLst>
          </p:cNvPr>
          <p:cNvSpPr txBox="1"/>
          <p:nvPr/>
        </p:nvSpPr>
        <p:spPr>
          <a:xfrm>
            <a:off x="1575977" y="2240693"/>
            <a:ext cx="3288108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E392FE"/>
                </a:solidFill>
                <a:effectLst>
                  <a:glow rad="101600">
                    <a:srgbClr val="E392FE">
                      <a:alpha val="60000"/>
                    </a:srgbClr>
                  </a:glo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¿Cómo está?</a:t>
            </a: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3BE2E8BC-9D2D-3DE1-0737-D99CD8F4A7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7256" y="3389940"/>
            <a:ext cx="2268324" cy="1469781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19B23572-FA37-CAB6-E0AA-CA44DA829B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50" y="2435378"/>
            <a:ext cx="1734168" cy="1869359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623F605D-98DD-F0F4-5C7D-539DBBDBC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3925" y="3431800"/>
            <a:ext cx="1395075" cy="12249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107018" y="678531"/>
            <a:ext cx="473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least15 points?</a:t>
            </a:r>
          </a:p>
        </p:txBody>
      </p:sp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47D8A2F0-BC57-40E6-8D26-3D5FCEC3C543}"/>
              </a:ext>
            </a:extLst>
          </p:cNvPr>
          <p:cNvGraphicFramePr>
            <a:graphicFrameLocks noGrp="1"/>
          </p:cNvGraphicFramePr>
          <p:nvPr/>
        </p:nvGraphicFramePr>
        <p:xfrm>
          <a:off x="374281" y="1155665"/>
          <a:ext cx="9810698" cy="5630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4311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estoy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allí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contenta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4311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buenos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cómo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buenas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tardes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4311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clase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curiosa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4311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sí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rápido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4311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elegante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estás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ahora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43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está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feliz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lenta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4311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tranquilo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dónde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triste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69ED2CF6-61CA-41F1-AF26-198E5003F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61" y="3140511"/>
            <a:ext cx="1186070" cy="108036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544CDEC1-E5CC-4360-90E4-822391A60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1" y="1278827"/>
            <a:ext cx="1186070" cy="11860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117C1CE-B6A1-4790-8F73-B264A1143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64" y="5351053"/>
            <a:ext cx="1162417" cy="110123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10D85FC-4E6D-442D-911C-25AC66363117}"/>
              </a:ext>
            </a:extLst>
          </p:cNvPr>
          <p:cNvSpPr txBox="1"/>
          <p:nvPr/>
        </p:nvSpPr>
        <p:spPr>
          <a:xfrm>
            <a:off x="1541516" y="615990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518D84-B051-4B68-A0EE-798E4A2BC40F}"/>
              </a:ext>
            </a:extLst>
          </p:cNvPr>
          <p:cNvSpPr txBox="1"/>
          <p:nvPr/>
        </p:nvSpPr>
        <p:spPr>
          <a:xfrm>
            <a:off x="1554402" y="364863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18272D-CE00-42E3-9ADE-2089EE4AC646}"/>
              </a:ext>
            </a:extLst>
          </p:cNvPr>
          <p:cNvSpPr txBox="1"/>
          <p:nvPr/>
        </p:nvSpPr>
        <p:spPr>
          <a:xfrm>
            <a:off x="1468980" y="192554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3ACA84-5A3E-4BE2-B066-6392B19C309F}"/>
              </a:ext>
            </a:extLst>
          </p:cNvPr>
          <p:cNvSpPr txBox="1"/>
          <p:nvPr/>
        </p:nvSpPr>
        <p:spPr>
          <a:xfrm>
            <a:off x="2149209" y="637386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calm (m)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F38E5C-6BC5-495B-9AAB-EDE689F374CD}"/>
              </a:ext>
            </a:extLst>
          </p:cNvPr>
          <p:cNvSpPr txBox="1"/>
          <p:nvPr/>
        </p:nvSpPr>
        <p:spPr>
          <a:xfrm>
            <a:off x="4563674" y="637386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where?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7BCCF6-3DA7-4CDB-83BE-B049798E66A8}"/>
              </a:ext>
            </a:extLst>
          </p:cNvPr>
          <p:cNvSpPr txBox="1"/>
          <p:nvPr/>
        </p:nvSpPr>
        <p:spPr>
          <a:xfrm>
            <a:off x="7507524" y="637859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sad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5B7439-AE6A-4B54-88AB-145800DAF6C3}"/>
              </a:ext>
            </a:extLst>
          </p:cNvPr>
          <p:cNvSpPr txBox="1"/>
          <p:nvPr/>
        </p:nvSpPr>
        <p:spPr>
          <a:xfrm>
            <a:off x="2125181" y="5554608"/>
            <a:ext cx="252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s/he, it is (state)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D1408D-19FB-4448-8B7D-927269C35454}"/>
              </a:ext>
            </a:extLst>
          </p:cNvPr>
          <p:cNvSpPr txBox="1"/>
          <p:nvPr/>
        </p:nvSpPr>
        <p:spPr>
          <a:xfrm>
            <a:off x="4563674" y="555460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happy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923705-4D74-4FF9-B281-60F9FE9DD053}"/>
              </a:ext>
            </a:extLst>
          </p:cNvPr>
          <p:cNvSpPr txBox="1"/>
          <p:nvPr/>
        </p:nvSpPr>
        <p:spPr>
          <a:xfrm>
            <a:off x="7507524" y="555460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slow (f)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AC0E17-D36E-4831-8296-48AD81FFEC40}"/>
              </a:ext>
            </a:extLst>
          </p:cNvPr>
          <p:cNvSpPr txBox="1"/>
          <p:nvPr/>
        </p:nvSpPr>
        <p:spPr>
          <a:xfrm>
            <a:off x="2125182" y="4699523"/>
            <a:ext cx="243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elegant, smart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01247D-1509-436E-ADF3-CA95616FCB99}"/>
              </a:ext>
            </a:extLst>
          </p:cNvPr>
          <p:cNvSpPr txBox="1"/>
          <p:nvPr/>
        </p:nvSpPr>
        <p:spPr>
          <a:xfrm>
            <a:off x="4563673" y="4713686"/>
            <a:ext cx="2943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you are (state)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EBC5DE-A90B-484E-9679-5ACB07084B38}"/>
              </a:ext>
            </a:extLst>
          </p:cNvPr>
          <p:cNvSpPr txBox="1"/>
          <p:nvPr/>
        </p:nvSpPr>
        <p:spPr>
          <a:xfrm>
            <a:off x="7507524" y="467687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now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92ECB7-55AB-47C0-89BE-DBCFD99B9BDB}"/>
              </a:ext>
            </a:extLst>
          </p:cNvPr>
          <p:cNvSpPr txBox="1"/>
          <p:nvPr/>
        </p:nvSpPr>
        <p:spPr>
          <a:xfrm>
            <a:off x="2125182" y="385653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7566AC-C611-49CF-B862-8E151F651648}"/>
              </a:ext>
            </a:extLst>
          </p:cNvPr>
          <p:cNvSpPr txBox="1"/>
          <p:nvPr/>
        </p:nvSpPr>
        <p:spPr>
          <a:xfrm>
            <a:off x="4475749" y="383395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130840-4677-4659-AEA2-A260B5608392}"/>
              </a:ext>
            </a:extLst>
          </p:cNvPr>
          <p:cNvSpPr txBox="1"/>
          <p:nvPr/>
        </p:nvSpPr>
        <p:spPr>
          <a:xfrm>
            <a:off x="7507524" y="383395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fast (m)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3832AF-BB94-4BAF-B9A0-8080031D1170}"/>
              </a:ext>
            </a:extLst>
          </p:cNvPr>
          <p:cNvSpPr txBox="1"/>
          <p:nvPr/>
        </p:nvSpPr>
        <p:spPr>
          <a:xfrm>
            <a:off x="2149209" y="319234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class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6B8474-928B-4A3A-9A89-77D7A0244555}"/>
              </a:ext>
            </a:extLst>
          </p:cNvPr>
          <p:cNvSpPr txBox="1"/>
          <p:nvPr/>
        </p:nvSpPr>
        <p:spPr>
          <a:xfrm>
            <a:off x="4519558" y="3162413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slow (m)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8E3192-A71B-436C-BD8C-2CE6E4D63E7C}"/>
              </a:ext>
            </a:extLst>
          </p:cNvPr>
          <p:cNvSpPr txBox="1"/>
          <p:nvPr/>
        </p:nvSpPr>
        <p:spPr>
          <a:xfrm>
            <a:off x="7507524" y="3162413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curious (f)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48D21E-F4F0-4957-82A3-2817A9466B21}"/>
              </a:ext>
            </a:extLst>
          </p:cNvPr>
          <p:cNvSpPr txBox="1"/>
          <p:nvPr/>
        </p:nvSpPr>
        <p:spPr>
          <a:xfrm>
            <a:off x="2116542" y="2318532"/>
            <a:ext cx="24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good morning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77EA2E-C2AF-4B02-9359-3CC780B83FD2}"/>
              </a:ext>
            </a:extLst>
          </p:cNvPr>
          <p:cNvSpPr txBox="1"/>
          <p:nvPr/>
        </p:nvSpPr>
        <p:spPr>
          <a:xfrm>
            <a:off x="4563674" y="2318532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how?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56DC8D-6897-4261-AF42-5A5DB735FDFC}"/>
              </a:ext>
            </a:extLst>
          </p:cNvPr>
          <p:cNvSpPr txBox="1"/>
          <p:nvPr/>
        </p:nvSpPr>
        <p:spPr>
          <a:xfrm>
            <a:off x="7507523" y="2318532"/>
            <a:ext cx="271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good afternoon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2C0F9B-6D18-41D7-9B49-B9F02D403EA1}"/>
              </a:ext>
            </a:extLst>
          </p:cNvPr>
          <p:cNvSpPr txBox="1"/>
          <p:nvPr/>
        </p:nvSpPr>
        <p:spPr>
          <a:xfrm>
            <a:off x="2149209" y="153093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am (state)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30ED8B-8765-4D21-B347-ABF8F9DFEF9D}"/>
              </a:ext>
            </a:extLst>
          </p:cNvPr>
          <p:cNvSpPr txBox="1"/>
          <p:nvPr/>
        </p:nvSpPr>
        <p:spPr>
          <a:xfrm>
            <a:off x="4519558" y="153093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F67B36-EABC-4D75-ABAB-BB4A4CF3BD57}"/>
              </a:ext>
            </a:extLst>
          </p:cNvPr>
          <p:cNvSpPr txBox="1"/>
          <p:nvPr/>
        </p:nvSpPr>
        <p:spPr>
          <a:xfrm>
            <a:off x="7507524" y="151652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pleased (f)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6320639C-EDAF-5A9D-BDC0-7364ECE811CB}"/>
              </a:ext>
            </a:extLst>
          </p:cNvPr>
          <p:cNvSpPr txBox="1">
            <a:spLocks/>
          </p:cNvSpPr>
          <p:nvPr/>
        </p:nvSpPr>
        <p:spPr>
          <a:xfrm>
            <a:off x="9125780" y="311351"/>
            <a:ext cx="1958040" cy="414523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vocabulario</a:t>
            </a:r>
          </a:p>
        </p:txBody>
      </p:sp>
      <p:pic>
        <p:nvPicPr>
          <p:cNvPr id="5" name="Picture 2" descr="Brain, Idea, Think, Creativity">
            <a:extLst>
              <a:ext uri="{FF2B5EF4-FFF2-40B4-BE49-F238E27FC236}">
                <a16:creationId xmlns:a16="http://schemas.microsoft.com/office/drawing/2014/main" id="{B65F8A57-130D-19FD-EA46-09CA7AD11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10325" r="10357" b="12587"/>
          <a:stretch/>
        </p:blipFill>
        <p:spPr bwMode="auto">
          <a:xfrm>
            <a:off x="10970011" y="164878"/>
            <a:ext cx="912044" cy="7907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E78339A-207B-862C-AD25-07183F86AA4E}"/>
              </a:ext>
            </a:extLst>
          </p:cNvPr>
          <p:cNvGrpSpPr/>
          <p:nvPr/>
        </p:nvGrpSpPr>
        <p:grpSpPr>
          <a:xfrm>
            <a:off x="11467087" y="67733"/>
            <a:ext cx="663964" cy="400110"/>
            <a:chOff x="9144953" y="1815321"/>
            <a:chExt cx="892964" cy="522707"/>
          </a:xfrm>
        </p:grpSpPr>
        <p:pic>
          <p:nvPicPr>
            <p:cNvPr id="7" name="Picture 22" descr="Free Bubble Speech vector and picture">
              <a:extLst>
                <a:ext uri="{FF2B5EF4-FFF2-40B4-BE49-F238E27FC236}">
                  <a16:creationId xmlns:a16="http://schemas.microsoft.com/office/drawing/2014/main" id="{AC31B0D7-A357-869B-5653-EA303A4A6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105" y="1815321"/>
              <a:ext cx="751629" cy="522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F5E67D-96B3-2D0F-4A9C-B9BFB840CEDB}"/>
                </a:ext>
              </a:extLst>
            </p:cNvPr>
            <p:cNvSpPr txBox="1"/>
            <p:nvPr/>
          </p:nvSpPr>
          <p:spPr>
            <a:xfrm>
              <a:off x="9144953" y="1855140"/>
              <a:ext cx="892964" cy="44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a </a:t>
              </a:r>
              <a:r>
                <a:rPr lang="en-GB" sz="1600" dirty="0"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</a:t>
              </a:r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 ñ</a:t>
              </a:r>
            </a:p>
          </p:txBody>
        </p:sp>
      </p:grp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03027BA9-97B8-48CF-4C56-FD4603BA8B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5165" y="-78229"/>
            <a:ext cx="914400" cy="914400"/>
          </a:xfrm>
          <a:prstGeom prst="rect">
            <a:avLst/>
          </a:prstGeom>
        </p:spPr>
      </p:pic>
      <p:sp>
        <p:nvSpPr>
          <p:cNvPr id="12" name="Speech Bubble: Rectangle with Corners Rounded 11">
            <a:hlinkClick r:id="" action="ppaction://noaction">
              <a:snd r:embed="rId10" name="t1_w5_fs1_1.wav"/>
            </a:hlinkClick>
            <a:extLst>
              <a:ext uri="{FF2B5EF4-FFF2-40B4-BE49-F238E27FC236}">
                <a16:creationId xmlns:a16="http://schemas.microsoft.com/office/drawing/2014/main" id="{8A76B9EA-1424-F8D5-E56C-B15B39160F10}"/>
              </a:ext>
            </a:extLst>
          </p:cNvPr>
          <p:cNvSpPr/>
          <p:nvPr/>
        </p:nvSpPr>
        <p:spPr>
          <a:xfrm>
            <a:off x="4227755" y="148805"/>
            <a:ext cx="4119939" cy="533859"/>
          </a:xfrm>
          <a:prstGeom prst="wedgeRoundRectCallout">
            <a:avLst>
              <a:gd name="adj1" fmla="val -60729"/>
              <a:gd name="adj2" fmla="val 284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en inglés 📝.</a:t>
            </a:r>
          </a:p>
        </p:txBody>
      </p:sp>
    </p:spTree>
    <p:extLst>
      <p:ext uri="{BB962C8B-B14F-4D97-AF65-F5344CB8AC3E}">
        <p14:creationId xmlns:p14="http://schemas.microsoft.com/office/powerpoint/2010/main" val="31040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FD2C20-C90F-4EAB-8676-DA8387D2B95D}"/>
              </a:ext>
            </a:extLst>
          </p:cNvPr>
          <p:cNvSpPr txBox="1"/>
          <p:nvPr/>
        </p:nvSpPr>
        <p:spPr>
          <a:xfrm>
            <a:off x="259605" y="1344720"/>
            <a:ext cx="10179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Remember!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In Spanish, change a statement into a question by raising your voice at the end:</a:t>
            </a:r>
          </a:p>
        </p:txBody>
      </p:sp>
      <p:sp>
        <p:nvSpPr>
          <p:cNvPr id="31" name="Google Shape;168;p8">
            <a:extLst>
              <a:ext uri="{FF2B5EF4-FFF2-40B4-BE49-F238E27FC236}">
                <a16:creationId xmlns:a16="http://schemas.microsoft.com/office/drawing/2014/main" id="{4CF6F7CA-E8A9-41E1-B0AF-FE332B0EB143}"/>
              </a:ext>
            </a:extLst>
          </p:cNvPr>
          <p:cNvSpPr txBox="1"/>
          <p:nvPr/>
        </p:nvSpPr>
        <p:spPr>
          <a:xfrm>
            <a:off x="136794" y="706745"/>
            <a:ext cx="1035638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Yes/no questions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170;p8" descr="Jigsaw, Puzzle, Piece, Game, Concept, Solution">
            <a:extLst>
              <a:ext uri="{FF2B5EF4-FFF2-40B4-BE49-F238E27FC236}">
                <a16:creationId xmlns:a16="http://schemas.microsoft.com/office/drawing/2014/main" id="{C928FC22-486F-4FEB-BCCF-DDB83A7FB04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72;p8">
            <a:extLst>
              <a:ext uri="{FF2B5EF4-FFF2-40B4-BE49-F238E27FC236}">
                <a16:creationId xmlns:a16="http://schemas.microsoft.com/office/drawing/2014/main" id="{7462813A-9DE1-498E-A7AE-1AEE2AD9A152}"/>
              </a:ext>
            </a:extLst>
          </p:cNvPr>
          <p:cNvSpPr txBox="1"/>
          <p:nvPr/>
        </p:nvSpPr>
        <p:spPr>
          <a:xfrm>
            <a:off x="5349150" y="3272735"/>
            <a:ext cx="51903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 are sad.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172;p8">
            <a:extLst>
              <a:ext uri="{FF2B5EF4-FFF2-40B4-BE49-F238E27FC236}">
                <a16:creationId xmlns:a16="http://schemas.microsoft.com/office/drawing/2014/main" id="{F2BC22D8-9A3B-4DF3-ABCE-865468DEB3CF}"/>
              </a:ext>
            </a:extLst>
          </p:cNvPr>
          <p:cNvSpPr txBox="1"/>
          <p:nvPr/>
        </p:nvSpPr>
        <p:spPr>
          <a:xfrm>
            <a:off x="791270" y="3328641"/>
            <a:ext cx="365773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triste.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172;p8">
            <a:extLst>
              <a:ext uri="{FF2B5EF4-FFF2-40B4-BE49-F238E27FC236}">
                <a16:creationId xmlns:a16="http://schemas.microsoft.com/office/drawing/2014/main" id="{833901AB-84EA-48D2-8E53-F5D395DAC34A}"/>
              </a:ext>
            </a:extLst>
          </p:cNvPr>
          <p:cNvSpPr txBox="1"/>
          <p:nvPr/>
        </p:nvSpPr>
        <p:spPr>
          <a:xfrm>
            <a:off x="5211003" y="5510366"/>
            <a:ext cx="44582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Are you sad?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172;p8">
            <a:extLst>
              <a:ext uri="{FF2B5EF4-FFF2-40B4-BE49-F238E27FC236}">
                <a16:creationId xmlns:a16="http://schemas.microsoft.com/office/drawing/2014/main" id="{ECE20974-9F51-48BC-B23C-A5C85FC84569}"/>
              </a:ext>
            </a:extLst>
          </p:cNvPr>
          <p:cNvSpPr txBox="1"/>
          <p:nvPr/>
        </p:nvSpPr>
        <p:spPr>
          <a:xfrm>
            <a:off x="547351" y="5467679"/>
            <a:ext cx="45524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¿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Estás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 triste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?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8E5A44D-3F8F-4865-8E95-FE2E32C8E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399" y="2765064"/>
            <a:ext cx="716566" cy="11328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A8DEBC-FF9E-405D-963A-D82FCECA5C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90" y="5183641"/>
            <a:ext cx="564296" cy="783111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6FB3E3C5-0F46-4CBF-9853-C6B3B74997AE}"/>
              </a:ext>
            </a:extLst>
          </p:cNvPr>
          <p:cNvSpPr/>
          <p:nvPr/>
        </p:nvSpPr>
        <p:spPr>
          <a:xfrm>
            <a:off x="3752047" y="3241938"/>
            <a:ext cx="1276350" cy="584775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89F75DF-CA24-4117-9CE4-F0DDFCDC2F97}"/>
              </a:ext>
            </a:extLst>
          </p:cNvPr>
          <p:cNvSpPr/>
          <p:nvPr/>
        </p:nvSpPr>
        <p:spPr>
          <a:xfrm>
            <a:off x="3743791" y="5436881"/>
            <a:ext cx="1276350" cy="584775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D4D76A5C-C2B6-4B36-87A0-4586F6653348}"/>
              </a:ext>
            </a:extLst>
          </p:cNvPr>
          <p:cNvSpPr/>
          <p:nvPr/>
        </p:nvSpPr>
        <p:spPr>
          <a:xfrm>
            <a:off x="7944338" y="3272765"/>
            <a:ext cx="3657734" cy="1910876"/>
          </a:xfrm>
          <a:prstGeom prst="wedgeRoundRectCallout">
            <a:avLst>
              <a:gd name="adj1" fmla="val -40306"/>
              <a:gd name="adj2" fmla="val 79173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⚠ Spanish uses two question marks – the one at the front is upside down!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667B5F-3B19-4376-92B3-A2A61FC5EC78}"/>
              </a:ext>
            </a:extLst>
          </p:cNvPr>
          <p:cNvSpPr txBox="1"/>
          <p:nvPr/>
        </p:nvSpPr>
        <p:spPr>
          <a:xfrm>
            <a:off x="223287" y="2575815"/>
            <a:ext cx="242574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Statement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7F6FA0-95D4-4AE8-8669-8AF18BD53308}"/>
              </a:ext>
            </a:extLst>
          </p:cNvPr>
          <p:cNvSpPr txBox="1"/>
          <p:nvPr/>
        </p:nvSpPr>
        <p:spPr>
          <a:xfrm>
            <a:off x="136794" y="4493286"/>
            <a:ext cx="242574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Question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A84F9DDD-E7B4-4499-AE91-56C95C47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17" name="Google Shape;119;p1">
            <a:extLst>
              <a:ext uri="{FF2B5EF4-FFF2-40B4-BE49-F238E27FC236}">
                <a16:creationId xmlns:a16="http://schemas.microsoft.com/office/drawing/2014/main" id="{891B07AD-151F-443D-B956-BEEAE8F998D8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8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6_estastri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7_Qestastri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8" grpId="0"/>
      <p:bldP spid="39" grpId="0"/>
      <p:bldP spid="24" grpId="0" animBg="1"/>
      <p:bldP spid="26" grpId="0" animBg="1"/>
      <p:bldP spid="36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2: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6D171E6-C435-4AC2-A935-DF562AEAE998}"/>
              </a:ext>
            </a:extLst>
          </p:cNvPr>
          <p:cNvGraphicFramePr>
            <a:graphicFrameLocks noGrp="1"/>
          </p:cNvGraphicFramePr>
          <p:nvPr/>
        </p:nvGraphicFramePr>
        <p:xfrm>
          <a:off x="1015998" y="2240014"/>
          <a:ext cx="9023948" cy="4341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4831">
                  <a:extLst>
                    <a:ext uri="{9D8B030D-6E8A-4147-A177-3AD203B41FA5}">
                      <a16:colId xmlns:a16="http://schemas.microsoft.com/office/drawing/2014/main" val="1107475559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568154920"/>
                    </a:ext>
                  </a:extLst>
                </a:gridCol>
                <a:gridCol w="5401039">
                  <a:extLst>
                    <a:ext uri="{9D8B030D-6E8A-4147-A177-3AD203B41FA5}">
                      <a16:colId xmlns:a16="http://schemas.microsoft.com/office/drawing/2014/main" val="3595100567"/>
                    </a:ext>
                  </a:extLst>
                </a:gridCol>
              </a:tblGrid>
              <a:tr h="93518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Ángela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[?]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 [.]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baseline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749083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837329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679948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074005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71968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30781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12164"/>
                  </a:ext>
                </a:extLst>
              </a:tr>
            </a:tbl>
          </a:graphicData>
        </a:graphic>
      </p:graphicFrame>
      <p:sp>
        <p:nvSpPr>
          <p:cNvPr id="11" name="TextBox 3">
            <a:extLst>
              <a:ext uri="{FF2B5EF4-FFF2-40B4-BE49-F238E27FC236}">
                <a16:creationId xmlns:a16="http://schemas.microsoft.com/office/drawing/2014/main" id="{3C2378FB-5256-4DAA-B811-978E456765D0}"/>
              </a:ext>
            </a:extLst>
          </p:cNvPr>
          <p:cNvSpPr txBox="1"/>
          <p:nvPr/>
        </p:nvSpPr>
        <p:spPr>
          <a:xfrm>
            <a:off x="3207704" y="161735"/>
            <a:ext cx="1003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Sofía is playing Guess Who in class.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BCB43F-94FB-43CD-9384-4676D7DBA1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98" y="3303660"/>
            <a:ext cx="348418" cy="362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EEFF72-F1B8-4B4B-87D0-BF88358A7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659" y="3875550"/>
            <a:ext cx="348418" cy="3629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F0273D-04F2-4D7E-A277-E91430E166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40" y="4476707"/>
            <a:ext cx="348418" cy="3629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6C8FD-8592-4881-BC37-92865CF851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80" y="4975771"/>
            <a:ext cx="348418" cy="3629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B8D775-2A8C-4CE3-8E85-DF79C0D7A4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40" y="5563713"/>
            <a:ext cx="348418" cy="3629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7DA225-86D6-4320-9D73-B69F02AB4223}"/>
              </a:ext>
            </a:extLst>
          </p:cNvPr>
          <p:cNvSpPr txBox="1"/>
          <p:nvPr/>
        </p:nvSpPr>
        <p:spPr>
          <a:xfrm>
            <a:off x="4799029" y="3177136"/>
            <a:ext cx="3089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feliz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9A7B72-1866-41F4-8D18-7BC6803AF47F}"/>
              </a:ext>
            </a:extLst>
          </p:cNvPr>
          <p:cNvSpPr txBox="1"/>
          <p:nvPr/>
        </p:nvSpPr>
        <p:spPr>
          <a:xfrm>
            <a:off x="4777955" y="4935503"/>
            <a:ext cx="30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tranquila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A74318-785A-41FE-B61F-B164D39A627C}"/>
              </a:ext>
            </a:extLst>
          </p:cNvPr>
          <p:cNvSpPr txBox="1"/>
          <p:nvPr/>
        </p:nvSpPr>
        <p:spPr>
          <a:xfrm>
            <a:off x="4742493" y="6049456"/>
            <a:ext cx="327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nerviosa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663242-66FB-4E9A-B0CF-10F4F5718415}"/>
              </a:ext>
            </a:extLst>
          </p:cNvPr>
          <p:cNvSpPr txBox="1"/>
          <p:nvPr/>
        </p:nvSpPr>
        <p:spPr>
          <a:xfrm>
            <a:off x="4832611" y="3755871"/>
            <a:ext cx="30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elegante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3AF555-BBD8-4EF0-B3B3-EDFF7C035131}"/>
              </a:ext>
            </a:extLst>
          </p:cNvPr>
          <p:cNvSpPr txBox="1"/>
          <p:nvPr/>
        </p:nvSpPr>
        <p:spPr>
          <a:xfrm>
            <a:off x="4806496" y="4330426"/>
            <a:ext cx="251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serio.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F8F54C-5B6B-4FA7-BE93-F8A371F882E9}"/>
              </a:ext>
            </a:extLst>
          </p:cNvPr>
          <p:cNvSpPr txBox="1"/>
          <p:nvPr/>
        </p:nvSpPr>
        <p:spPr>
          <a:xfrm>
            <a:off x="4824081" y="547810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triste.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9E6CCEF-5200-400D-BEFE-693EAF40ED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33" y="6094304"/>
            <a:ext cx="348418" cy="362935"/>
          </a:xfrm>
          <a:prstGeom prst="rect">
            <a:avLst/>
          </a:prstGeom>
        </p:spPr>
      </p:pic>
      <p:sp>
        <p:nvSpPr>
          <p:cNvPr id="24" name="Rectangle: Rounded Corners 23">
            <a:hlinkClick r:id="" action="ppaction://noaction">
              <a:snd r:embed="rId5" name="29_estaelegante.wav"/>
            </a:hlinkClick>
            <a:extLst>
              <a:ext uri="{FF2B5EF4-FFF2-40B4-BE49-F238E27FC236}">
                <a16:creationId xmlns:a16="http://schemas.microsoft.com/office/drawing/2014/main" id="{6B768510-6BF2-4D2F-8E3B-BEC419999465}"/>
              </a:ext>
            </a:extLst>
          </p:cNvPr>
          <p:cNvSpPr/>
          <p:nvPr/>
        </p:nvSpPr>
        <p:spPr>
          <a:xfrm>
            <a:off x="410160" y="3886806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5" name="Rectangle: Rounded Corners 24">
            <a:hlinkClick r:id="" action="ppaction://noaction">
              <a:snd r:embed="rId6" name="28_Qestafeliz.wav"/>
            </a:hlinkClick>
            <a:extLst>
              <a:ext uri="{FF2B5EF4-FFF2-40B4-BE49-F238E27FC236}">
                <a16:creationId xmlns:a16="http://schemas.microsoft.com/office/drawing/2014/main" id="{760F4942-38C5-4C8F-B3EB-6FC311E08847}"/>
              </a:ext>
            </a:extLst>
          </p:cNvPr>
          <p:cNvSpPr/>
          <p:nvPr/>
        </p:nvSpPr>
        <p:spPr>
          <a:xfrm>
            <a:off x="407029" y="3303660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Ej</a:t>
            </a:r>
            <a:endParaRPr lang="en-GB" sz="16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: Rounded Corners 25">
            <a:hlinkClick r:id="" action="ppaction://noaction">
              <a:snd r:embed="rId7" name="31_Qestatranquila.wav"/>
            </a:hlinkClick>
            <a:extLst>
              <a:ext uri="{FF2B5EF4-FFF2-40B4-BE49-F238E27FC236}">
                <a16:creationId xmlns:a16="http://schemas.microsoft.com/office/drawing/2014/main" id="{57B7AF16-CC46-4CAB-A99F-38A3F443AD24}"/>
              </a:ext>
            </a:extLst>
          </p:cNvPr>
          <p:cNvSpPr/>
          <p:nvPr/>
        </p:nvSpPr>
        <p:spPr>
          <a:xfrm>
            <a:off x="388130" y="5048191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7" name="Rectangle: Rounded Corners 26">
            <a:hlinkClick r:id="" action="ppaction://noaction">
              <a:snd r:embed="rId8" name="30_estaserio.wav"/>
            </a:hlinkClick>
            <a:extLst>
              <a:ext uri="{FF2B5EF4-FFF2-40B4-BE49-F238E27FC236}">
                <a16:creationId xmlns:a16="http://schemas.microsoft.com/office/drawing/2014/main" id="{FC0797A9-1A89-47E5-AF5D-1DED62001A06}"/>
              </a:ext>
            </a:extLst>
          </p:cNvPr>
          <p:cNvSpPr/>
          <p:nvPr/>
        </p:nvSpPr>
        <p:spPr>
          <a:xfrm>
            <a:off x="399550" y="4463687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9" name="Rectangle: Rounded Corners 28">
            <a:hlinkClick r:id="" action="ppaction://noaction">
              <a:snd r:embed="rId9" name="32_estatriste.wav"/>
            </a:hlinkClick>
            <a:extLst>
              <a:ext uri="{FF2B5EF4-FFF2-40B4-BE49-F238E27FC236}">
                <a16:creationId xmlns:a16="http://schemas.microsoft.com/office/drawing/2014/main" id="{CC6949FC-6C1E-4170-8E24-E04A25C4CA3B}"/>
              </a:ext>
            </a:extLst>
          </p:cNvPr>
          <p:cNvSpPr/>
          <p:nvPr/>
        </p:nvSpPr>
        <p:spPr>
          <a:xfrm>
            <a:off x="392951" y="5623714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1" name="Rectangle: Rounded Corners 30">
            <a:hlinkClick r:id="" action="ppaction://noaction">
              <a:snd r:embed="rId10" name="33_estanerviosa.wav"/>
            </a:hlinkClick>
            <a:extLst>
              <a:ext uri="{FF2B5EF4-FFF2-40B4-BE49-F238E27FC236}">
                <a16:creationId xmlns:a16="http://schemas.microsoft.com/office/drawing/2014/main" id="{BEF6468E-1BA4-4545-A5F9-A282E20C7472}"/>
              </a:ext>
            </a:extLst>
          </p:cNvPr>
          <p:cNvSpPr/>
          <p:nvPr/>
        </p:nvSpPr>
        <p:spPr>
          <a:xfrm>
            <a:off x="383968" y="6208218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" name="Google Shape;222;p10">
            <a:extLst>
              <a:ext uri="{FF2B5EF4-FFF2-40B4-BE49-F238E27FC236}">
                <a16:creationId xmlns:a16="http://schemas.microsoft.com/office/drawing/2014/main" id="{797D8B80-EEE6-0A73-75F1-5E61750ECC5E}"/>
              </a:ext>
            </a:extLst>
          </p:cNvPr>
          <p:cNvSpPr txBox="1"/>
          <p:nvPr/>
        </p:nvSpPr>
        <p:spPr>
          <a:xfrm>
            <a:off x="10775093" y="882076"/>
            <a:ext cx="1346844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E9D4A0-9169-DF34-6D47-C88064AA6D3A}"/>
              </a:ext>
            </a:extLst>
          </p:cNvPr>
          <p:cNvGrpSpPr/>
          <p:nvPr/>
        </p:nvGrpSpPr>
        <p:grpSpPr>
          <a:xfrm>
            <a:off x="11127507" y="135923"/>
            <a:ext cx="691095" cy="701024"/>
            <a:chOff x="11059045" y="145038"/>
            <a:chExt cx="945328" cy="980949"/>
          </a:xfrm>
          <a:solidFill>
            <a:srgbClr val="B9E5EE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FDC9CB5-69C5-137D-7DFE-FD4B08DB8822}"/>
                </a:ext>
              </a:extLst>
            </p:cNvPr>
            <p:cNvSpPr/>
            <p:nvPr/>
          </p:nvSpPr>
          <p:spPr>
            <a:xfrm>
              <a:off x="11059045" y="145038"/>
              <a:ext cx="945328" cy="980949"/>
            </a:xfrm>
            <a:prstGeom prst="ellipse">
              <a:avLst/>
            </a:prstGeom>
            <a:grpFill/>
            <a:ln w="28575">
              <a:solidFill>
                <a:srgbClr val="4152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6" name="Picture 5" descr="Free speaker sound loud vector">
              <a:extLst>
                <a:ext uri="{FF2B5EF4-FFF2-40B4-BE49-F238E27FC236}">
                  <a16:creationId xmlns:a16="http://schemas.microsoft.com/office/drawing/2014/main" id="{6FA5D99F-E6AF-E8B3-3CC1-D616D32E37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029" y="333684"/>
              <a:ext cx="681089" cy="58334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236AC4-8C67-DEA1-9382-1C4377C3422D}"/>
              </a:ext>
            </a:extLst>
          </p:cNvPr>
          <p:cNvSpPr txBox="1"/>
          <p:nvPr/>
        </p:nvSpPr>
        <p:spPr>
          <a:xfrm>
            <a:off x="163993" y="1049067"/>
            <a:ext cx="6657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Who is talking each time? </a:t>
            </a:r>
            <a:endParaRPr lang="en-GB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0CBB79-6214-6AC2-93B0-A0DEC2CE6C07}"/>
              </a:ext>
            </a:extLst>
          </p:cNvPr>
          <p:cNvSpPr txBox="1"/>
          <p:nvPr/>
        </p:nvSpPr>
        <p:spPr>
          <a:xfrm>
            <a:off x="123170" y="607419"/>
            <a:ext cx="9405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Her friend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Ángela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is asking the questions. </a:t>
            </a:r>
            <a:endParaRPr lang="en-GB" sz="2800" dirty="0"/>
          </a:p>
        </p:txBody>
      </p:sp>
      <p:pic>
        <p:nvPicPr>
          <p:cNvPr id="34" name="Graphic 33" descr="Teacher">
            <a:extLst>
              <a:ext uri="{FF2B5EF4-FFF2-40B4-BE49-F238E27FC236}">
                <a16:creationId xmlns:a16="http://schemas.microsoft.com/office/drawing/2014/main" id="{01B9FDE0-27E7-35E8-1D50-774C5E7C95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9464" y="1501366"/>
            <a:ext cx="914400" cy="914400"/>
          </a:xfrm>
          <a:prstGeom prst="rect">
            <a:avLst/>
          </a:prstGeom>
        </p:spPr>
      </p:pic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7D84634F-D346-77A5-EC25-812FCB202B10}"/>
              </a:ext>
            </a:extLst>
          </p:cNvPr>
          <p:cNvSpPr/>
          <p:nvPr/>
        </p:nvSpPr>
        <p:spPr>
          <a:xfrm>
            <a:off x="1212055" y="1572287"/>
            <a:ext cx="3841176" cy="573620"/>
          </a:xfrm>
          <a:prstGeom prst="wedgeRoundRectCallout">
            <a:avLst>
              <a:gd name="adj1" fmla="val -60729"/>
              <a:gd name="adj2" fmla="val 284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marca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DEF4FD6-8272-65D0-8259-6ADF97E6B8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18" y="1673242"/>
            <a:ext cx="348418" cy="362935"/>
          </a:xfrm>
          <a:prstGeom prst="rect">
            <a:avLst/>
          </a:prstGeom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83A04F8B-5401-2CEA-F560-77895C2932B3}"/>
              </a:ext>
            </a:extLst>
          </p:cNvPr>
          <p:cNvSpPr/>
          <p:nvPr/>
        </p:nvSpPr>
        <p:spPr>
          <a:xfrm>
            <a:off x="6877594" y="1547697"/>
            <a:ext cx="3841176" cy="573620"/>
          </a:xfrm>
          <a:prstGeom prst="wedgeRoundRectCallout">
            <a:avLst>
              <a:gd name="adj1" fmla="val -9812"/>
              <a:gd name="adj2" fmla="val 100259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la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frase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📝. </a:t>
            </a:r>
          </a:p>
        </p:txBody>
      </p:sp>
      <p:pic>
        <p:nvPicPr>
          <p:cNvPr id="32" name="Picture 31" descr="A cartoon of 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3A207BC8-6704-AECC-1DD3-EDDB60544A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0166076" y="4457375"/>
            <a:ext cx="1061578" cy="24006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C85F403-DFAF-1624-A977-0E7CD7979B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338462">
            <a:off x="9730724" y="3594810"/>
            <a:ext cx="1308905" cy="1003084"/>
          </a:xfrm>
          <a:prstGeom prst="rect">
            <a:avLst/>
          </a:prstGeom>
        </p:spPr>
      </p:pic>
      <p:pic>
        <p:nvPicPr>
          <p:cNvPr id="39" name="Picture 38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C55C8FB2-0E92-FD52-6441-DC2DBA49828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45169" y="4598454"/>
            <a:ext cx="1201592" cy="22825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BA63D4E-2E8C-07BF-DDEC-B34321C67E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58155" y="3726168"/>
            <a:ext cx="1163782" cy="1024634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E9D5D828-A9D7-4BE5-A18E-25336C802F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94" y="2289468"/>
            <a:ext cx="818253" cy="8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1_w5_fs2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35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4B9FA462-392F-4511-9647-F0F265D7374B}"/>
              </a:ext>
            </a:extLst>
          </p:cNvPr>
          <p:cNvSpPr txBox="1"/>
          <p:nvPr/>
        </p:nvSpPr>
        <p:spPr>
          <a:xfrm>
            <a:off x="3992369" y="2264712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07A4132-504D-4FD8-9EA9-F95EAA31A3E8}"/>
              </a:ext>
            </a:extLst>
          </p:cNvPr>
          <p:cNvSpPr txBox="1"/>
          <p:nvPr/>
        </p:nvSpPr>
        <p:spPr>
          <a:xfrm>
            <a:off x="4053134" y="4388708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06;p9">
            <a:extLst>
              <a:ext uri="{FF2B5EF4-FFF2-40B4-BE49-F238E27FC236}">
                <a16:creationId xmlns:a16="http://schemas.microsoft.com/office/drawing/2014/main" id="{19CBC6A4-7808-48B6-B5E9-CC34199DFFDB}"/>
              </a:ext>
            </a:extLst>
          </p:cNvPr>
          <p:cNvSpPr txBox="1"/>
          <p:nvPr/>
        </p:nvSpPr>
        <p:spPr>
          <a:xfrm>
            <a:off x="11263789" y="941116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3: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A9CEAC-804D-4D38-BE1A-28D62516265D}"/>
              </a:ext>
            </a:extLst>
          </p:cNvPr>
          <p:cNvSpPr txBox="1">
            <a:spLocks/>
          </p:cNvSpPr>
          <p:nvPr/>
        </p:nvSpPr>
        <p:spPr>
          <a:xfrm>
            <a:off x="3040760" y="125354"/>
            <a:ext cx="10515600" cy="52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Sofía sends messages to Rubén.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93FD1-780A-4173-A2DB-E4FD51BC76D0}"/>
              </a:ext>
            </a:extLst>
          </p:cNvPr>
          <p:cNvSpPr txBox="1"/>
          <p:nvPr/>
        </p:nvSpPr>
        <p:spPr>
          <a:xfrm>
            <a:off x="10042192" y="5645272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EBF70-63B9-4E53-ADD8-11BD92CA4AC5}"/>
              </a:ext>
            </a:extLst>
          </p:cNvPr>
          <p:cNvSpPr txBox="1"/>
          <p:nvPr/>
        </p:nvSpPr>
        <p:spPr>
          <a:xfrm>
            <a:off x="10039413" y="3782018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74D5CA-EFE4-44D1-B307-6B69FBD43918}"/>
              </a:ext>
            </a:extLst>
          </p:cNvPr>
          <p:cNvSpPr txBox="1"/>
          <p:nvPr/>
        </p:nvSpPr>
        <p:spPr>
          <a:xfrm>
            <a:off x="4055913" y="5678501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9A949B-32C2-490E-A262-BD2DD6AE5590}"/>
              </a:ext>
            </a:extLst>
          </p:cNvPr>
          <p:cNvSpPr txBox="1"/>
          <p:nvPr/>
        </p:nvSpPr>
        <p:spPr>
          <a:xfrm>
            <a:off x="4053134" y="3753619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05FCDB-30EC-4E38-902E-855D5216B705}"/>
              </a:ext>
            </a:extLst>
          </p:cNvPr>
          <p:cNvSpPr/>
          <p:nvPr/>
        </p:nvSpPr>
        <p:spPr>
          <a:xfrm rot="16200000">
            <a:off x="1512163" y="2413892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043F6E-D929-4D5F-BC33-3669D285A4D8}"/>
              </a:ext>
            </a:extLst>
          </p:cNvPr>
          <p:cNvSpPr/>
          <p:nvPr/>
        </p:nvSpPr>
        <p:spPr>
          <a:xfrm rot="16200000">
            <a:off x="1485522" y="2745850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CFF47A-F218-46AE-AEE9-BDDB17BF4385}"/>
              </a:ext>
            </a:extLst>
          </p:cNvPr>
          <p:cNvSpPr/>
          <p:nvPr/>
        </p:nvSpPr>
        <p:spPr>
          <a:xfrm>
            <a:off x="3569375" y="3891633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E50BD54-276D-4DFC-B661-E5F790AC4425}"/>
              </a:ext>
            </a:extLst>
          </p:cNvPr>
          <p:cNvSpPr/>
          <p:nvPr/>
        </p:nvSpPr>
        <p:spPr>
          <a:xfrm>
            <a:off x="1005230" y="3542908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7931B1-1F53-4835-9045-499D60DDEEA7}"/>
              </a:ext>
            </a:extLst>
          </p:cNvPr>
          <p:cNvSpPr txBox="1"/>
          <p:nvPr/>
        </p:nvSpPr>
        <p:spPr>
          <a:xfrm>
            <a:off x="1005230" y="3705107"/>
            <a:ext cx="2392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Está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contenta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Wingdings" panose="05000000000000000000" pitchFamily="2" charset="2"/>
              </a:rPr>
              <a:t>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D2D82C-E573-43A2-805F-17A1E762288B}"/>
              </a:ext>
            </a:extLst>
          </p:cNvPr>
          <p:cNvSpPr txBox="1"/>
          <p:nvPr/>
        </p:nvSpPr>
        <p:spPr>
          <a:xfrm>
            <a:off x="209638" y="3237531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6F8ACA-8FF0-452C-B72C-C1DAFA24AB61}"/>
              </a:ext>
            </a:extLst>
          </p:cNvPr>
          <p:cNvSpPr txBox="1"/>
          <p:nvPr/>
        </p:nvSpPr>
        <p:spPr>
          <a:xfrm>
            <a:off x="4053134" y="3127403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EFAB7F-4A84-4B66-BFEC-D4775815DF4D}"/>
              </a:ext>
            </a:extLst>
          </p:cNvPr>
          <p:cNvSpPr txBox="1"/>
          <p:nvPr/>
        </p:nvSpPr>
        <p:spPr>
          <a:xfrm>
            <a:off x="4738074" y="3154980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Ángela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F10F2B-C83B-4619-A597-5B75607BF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82" y="3058695"/>
            <a:ext cx="498794" cy="5195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2E63EE7-F3A7-45A8-B0FE-A4B83CF7757D}"/>
              </a:ext>
            </a:extLst>
          </p:cNvPr>
          <p:cNvSpPr txBox="1"/>
          <p:nvPr/>
        </p:nvSpPr>
        <p:spPr>
          <a:xfrm>
            <a:off x="4738074" y="3790069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Quique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089BC3C-28E8-43B4-8B27-93F4A84D815F}"/>
              </a:ext>
            </a:extLst>
          </p:cNvPr>
          <p:cNvSpPr/>
          <p:nvPr/>
        </p:nvSpPr>
        <p:spPr>
          <a:xfrm rot="16200000">
            <a:off x="7498442" y="2213962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F2BCD5-1089-4895-86EA-7E0687D92EB4}"/>
              </a:ext>
            </a:extLst>
          </p:cNvPr>
          <p:cNvSpPr/>
          <p:nvPr/>
        </p:nvSpPr>
        <p:spPr>
          <a:xfrm rot="16200000">
            <a:off x="7471801" y="2545920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DD210E0-0FE6-4290-B577-A20FB26AE872}"/>
              </a:ext>
            </a:extLst>
          </p:cNvPr>
          <p:cNvSpPr/>
          <p:nvPr/>
        </p:nvSpPr>
        <p:spPr>
          <a:xfrm>
            <a:off x="9555654" y="3691703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9D8D8DD4-4785-4D8C-8F18-CE7D343428BC}"/>
              </a:ext>
            </a:extLst>
          </p:cNvPr>
          <p:cNvSpPr/>
          <p:nvPr/>
        </p:nvSpPr>
        <p:spPr>
          <a:xfrm>
            <a:off x="6991509" y="3342978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5D0DBF-249F-4FBD-9BC7-0F74F6EE13A7}"/>
              </a:ext>
            </a:extLst>
          </p:cNvPr>
          <p:cNvSpPr txBox="1"/>
          <p:nvPr/>
        </p:nvSpPr>
        <p:spPr>
          <a:xfrm>
            <a:off x="6991509" y="3505177"/>
            <a:ext cx="2392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Está tranquilo.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52261C-7BE4-4ED6-9AEF-F72FE68995E4}"/>
              </a:ext>
            </a:extLst>
          </p:cNvPr>
          <p:cNvSpPr txBox="1"/>
          <p:nvPr/>
        </p:nvSpPr>
        <p:spPr>
          <a:xfrm>
            <a:off x="6256877" y="3037601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817255-7881-43DE-887D-6848EEC15EA1}"/>
              </a:ext>
            </a:extLst>
          </p:cNvPr>
          <p:cNvSpPr txBox="1"/>
          <p:nvPr/>
        </p:nvSpPr>
        <p:spPr>
          <a:xfrm>
            <a:off x="10039413" y="3146929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FA36CC-A5A4-45AD-88C8-A44FE6DC66B0}"/>
              </a:ext>
            </a:extLst>
          </p:cNvPr>
          <p:cNvSpPr txBox="1"/>
          <p:nvPr/>
        </p:nvSpPr>
        <p:spPr>
          <a:xfrm>
            <a:off x="10724353" y="3174506"/>
            <a:ext cx="1428750" cy="446276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Quique</a:t>
            </a:r>
            <a:endParaRPr kumimoji="0" lang="en-GB" sz="23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700BD6C-059D-44CB-AD0C-D38B1CABA8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85" y="3086488"/>
            <a:ext cx="498794" cy="51957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F7576C7-0729-4B34-B113-D68C71B23835}"/>
              </a:ext>
            </a:extLst>
          </p:cNvPr>
          <p:cNvSpPr txBox="1"/>
          <p:nvPr/>
        </p:nvSpPr>
        <p:spPr>
          <a:xfrm>
            <a:off x="10724353" y="3809595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Ángela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4A7BF58-3A97-441E-8C16-BBC9D673418C}"/>
              </a:ext>
            </a:extLst>
          </p:cNvPr>
          <p:cNvSpPr/>
          <p:nvPr/>
        </p:nvSpPr>
        <p:spPr>
          <a:xfrm rot="16200000">
            <a:off x="1514942" y="4400241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43236B5-4F3F-4948-8109-07C23BCA4069}"/>
              </a:ext>
            </a:extLst>
          </p:cNvPr>
          <p:cNvSpPr/>
          <p:nvPr/>
        </p:nvSpPr>
        <p:spPr>
          <a:xfrm rot="16200000">
            <a:off x="1488301" y="4732199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D13A8A8-E3A0-46D0-97FF-CC135287BE23}"/>
              </a:ext>
            </a:extLst>
          </p:cNvPr>
          <p:cNvSpPr/>
          <p:nvPr/>
        </p:nvSpPr>
        <p:spPr>
          <a:xfrm>
            <a:off x="3572154" y="5877982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5C424CF2-F6E9-4587-8836-3057783740AC}"/>
              </a:ext>
            </a:extLst>
          </p:cNvPr>
          <p:cNvSpPr/>
          <p:nvPr/>
        </p:nvSpPr>
        <p:spPr>
          <a:xfrm>
            <a:off x="1008009" y="5529257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27CF4D-CCE8-4C51-9C4F-55DD67FACFD3}"/>
              </a:ext>
            </a:extLst>
          </p:cNvPr>
          <p:cNvSpPr txBox="1"/>
          <p:nvPr/>
        </p:nvSpPr>
        <p:spPr>
          <a:xfrm>
            <a:off x="1020468" y="5559289"/>
            <a:ext cx="239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Está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elegante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Wingdings" panose="05000000000000000000" pitchFamily="2" charset="2"/>
              </a:rPr>
              <a:t>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F49BFB-0F77-42A2-9A4D-0A1BF9F25DED}"/>
              </a:ext>
            </a:extLst>
          </p:cNvPr>
          <p:cNvSpPr txBox="1"/>
          <p:nvPr/>
        </p:nvSpPr>
        <p:spPr>
          <a:xfrm>
            <a:off x="212417" y="5223880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04D41B-D496-49EC-880E-1C9730505639}"/>
              </a:ext>
            </a:extLst>
          </p:cNvPr>
          <p:cNvSpPr txBox="1"/>
          <p:nvPr/>
        </p:nvSpPr>
        <p:spPr>
          <a:xfrm>
            <a:off x="4055913" y="5043412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F48D0A-9395-465D-BCEA-B4F94C14B5A1}"/>
              </a:ext>
            </a:extLst>
          </p:cNvPr>
          <p:cNvSpPr txBox="1"/>
          <p:nvPr/>
        </p:nvSpPr>
        <p:spPr>
          <a:xfrm>
            <a:off x="4740853" y="5070989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Ángela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6807404-BD9E-4BC3-AACB-A8124F9E67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83" y="5575272"/>
            <a:ext cx="498794" cy="51957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352E16B-0117-4349-A019-F413FFCDA6A4}"/>
              </a:ext>
            </a:extLst>
          </p:cNvPr>
          <p:cNvSpPr txBox="1"/>
          <p:nvPr/>
        </p:nvSpPr>
        <p:spPr>
          <a:xfrm>
            <a:off x="4738074" y="5688627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los dos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C0CAA3B-5B00-48BC-843B-1811BA089D36}"/>
              </a:ext>
            </a:extLst>
          </p:cNvPr>
          <p:cNvSpPr/>
          <p:nvPr/>
        </p:nvSpPr>
        <p:spPr>
          <a:xfrm rot="16200000">
            <a:off x="7501221" y="4077216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C629A8-0B00-4DC9-82AC-4CF0305DF619}"/>
              </a:ext>
            </a:extLst>
          </p:cNvPr>
          <p:cNvSpPr/>
          <p:nvPr/>
        </p:nvSpPr>
        <p:spPr>
          <a:xfrm rot="16200000">
            <a:off x="7474580" y="4409174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A1B366D-4FFD-4778-A891-79D424A95010}"/>
              </a:ext>
            </a:extLst>
          </p:cNvPr>
          <p:cNvSpPr/>
          <p:nvPr/>
        </p:nvSpPr>
        <p:spPr>
          <a:xfrm>
            <a:off x="9558433" y="5554957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99E9999D-4C7C-4A10-B8D8-BA036C518275}"/>
              </a:ext>
            </a:extLst>
          </p:cNvPr>
          <p:cNvSpPr/>
          <p:nvPr/>
        </p:nvSpPr>
        <p:spPr>
          <a:xfrm>
            <a:off x="6994288" y="5206232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5B58511-B03A-41ED-A869-406D4BD0AA91}"/>
              </a:ext>
            </a:extLst>
          </p:cNvPr>
          <p:cNvSpPr txBox="1"/>
          <p:nvPr/>
        </p:nvSpPr>
        <p:spPr>
          <a:xfrm>
            <a:off x="7029116" y="5249051"/>
            <a:ext cx="239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¿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Está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triste?.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Wingdings" panose="05000000000000000000" pitchFamily="2" charset="2"/>
              </a:rPr>
              <a:t>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6DA59F-CE9D-4721-9824-8A42F54F0AE9}"/>
              </a:ext>
            </a:extLst>
          </p:cNvPr>
          <p:cNvSpPr txBox="1"/>
          <p:nvPr/>
        </p:nvSpPr>
        <p:spPr>
          <a:xfrm>
            <a:off x="6259656" y="4900855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E81BB5-AF5C-4811-AF42-6FCC4AF2167B}"/>
              </a:ext>
            </a:extLst>
          </p:cNvPr>
          <p:cNvSpPr txBox="1"/>
          <p:nvPr/>
        </p:nvSpPr>
        <p:spPr>
          <a:xfrm>
            <a:off x="10042192" y="5010183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8ECD2B-C7DA-4FE6-86B9-978E9C7863B5}"/>
              </a:ext>
            </a:extLst>
          </p:cNvPr>
          <p:cNvSpPr txBox="1"/>
          <p:nvPr/>
        </p:nvSpPr>
        <p:spPr>
          <a:xfrm>
            <a:off x="10727132" y="5037760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los dos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24AD2A1-EC8D-49D3-9376-C336033AD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312" y="4881541"/>
            <a:ext cx="498794" cy="51957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26C93D2-888B-4D46-995C-FE8122ACF737}"/>
              </a:ext>
            </a:extLst>
          </p:cNvPr>
          <p:cNvSpPr txBox="1"/>
          <p:nvPr/>
        </p:nvSpPr>
        <p:spPr>
          <a:xfrm>
            <a:off x="10727132" y="5672849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Quique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4F36742-14EC-4A1D-9AA1-416BBC02240A}"/>
              </a:ext>
            </a:extLst>
          </p:cNvPr>
          <p:cNvSpPr txBox="1"/>
          <p:nvPr/>
        </p:nvSpPr>
        <p:spPr>
          <a:xfrm>
            <a:off x="3992370" y="1602390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9328925-A3A4-41A2-9908-ED82465059E0}"/>
              </a:ext>
            </a:extLst>
          </p:cNvPr>
          <p:cNvSpPr/>
          <p:nvPr/>
        </p:nvSpPr>
        <p:spPr>
          <a:xfrm rot="16200000">
            <a:off x="1470773" y="713498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0E7B312-2B1E-48B1-A471-FAF5BA4C88FF}"/>
              </a:ext>
            </a:extLst>
          </p:cNvPr>
          <p:cNvSpPr/>
          <p:nvPr/>
        </p:nvSpPr>
        <p:spPr>
          <a:xfrm rot="16200000">
            <a:off x="1444132" y="1045456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911D2B2-4DCE-42CA-A984-17772D92A198}"/>
              </a:ext>
            </a:extLst>
          </p:cNvPr>
          <p:cNvSpPr/>
          <p:nvPr/>
        </p:nvSpPr>
        <p:spPr>
          <a:xfrm>
            <a:off x="3527985" y="2191239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63" name="Speech Bubble: Rectangle with Corners Rounded 62">
            <a:extLst>
              <a:ext uri="{FF2B5EF4-FFF2-40B4-BE49-F238E27FC236}">
                <a16:creationId xmlns:a16="http://schemas.microsoft.com/office/drawing/2014/main" id="{3C20D76C-1609-4177-A385-AD32BBAE79B9}"/>
              </a:ext>
            </a:extLst>
          </p:cNvPr>
          <p:cNvSpPr/>
          <p:nvPr/>
        </p:nvSpPr>
        <p:spPr>
          <a:xfrm>
            <a:off x="963840" y="1842514"/>
            <a:ext cx="2392549" cy="697450"/>
          </a:xfrm>
          <a:prstGeom prst="wedgeRoundRectCallout">
            <a:avLst>
              <a:gd name="adj1" fmla="val 27044"/>
              <a:gd name="adj2" fmla="val 70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B136449-5CE1-4036-97F6-1BED4DB3B841}"/>
              </a:ext>
            </a:extLst>
          </p:cNvPr>
          <p:cNvSpPr txBox="1"/>
          <p:nvPr/>
        </p:nvSpPr>
        <p:spPr>
          <a:xfrm>
            <a:off x="1152997" y="2004713"/>
            <a:ext cx="2203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Está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feliz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Wingdings" panose="05000000000000000000" pitchFamily="2" charset="2"/>
              </a:rPr>
              <a:t>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AE93279-D493-4170-A5F0-3CD0C4D26F76}"/>
              </a:ext>
            </a:extLst>
          </p:cNvPr>
          <p:cNvSpPr txBox="1"/>
          <p:nvPr/>
        </p:nvSpPr>
        <p:spPr>
          <a:xfrm>
            <a:off x="168248" y="1537137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5AF4606-96D4-43A7-B69E-5CAAEACB6570}"/>
              </a:ext>
            </a:extLst>
          </p:cNvPr>
          <p:cNvSpPr txBox="1"/>
          <p:nvPr/>
        </p:nvSpPr>
        <p:spPr>
          <a:xfrm>
            <a:off x="6270824" y="1948596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663E192-AF82-4EA5-B3E0-FAAF3E130037}"/>
              </a:ext>
            </a:extLst>
          </p:cNvPr>
          <p:cNvSpPr txBox="1"/>
          <p:nvPr/>
        </p:nvSpPr>
        <p:spPr>
          <a:xfrm>
            <a:off x="6955764" y="1976173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Quique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F809DC15-6D61-4DCC-BE69-593AB2D55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49" y="2211069"/>
            <a:ext cx="498794" cy="51957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3CE2543-E9DD-4A95-A12A-E73803D60C96}"/>
              </a:ext>
            </a:extLst>
          </p:cNvPr>
          <p:cNvSpPr txBox="1"/>
          <p:nvPr/>
        </p:nvSpPr>
        <p:spPr>
          <a:xfrm>
            <a:off x="4677310" y="1629967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Ángela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B562921-680B-4A23-85BB-56421DCABE5A}"/>
              </a:ext>
            </a:extLst>
          </p:cNvPr>
          <p:cNvSpPr txBox="1"/>
          <p:nvPr/>
        </p:nvSpPr>
        <p:spPr>
          <a:xfrm>
            <a:off x="4710154" y="2292755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los dos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8650A31-1760-4531-A2A9-CF083A1E8C0A}"/>
              </a:ext>
            </a:extLst>
          </p:cNvPr>
          <p:cNvSpPr txBox="1"/>
          <p:nvPr/>
        </p:nvSpPr>
        <p:spPr>
          <a:xfrm>
            <a:off x="4768980" y="4384706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los dos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CA0A18D-EB44-482B-89C0-1D3A8E3ECFA8}"/>
              </a:ext>
            </a:extLst>
          </p:cNvPr>
          <p:cNvSpPr txBox="1"/>
          <p:nvPr/>
        </p:nvSpPr>
        <p:spPr>
          <a:xfrm>
            <a:off x="10047506" y="4382687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D57068D-59B9-4921-9814-0FE180CEE540}"/>
              </a:ext>
            </a:extLst>
          </p:cNvPr>
          <p:cNvSpPr txBox="1"/>
          <p:nvPr/>
        </p:nvSpPr>
        <p:spPr>
          <a:xfrm>
            <a:off x="10763352" y="4378685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los dos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1586409-4582-4A33-9605-FE8CC723D3DD}"/>
              </a:ext>
            </a:extLst>
          </p:cNvPr>
          <p:cNvSpPr txBox="1"/>
          <p:nvPr/>
        </p:nvSpPr>
        <p:spPr>
          <a:xfrm>
            <a:off x="4066409" y="6287588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46ABF25-757D-4E5E-B947-7E4C666B65C9}"/>
              </a:ext>
            </a:extLst>
          </p:cNvPr>
          <p:cNvSpPr txBox="1"/>
          <p:nvPr/>
        </p:nvSpPr>
        <p:spPr>
          <a:xfrm>
            <a:off x="4738074" y="6297931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Quique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21B439-C884-4C61-AAAE-D9EC458B1892}"/>
              </a:ext>
            </a:extLst>
          </p:cNvPr>
          <p:cNvSpPr txBox="1"/>
          <p:nvPr/>
        </p:nvSpPr>
        <p:spPr>
          <a:xfrm>
            <a:off x="10039413" y="6254044"/>
            <a:ext cx="594887" cy="5168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B064029-5D20-449C-B1F0-1C8314488964}"/>
              </a:ext>
            </a:extLst>
          </p:cNvPr>
          <p:cNvSpPr txBox="1"/>
          <p:nvPr/>
        </p:nvSpPr>
        <p:spPr>
          <a:xfrm>
            <a:off x="10724353" y="6281621"/>
            <a:ext cx="1428750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Ángela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 descr="A cartoon of 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B73F0A73-F502-C6AC-12BE-D49AAF0CC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0618" y="1656265"/>
            <a:ext cx="468226" cy="10588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8BAC3A-B876-B7B1-0756-FDED0625B646}"/>
              </a:ext>
            </a:extLst>
          </p:cNvPr>
          <p:cNvSpPr txBox="1"/>
          <p:nvPr/>
        </p:nvSpPr>
        <p:spPr>
          <a:xfrm>
            <a:off x="11089211" y="228503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Ángela</a:t>
            </a:r>
            <a:endParaRPr lang="en-GB" dirty="0">
              <a:solidFill>
                <a:schemeClr val="bg2">
                  <a:lumMod val="2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6F3DB-C972-E1C6-5CBF-E2AF70A7002E}"/>
              </a:ext>
            </a:extLst>
          </p:cNvPr>
          <p:cNvSpPr txBox="1"/>
          <p:nvPr/>
        </p:nvSpPr>
        <p:spPr>
          <a:xfrm>
            <a:off x="9022791" y="232477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Rubén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5BAE9-CBC6-0D1E-9E4B-042C0A70E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8567" y="94035"/>
            <a:ext cx="776168" cy="805415"/>
          </a:xfrm>
          <a:prstGeom prst="rect">
            <a:avLst/>
          </a:prstGeom>
        </p:spPr>
      </p:pic>
      <p:pic>
        <p:nvPicPr>
          <p:cNvPr id="43" name="Graphic 42" descr="Teacher">
            <a:extLst>
              <a:ext uri="{FF2B5EF4-FFF2-40B4-BE49-F238E27FC236}">
                <a16:creationId xmlns:a16="http://schemas.microsoft.com/office/drawing/2014/main" id="{DB13D8B7-44AE-24B8-BC89-73CD502998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8763" y="604773"/>
            <a:ext cx="914400" cy="914400"/>
          </a:xfrm>
          <a:prstGeom prst="rect">
            <a:avLst/>
          </a:prstGeom>
        </p:spPr>
      </p:pic>
      <p:sp>
        <p:nvSpPr>
          <p:cNvPr id="71" name="Speech Bubble: Rectangle with Corners Rounded 70">
            <a:extLst>
              <a:ext uri="{FF2B5EF4-FFF2-40B4-BE49-F238E27FC236}">
                <a16:creationId xmlns:a16="http://schemas.microsoft.com/office/drawing/2014/main" id="{E2F0F462-7B5C-FE7B-FB20-62A96AB1C39C}"/>
              </a:ext>
            </a:extLst>
          </p:cNvPr>
          <p:cNvSpPr/>
          <p:nvPr/>
        </p:nvSpPr>
        <p:spPr>
          <a:xfrm>
            <a:off x="1968202" y="730558"/>
            <a:ext cx="3048100" cy="573620"/>
          </a:xfrm>
          <a:prstGeom prst="wedgeRoundRectCallout">
            <a:avLst>
              <a:gd name="adj1" fmla="val -60729"/>
              <a:gd name="adj2" fmla="val 284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y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marca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.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85915A4-E87B-B73B-8E7B-966F4FA21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15" y="830498"/>
            <a:ext cx="348418" cy="36293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0C8BBEF-931E-4AD7-6E0C-B31498E2BA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5687" y="173665"/>
            <a:ext cx="1725115" cy="214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1_w5_fs3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1" grpId="0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8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8E39B4-ED65-4BA8-BBE9-8C74708049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8975" y="2152249"/>
            <a:ext cx="6466284" cy="4330925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04F2C81D-FCBF-4529-919D-FD30931311F5}"/>
              </a:ext>
            </a:extLst>
          </p:cNvPr>
          <p:cNvSpPr/>
          <p:nvPr/>
        </p:nvSpPr>
        <p:spPr>
          <a:xfrm>
            <a:off x="588062" y="2214967"/>
            <a:ext cx="3111261" cy="1735330"/>
          </a:xfrm>
          <a:prstGeom prst="wedgeEllipseCallout">
            <a:avLst>
              <a:gd name="adj1" fmla="val 63032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Estás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…?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D99C8AE5-5BD8-43DA-90A3-B7C803886049}"/>
              </a:ext>
            </a:extLst>
          </p:cNvPr>
          <p:cNvSpPr/>
          <p:nvPr/>
        </p:nvSpPr>
        <p:spPr>
          <a:xfrm>
            <a:off x="406820" y="4932561"/>
            <a:ext cx="3111261" cy="1735330"/>
          </a:xfrm>
          <a:prstGeom prst="wedgeEllipseCallout">
            <a:avLst>
              <a:gd name="adj1" fmla="val 65625"/>
              <a:gd name="adj2" fmla="val -70943"/>
            </a:avLst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Sí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/ No…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BC876FC-C05D-46FA-9093-2C20702DA719}"/>
              </a:ext>
            </a:extLst>
          </p:cNvPr>
          <p:cNvSpPr/>
          <p:nvPr/>
        </p:nvSpPr>
        <p:spPr>
          <a:xfrm>
            <a:off x="540602" y="2099223"/>
            <a:ext cx="3403932" cy="2018796"/>
          </a:xfrm>
          <a:prstGeom prst="wedgeEllipseCallout">
            <a:avLst>
              <a:gd name="adj1" fmla="val 69947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Estás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cansada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8B2A6C01-91CA-4C09-8B19-5519ED321E64}"/>
              </a:ext>
            </a:extLst>
          </p:cNvPr>
          <p:cNvSpPr/>
          <p:nvPr/>
        </p:nvSpPr>
        <p:spPr>
          <a:xfrm>
            <a:off x="406820" y="4958188"/>
            <a:ext cx="3111261" cy="1735330"/>
          </a:xfrm>
          <a:prstGeom prst="wedgeEllipseCallout">
            <a:avLst>
              <a:gd name="adj1" fmla="val 65625"/>
              <a:gd name="adj2" fmla="val -70943"/>
            </a:avLst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No…</a:t>
            </a:r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C814CF65-5F66-4115-9ABA-C83D1976EDD2}"/>
              </a:ext>
            </a:extLst>
          </p:cNvPr>
          <p:cNvSpPr/>
          <p:nvPr/>
        </p:nvSpPr>
        <p:spPr>
          <a:xfrm>
            <a:off x="6815078" y="5217061"/>
            <a:ext cx="1177162" cy="1544898"/>
          </a:xfrm>
          <a:prstGeom prst="mathMultiply">
            <a:avLst>
              <a:gd name="adj1" fmla="val 8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674C25A-A728-4617-8D34-D5F0CCF66C1F}"/>
              </a:ext>
            </a:extLst>
          </p:cNvPr>
          <p:cNvSpPr/>
          <p:nvPr/>
        </p:nvSpPr>
        <p:spPr>
          <a:xfrm>
            <a:off x="563211" y="2090344"/>
            <a:ext cx="3403932" cy="2018796"/>
          </a:xfrm>
          <a:prstGeom prst="wedgeEllipseCallout">
            <a:avLst>
              <a:gd name="adj1" fmla="val 69947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Estás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cansado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77C07104-2B1E-44BE-8250-4ABDB4CFE4A4}"/>
              </a:ext>
            </a:extLst>
          </p:cNvPr>
          <p:cNvSpPr/>
          <p:nvPr/>
        </p:nvSpPr>
        <p:spPr>
          <a:xfrm>
            <a:off x="389298" y="4958188"/>
            <a:ext cx="3111261" cy="1735330"/>
          </a:xfrm>
          <a:prstGeom prst="wedgeEllipseCallout">
            <a:avLst>
              <a:gd name="adj1" fmla="val 65625"/>
              <a:gd name="adj2" fmla="val -70943"/>
            </a:avLst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Sí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76B98CB-DDA7-466D-9592-252A0294AEA0}"/>
              </a:ext>
            </a:extLst>
          </p:cNvPr>
          <p:cNvSpPr/>
          <p:nvPr/>
        </p:nvSpPr>
        <p:spPr>
          <a:xfrm>
            <a:off x="4561196" y="2099223"/>
            <a:ext cx="1881243" cy="1198047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7DF2FA28-715B-4D3D-827D-6AA394E064F6}"/>
              </a:ext>
            </a:extLst>
          </p:cNvPr>
          <p:cNvSpPr/>
          <p:nvPr/>
        </p:nvSpPr>
        <p:spPr>
          <a:xfrm>
            <a:off x="562241" y="2108102"/>
            <a:ext cx="3403932" cy="2018796"/>
          </a:xfrm>
          <a:prstGeom prst="wedgeEllipseCallout">
            <a:avLst>
              <a:gd name="adj1" fmla="val 69947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¿Paco?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B164A363-39B4-45A2-A57E-754E941D0C81}"/>
              </a:ext>
            </a:extLst>
          </p:cNvPr>
          <p:cNvSpPr/>
          <p:nvPr/>
        </p:nvSpPr>
        <p:spPr>
          <a:xfrm>
            <a:off x="389298" y="4939705"/>
            <a:ext cx="3111261" cy="1735330"/>
          </a:xfrm>
          <a:prstGeom prst="wedgeEllipseCallout">
            <a:avLst>
              <a:gd name="adj1" fmla="val 65625"/>
              <a:gd name="adj2" fmla="val -70943"/>
            </a:avLst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Sí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C73C5B-9EF3-4E7E-A265-EC8384C0C672}"/>
              </a:ext>
            </a:extLst>
          </p:cNvPr>
          <p:cNvSpPr txBox="1"/>
          <p:nvPr/>
        </p:nvSpPr>
        <p:spPr>
          <a:xfrm>
            <a:off x="136263" y="703681"/>
            <a:ext cx="3185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Ask and guess!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7C1AD-3585-44D6-AAE5-677C774308F8}"/>
              </a:ext>
            </a:extLst>
          </p:cNvPr>
          <p:cNvSpPr txBox="1"/>
          <p:nvPr/>
        </p:nvSpPr>
        <p:spPr>
          <a:xfrm>
            <a:off x="123171" y="1225897"/>
            <a:ext cx="1073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Ask your partner questions to guess their secret character.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F1979E2-039D-3792-B09E-4BB2846FE276}"/>
              </a:ext>
            </a:extLst>
          </p:cNvPr>
          <p:cNvSpPr txBox="1">
            <a:spLocks/>
          </p:cNvSpPr>
          <p:nvPr/>
        </p:nvSpPr>
        <p:spPr>
          <a:xfrm>
            <a:off x="11032760" y="1051932"/>
            <a:ext cx="9941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Google Shape;307;p14">
            <a:extLst>
              <a:ext uri="{FF2B5EF4-FFF2-40B4-BE49-F238E27FC236}">
                <a16:creationId xmlns:a16="http://schemas.microsoft.com/office/drawing/2014/main" id="{3EA9937A-775B-6056-2BF4-BAA64BE0F689}"/>
              </a:ext>
            </a:extLst>
          </p:cNvPr>
          <p:cNvSpPr txBox="1"/>
          <p:nvPr/>
        </p:nvSpPr>
        <p:spPr>
          <a:xfrm>
            <a:off x="11042889" y="1072449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961AE-3912-6713-3013-E44CC02C52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65810" y="26722"/>
            <a:ext cx="945328" cy="1000130"/>
          </a:xfrm>
          <a:prstGeom prst="rect">
            <a:avLst/>
          </a:prstGeom>
        </p:spPr>
      </p:pic>
      <p:sp>
        <p:nvSpPr>
          <p:cNvPr id="8" name="Google Shape;387;p19">
            <a:extLst>
              <a:ext uri="{FF2B5EF4-FFF2-40B4-BE49-F238E27FC236}">
                <a16:creationId xmlns:a16="http://schemas.microsoft.com/office/drawing/2014/main" id="{6481D7BC-6751-09F7-BD84-298F5C8E82D0}"/>
              </a:ext>
            </a:extLst>
          </p:cNvPr>
          <p:cNvSpPr/>
          <p:nvPr/>
        </p:nvSpPr>
        <p:spPr>
          <a:xfrm>
            <a:off x="11019720" y="1966131"/>
            <a:ext cx="502131" cy="4156257"/>
          </a:xfrm>
          <a:prstGeom prst="rect">
            <a:avLst/>
          </a:prstGeom>
          <a:solidFill>
            <a:srgbClr val="FF0066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es-AR"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388;p19">
            <a:extLst>
              <a:ext uri="{FF2B5EF4-FFF2-40B4-BE49-F238E27FC236}">
                <a16:creationId xmlns:a16="http://schemas.microsoft.com/office/drawing/2014/main" id="{E5FD15C6-122A-3C38-3A61-9106EA2576C5}"/>
              </a:ext>
            </a:extLst>
          </p:cNvPr>
          <p:cNvSpPr/>
          <p:nvPr/>
        </p:nvSpPr>
        <p:spPr>
          <a:xfrm>
            <a:off x="11026324" y="1945177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es-AR" sz="2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" name="Google Shape;389;p19">
            <a:extLst>
              <a:ext uri="{FF2B5EF4-FFF2-40B4-BE49-F238E27FC236}">
                <a16:creationId xmlns:a16="http://schemas.microsoft.com/office/drawing/2014/main" id="{111338F2-1395-4918-0FE0-41D0AF853281}"/>
              </a:ext>
            </a:extLst>
          </p:cNvPr>
          <p:cNvCxnSpPr/>
          <p:nvPr/>
        </p:nvCxnSpPr>
        <p:spPr>
          <a:xfrm>
            <a:off x="11703092" y="1954703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390;p19">
            <a:extLst>
              <a:ext uri="{FF2B5EF4-FFF2-40B4-BE49-F238E27FC236}">
                <a16:creationId xmlns:a16="http://schemas.microsoft.com/office/drawing/2014/main" id="{93B8869F-3DEB-80E2-F6A7-883AFDA09276}"/>
              </a:ext>
            </a:extLst>
          </p:cNvPr>
          <p:cNvCxnSpPr/>
          <p:nvPr/>
        </p:nvCxnSpPr>
        <p:spPr>
          <a:xfrm>
            <a:off x="11680483" y="1935652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391;p19">
            <a:extLst>
              <a:ext uri="{FF2B5EF4-FFF2-40B4-BE49-F238E27FC236}">
                <a16:creationId xmlns:a16="http://schemas.microsoft.com/office/drawing/2014/main" id="{D2245E45-4964-5679-27ED-6C02F0CD39A4}"/>
              </a:ext>
            </a:extLst>
          </p:cNvPr>
          <p:cNvCxnSpPr/>
          <p:nvPr/>
        </p:nvCxnSpPr>
        <p:spPr>
          <a:xfrm>
            <a:off x="11703093" y="6110961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392;p19">
            <a:extLst>
              <a:ext uri="{FF2B5EF4-FFF2-40B4-BE49-F238E27FC236}">
                <a16:creationId xmlns:a16="http://schemas.microsoft.com/office/drawing/2014/main" id="{5BECA1C6-7BBB-5981-110F-30DB18B470C4}"/>
              </a:ext>
            </a:extLst>
          </p:cNvPr>
          <p:cNvSpPr txBox="1"/>
          <p:nvPr/>
        </p:nvSpPr>
        <p:spPr>
          <a:xfrm>
            <a:off x="11694763" y="3705745"/>
            <a:ext cx="27883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endParaRPr lang="es-AR" sz="1600" b="1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393;p19">
            <a:extLst>
              <a:ext uri="{FF2B5EF4-FFF2-40B4-BE49-F238E27FC236}">
                <a16:creationId xmlns:a16="http://schemas.microsoft.com/office/drawing/2014/main" id="{529953D3-E52D-E466-EA52-547F91D54020}"/>
              </a:ext>
            </a:extLst>
          </p:cNvPr>
          <p:cNvSpPr txBox="1"/>
          <p:nvPr/>
        </p:nvSpPr>
        <p:spPr>
          <a:xfrm>
            <a:off x="10831493" y="1586455"/>
            <a:ext cx="13605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s-AR" b="1" dirty="0">
                <a:solidFill>
                  <a:srgbClr val="1E4E79"/>
                </a:solidFill>
                <a:latin typeface="Century Gothic"/>
                <a:sym typeface="Century Gothic"/>
              </a:rPr>
              <a:t>1 minuto</a:t>
            </a:r>
            <a:endParaRPr lang="es-AR" b="1" dirty="0"/>
          </a:p>
        </p:txBody>
      </p:sp>
      <p:sp>
        <p:nvSpPr>
          <p:cNvPr id="28" name="Google Shape;394;p19">
            <a:extLst>
              <a:ext uri="{FF2B5EF4-FFF2-40B4-BE49-F238E27FC236}">
                <a16:creationId xmlns:a16="http://schemas.microsoft.com/office/drawing/2014/main" id="{E19D0EA1-809A-7060-0BAF-E52BFFF2B051}"/>
              </a:ext>
            </a:extLst>
          </p:cNvPr>
          <p:cNvSpPr txBox="1"/>
          <p:nvPr/>
        </p:nvSpPr>
        <p:spPr>
          <a:xfrm>
            <a:off x="11728907" y="5704692"/>
            <a:ext cx="87261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s-AR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lang="es-AR" sz="1100" dirty="0"/>
          </a:p>
        </p:txBody>
      </p:sp>
      <p:sp>
        <p:nvSpPr>
          <p:cNvPr id="29" name="Google Shape;395;p19">
            <a:extLst>
              <a:ext uri="{FF2B5EF4-FFF2-40B4-BE49-F238E27FC236}">
                <a16:creationId xmlns:a16="http://schemas.microsoft.com/office/drawing/2014/main" id="{5F70DCDB-EA90-2643-22AC-F64A39A3C78A}"/>
              </a:ext>
            </a:extLst>
          </p:cNvPr>
          <p:cNvSpPr/>
          <p:nvPr/>
        </p:nvSpPr>
        <p:spPr>
          <a:xfrm>
            <a:off x="10914870" y="6341381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s-A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861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8_Qestas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4_Qestascans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0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5_Qestascans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37_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36_QPa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39_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9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45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BB4440-1176-4000-B164-96BEE2B2C4E6}"/>
              </a:ext>
            </a:extLst>
          </p:cNvPr>
          <p:cNvSpPr/>
          <p:nvPr/>
        </p:nvSpPr>
        <p:spPr>
          <a:xfrm>
            <a:off x="3697300" y="3847683"/>
            <a:ext cx="1301959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Úrsula</a:t>
            </a:r>
            <a:endParaRPr lang="en-US" sz="3000" b="1" dirty="0">
              <a:ln w="19050">
                <a:solidFill>
                  <a:srgbClr val="FF0066"/>
                </a:solidFill>
                <a:prstDash val="solid"/>
              </a:ln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D4E725-F568-4666-B1D5-AFB94D9CF1F3}"/>
              </a:ext>
            </a:extLst>
          </p:cNvPr>
          <p:cNvSpPr/>
          <p:nvPr/>
        </p:nvSpPr>
        <p:spPr>
          <a:xfrm>
            <a:off x="451426" y="3848114"/>
            <a:ext cx="1563249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Quique</a:t>
            </a:r>
            <a:endParaRPr lang="en-US" sz="3000" b="1" dirty="0">
              <a:ln w="19050">
                <a:solidFill>
                  <a:srgbClr val="FF0066"/>
                </a:solidFill>
                <a:prstDash val="solid"/>
              </a:ln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0DD45A-1FBC-4DDA-B8CE-0AB5BD3AD7C6}"/>
              </a:ext>
            </a:extLst>
          </p:cNvPr>
          <p:cNvSpPr/>
          <p:nvPr/>
        </p:nvSpPr>
        <p:spPr>
          <a:xfrm>
            <a:off x="512719" y="658703"/>
            <a:ext cx="1146468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Paco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F0A304-4B1A-409D-96DC-01319005CBCE}"/>
              </a:ext>
            </a:extLst>
          </p:cNvPr>
          <p:cNvSpPr/>
          <p:nvPr/>
        </p:nvSpPr>
        <p:spPr>
          <a:xfrm>
            <a:off x="3524376" y="643318"/>
            <a:ext cx="1954381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Manchita</a:t>
            </a:r>
            <a:endParaRPr lang="en-US" sz="3000" b="1" dirty="0">
              <a:ln w="19050">
                <a:solidFill>
                  <a:srgbClr val="FF0066"/>
                </a:solidFill>
                <a:prstDash val="solid"/>
              </a:ln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F5DBC1-D748-4779-9A8F-9ADD9A247BB3}"/>
              </a:ext>
            </a:extLst>
          </p:cNvPr>
          <p:cNvSpPr/>
          <p:nvPr/>
        </p:nvSpPr>
        <p:spPr>
          <a:xfrm>
            <a:off x="455585" y="2120365"/>
            <a:ext cx="1140056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Irene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BFD182-3783-4311-81D7-96BD8829F709}"/>
              </a:ext>
            </a:extLst>
          </p:cNvPr>
          <p:cNvSpPr/>
          <p:nvPr/>
        </p:nvSpPr>
        <p:spPr>
          <a:xfrm>
            <a:off x="3758892" y="2134538"/>
            <a:ext cx="2573140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Señor</a:t>
            </a:r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 Valero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D44221-4FDA-4599-AB48-4BA5F885C2F9}"/>
              </a:ext>
            </a:extLst>
          </p:cNvPr>
          <p:cNvSpPr/>
          <p:nvPr/>
        </p:nvSpPr>
        <p:spPr>
          <a:xfrm>
            <a:off x="3086972" y="5354504"/>
            <a:ext cx="2550725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Ángela</a:t>
            </a:r>
            <a:endParaRPr lang="en-US" sz="3000" b="1" dirty="0">
              <a:ln w="19050">
                <a:solidFill>
                  <a:srgbClr val="FF0066"/>
                </a:solidFill>
                <a:prstDash val="solid"/>
              </a:ln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F9811E-CA4C-4FC5-8DE5-685B1D09EF3E}"/>
              </a:ext>
            </a:extLst>
          </p:cNvPr>
          <p:cNvSpPr/>
          <p:nvPr/>
        </p:nvSpPr>
        <p:spPr>
          <a:xfrm>
            <a:off x="6669608" y="3504367"/>
            <a:ext cx="1708167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Santi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4BEF12-3272-43CF-B246-4D1F48786768}"/>
              </a:ext>
            </a:extLst>
          </p:cNvPr>
          <p:cNvSpPr/>
          <p:nvPr/>
        </p:nvSpPr>
        <p:spPr>
          <a:xfrm>
            <a:off x="-77278" y="5342752"/>
            <a:ext cx="2550725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Elena</a:t>
            </a:r>
          </a:p>
        </p:txBody>
      </p:sp>
      <p:pic>
        <p:nvPicPr>
          <p:cNvPr id="37" name="Picture 2" descr="Boy, Sad, Stress, Young Man, Young, Lonely, Student">
            <a:extLst>
              <a:ext uri="{FF2B5EF4-FFF2-40B4-BE49-F238E27FC236}">
                <a16:creationId xmlns:a16="http://schemas.microsoft.com/office/drawing/2014/main" id="{D0EF5B60-8665-45A6-BE6F-E12712B88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863" y="603725"/>
            <a:ext cx="1333175" cy="142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4208FF3-50F7-4210-B8C7-EA16422758CC}"/>
              </a:ext>
            </a:extLst>
          </p:cNvPr>
          <p:cNvSpPr txBox="1"/>
          <p:nvPr/>
        </p:nvSpPr>
        <p:spPr>
          <a:xfrm>
            <a:off x="476141" y="1052429"/>
            <a:ext cx="931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(sad)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(tired)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732A75-DC9B-4135-92A2-0473EE5B34F8}"/>
              </a:ext>
            </a:extLst>
          </p:cNvPr>
          <p:cNvSpPr txBox="1"/>
          <p:nvPr/>
        </p:nvSpPr>
        <p:spPr>
          <a:xfrm>
            <a:off x="434717" y="2541186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happy)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9" name="Picture 48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4D122B7-EDF5-4EE5-B301-006D33A61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452" y="3341774"/>
            <a:ext cx="844291" cy="1371974"/>
          </a:xfrm>
          <a:prstGeom prst="rect">
            <a:avLst/>
          </a:prstGeom>
        </p:spPr>
      </p:pic>
      <p:pic>
        <p:nvPicPr>
          <p:cNvPr id="51" name="Picture 2" descr="Animals, Cartoon, Green, Happy, High Quality, Tortoise">
            <a:extLst>
              <a:ext uri="{FF2B5EF4-FFF2-40B4-BE49-F238E27FC236}">
                <a16:creationId xmlns:a16="http://schemas.microsoft.com/office/drawing/2014/main" id="{0969B358-D769-43EF-BB29-B043DAF2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24" y="2187945"/>
            <a:ext cx="1263290" cy="8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EA08791-9595-40A5-8C2E-EC1E1320D44B}"/>
              </a:ext>
            </a:extLst>
          </p:cNvPr>
          <p:cNvSpPr txBox="1"/>
          <p:nvPr/>
        </p:nvSpPr>
        <p:spPr>
          <a:xfrm>
            <a:off x="419517" y="4329028"/>
            <a:ext cx="1359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nervous)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(elegant)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10E2BB-3B2E-4674-8453-4D449E5ABFD9}"/>
              </a:ext>
            </a:extLst>
          </p:cNvPr>
          <p:cNvSpPr txBox="1"/>
          <p:nvPr/>
        </p:nvSpPr>
        <p:spPr>
          <a:xfrm>
            <a:off x="3837869" y="1060544"/>
            <a:ext cx="1802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calm, quiet)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(sad)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F4FE382-3E0C-4B2B-9F54-FC2847390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863" y="5063043"/>
            <a:ext cx="1263189" cy="151524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66FF3B9-ECBC-4C53-9F65-3EAE8133A60F}"/>
              </a:ext>
            </a:extLst>
          </p:cNvPr>
          <p:cNvSpPr txBox="1"/>
          <p:nvPr/>
        </p:nvSpPr>
        <p:spPr>
          <a:xfrm>
            <a:off x="3871582" y="2638641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serious)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D899810-A940-405A-A746-BC60D481E67B}"/>
              </a:ext>
            </a:extLst>
          </p:cNvPr>
          <p:cNvSpPr txBox="1"/>
          <p:nvPr/>
        </p:nvSpPr>
        <p:spPr>
          <a:xfrm>
            <a:off x="440055" y="5820669"/>
            <a:ext cx="1350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serious)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(elegant)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7" name="Picture 2" descr="Girl, School, Child, Young, Human, Kid, Person, Happy">
            <a:extLst>
              <a:ext uri="{FF2B5EF4-FFF2-40B4-BE49-F238E27FC236}">
                <a16:creationId xmlns:a16="http://schemas.microsoft.com/office/drawing/2014/main" id="{094FFE3C-8FA1-4522-AD68-AE038516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58" y="3358992"/>
            <a:ext cx="736623" cy="147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6F1974E-384D-4C3F-B864-FD40B0B63130}"/>
              </a:ext>
            </a:extLst>
          </p:cNvPr>
          <p:cNvSpPr txBox="1"/>
          <p:nvPr/>
        </p:nvSpPr>
        <p:spPr>
          <a:xfrm>
            <a:off x="3869845" y="4563941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curious)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FB24C29-02EC-46F2-B950-987C5188C33A}"/>
              </a:ext>
            </a:extLst>
          </p:cNvPr>
          <p:cNvSpPr txBox="1"/>
          <p:nvPr/>
        </p:nvSpPr>
        <p:spPr>
          <a:xfrm>
            <a:off x="3751633" y="5896750"/>
            <a:ext cx="1340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tired)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(nervous)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43CDAD9-A066-4251-BADE-A2A883CF8A10}"/>
              </a:ext>
            </a:extLst>
          </p:cNvPr>
          <p:cNvSpPr txBox="1"/>
          <p:nvPr/>
        </p:nvSpPr>
        <p:spPr>
          <a:xfrm>
            <a:off x="6998916" y="3982624"/>
            <a:ext cx="1369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elegant)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(sad)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4F02AF-2BFF-4267-AF43-9DC1515210BB}"/>
              </a:ext>
            </a:extLst>
          </p:cNvPr>
          <p:cNvSpPr txBox="1"/>
          <p:nvPr/>
        </p:nvSpPr>
        <p:spPr>
          <a:xfrm>
            <a:off x="781142" y="2897327"/>
            <a:ext cx="83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fast)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429B66-0DA7-4F41-B5BA-6A06C7072956}"/>
              </a:ext>
            </a:extLst>
          </p:cNvPr>
          <p:cNvSpPr txBox="1"/>
          <p:nvPr/>
        </p:nvSpPr>
        <p:spPr>
          <a:xfrm>
            <a:off x="4239130" y="4275752"/>
            <a:ext cx="83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fast)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5E02EA-2BB1-4463-80C5-2A8363C8EF9B}"/>
              </a:ext>
            </a:extLst>
          </p:cNvPr>
          <p:cNvSpPr txBox="1"/>
          <p:nvPr/>
        </p:nvSpPr>
        <p:spPr>
          <a:xfrm>
            <a:off x="4153910" y="2989421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slow)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4" name="Picture 2" descr="Teacher, Man, Cartoon, Professor, School, Education">
            <a:extLst>
              <a:ext uri="{FF2B5EF4-FFF2-40B4-BE49-F238E27FC236}">
                <a16:creationId xmlns:a16="http://schemas.microsoft.com/office/drawing/2014/main" id="{78179A30-AAB0-4BAE-85C7-AF4B4A2E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94" y="1393020"/>
            <a:ext cx="809154" cy="16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A6DBB372-18A0-411D-8CC7-BCB39166E2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1202" y="4863323"/>
            <a:ext cx="1033161" cy="1762269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4FBCBCD7-942D-4E67-8BBE-E1D741F3E210}"/>
              </a:ext>
            </a:extLst>
          </p:cNvPr>
          <p:cNvSpPr/>
          <p:nvPr/>
        </p:nvSpPr>
        <p:spPr>
          <a:xfrm>
            <a:off x="6928675" y="5293420"/>
            <a:ext cx="1369286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</a:rPr>
              <a:t>Rubén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BE053D7-3A0A-42BF-AEEC-18B8E8007A59}"/>
              </a:ext>
            </a:extLst>
          </p:cNvPr>
          <p:cNvSpPr txBox="1"/>
          <p:nvPr/>
        </p:nvSpPr>
        <p:spPr>
          <a:xfrm>
            <a:off x="6956828" y="5820668"/>
            <a:ext cx="1782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(calm, quiet)</a:t>
            </a:r>
          </a:p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(fast)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96953D4-072E-4A33-97F4-3EAE30763D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5054" y="3564476"/>
            <a:ext cx="841436" cy="1328379"/>
          </a:xfrm>
          <a:prstGeom prst="rect">
            <a:avLst/>
          </a:prstGeom>
        </p:spPr>
      </p:pic>
      <p:pic>
        <p:nvPicPr>
          <p:cNvPr id="69" name="Picture 6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45FE3C6-B0ED-4725-9452-C6E2508E02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0437" y="4934217"/>
            <a:ext cx="783994" cy="1772901"/>
          </a:xfrm>
          <a:prstGeom prst="rect">
            <a:avLst/>
          </a:prstGeom>
        </p:spPr>
      </p:pic>
      <p:sp>
        <p:nvSpPr>
          <p:cNvPr id="70" name="Speech Bubble: Oval 69">
            <a:extLst>
              <a:ext uri="{FF2B5EF4-FFF2-40B4-BE49-F238E27FC236}">
                <a16:creationId xmlns:a16="http://schemas.microsoft.com/office/drawing/2014/main" id="{6B322B19-6D4A-47BC-B0CB-074ACEBDF4FE}"/>
              </a:ext>
            </a:extLst>
          </p:cNvPr>
          <p:cNvSpPr/>
          <p:nvPr/>
        </p:nvSpPr>
        <p:spPr>
          <a:xfrm>
            <a:off x="7980276" y="329446"/>
            <a:ext cx="3403932" cy="2018796"/>
          </a:xfrm>
          <a:prstGeom prst="wedgeEllipseCallout">
            <a:avLst>
              <a:gd name="adj1" fmla="val 69947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Estás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…?</a:t>
            </a:r>
          </a:p>
        </p:txBody>
      </p:sp>
      <p:sp>
        <p:nvSpPr>
          <p:cNvPr id="71" name="Speech Bubble: Oval 70">
            <a:extLst>
              <a:ext uri="{FF2B5EF4-FFF2-40B4-BE49-F238E27FC236}">
                <a16:creationId xmlns:a16="http://schemas.microsoft.com/office/drawing/2014/main" id="{774EFFE9-1C92-4573-AF0A-BD2F752068F1}"/>
              </a:ext>
            </a:extLst>
          </p:cNvPr>
          <p:cNvSpPr/>
          <p:nvPr/>
        </p:nvSpPr>
        <p:spPr>
          <a:xfrm>
            <a:off x="9777556" y="3429000"/>
            <a:ext cx="2329759" cy="1735330"/>
          </a:xfrm>
          <a:prstGeom prst="wedgeEllipseCallout">
            <a:avLst>
              <a:gd name="adj1" fmla="val -61636"/>
              <a:gd name="adj2" fmla="val -83717"/>
            </a:avLst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Sí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 / ¡No!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54C0CAA-61BE-4864-8624-AD85058B84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086630">
            <a:off x="5570597" y="237297"/>
            <a:ext cx="660065" cy="9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1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>
            <a:extLst>
              <a:ext uri="{FF2B5EF4-FFF2-40B4-BE49-F238E27FC236}">
                <a16:creationId xmlns:a16="http://schemas.microsoft.com/office/drawing/2014/main" id="{735A6A91-F886-A295-45C4-1CF84B44EBC6}"/>
              </a:ext>
            </a:extLst>
          </p:cNvPr>
          <p:cNvSpPr txBox="1">
            <a:spLocks/>
          </p:cNvSpPr>
          <p:nvPr/>
        </p:nvSpPr>
        <p:spPr>
          <a:xfrm>
            <a:off x="8888036" y="366215"/>
            <a:ext cx="1958040" cy="414523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vocabulario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394C64A-6080-4450-A607-6BBBC6F4B6D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7617" y="5555023"/>
            <a:ext cx="1162417" cy="1101237"/>
          </a:xfrm>
          <a:prstGeom prst="rect">
            <a:avLst/>
          </a:prstGeom>
        </p:spPr>
      </p:pic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43A1F787-082C-428C-9F5E-FABA78302319}"/>
              </a:ext>
            </a:extLst>
          </p:cNvPr>
          <p:cNvGraphicFramePr>
            <a:graphicFrameLocks noGrp="1"/>
          </p:cNvGraphicFramePr>
          <p:nvPr/>
        </p:nvGraphicFramePr>
        <p:xfrm>
          <a:off x="138612" y="1176817"/>
          <a:ext cx="10695413" cy="5575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1980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958912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4704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037481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699805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Good 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 am (state)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Good afternoon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723806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39817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curious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pleased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in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739001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fast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905728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slow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happy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442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you are (state)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elegant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s/he is (state)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23389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calm/quiet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where?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 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164283" y="278656"/>
            <a:ext cx="4738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get at least15 points?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2C0F9B-6D18-41D7-9B49-B9F02D403EA1}"/>
              </a:ext>
            </a:extLst>
          </p:cNvPr>
          <p:cNvSpPr txBox="1"/>
          <p:nvPr/>
        </p:nvSpPr>
        <p:spPr>
          <a:xfrm>
            <a:off x="1896347" y="6290963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tranquila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68CB447-0460-4872-9A08-907932A0697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6047" y="3043519"/>
            <a:ext cx="1186070" cy="1080360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F7F66554-04D0-43C2-A318-9F568A68C24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1" y="1378272"/>
            <a:ext cx="1186070" cy="118607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E6B9D44-3188-42EB-992D-E1D10F779C03}"/>
              </a:ext>
            </a:extLst>
          </p:cNvPr>
          <p:cNvSpPr txBox="1"/>
          <p:nvPr/>
        </p:nvSpPr>
        <p:spPr>
          <a:xfrm>
            <a:off x="1300285" y="6229409"/>
            <a:ext cx="60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5ABCF3-903A-4415-AE75-1F07FBC633C0}"/>
              </a:ext>
            </a:extLst>
          </p:cNvPr>
          <p:cNvSpPr txBox="1"/>
          <p:nvPr/>
        </p:nvSpPr>
        <p:spPr>
          <a:xfrm>
            <a:off x="1311657" y="368032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1E8536-74DB-4132-AA3D-788BB2A2773B}"/>
              </a:ext>
            </a:extLst>
          </p:cNvPr>
          <p:cNvSpPr txBox="1"/>
          <p:nvPr/>
        </p:nvSpPr>
        <p:spPr>
          <a:xfrm>
            <a:off x="1293516" y="193525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539BCE9-A648-4CBF-9780-748AE207D97B}"/>
              </a:ext>
            </a:extLst>
          </p:cNvPr>
          <p:cNvSpPr txBox="1"/>
          <p:nvPr/>
        </p:nvSpPr>
        <p:spPr>
          <a:xfrm>
            <a:off x="5153826" y="6229545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ahora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825249-A732-42DA-BE0B-3F8345D17004}"/>
              </a:ext>
            </a:extLst>
          </p:cNvPr>
          <p:cNvSpPr txBox="1"/>
          <p:nvPr/>
        </p:nvSpPr>
        <p:spPr>
          <a:xfrm>
            <a:off x="7947398" y="625431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dónde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CDAEFA-99BB-489F-8EC8-771AC35D1DC2}"/>
              </a:ext>
            </a:extLst>
          </p:cNvPr>
          <p:cNvSpPr txBox="1"/>
          <p:nvPr/>
        </p:nvSpPr>
        <p:spPr>
          <a:xfrm>
            <a:off x="2225898" y="544107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B242852-D453-4F93-9324-C94A94B0E88F}"/>
              </a:ext>
            </a:extLst>
          </p:cNvPr>
          <p:cNvSpPr txBox="1"/>
          <p:nvPr/>
        </p:nvSpPr>
        <p:spPr>
          <a:xfrm>
            <a:off x="5107897" y="543665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elegante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00BEE21-DF6B-44CD-A4AB-7DA4B70BA04F}"/>
              </a:ext>
            </a:extLst>
          </p:cNvPr>
          <p:cNvSpPr txBox="1"/>
          <p:nvPr/>
        </p:nvSpPr>
        <p:spPr>
          <a:xfrm>
            <a:off x="8028625" y="545179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E7B33D-F527-4217-9C1B-E76DAD51AA35}"/>
              </a:ext>
            </a:extLst>
          </p:cNvPr>
          <p:cNvSpPr txBox="1"/>
          <p:nvPr/>
        </p:nvSpPr>
        <p:spPr>
          <a:xfrm>
            <a:off x="2153397" y="4623661"/>
            <a:ext cx="101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lento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F435C48-581C-4ACC-9111-0B0F7D301D29}"/>
              </a:ext>
            </a:extLst>
          </p:cNvPr>
          <p:cNvSpPr txBox="1"/>
          <p:nvPr/>
        </p:nvSpPr>
        <p:spPr>
          <a:xfrm>
            <a:off x="5107897" y="4651945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triste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86C1E0D-777A-431E-AE83-6DB54D93C833}"/>
              </a:ext>
            </a:extLst>
          </p:cNvPr>
          <p:cNvSpPr txBox="1"/>
          <p:nvPr/>
        </p:nvSpPr>
        <p:spPr>
          <a:xfrm>
            <a:off x="7954106" y="459481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feliz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11CCFCD-53E6-40F6-A094-91271E1F3127}"/>
              </a:ext>
            </a:extLst>
          </p:cNvPr>
          <p:cNvSpPr txBox="1"/>
          <p:nvPr/>
        </p:nvSpPr>
        <p:spPr>
          <a:xfrm>
            <a:off x="2150132" y="3738624"/>
            <a:ext cx="118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rápido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C78EE3A-7F64-4FAC-8B19-A32AD12CD2BE}"/>
              </a:ext>
            </a:extLst>
          </p:cNvPr>
          <p:cNvSpPr txBox="1"/>
          <p:nvPr/>
        </p:nvSpPr>
        <p:spPr>
          <a:xfrm>
            <a:off x="5107897" y="373874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hoy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BEB2EC-9F6E-4AD3-98DA-FDCE7D74818E}"/>
              </a:ext>
            </a:extLst>
          </p:cNvPr>
          <p:cNvSpPr txBox="1"/>
          <p:nvPr/>
        </p:nvSpPr>
        <p:spPr>
          <a:xfrm>
            <a:off x="8028625" y="373950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sí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7587B12-0FF5-4844-8813-A9C762AF32EA}"/>
              </a:ext>
            </a:extLst>
          </p:cNvPr>
          <p:cNvSpPr txBox="1"/>
          <p:nvPr/>
        </p:nvSpPr>
        <p:spPr>
          <a:xfrm>
            <a:off x="1968409" y="2934254"/>
            <a:ext cx="136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curioso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DC58C42-4D8F-49D8-B639-2AB58AFB4EE6}"/>
              </a:ext>
            </a:extLst>
          </p:cNvPr>
          <p:cNvSpPr txBox="1"/>
          <p:nvPr/>
        </p:nvSpPr>
        <p:spPr>
          <a:xfrm>
            <a:off x="8472236" y="2953073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clase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69E91E7-7F08-4004-B9F5-7CD290603ACE}"/>
              </a:ext>
            </a:extLst>
          </p:cNvPr>
          <p:cNvSpPr txBox="1"/>
          <p:nvPr/>
        </p:nvSpPr>
        <p:spPr>
          <a:xfrm>
            <a:off x="3303357" y="191635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allí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78C3CE7-DA30-4A93-ADA8-13666943E513}"/>
              </a:ext>
            </a:extLst>
          </p:cNvPr>
          <p:cNvSpPr txBox="1"/>
          <p:nvPr/>
        </p:nvSpPr>
        <p:spPr>
          <a:xfrm>
            <a:off x="6208074" y="187836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aquí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7F24AD0-68EC-4773-93FE-71A4A50CEC08}"/>
              </a:ext>
            </a:extLst>
          </p:cNvPr>
          <p:cNvSpPr txBox="1"/>
          <p:nvPr/>
        </p:nvSpPr>
        <p:spPr>
          <a:xfrm>
            <a:off x="8743566" y="199617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BFA586-8D98-45EB-A1A6-BB6F40DE6A34}"/>
              </a:ext>
            </a:extLst>
          </p:cNvPr>
          <p:cNvSpPr txBox="1"/>
          <p:nvPr/>
        </p:nvSpPr>
        <p:spPr>
          <a:xfrm>
            <a:off x="2118632" y="144572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Buenos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días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FFDC61-62A9-41AA-91A3-F7FF3A895939}"/>
              </a:ext>
            </a:extLst>
          </p:cNvPr>
          <p:cNvSpPr txBox="1"/>
          <p:nvPr/>
        </p:nvSpPr>
        <p:spPr>
          <a:xfrm>
            <a:off x="5097609" y="142217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estoy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87BF92B-9796-4948-BAC7-81831C2CBACB}"/>
              </a:ext>
            </a:extLst>
          </p:cNvPr>
          <p:cNvSpPr txBox="1"/>
          <p:nvPr/>
        </p:nvSpPr>
        <p:spPr>
          <a:xfrm>
            <a:off x="7929903" y="1439317"/>
            <a:ext cx="270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Buenas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tardes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4C2B5C-0243-47F0-9DEE-FB5105C9A7BA}"/>
              </a:ext>
            </a:extLst>
          </p:cNvPr>
          <p:cNvSpPr txBox="1"/>
          <p:nvPr/>
        </p:nvSpPr>
        <p:spPr>
          <a:xfrm>
            <a:off x="5077377" y="2946972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contenta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FE2312-0B3E-6DE5-5BB3-8F741DB48CDA}"/>
              </a:ext>
            </a:extLst>
          </p:cNvPr>
          <p:cNvSpPr txBox="1">
            <a:spLocks/>
          </p:cNvSpPr>
          <p:nvPr/>
        </p:nvSpPr>
        <p:spPr>
          <a:xfrm>
            <a:off x="10391409" y="1112999"/>
            <a:ext cx="1800591" cy="2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kern="0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A476C2-3CCF-C97C-1971-0CD7B462F38E}"/>
              </a:ext>
            </a:extLst>
          </p:cNvPr>
          <p:cNvSpPr txBox="1">
            <a:spLocks/>
          </p:cNvSpPr>
          <p:nvPr/>
        </p:nvSpPr>
        <p:spPr>
          <a:xfrm>
            <a:off x="10293466" y="1113811"/>
            <a:ext cx="1690854" cy="30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 descr="Brain, Idea, Think, Creativity">
            <a:extLst>
              <a:ext uri="{FF2B5EF4-FFF2-40B4-BE49-F238E27FC236}">
                <a16:creationId xmlns:a16="http://schemas.microsoft.com/office/drawing/2014/main" id="{CF3919A3-754D-DB39-B6E9-ABF75ADDC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10325" r="10357" b="12587"/>
          <a:stretch/>
        </p:blipFill>
        <p:spPr bwMode="auto">
          <a:xfrm>
            <a:off x="10732267" y="219742"/>
            <a:ext cx="912044" cy="7907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4A442DA-C767-8E05-1ABB-55EE1F830B78}"/>
              </a:ext>
            </a:extLst>
          </p:cNvPr>
          <p:cNvGrpSpPr/>
          <p:nvPr/>
        </p:nvGrpSpPr>
        <p:grpSpPr>
          <a:xfrm>
            <a:off x="11245343" y="122597"/>
            <a:ext cx="663964" cy="400110"/>
            <a:chOff x="9166469" y="1815321"/>
            <a:chExt cx="892964" cy="522707"/>
          </a:xfrm>
        </p:grpSpPr>
        <p:pic>
          <p:nvPicPr>
            <p:cNvPr id="8" name="Picture 22" descr="Free Bubble Speech vector and picture">
              <a:extLst>
                <a:ext uri="{FF2B5EF4-FFF2-40B4-BE49-F238E27FC236}">
                  <a16:creationId xmlns:a16="http://schemas.microsoft.com/office/drawing/2014/main" id="{7EC26F6D-AE4F-2017-8B69-1977D8F1E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105" y="1815321"/>
              <a:ext cx="751629" cy="522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DEC656-0350-C86D-77BD-DE0F5C700EB3}"/>
                </a:ext>
              </a:extLst>
            </p:cNvPr>
            <p:cNvSpPr txBox="1"/>
            <p:nvPr/>
          </p:nvSpPr>
          <p:spPr>
            <a:xfrm>
              <a:off x="9166469" y="1839627"/>
              <a:ext cx="892964" cy="44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a </a:t>
              </a:r>
              <a:r>
                <a:rPr lang="en-GB" sz="1600" dirty="0"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</a:t>
              </a:r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 ñ</a:t>
              </a:r>
            </a:p>
          </p:txBody>
        </p:sp>
      </p:grp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C19F8D64-7C36-2518-946F-460D62672E7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123317" y="-44200"/>
            <a:ext cx="914400" cy="9144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433C619-F72B-32D0-2B3F-3471ABFD1866}"/>
              </a:ext>
            </a:extLst>
          </p:cNvPr>
          <p:cNvSpPr/>
          <p:nvPr/>
        </p:nvSpPr>
        <p:spPr>
          <a:xfrm>
            <a:off x="4122946" y="121850"/>
            <a:ext cx="4031339" cy="519735"/>
          </a:xfrm>
          <a:prstGeom prst="wedgeRoundRectCallout">
            <a:avLst>
              <a:gd name="adj1" fmla="val -59252"/>
              <a:gd name="adj2" fmla="val 8111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2060"/>
              </a:buClr>
              <a:buSzPts val="2400"/>
            </a:pPr>
            <a:endParaRPr lang="en-GB" sz="2400"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TextBox 13">
            <a:hlinkClick r:id="" action="ppaction://noaction">
              <a:snd r:embed="rId31" name="61_escribeenespanyol.wav"/>
            </a:hlinkClick>
            <a:extLst>
              <a:ext uri="{FF2B5EF4-FFF2-40B4-BE49-F238E27FC236}">
                <a16:creationId xmlns:a16="http://schemas.microsoft.com/office/drawing/2014/main" id="{E73EC8F5-CD51-DFAB-C501-2DE4C314E6A0}"/>
              </a:ext>
            </a:extLst>
          </p:cNvPr>
          <p:cNvSpPr txBox="1"/>
          <p:nvPr/>
        </p:nvSpPr>
        <p:spPr>
          <a:xfrm>
            <a:off x="4107618" y="115071"/>
            <a:ext cx="415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en español 📝.</a:t>
            </a:r>
          </a:p>
        </p:txBody>
      </p:sp>
    </p:spTree>
    <p:extLst>
      <p:ext uri="{BB962C8B-B14F-4D97-AF65-F5344CB8AC3E}">
        <p14:creationId xmlns:p14="http://schemas.microsoft.com/office/powerpoint/2010/main" val="35900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_tranqui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_aho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4_don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45_est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6_eleg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47_es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48_len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50_tri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51_fel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52_rap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54_h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55_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56_curio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59_conten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60_encla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61_a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62_aq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63_com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64_buenosdi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65_est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66_buenastard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Handout Follow up 1: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107018" y="678531"/>
            <a:ext cx="473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least15 points?</a:t>
            </a:r>
          </a:p>
        </p:txBody>
      </p:sp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47D8A2F0-BC57-40E6-8D26-3D5FCEC3C543}"/>
              </a:ext>
            </a:extLst>
          </p:cNvPr>
          <p:cNvGraphicFramePr>
            <a:graphicFrameLocks noGrp="1"/>
          </p:cNvGraphicFramePr>
          <p:nvPr/>
        </p:nvGraphicFramePr>
        <p:xfrm>
          <a:off x="374281" y="1155665"/>
          <a:ext cx="9810698" cy="5630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4311">
                <a:tc rowSpan="2"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estoy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allí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contenta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4311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buenos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cómo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buenas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tardes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4311">
                <a:tc rowSpan="2"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clase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curiosa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4311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sí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rápido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4311">
                <a:tc rowSpan="3">
                  <a:txBody>
                    <a:bodyPr/>
                    <a:lstStyle/>
                    <a:p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elegante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estás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ahora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43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está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feliz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lenta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4311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tranquilo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dónde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69ED2CF6-61CA-41F1-AF26-198E5003F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61" y="3140511"/>
            <a:ext cx="1186070" cy="108036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544CDEC1-E5CC-4360-90E4-822391A60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1" y="1278827"/>
            <a:ext cx="1186070" cy="11860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117C1CE-B6A1-4790-8F73-B264A1143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64" y="5351053"/>
            <a:ext cx="1162417" cy="110123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10D85FC-4E6D-442D-911C-25AC66363117}"/>
              </a:ext>
            </a:extLst>
          </p:cNvPr>
          <p:cNvSpPr txBox="1"/>
          <p:nvPr/>
        </p:nvSpPr>
        <p:spPr>
          <a:xfrm>
            <a:off x="1541516" y="615990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518D84-B051-4B68-A0EE-798E4A2BC40F}"/>
              </a:ext>
            </a:extLst>
          </p:cNvPr>
          <p:cNvSpPr txBox="1"/>
          <p:nvPr/>
        </p:nvSpPr>
        <p:spPr>
          <a:xfrm>
            <a:off x="1554402" y="364863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18272D-CE00-42E3-9ADE-2089EE4AC646}"/>
              </a:ext>
            </a:extLst>
          </p:cNvPr>
          <p:cNvSpPr txBox="1"/>
          <p:nvPr/>
        </p:nvSpPr>
        <p:spPr>
          <a:xfrm>
            <a:off x="1468980" y="192554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6320639C-EDAF-5A9D-BDC0-7364ECE811CB}"/>
              </a:ext>
            </a:extLst>
          </p:cNvPr>
          <p:cNvSpPr txBox="1">
            <a:spLocks/>
          </p:cNvSpPr>
          <p:nvPr/>
        </p:nvSpPr>
        <p:spPr>
          <a:xfrm>
            <a:off x="9125780" y="311351"/>
            <a:ext cx="1958040" cy="414523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vocabulario</a:t>
            </a:r>
          </a:p>
        </p:txBody>
      </p:sp>
      <p:pic>
        <p:nvPicPr>
          <p:cNvPr id="5" name="Picture 2" descr="Brain, Idea, Think, Creativity">
            <a:extLst>
              <a:ext uri="{FF2B5EF4-FFF2-40B4-BE49-F238E27FC236}">
                <a16:creationId xmlns:a16="http://schemas.microsoft.com/office/drawing/2014/main" id="{B65F8A57-130D-19FD-EA46-09CA7AD11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10325" r="10357" b="12587"/>
          <a:stretch/>
        </p:blipFill>
        <p:spPr bwMode="auto">
          <a:xfrm>
            <a:off x="10970011" y="164878"/>
            <a:ext cx="912044" cy="7907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E78339A-207B-862C-AD25-07183F86AA4E}"/>
              </a:ext>
            </a:extLst>
          </p:cNvPr>
          <p:cNvGrpSpPr/>
          <p:nvPr/>
        </p:nvGrpSpPr>
        <p:grpSpPr>
          <a:xfrm>
            <a:off x="11467087" y="67733"/>
            <a:ext cx="663964" cy="400110"/>
            <a:chOff x="9144953" y="1815321"/>
            <a:chExt cx="892964" cy="522707"/>
          </a:xfrm>
        </p:grpSpPr>
        <p:pic>
          <p:nvPicPr>
            <p:cNvPr id="7" name="Picture 22" descr="Free Bubble Speech vector and picture">
              <a:extLst>
                <a:ext uri="{FF2B5EF4-FFF2-40B4-BE49-F238E27FC236}">
                  <a16:creationId xmlns:a16="http://schemas.microsoft.com/office/drawing/2014/main" id="{AC31B0D7-A357-869B-5653-EA303A4A6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105" y="1815321"/>
              <a:ext cx="751629" cy="522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F5E67D-96B3-2D0F-4A9C-B9BFB840CEDB}"/>
                </a:ext>
              </a:extLst>
            </p:cNvPr>
            <p:cNvSpPr txBox="1"/>
            <p:nvPr/>
          </p:nvSpPr>
          <p:spPr>
            <a:xfrm>
              <a:off x="9144953" y="1855140"/>
              <a:ext cx="892964" cy="44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a </a:t>
              </a:r>
              <a:r>
                <a:rPr lang="en-GB" sz="1600" dirty="0"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</a:t>
              </a:r>
              <a:r>
                <a:rPr lang="en-GB" sz="1600" dirty="0"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 ñ</a:t>
              </a:r>
            </a:p>
          </p:txBody>
        </p:sp>
      </p:grp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03027BA9-97B8-48CF-4C56-FD4603BA8B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5165" y="-78229"/>
            <a:ext cx="914400" cy="91440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A76B9EA-1424-F8D5-E56C-B15B39160F10}"/>
              </a:ext>
            </a:extLst>
          </p:cNvPr>
          <p:cNvSpPr/>
          <p:nvPr/>
        </p:nvSpPr>
        <p:spPr>
          <a:xfrm>
            <a:off x="4227755" y="148805"/>
            <a:ext cx="4119939" cy="533859"/>
          </a:xfrm>
          <a:prstGeom prst="wedgeRoundRectCallout">
            <a:avLst>
              <a:gd name="adj1" fmla="val -60729"/>
              <a:gd name="adj2" fmla="val 284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en inglés 📝.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632C8-D641-76D0-D15F-228876AF7C30}"/>
              </a:ext>
            </a:extLst>
          </p:cNvPr>
          <p:cNvSpPr txBox="1"/>
          <p:nvPr/>
        </p:nvSpPr>
        <p:spPr>
          <a:xfrm>
            <a:off x="700420" y="72713"/>
            <a:ext cx="3063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41012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1615</Words>
  <Application>Microsoft Office PowerPoint</Application>
  <PresentationFormat>Widescreen</PresentationFormat>
  <Paragraphs>344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docs-Century Gothic</vt:lpstr>
      <vt:lpstr>Dreaming Outloud Pro</vt:lpstr>
      <vt:lpstr>Dreaming Outloud Script Pro</vt:lpstr>
      <vt:lpstr>Modern Love</vt:lpstr>
      <vt:lpstr>Office Theme</vt:lpstr>
      <vt:lpstr>Describing me and others </vt:lpstr>
      <vt:lpstr>Follow up 1:</vt:lpstr>
      <vt:lpstr>Follow up 2</vt:lpstr>
      <vt:lpstr>Follow up 2:</vt:lpstr>
      <vt:lpstr>Follow up 3:</vt:lpstr>
      <vt:lpstr>Follow up 4</vt:lpstr>
      <vt:lpstr>Follow up 4</vt:lpstr>
      <vt:lpstr>Follow up 5 </vt:lpstr>
      <vt:lpstr>Handout Follow up 1: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Tom Dawes</cp:lastModifiedBy>
  <cp:revision>34</cp:revision>
  <dcterms:created xsi:type="dcterms:W3CDTF">2021-06-12T06:20:35Z</dcterms:created>
  <dcterms:modified xsi:type="dcterms:W3CDTF">2023-07-13T10:56:36Z</dcterms:modified>
</cp:coreProperties>
</file>