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823" r:id="rId2"/>
    <p:sldId id="257" r:id="rId3"/>
    <p:sldId id="317" r:id="rId4"/>
    <p:sldId id="320" r:id="rId5"/>
    <p:sldId id="301" r:id="rId6"/>
    <p:sldId id="323" r:id="rId7"/>
    <p:sldId id="345" r:id="rId8"/>
    <p:sldId id="346" r:id="rId9"/>
    <p:sldId id="285" r:id="rId10"/>
    <p:sldId id="327" r:id="rId11"/>
    <p:sldId id="330" r:id="rId12"/>
    <p:sldId id="347" r:id="rId13"/>
    <p:sldId id="348" r:id="rId14"/>
    <p:sldId id="349" r:id="rId15"/>
    <p:sldId id="350" r:id="rId16"/>
    <p:sldId id="351" r:id="rId17"/>
    <p:sldId id="331" r:id="rId18"/>
    <p:sldId id="339" r:id="rId19"/>
    <p:sldId id="338" r:id="rId20"/>
    <p:sldId id="341" r:id="rId21"/>
    <p:sldId id="343" r:id="rId22"/>
    <p:sldId id="311" r:id="rId23"/>
    <p:sldId id="389" r:id="rId24"/>
    <p:sldId id="324" r:id="rId25"/>
    <p:sldId id="325" r:id="rId26"/>
    <p:sldId id="326"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Century Gothic" panose="020B0502020202020204" pitchFamily="34" charset="0"/>
      <p:regular r:id="rId33"/>
      <p:bold r:id="rId34"/>
      <p:italic r:id="rId35"/>
      <p:boldItalic r:id="rId36"/>
    </p:embeddedFont>
    <p:embeddedFont>
      <p:font typeface="Dreaming Outloud Pro" panose="020B0604020202020204" charset="0"/>
      <p:regular r:id="rId37"/>
      <p:italic r:id="rId38"/>
    </p:embeddedFont>
    <p:embeddedFont>
      <p:font typeface="Dreaming Outloud Script Pro" panose="020B0604020202020204" charset="0"/>
      <p:regular r:id="rId39"/>
      <p:italic r:id="rId40"/>
    </p:embeddedFont>
    <p:embeddedFont>
      <p:font typeface="Modern Love" panose="04090805081005020601" pitchFamily="82" charset="0"/>
      <p:regular r:id="rId41"/>
    </p:embeddedFont>
    <p:embeddedFont>
      <p:font typeface="Montserrat Medium" panose="00000600000000000000" pitchFamily="2" charset="0"/>
      <p:regular r:id="rId42"/>
      <p:italic r:id="rId43"/>
    </p:embeddedFont>
    <p:embeddedFont>
      <p:font typeface="Segoe Print" panose="02000600000000000000" pitchFamily="2"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gfAoGAkQLPovnmz22uWfrGTLQuH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Vazquez-Valero" initials="PV" lastIdx="1" clrIdx="0">
    <p:extLst>
      <p:ext uri="{19B8F6BF-5375-455C-9EA6-DF929625EA0E}">
        <p15:presenceInfo xmlns:p15="http://schemas.microsoft.com/office/powerpoint/2012/main" userId="S::PVazquez-Valero@combertonvc.org::3a0e46d7-2099-40af-a155-aa45b68bff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B0CA8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F5F828-6C90-4657-BD3A-750F5844F318}">
  <a:tblStyle styleId="{7FF5F828-6C90-4657-BD3A-750F5844F318}"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62750" autoAdjust="0"/>
  </p:normalViewPr>
  <p:slideViewPr>
    <p:cSldViewPr snapToGrid="0" showGuides="1">
      <p:cViewPr varScale="1">
        <p:scale>
          <a:sx n="50" d="100"/>
          <a:sy n="50" d="100"/>
        </p:scale>
        <p:origin x="1800" y="29"/>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50" Type="http://customschemas.google.com/relationships/presentationmetadata" Target="meta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1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8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CA" sz="1800" dirty="0">
                <a:effectLst/>
                <a:latin typeface="Calibri" panose="020F0502020204030204" pitchFamily="34" charset="0"/>
                <a:ea typeface="Calibri" panose="020F0502020204030204" pitchFamily="34" charset="0"/>
              </a:rPr>
              <a:t>The frequency rankings for words that occur in this PowerPoint which have been</a:t>
            </a:r>
            <a:r>
              <a:rPr lang="en-CA" sz="1800" i="1" dirty="0">
                <a:effectLst/>
                <a:latin typeface="Calibri" panose="020F0502020204030204" pitchFamily="34" charset="0"/>
                <a:ea typeface="Calibri" panose="020F0502020204030204" pitchFamily="34" charset="0"/>
              </a:rPr>
              <a:t> previously</a:t>
            </a:r>
            <a:r>
              <a:rPr lang="en-CA" sz="18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s-ES" sz="2800" b="1" i="0" u="none" strike="noStrike" dirty="0" err="1">
                <a:solidFill>
                  <a:srgbClr val="002060"/>
                </a:solidFill>
                <a:effectLst/>
                <a:latin typeface="docs-Century Gothic"/>
              </a:rPr>
              <a:t>Phonics</a:t>
            </a:r>
            <a:r>
              <a:rPr lang="es-ES" sz="2800" b="1" i="0" u="none" strike="noStrike" dirty="0">
                <a:solidFill>
                  <a:srgbClr val="002060"/>
                </a:solidFill>
                <a:effectLst/>
                <a:latin typeface="docs-Century Gothic"/>
              </a:rPr>
              <a:t>: idea </a:t>
            </a:r>
            <a:r>
              <a:rPr lang="es-ES" sz="2800" b="0" i="0" u="none" strike="noStrike" dirty="0">
                <a:solidFill>
                  <a:srgbClr val="002060"/>
                </a:solidFill>
                <a:effectLst/>
                <a:latin typeface="docs-Century Gothic"/>
              </a:rPr>
              <a:t>[247]</a:t>
            </a:r>
          </a:p>
          <a:p>
            <a:pPr marL="0" lvl="0" indent="0" algn="l" rtl="0">
              <a:spcBef>
                <a:spcPts val="0"/>
              </a:spcBef>
              <a:spcAft>
                <a:spcPts val="0"/>
              </a:spcAft>
              <a:buNone/>
            </a:pPr>
            <a:r>
              <a:rPr lang="es-ES" sz="2800" b="1" i="0" u="none" strike="noStrike" dirty="0" err="1">
                <a:solidFill>
                  <a:srgbClr val="002060"/>
                </a:solidFill>
                <a:effectLst/>
                <a:latin typeface="docs-Century Gothic"/>
              </a:rPr>
              <a:t>Vocabulary</a:t>
            </a:r>
            <a:r>
              <a:rPr lang="es-ES" sz="2800" b="1" i="0" u="none" strike="noStrike" dirty="0">
                <a:solidFill>
                  <a:srgbClr val="002060"/>
                </a:solidFill>
                <a:effectLst/>
                <a:latin typeface="docs-Century Gothic"/>
              </a:rPr>
              <a:t>: clase </a:t>
            </a:r>
            <a:r>
              <a:rPr lang="es-ES" sz="2800" b="0" i="0" u="none" strike="noStrike" dirty="0">
                <a:solidFill>
                  <a:srgbClr val="002060"/>
                </a:solidFill>
                <a:effectLst/>
                <a:latin typeface="docs-Century Gothic"/>
              </a:rPr>
              <a:t>[320] [</a:t>
            </a:r>
            <a:r>
              <a:rPr lang="es-ES" sz="2800" b="0" i="1" u="none" strike="noStrike" dirty="0">
                <a:solidFill>
                  <a:srgbClr val="002060"/>
                </a:solidFill>
                <a:effectLst/>
                <a:latin typeface="docs-Century Gothic"/>
              </a:rPr>
              <a:t>en clase</a:t>
            </a:r>
            <a:r>
              <a:rPr lang="es-ES" sz="2800" b="0" i="0" u="none" strike="noStrike" dirty="0">
                <a:solidFill>
                  <a:srgbClr val="002060"/>
                </a:solidFill>
                <a:effectLst/>
                <a:latin typeface="docs-Century Gothic"/>
              </a:rPr>
              <a:t>] </a:t>
            </a:r>
            <a:r>
              <a:rPr lang="es-ES" sz="2800" b="1" i="0" u="none" strike="noStrike" dirty="0">
                <a:solidFill>
                  <a:srgbClr val="002060"/>
                </a:solidFill>
                <a:effectLst/>
                <a:latin typeface="docs-Century Gothic"/>
              </a:rPr>
              <a:t>curioso </a:t>
            </a:r>
            <a:r>
              <a:rPr lang="es-ES" sz="2800" b="0" i="0" u="none" strike="noStrike" dirty="0">
                <a:solidFill>
                  <a:srgbClr val="002060"/>
                </a:solidFill>
                <a:effectLst/>
                <a:latin typeface="docs-Century Gothic"/>
              </a:rPr>
              <a:t>[1811] </a:t>
            </a:r>
            <a:r>
              <a:rPr lang="es-ES" sz="2800" b="1" i="0" u="none" strike="noStrike" dirty="0">
                <a:solidFill>
                  <a:srgbClr val="002060"/>
                </a:solidFill>
                <a:effectLst/>
                <a:latin typeface="docs-Century Gothic"/>
              </a:rPr>
              <a:t>lento</a:t>
            </a:r>
            <a:r>
              <a:rPr lang="es-ES" sz="2800" b="0" i="0" u="none" strike="noStrike" dirty="0">
                <a:solidFill>
                  <a:srgbClr val="002060"/>
                </a:solidFill>
                <a:effectLst/>
                <a:latin typeface="docs-Century Gothic"/>
              </a:rPr>
              <a:t> [1569] </a:t>
            </a:r>
            <a:r>
              <a:rPr lang="es-ES" sz="2800" b="1" i="0" u="none" strike="noStrike" dirty="0">
                <a:solidFill>
                  <a:srgbClr val="002060"/>
                </a:solidFill>
                <a:effectLst/>
                <a:latin typeface="docs-Century Gothic"/>
              </a:rPr>
              <a:t>rápido </a:t>
            </a:r>
            <a:r>
              <a:rPr lang="es-ES" sz="2800" b="0" i="0" u="none" strike="noStrike" dirty="0">
                <a:solidFill>
                  <a:srgbClr val="002060"/>
                </a:solidFill>
                <a:effectLst/>
                <a:latin typeface="docs-Century Gothic"/>
              </a:rPr>
              <a:t>[870] </a:t>
            </a:r>
            <a:r>
              <a:rPr lang="es-ES" sz="2800" b="1" i="0" u="none" strike="noStrike" dirty="0">
                <a:solidFill>
                  <a:srgbClr val="002060"/>
                </a:solidFill>
                <a:effectLst/>
                <a:latin typeface="docs-Century Gothic"/>
              </a:rPr>
              <a:t>hoy </a:t>
            </a:r>
            <a:r>
              <a:rPr lang="es-ES" sz="2800" b="0" i="0" u="none" strike="noStrike" dirty="0">
                <a:solidFill>
                  <a:srgbClr val="002060"/>
                </a:solidFill>
                <a:effectLst/>
                <a:latin typeface="docs-Century Gothic"/>
              </a:rPr>
              <a:t>[167] </a:t>
            </a:r>
          </a:p>
          <a:p>
            <a:pPr marL="0" lvl="0" indent="0" algn="l" rtl="0">
              <a:spcBef>
                <a:spcPts val="0"/>
              </a:spcBef>
              <a:spcAft>
                <a:spcPts val="0"/>
              </a:spcAft>
              <a:buNone/>
            </a:pPr>
            <a:r>
              <a:rPr lang="es-ES" sz="2800" b="1" i="0" u="none" strike="noStrike" dirty="0" err="1">
                <a:solidFill>
                  <a:srgbClr val="002060"/>
                </a:solidFill>
                <a:effectLst/>
                <a:latin typeface="docs-Century Gothic"/>
                <a:ea typeface="Calibri" panose="020F0502020204030204" pitchFamily="34" charset="0"/>
              </a:rPr>
              <a:t>Revisit</a:t>
            </a:r>
            <a:r>
              <a:rPr lang="es-ES" sz="2800" b="1" i="0" u="none" strike="noStrike" dirty="0">
                <a:solidFill>
                  <a:srgbClr val="002060"/>
                </a:solidFill>
                <a:effectLst/>
                <a:latin typeface="docs-Century Gothic"/>
                <a:ea typeface="Calibri" panose="020F0502020204030204" pitchFamily="34" charset="0"/>
              </a:rPr>
              <a:t> 1</a:t>
            </a:r>
            <a:r>
              <a:rPr lang="es-ES" sz="2800" b="0" i="0" u="none" strike="noStrike" dirty="0">
                <a:solidFill>
                  <a:srgbClr val="002060"/>
                </a:solidFill>
                <a:effectLst/>
                <a:latin typeface="docs-Century Gothic"/>
                <a:ea typeface="Calibri" panose="020F0502020204030204" pitchFamily="34" charset="0"/>
              </a:rPr>
              <a:t>: </a:t>
            </a:r>
            <a:r>
              <a:rPr lang="es-ES" sz="1800" b="0" i="0" u="none" strike="noStrike" dirty="0">
                <a:solidFill>
                  <a:srgbClr val="002060"/>
                </a:solidFill>
                <a:effectLst/>
                <a:latin typeface="Century Gothic" panose="020B0502020202020204" pitchFamily="34" charset="0"/>
              </a:rPr>
              <a:t>estar [21] estoy [21] está [21] presente [1114] ausente [&gt;5000] aquí [130] allí [197] hola [1245] </a:t>
            </a:r>
            <a:endParaRPr lang="es-ES" sz="2800" b="0" i="0" u="none" strike="noStrike" dirty="0">
              <a:solidFill>
                <a:srgbClr val="002060"/>
              </a:solidFill>
              <a:effectLst/>
              <a:latin typeface="docs-Century Gothic"/>
              <a:ea typeface="Calibri" panose="020F0502020204030204" pitchFamily="34" charset="0"/>
            </a:endParaRPr>
          </a:p>
          <a:p>
            <a:pPr marL="0" lvl="0" indent="0" algn="l" rtl="0">
              <a:spcBef>
                <a:spcPts val="0"/>
              </a:spcBef>
              <a:spcAft>
                <a:spcPts val="0"/>
              </a:spcAft>
              <a:buNone/>
            </a:pPr>
            <a:endParaRPr lang="en-CA"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CA" sz="1800" dirty="0">
                <a:effectLst/>
                <a:latin typeface="Calibri" panose="020F0502020204030204" pitchFamily="34" charset="0"/>
                <a:ea typeface="Calibri" panose="020F0502020204030204" pitchFamily="34" charset="0"/>
              </a:rPr>
              <a:t>For any </a:t>
            </a:r>
            <a:r>
              <a:rPr lang="en-CA" sz="1800" i="1" dirty="0">
                <a:effectLst/>
                <a:latin typeface="Calibri" panose="020F0502020204030204" pitchFamily="34" charset="0"/>
                <a:ea typeface="Calibri" panose="020F0502020204030204" pitchFamily="34" charset="0"/>
              </a:rPr>
              <a:t>other </a:t>
            </a:r>
            <a:r>
              <a:rPr lang="en-CA" sz="18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2800" b="1" dirty="0"/>
              <a:t>Frequency of unknown words</a:t>
            </a:r>
            <a:r>
              <a:rPr lang="en-GB" sz="2800" b="0" dirty="0"/>
              <a:t>:</a:t>
            </a:r>
          </a:p>
          <a:p>
            <a:pPr marL="0" marR="0" lvl="0" indent="0" algn="l" rtl="0">
              <a:lnSpc>
                <a:spcPct val="100000"/>
              </a:lnSpc>
              <a:spcBef>
                <a:spcPts val="0"/>
              </a:spcBef>
              <a:spcAft>
                <a:spcPts val="0"/>
              </a:spcAft>
              <a:buClr>
                <a:schemeClr val="dk1"/>
              </a:buClr>
              <a:buSzPts val="1200"/>
              <a:buFont typeface="Calibri"/>
              <a:buNone/>
            </a:pPr>
            <a:r>
              <a:rPr lang="en-GB" sz="2800" b="1" dirty="0"/>
              <a:t>que</a:t>
            </a:r>
            <a:r>
              <a:rPr lang="en-GB" sz="2800" b="0" dirty="0"/>
              <a:t> [50] </a:t>
            </a:r>
            <a:r>
              <a:rPr lang="en-GB" sz="2800" b="1" dirty="0"/>
              <a:t>inglés</a:t>
            </a:r>
            <a:r>
              <a:rPr lang="en-GB" sz="2800" b="0" dirty="0"/>
              <a:t> [583]</a:t>
            </a:r>
          </a:p>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Source: Davies, M. and Davies, K. (2018)</a:t>
            </a:r>
            <a:r>
              <a:rPr lang="en-GB" sz="1800" i="1" dirty="0">
                <a:effectLst/>
                <a:latin typeface="Calibri" panose="020F0502020204030204" pitchFamily="34" charset="0"/>
                <a:ea typeface="Calibri" panose="020F0502020204030204" pitchFamily="34" charset="0"/>
              </a:rPr>
              <a:t>. A frequency dictionary of Spanish: Core vocabulary for learners </a:t>
            </a:r>
            <a:r>
              <a:rPr lang="en-GB" sz="18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practice aural comprehension of </a:t>
            </a:r>
            <a:r>
              <a:rPr lang="en-GB" b="0" dirty="0"/>
              <a:t>the adjective ending in order to recognise the gender of the character being described.</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Read the instructions in Spanish out loud.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the instruction in English.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Do the example with them.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write 1-6 in their books. </a:t>
            </a:r>
            <a:r>
              <a:rPr lang="en-GB" b="0" dirty="0"/>
              <a:t>(Note: some learners will benefit from being able to circle the words on the sheet).</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Ask them to write the adjective they hear &amp; decide if Sofía is describing Santi (a male dog) or Irene (a female tortoise). They will hear each sentence twice.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EJ. </a:t>
            </a:r>
            <a:r>
              <a:rPr lang="en-US" dirty="0" err="1"/>
              <a:t>Está</a:t>
            </a:r>
            <a:r>
              <a:rPr lang="en-US" dirty="0"/>
              <a:t> </a:t>
            </a:r>
            <a:r>
              <a:rPr lang="en-US" dirty="0" err="1"/>
              <a:t>rápido</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dirty="0" err="1"/>
              <a:t>Está</a:t>
            </a:r>
            <a:r>
              <a:rPr lang="en-US" dirty="0"/>
              <a:t> curiosa.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a:t>
            </a:r>
            <a:r>
              <a:rPr lang="en-US" dirty="0" err="1"/>
              <a:t>Está</a:t>
            </a:r>
            <a:r>
              <a:rPr lang="en-US" dirty="0"/>
              <a:t> </a:t>
            </a:r>
            <a:r>
              <a:rPr lang="en-US" dirty="0" err="1"/>
              <a:t>rápida</a:t>
            </a:r>
            <a:r>
              <a:rPr lang="en-US" dirty="0"/>
              <a:t> hoy.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a:t>
            </a:r>
            <a:r>
              <a:rPr lang="en-US" dirty="0" err="1"/>
              <a:t>Está</a:t>
            </a:r>
            <a:r>
              <a:rPr lang="en-US" dirty="0"/>
              <a:t> </a:t>
            </a:r>
            <a:r>
              <a:rPr lang="en-US" dirty="0" err="1"/>
              <a:t>tranquilo</a:t>
            </a:r>
            <a:r>
              <a:rPr lang="en-US" dirty="0"/>
              <a:t> </a:t>
            </a:r>
            <a:r>
              <a:rPr lang="en-US" dirty="0" err="1"/>
              <a:t>en</a:t>
            </a:r>
            <a:r>
              <a:rPr lang="en-US" dirty="0"/>
              <a:t> </a:t>
            </a:r>
            <a:r>
              <a:rPr lang="en-US" dirty="0" err="1"/>
              <a:t>clase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¿Hoy? ¡Hoy </a:t>
            </a:r>
            <a:r>
              <a:rPr lang="en-US" dirty="0" err="1"/>
              <a:t>está</a:t>
            </a:r>
            <a:r>
              <a:rPr lang="en-US" dirty="0"/>
              <a:t> serio!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Ahora</a:t>
            </a:r>
            <a:r>
              <a:rPr lang="en-GB" dirty="0"/>
              <a:t> </a:t>
            </a:r>
            <a:r>
              <a:rPr lang="en-GB" dirty="0" err="1"/>
              <a:t>está</a:t>
            </a:r>
            <a:r>
              <a:rPr lang="en-GB" dirty="0"/>
              <a:t> </a:t>
            </a:r>
            <a:r>
              <a:rPr lang="en-GB" dirty="0" err="1"/>
              <a:t>nerviosa</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Está</a:t>
            </a:r>
            <a:r>
              <a:rPr lang="en-GB" dirty="0"/>
              <a:t> </a:t>
            </a:r>
            <a:r>
              <a:rPr lang="en-GB" dirty="0" err="1"/>
              <a:t>cansada</a:t>
            </a:r>
            <a:r>
              <a:rPr lang="en-GB" dirty="0"/>
              <a:t> hoy.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083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0" dirty="0"/>
              <a:t>use the correct form of the adjective in oral production.</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Tell pupils they need to use the words, starting from the bottom, to climb up the mountain (And translate the sentence!).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Ask pupils to work in pairs to </a:t>
            </a:r>
            <a:r>
              <a:rPr lang="en-US" b="0" dirty="0" err="1"/>
              <a:t>practise</a:t>
            </a:r>
            <a:r>
              <a:rPr lang="en-US" b="0" dirty="0"/>
              <a:t> first.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trigger the timer (5 seconds per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Ask a volunteer from a pair to say the Spanish sentence out loud – next slide reveals the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Repeat with the next 3 sentences (there are 4 in total).</a:t>
            </a:r>
            <a:endParaRPr dirty="0"/>
          </a:p>
        </p:txBody>
      </p:sp>
    </p:spTree>
    <p:extLst>
      <p:ext uri="{BB962C8B-B14F-4D97-AF65-F5344CB8AC3E}">
        <p14:creationId xmlns:p14="http://schemas.microsoft.com/office/powerpoint/2010/main" val="1343181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809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6371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4574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6DE5E8F0-3074-4A24-9073-AEBB70944060}" type="slidenum">
              <a:rPr lang="en-US" smtClean="0"/>
              <a:t>22</a:t>
            </a:fld>
            <a:endParaRPr lang="en-US"/>
          </a:p>
        </p:txBody>
      </p:sp>
    </p:spTree>
    <p:extLst>
      <p:ext uri="{BB962C8B-B14F-4D97-AF65-F5344CB8AC3E}">
        <p14:creationId xmlns:p14="http://schemas.microsoft.com/office/powerpoint/2010/main" val="246454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09576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Persona A</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5092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Persona B</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6557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10 minutes </a:t>
            </a:r>
            <a:r>
              <a:rPr lang="en-GB" b="0" dirty="0"/>
              <a:t>(two slides, but the two tasks can be split over two days, as required)</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and then written production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79813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1 minute</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[i]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Introduce and elicit the pronunciation of the </a:t>
            </a:r>
            <a:r>
              <a:rPr lang="en-GB" b="1" dirty="0"/>
              <a:t>individual SSC [i] </a:t>
            </a:r>
            <a:r>
              <a:rPr lang="en-GB" dirty="0"/>
              <a:t>and then the </a:t>
            </a:r>
            <a:r>
              <a:rPr lang="en-GB" b="1" dirty="0"/>
              <a:t>source</a:t>
            </a:r>
            <a:r>
              <a:rPr lang="en-GB" dirty="0"/>
              <a:t> word </a:t>
            </a:r>
            <a:r>
              <a:rPr lang="en-GB" b="1" dirty="0"/>
              <a:t>‘idea’</a:t>
            </a:r>
            <a:r>
              <a:rPr lang="en-GB" dirty="0"/>
              <a:t> (with gesture, if using).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picture and get pupils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in pairs.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dirty="0"/>
              <a:t>: This is a brief introduction to the SSC for this week.  Pupils will practise this and other SSC in the follow ups this week.</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Gesture: </a:t>
            </a:r>
            <a:r>
              <a:rPr lang="en-GB" dirty="0"/>
              <a:t>Point with index finger to temple and then into the air, miming a sudden ‘eureka’ moment!</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09434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revisit the three forms of </a:t>
            </a:r>
            <a:r>
              <a:rPr lang="en-GB" b="0" i="1" dirty="0" err="1"/>
              <a:t>estar</a:t>
            </a:r>
            <a:r>
              <a:rPr lang="en-GB" b="0" dirty="0"/>
              <a:t> encountered so far (</a:t>
            </a:r>
            <a:r>
              <a:rPr lang="en-GB" b="0" i="1" dirty="0" err="1"/>
              <a:t>estoy</a:t>
            </a:r>
            <a:r>
              <a:rPr lang="en-GB" b="0" i="1" dirty="0"/>
              <a:t>, </a:t>
            </a:r>
            <a:r>
              <a:rPr lang="en-GB" b="0" i="1" dirty="0" err="1"/>
              <a:t>estás</a:t>
            </a:r>
            <a:r>
              <a:rPr lang="en-GB" b="0" i="1" dirty="0"/>
              <a:t>, </a:t>
            </a:r>
            <a:r>
              <a:rPr lang="en-GB" b="0" i="1" dirty="0" err="1"/>
              <a:t>está</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Ask pupils to write numbers 1-3.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number one to play the sound.</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pupils the word they hear.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elsewhere on the slide to reveal answers (x3).</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one more time to prompt the question ¿en </a:t>
            </a:r>
            <a:r>
              <a:rPr lang="en-GB" dirty="0" err="1"/>
              <a:t>inglés</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translation into English from pupils.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ayuda to reveal the three options (I am / you are / s/he) should they need further support.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Answers: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está – s/he is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estoy – I am</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estás – you are</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rtl="0">
              <a:lnSpc>
                <a:spcPct val="100000"/>
              </a:lnSpc>
              <a:spcBef>
                <a:spcPts val="0"/>
              </a:spcBef>
              <a:spcAft>
                <a:spcPts val="0"/>
              </a:spcAft>
              <a:buClr>
                <a:schemeClr val="dk1"/>
              </a:buClr>
              <a:buSzPts val="1200"/>
              <a:buFont typeface="Calibri"/>
              <a:buNone/>
            </a:pPr>
            <a:r>
              <a:rPr lang="en-GB" sz="1800" b="1" dirty="0"/>
              <a:t>que</a:t>
            </a:r>
            <a:r>
              <a:rPr lang="en-GB" sz="1800" b="0" dirty="0"/>
              <a:t> [50] </a:t>
            </a:r>
            <a:r>
              <a:rPr lang="en-GB" sz="1800" b="1" dirty="0"/>
              <a:t>inglés</a:t>
            </a:r>
            <a:r>
              <a:rPr lang="en-GB" sz="1800" b="0" dirty="0"/>
              <a:t> [583]</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1440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key adjectives from weeks 1&amp;2.</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 in Spanish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trigger the answer for the first jumbled adjective – click one more time to trigger the arrow that links the word with the English meaning.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Spanish words from pupils (a-f), click </a:t>
            </a:r>
            <a:r>
              <a:rPr lang="en-GB" dirty="0" err="1"/>
              <a:t>onCe</a:t>
            </a:r>
            <a:r>
              <a:rPr lang="en-GB" dirty="0"/>
              <a:t> to trigger the Spanish word &amp; one more time to link the Spanish word with the English translation.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NB. Pupils haven’t learned </a:t>
            </a:r>
            <a:r>
              <a:rPr lang="en-GB" dirty="0" err="1"/>
              <a:t>ssc</a:t>
            </a:r>
            <a:r>
              <a:rPr lang="en-GB" dirty="0"/>
              <a:t> </a:t>
            </a:r>
            <a:r>
              <a:rPr lang="en-GB" b="1" dirty="0"/>
              <a:t>[qui]</a:t>
            </a:r>
            <a:r>
              <a:rPr lang="en-GB" b="0" dirty="0"/>
              <a:t> yet so this will need extra practice. Use “key” gesture as a hook to embed the sound in their memory.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rtl="0">
              <a:lnSpc>
                <a:spcPct val="100000"/>
              </a:lnSpc>
              <a:spcBef>
                <a:spcPts val="0"/>
              </a:spcBef>
              <a:spcAft>
                <a:spcPts val="0"/>
              </a:spcAft>
              <a:buClr>
                <a:schemeClr val="dk1"/>
              </a:buClr>
              <a:buSzPts val="1200"/>
              <a:buFont typeface="Calibri"/>
              <a:buNone/>
            </a:pPr>
            <a:r>
              <a:rPr lang="en-GB" sz="1800" b="1" dirty="0"/>
              <a:t>que</a:t>
            </a:r>
            <a:r>
              <a:rPr lang="en-GB" sz="1800" b="0" dirty="0"/>
              <a:t> [50] </a:t>
            </a:r>
            <a:r>
              <a:rPr lang="en-GB" sz="1800" b="1" dirty="0"/>
              <a:t>inglés</a:t>
            </a:r>
            <a:r>
              <a:rPr lang="en-GB" sz="1800" b="0" dirty="0"/>
              <a:t> [583]</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1908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(3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bring together the three forms of </a:t>
            </a:r>
            <a:r>
              <a:rPr lang="en-GB" b="0" dirty="0" err="1"/>
              <a:t>estar</a:t>
            </a:r>
            <a:r>
              <a:rPr lang="en-GB" b="0" dirty="0"/>
              <a:t> learned so far (</a:t>
            </a:r>
            <a:r>
              <a:rPr lang="en-GB" b="0" dirty="0" err="1"/>
              <a:t>estoy</a:t>
            </a:r>
            <a:r>
              <a:rPr lang="en-GB" b="0" dirty="0"/>
              <a:t>, </a:t>
            </a:r>
            <a:r>
              <a:rPr lang="en-GB" b="0" dirty="0" err="1"/>
              <a:t>está</a:t>
            </a:r>
            <a:r>
              <a:rPr lang="en-GB" b="0" dirty="0"/>
              <a:t>, </a:t>
            </a:r>
            <a:r>
              <a:rPr lang="en-GB" b="0" dirty="0" err="1"/>
              <a:t>está</a:t>
            </a:r>
            <a:r>
              <a:rPr lang="en-GB" b="0" dirty="0"/>
              <a:t>) + adjectives from week 1 + 2. The aim is for pupils to translate correctly as many sentences as they can in 1 minute.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Read the instruction in Spanish (</a:t>
            </a:r>
            <a:r>
              <a:rPr lang="en-GB" sz="1200" b="0" dirty="0" err="1">
                <a:solidFill>
                  <a:srgbClr val="002060"/>
                </a:solidFill>
                <a:latin typeface="Century Gothic" panose="020B0502020202020204" pitchFamily="34" charset="0"/>
              </a:rPr>
              <a:t>Escucha</a:t>
            </a:r>
            <a:r>
              <a:rPr lang="en-GB" sz="1200" b="0" dirty="0">
                <a:solidFill>
                  <a:srgbClr val="002060"/>
                </a:solidFill>
                <a:latin typeface="Century Gothic" panose="020B0502020202020204" pitchFamily="34" charset="0"/>
              </a:rPr>
              <a:t> a </a:t>
            </a:r>
            <a:r>
              <a:rPr lang="en-GB" sz="1200" b="0" dirty="0" err="1">
                <a:solidFill>
                  <a:srgbClr val="002060"/>
                </a:solidFill>
                <a:latin typeface="Century Gothic" panose="020B0502020202020204" pitchFamily="34" charset="0"/>
              </a:rPr>
              <a:t>tu</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compañero</a:t>
            </a:r>
            <a:r>
              <a:rPr lang="en-GB" sz="1200" b="0" dirty="0">
                <a:solidFill>
                  <a:srgbClr val="002060"/>
                </a:solidFill>
                <a:latin typeface="Century Gothic" panose="020B0502020202020204" pitchFamily="34" charset="0"/>
              </a:rPr>
              <a:t> y traduce la </a:t>
            </a:r>
            <a:r>
              <a:rPr lang="en-GB" sz="1200" b="0" dirty="0" err="1">
                <a:solidFill>
                  <a:srgbClr val="002060"/>
                </a:solidFill>
                <a:latin typeface="Century Gothic" panose="020B0502020202020204" pitchFamily="34" charset="0"/>
              </a:rPr>
              <a:t>frase</a:t>
            </a:r>
            <a:r>
              <a:rPr lang="en-GB" sz="1200" b="0" dirty="0">
                <a:solidFill>
                  <a:srgbClr val="002060"/>
                </a:solidFill>
                <a:latin typeface="Century Gothic" panose="020B0502020202020204" pitchFamily="34" charset="0"/>
              </a:rPr>
              <a:t> al </a:t>
            </a:r>
            <a:r>
              <a:rPr lang="en-GB" sz="1200" b="0" dirty="0" err="1">
                <a:solidFill>
                  <a:srgbClr val="002060"/>
                </a:solidFill>
                <a:latin typeface="Century Gothic" panose="020B0502020202020204" pitchFamily="34" charset="0"/>
              </a:rPr>
              <a:t>español</a:t>
            </a:r>
            <a:r>
              <a:rPr lang="en-GB" sz="1200" b="0" dirty="0">
                <a:solidFill>
                  <a:srgbClr val="002060"/>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dirty="0">
                <a:solidFill>
                  <a:srgbClr val="002060"/>
                </a:solidFill>
                <a:latin typeface="Century Gothic" panose="020B0502020202020204" pitchFamily="34" charset="0"/>
              </a:rPr>
              <a:t>Click to trigger instructions in English.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dirty="0">
                <a:solidFill>
                  <a:srgbClr val="002060"/>
                </a:solidFill>
                <a:latin typeface="Century Gothic" panose="020B0502020202020204" pitchFamily="34" charset="0"/>
              </a:rPr>
              <a:t>Pair pupils and ask them to choose A or B.</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dirty="0">
                <a:solidFill>
                  <a:srgbClr val="002060"/>
                </a:solidFill>
                <a:latin typeface="Century Gothic" panose="020B0502020202020204" pitchFamily="34" charset="0"/>
              </a:rPr>
              <a:t>Next two slides have the 1-minute timer for each turn (A + B)</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solidFill>
                  <a:srgbClr val="002060"/>
                </a:solidFill>
                <a:latin typeface="Century Gothic" panose="020B0502020202020204" pitchFamily="34" charset="0"/>
              </a:rPr>
              <a:t>Note</a:t>
            </a:r>
            <a:r>
              <a:rPr lang="en-GB" sz="1200" b="0" dirty="0">
                <a:solidFill>
                  <a:srgbClr val="002060"/>
                </a:solidFill>
                <a:latin typeface="Century Gothic" panose="020B0502020202020204" pitchFamily="34" charset="0"/>
              </a:rPr>
              <a:t>: the final two slides in the presentation are handouts to be printed for this activity.</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024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8886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0720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 </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use the feminine form of regular adjectives (-o changing to –a) when describing people (and animals).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Present the information about g</a:t>
            </a:r>
            <a:r>
              <a:rPr lang="en-GB" b="0" dirty="0"/>
              <a:t>ender and adjective agreement.</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translation for the Spanish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dirty="0"/>
              <a:t>: here we practise singular regular adjective agreement with people and animals. Soon we will also introduce inanimate feminine and masculine nouns and teach the concept of grammatical (not biological) gender more explicitly.</a:t>
            </a:r>
            <a:br>
              <a:rPr lang="en-GB" dirty="0"/>
            </a:b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3 minutes (7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recognition of the masculine and feminine adjective forms when describing people and animals and introduce three new items of vocabulary (lento (slow), </a:t>
            </a:r>
            <a:r>
              <a:rPr lang="en-GB" b="0" dirty="0" err="1"/>
              <a:t>rápido</a:t>
            </a:r>
            <a:r>
              <a:rPr lang="en-GB" b="0" dirty="0"/>
              <a:t> (fast) and curioso (curious)).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phrases out loud, pointing at the two options for the gap. </a:t>
            </a:r>
            <a:br>
              <a:rPr lang="en-GB" dirty="0"/>
            </a:br>
            <a:r>
              <a:rPr lang="en-GB" dirty="0"/>
              <a:t>[Check that they know that Santi is a male name! He’s Rubén’s dog. We will also meet </a:t>
            </a:r>
            <a:r>
              <a:rPr lang="en-GB" dirty="0" err="1"/>
              <a:t>Manchita</a:t>
            </a:r>
            <a:r>
              <a:rPr lang="en-GB" dirty="0"/>
              <a:t> (female rabbit), Irene (female tortoise) and see </a:t>
            </a:r>
            <a:r>
              <a:rPr lang="en-GB" dirty="0" err="1"/>
              <a:t>Pancho</a:t>
            </a:r>
            <a:r>
              <a:rPr lang="en-GB" dirty="0"/>
              <a:t> again (male rabbit).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read the whole sentence out loud, selecting the correct form of the adjective. [Elicit meaning of curioso as this is the firm time they come across it].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Repeat for the next six slides.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1630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7290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43008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2859321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7.wav"/><Relationship Id="rId7" Type="http://schemas.openxmlformats.org/officeDocument/2006/relationships/image" Target="../media/image6.gif"/><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audio" Target="../media/audio18.wav"/></Relationships>
</file>

<file path=ppt/slides/_rels/slide11.xml.rels><?xml version="1.0" encoding="UTF-8" standalone="yes"?>
<Relationships xmlns="http://schemas.openxmlformats.org/package/2006/relationships"><Relationship Id="rId3" Type="http://schemas.openxmlformats.org/officeDocument/2006/relationships/audio" Target="../media/audio20.wav"/><Relationship Id="rId7" Type="http://schemas.openxmlformats.org/officeDocument/2006/relationships/image" Target="../media/image10.png"/><Relationship Id="rId2" Type="http://schemas.openxmlformats.org/officeDocument/2006/relationships/audio" Target="../media/audio19.wav"/><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7.gif"/><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audio" Target="../media/audio22.wav"/><Relationship Id="rId7" Type="http://schemas.openxmlformats.org/officeDocument/2006/relationships/image" Target="../media/image10.png"/><Relationship Id="rId2" Type="http://schemas.openxmlformats.org/officeDocument/2006/relationships/audio" Target="../media/audio21.wav"/><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audio" Target="../media/audio24.wav"/><Relationship Id="rId7" Type="http://schemas.openxmlformats.org/officeDocument/2006/relationships/image" Target="../media/image10.png"/><Relationship Id="rId2" Type="http://schemas.openxmlformats.org/officeDocument/2006/relationships/audio" Target="../media/audio23.wav"/><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audio" Target="../media/audio26.wav"/><Relationship Id="rId7" Type="http://schemas.openxmlformats.org/officeDocument/2006/relationships/image" Target="../media/image10.png"/><Relationship Id="rId2" Type="http://schemas.openxmlformats.org/officeDocument/2006/relationships/audio" Target="../media/audio25.wav"/><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8.gif"/><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audio" Target="../media/audio28.wav"/><Relationship Id="rId7" Type="http://schemas.openxmlformats.org/officeDocument/2006/relationships/image" Target="../media/image10.png"/><Relationship Id="rId2" Type="http://schemas.openxmlformats.org/officeDocument/2006/relationships/audio" Target="../media/audio27.wav"/><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6.gif"/><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audio" Target="../media/audio30.wav"/><Relationship Id="rId7" Type="http://schemas.openxmlformats.org/officeDocument/2006/relationships/image" Target="../media/image10.png"/><Relationship Id="rId2" Type="http://schemas.openxmlformats.org/officeDocument/2006/relationships/audio" Target="../media/audio29.wav"/><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7.wav"/><Relationship Id="rId3" Type="http://schemas.openxmlformats.org/officeDocument/2006/relationships/image" Target="../media/image2.gif"/><Relationship Id="rId7" Type="http://schemas.openxmlformats.org/officeDocument/2006/relationships/audio" Target="../media/audio31.wav"/><Relationship Id="rId12" Type="http://schemas.openxmlformats.org/officeDocument/2006/relationships/audio" Target="../media/audio36.wav"/><Relationship Id="rId17" Type="http://schemas.openxmlformats.org/officeDocument/2006/relationships/image" Target="../media/image14.svg"/><Relationship Id="rId2" Type="http://schemas.openxmlformats.org/officeDocument/2006/relationships/notesSlide" Target="../notesSlides/notesSlide10.xml"/><Relationship Id="rId16" Type="http://schemas.openxmlformats.org/officeDocument/2006/relationships/image" Target="../media/image13.png"/><Relationship Id="rId1" Type="http://schemas.openxmlformats.org/officeDocument/2006/relationships/slideLayout" Target="../slideLayouts/slideLayout11.xml"/><Relationship Id="rId6" Type="http://schemas.openxmlformats.org/officeDocument/2006/relationships/image" Target="../media/image6.gif"/><Relationship Id="rId11" Type="http://schemas.openxmlformats.org/officeDocument/2006/relationships/audio" Target="../media/audio35.wav"/><Relationship Id="rId5" Type="http://schemas.openxmlformats.org/officeDocument/2006/relationships/image" Target="../media/image20.png"/><Relationship Id="rId15" Type="http://schemas.microsoft.com/office/2007/relationships/hdphoto" Target="../media/hdphoto1.wdp"/><Relationship Id="rId10" Type="http://schemas.openxmlformats.org/officeDocument/2006/relationships/audio" Target="../media/audio34.wav"/><Relationship Id="rId4" Type="http://schemas.openxmlformats.org/officeDocument/2006/relationships/image" Target="../media/image9.png"/><Relationship Id="rId9" Type="http://schemas.openxmlformats.org/officeDocument/2006/relationships/audio" Target="../media/audio33.wav"/><Relationship Id="rId1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4.sv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audio" Target="../media/audio2.wav"/><Relationship Id="rId10" Type="http://schemas.openxmlformats.org/officeDocument/2006/relationships/image" Target="../media/image8.gif"/><Relationship Id="rId4" Type="http://schemas.openxmlformats.org/officeDocument/2006/relationships/image" Target="../media/image3.png"/><Relationship Id="rId9"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4.sv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31.png"/><Relationship Id="rId10" Type="http://schemas.openxmlformats.org/officeDocument/2006/relationships/image" Target="../media/image27.png"/><Relationship Id="rId4" Type="http://schemas.openxmlformats.org/officeDocument/2006/relationships/image" Target="../media/image30.png"/><Relationship Id="rId9" Type="http://schemas.openxmlformats.org/officeDocument/2006/relationships/image" Target="../media/image14.sv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30.png"/><Relationship Id="rId4" Type="http://schemas.openxmlformats.org/officeDocument/2006/relationships/image" Target="../media/image31.png"/><Relationship Id="rId9" Type="http://schemas.openxmlformats.org/officeDocument/2006/relationships/image" Target="../media/image14.sv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audio" Target="../media/audio4.wav"/><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audio" Target="../media/audio5.wav"/><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2.png"/><Relationship Id="rId11" Type="http://schemas.openxmlformats.org/officeDocument/2006/relationships/image" Target="../media/image16.jpeg"/><Relationship Id="rId5" Type="http://schemas.openxmlformats.org/officeDocument/2006/relationships/audio" Target="../media/audio7.wav"/><Relationship Id="rId10" Type="http://schemas.microsoft.com/office/2007/relationships/hdphoto" Target="../media/hdphoto1.wdp"/><Relationship Id="rId4" Type="http://schemas.openxmlformats.org/officeDocument/2006/relationships/audio" Target="../media/audio6.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3.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audio" Target="../media/audio11.wav"/><Relationship Id="rId11" Type="http://schemas.openxmlformats.org/officeDocument/2006/relationships/image" Target="../media/image18.png"/><Relationship Id="rId5" Type="http://schemas.openxmlformats.org/officeDocument/2006/relationships/audio" Target="../media/audio10.wav"/><Relationship Id="rId15" Type="http://schemas.openxmlformats.org/officeDocument/2006/relationships/image" Target="../media/image16.jpeg"/><Relationship Id="rId10" Type="http://schemas.openxmlformats.org/officeDocument/2006/relationships/audio" Target="../media/audio14.wav"/><Relationship Id="rId4" Type="http://schemas.openxmlformats.org/officeDocument/2006/relationships/audio" Target="../media/audio9.wav"/><Relationship Id="rId9" Type="http://schemas.openxmlformats.org/officeDocument/2006/relationships/image" Target="../media/image17.png"/><Relationship Id="rId14"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14.sv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14.sv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audio" Target="../media/audio15.wav"/><Relationship Id="rId7" Type="http://schemas.openxmlformats.org/officeDocument/2006/relationships/image" Target="../media/image2.gif"/><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audio" Target="../media/audio1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328881" y="1005525"/>
            <a:ext cx="6621960" cy="5678129"/>
          </a:xfrm>
          <a:prstGeom prst="rect">
            <a:avLst/>
          </a:prstGeom>
        </p:spPr>
      </p:pic>
      <p:pic>
        <p:nvPicPr>
          <p:cNvPr id="6" name="Picture 5" descr="A picture containing text, toy, doll, vector graphics&#10;&#10;Description automatically generated">
            <a:extLst>
              <a:ext uri="{FF2B5EF4-FFF2-40B4-BE49-F238E27FC236}">
                <a16:creationId xmlns:a16="http://schemas.microsoft.com/office/drawing/2014/main" id="{594B333A-025F-4074-BB8E-3F4870FCC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60131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4" name="18_santiestahoy.wav"/>
            </a:hlinkClick>
            <a:extLst>
              <a:ext uri="{FF2B5EF4-FFF2-40B4-BE49-F238E27FC236}">
                <a16:creationId xmlns:a16="http://schemas.microsoft.com/office/drawing/2014/main" id="{7F5A7C0B-1535-4081-B4CA-DC288FBD01EE}"/>
              </a:ext>
            </a:extLst>
          </p:cNvPr>
          <p:cNvSpPr txBox="1"/>
          <p:nvPr/>
        </p:nvSpPr>
        <p:spPr>
          <a:xfrm>
            <a:off x="234462" y="854719"/>
            <a:ext cx="5291833" cy="830997"/>
          </a:xfrm>
          <a:prstGeom prst="rect">
            <a:avLst/>
          </a:prstGeom>
          <a:noFill/>
        </p:spPr>
        <p:txBody>
          <a:bodyPr wrap="none" rtlCol="0">
            <a:spAutoFit/>
          </a:bodyPr>
          <a:lstStyle/>
          <a:p>
            <a:r>
              <a:rPr lang="en-GB" sz="4800" b="1" dirty="0">
                <a:solidFill>
                  <a:srgbClr val="002060"/>
                </a:solidFill>
                <a:latin typeface="Century Gothic" panose="020B0502020202020204" pitchFamily="34" charset="0"/>
              </a:rPr>
              <a:t>Santi </a:t>
            </a:r>
            <a:r>
              <a:rPr lang="en-GB" sz="4800" b="1" dirty="0" err="1">
                <a:solidFill>
                  <a:srgbClr val="002060"/>
                </a:solidFill>
                <a:latin typeface="Century Gothic" panose="020B0502020202020204" pitchFamily="34" charset="0"/>
              </a:rPr>
              <a:t>está</a:t>
            </a:r>
            <a:r>
              <a:rPr lang="en-GB" sz="4800" b="1" dirty="0">
                <a:solidFill>
                  <a:srgbClr val="002060"/>
                </a:solidFill>
                <a:latin typeface="Century Gothic" panose="020B0502020202020204" pitchFamily="34" charset="0"/>
              </a:rPr>
              <a:t>…  hoy.</a:t>
            </a:r>
          </a:p>
        </p:txBody>
      </p:sp>
      <p:sp>
        <p:nvSpPr>
          <p:cNvPr id="5" name="Rectangle 4">
            <a:extLst>
              <a:ext uri="{FF2B5EF4-FFF2-40B4-BE49-F238E27FC236}">
                <a16:creationId xmlns:a16="http://schemas.microsoft.com/office/drawing/2014/main" id="{EE6FB101-A661-4028-92CE-51B327B34D71}"/>
              </a:ext>
            </a:extLst>
          </p:cNvPr>
          <p:cNvSpPr/>
          <p:nvPr/>
        </p:nvSpPr>
        <p:spPr>
          <a:xfrm>
            <a:off x="4788131" y="2527069"/>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curiosa</a:t>
            </a:r>
          </a:p>
        </p:txBody>
      </p:sp>
      <p:sp>
        <p:nvSpPr>
          <p:cNvPr id="7" name="Rectangle 6">
            <a:extLst>
              <a:ext uri="{FF2B5EF4-FFF2-40B4-BE49-F238E27FC236}">
                <a16:creationId xmlns:a16="http://schemas.microsoft.com/office/drawing/2014/main" id="{789362A8-95A3-41E6-BC4A-930EC16386AD}"/>
              </a:ext>
            </a:extLst>
          </p:cNvPr>
          <p:cNvSpPr/>
          <p:nvPr/>
        </p:nvSpPr>
        <p:spPr>
          <a:xfrm>
            <a:off x="4788131" y="4425941"/>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curioso</a:t>
            </a:r>
          </a:p>
        </p:txBody>
      </p:sp>
      <p:pic>
        <p:nvPicPr>
          <p:cNvPr id="8" name="Picture 2" descr="Check Mark, Checkbox, Check, Tick, Yes">
            <a:extLst>
              <a:ext uri="{FF2B5EF4-FFF2-40B4-BE49-F238E27FC236}">
                <a16:creationId xmlns:a16="http://schemas.microsoft.com/office/drawing/2014/main" id="{B421282F-611E-48E1-AF51-2BC2186E87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7258" y="4677037"/>
            <a:ext cx="812751" cy="744715"/>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319;p15" descr="Speech Icon, Voice, Talking, Audio, Speech">
            <a:extLst>
              <a:ext uri="{FF2B5EF4-FFF2-40B4-BE49-F238E27FC236}">
                <a16:creationId xmlns:a16="http://schemas.microsoft.com/office/drawing/2014/main" id="{9CE53EFA-B6A1-4AB2-AE08-B3FF1751C2B7}"/>
              </a:ext>
            </a:extLst>
          </p:cNvPr>
          <p:cNvPicPr preferRelativeResize="0"/>
          <p:nvPr/>
        </p:nvPicPr>
        <p:blipFill rotWithShape="1">
          <a:blip r:embed="rId6">
            <a:alphaModFix/>
          </a:blip>
          <a:srcRect/>
          <a:stretch/>
        </p:blipFill>
        <p:spPr>
          <a:xfrm>
            <a:off x="11051204" y="218532"/>
            <a:ext cx="776168" cy="776168"/>
          </a:xfrm>
          <a:prstGeom prst="rect">
            <a:avLst/>
          </a:prstGeom>
          <a:noFill/>
          <a:ln>
            <a:noFill/>
          </a:ln>
        </p:spPr>
      </p:pic>
      <p:sp>
        <p:nvSpPr>
          <p:cNvPr id="10" name="Google Shape;307;p14">
            <a:extLst>
              <a:ext uri="{FF2B5EF4-FFF2-40B4-BE49-F238E27FC236}">
                <a16:creationId xmlns:a16="http://schemas.microsoft.com/office/drawing/2014/main" id="{3BB93183-4115-46D5-A844-F1CA3FCD7DC2}"/>
              </a:ext>
            </a:extLst>
          </p:cNvPr>
          <p:cNvSpPr txBox="1"/>
          <p:nvPr/>
        </p:nvSpPr>
        <p:spPr>
          <a:xfrm>
            <a:off x="10963355" y="102841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3" name="Picture 2">
            <a:extLst>
              <a:ext uri="{FF2B5EF4-FFF2-40B4-BE49-F238E27FC236}">
                <a16:creationId xmlns:a16="http://schemas.microsoft.com/office/drawing/2014/main" id="{3ED57248-0E61-4E24-A908-2BC0E89CFD8F}"/>
              </a:ext>
            </a:extLst>
          </p:cNvPr>
          <p:cNvPicPr>
            <a:picLocks noChangeAspect="1"/>
          </p:cNvPicPr>
          <p:nvPr/>
        </p:nvPicPr>
        <p:blipFill>
          <a:blip r:embed="rId7"/>
          <a:stretch>
            <a:fillRect/>
          </a:stretch>
        </p:blipFill>
        <p:spPr>
          <a:xfrm>
            <a:off x="673225" y="1845426"/>
            <a:ext cx="2907604" cy="4596938"/>
          </a:xfrm>
          <a:prstGeom prst="rect">
            <a:avLst/>
          </a:prstGeom>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0208235" y="1028418"/>
            <a:ext cx="657080" cy="400110"/>
          </a:xfrm>
          <a:noFill/>
        </p:spPr>
        <p:txBody>
          <a:bodyPr>
            <a:noAutofit/>
          </a:bodyPr>
          <a:lstStyle/>
          <a:p>
            <a:pPr algn="ctr"/>
            <a:r>
              <a:rPr lang="en-GB" sz="2000" b="1" dirty="0">
                <a:solidFill>
                  <a:schemeClr val="bg1"/>
                </a:solidFill>
                <a:latin typeface="Century Gothic" panose="020B0502020202020204" pitchFamily="34" charset="0"/>
              </a:rPr>
              <a:t>leer</a:t>
            </a:r>
          </a:p>
        </p:txBody>
      </p:sp>
      <p:sp>
        <p:nvSpPr>
          <p:cNvPr id="15" name="Google Shape;206;p9">
            <a:extLst>
              <a:ext uri="{FF2B5EF4-FFF2-40B4-BE49-F238E27FC236}">
                <a16:creationId xmlns:a16="http://schemas.microsoft.com/office/drawing/2014/main" id="{59A11BAA-F7A1-5A81-1EC2-A7E2F5F6CBE8}"/>
              </a:ext>
            </a:extLst>
          </p:cNvPr>
          <p:cNvSpPr txBox="1"/>
          <p:nvPr/>
        </p:nvSpPr>
        <p:spPr>
          <a:xfrm>
            <a:off x="10170443" y="1027982"/>
            <a:ext cx="726227"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leer</a:t>
            </a:r>
            <a:endParaRPr sz="2000" b="1" i="0" u="none" strike="noStrike" cap="none" dirty="0">
              <a:solidFill>
                <a:srgbClr val="FFFFFF"/>
              </a:solidFill>
              <a:latin typeface="Century Gothic"/>
              <a:ea typeface="Century Gothic"/>
              <a:cs typeface="Century Gothic"/>
              <a:sym typeface="Century Gothic"/>
            </a:endParaRPr>
          </a:p>
        </p:txBody>
      </p:sp>
      <p:pic>
        <p:nvPicPr>
          <p:cNvPr id="16" name="Picture 15">
            <a:extLst>
              <a:ext uri="{FF2B5EF4-FFF2-40B4-BE49-F238E27FC236}">
                <a16:creationId xmlns:a16="http://schemas.microsoft.com/office/drawing/2014/main" id="{995BE806-C6CD-496A-A455-A2CA27E222A1}"/>
              </a:ext>
            </a:extLst>
          </p:cNvPr>
          <p:cNvPicPr>
            <a:picLocks noChangeAspect="1"/>
          </p:cNvPicPr>
          <p:nvPr/>
        </p:nvPicPr>
        <p:blipFill>
          <a:blip r:embed="rId8"/>
          <a:stretch>
            <a:fillRect/>
          </a:stretch>
        </p:blipFill>
        <p:spPr>
          <a:xfrm>
            <a:off x="10130817" y="189285"/>
            <a:ext cx="776168" cy="805415"/>
          </a:xfrm>
          <a:prstGeom prst="rect">
            <a:avLst/>
          </a:prstGeom>
        </p:spPr>
      </p:pic>
    </p:spTree>
    <p:extLst>
      <p:ext uri="{BB962C8B-B14F-4D97-AF65-F5344CB8AC3E}">
        <p14:creationId xmlns:p14="http://schemas.microsoft.com/office/powerpoint/2010/main" val="47665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19_curios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hlinkClick r:id="" action="ppaction://noaction">
              <a:snd r:embed="rId3" name="20_manchitaestaahoraencasa.wav"/>
            </a:hlinkClick>
            <a:extLst>
              <a:ext uri="{FF2B5EF4-FFF2-40B4-BE49-F238E27FC236}">
                <a16:creationId xmlns:a16="http://schemas.microsoft.com/office/drawing/2014/main" id="{C19F9187-865B-4470-B484-94D07CA366F5}"/>
              </a:ext>
            </a:extLst>
          </p:cNvPr>
          <p:cNvSpPr txBox="1"/>
          <p:nvPr/>
        </p:nvSpPr>
        <p:spPr>
          <a:xfrm>
            <a:off x="234462" y="854719"/>
            <a:ext cx="9834744" cy="830997"/>
          </a:xfrm>
          <a:prstGeom prst="rect">
            <a:avLst/>
          </a:prstGeom>
          <a:noFill/>
        </p:spPr>
        <p:txBody>
          <a:bodyPr wrap="none" rtlCol="0">
            <a:spAutoFit/>
          </a:bodyPr>
          <a:lstStyle/>
          <a:p>
            <a:r>
              <a:rPr lang="en-GB" sz="4800" b="1" dirty="0" err="1">
                <a:solidFill>
                  <a:srgbClr val="002060"/>
                </a:solidFill>
                <a:latin typeface="Century Gothic" panose="020B0502020202020204" pitchFamily="34" charset="0"/>
              </a:rPr>
              <a:t>Manchita</a:t>
            </a:r>
            <a:r>
              <a:rPr lang="en-GB" sz="4800" b="1" dirty="0">
                <a:solidFill>
                  <a:srgbClr val="002060"/>
                </a:solidFill>
                <a:latin typeface="Century Gothic" panose="020B0502020202020204" pitchFamily="34" charset="0"/>
              </a:rPr>
              <a:t> </a:t>
            </a:r>
            <a:r>
              <a:rPr lang="en-GB" sz="4800" b="1" dirty="0" err="1">
                <a:solidFill>
                  <a:srgbClr val="002060"/>
                </a:solidFill>
                <a:latin typeface="Century Gothic" panose="020B0502020202020204" pitchFamily="34" charset="0"/>
              </a:rPr>
              <a:t>está</a:t>
            </a:r>
            <a:r>
              <a:rPr lang="en-GB" sz="4800" b="1" dirty="0">
                <a:solidFill>
                  <a:srgbClr val="002060"/>
                </a:solidFill>
                <a:latin typeface="Century Gothic" panose="020B0502020202020204" pitchFamily="34" charset="0"/>
              </a:rPr>
              <a:t> ... </a:t>
            </a:r>
            <a:r>
              <a:rPr lang="en-GB" sz="4800" b="1" dirty="0" err="1">
                <a:solidFill>
                  <a:srgbClr val="002060"/>
                </a:solidFill>
                <a:latin typeface="Century Gothic" panose="020B0502020202020204" pitchFamily="34" charset="0"/>
              </a:rPr>
              <a:t>ahora</a:t>
            </a:r>
            <a:r>
              <a:rPr lang="en-GB" sz="4800" b="1" dirty="0">
                <a:solidFill>
                  <a:srgbClr val="002060"/>
                </a:solidFill>
                <a:latin typeface="Century Gothic" panose="020B0502020202020204" pitchFamily="34" charset="0"/>
              </a:rPr>
              <a:t> en casa.</a:t>
            </a:r>
          </a:p>
        </p:txBody>
      </p:sp>
      <p:sp>
        <p:nvSpPr>
          <p:cNvPr id="7" name="Rectangle 6">
            <a:extLst>
              <a:ext uri="{FF2B5EF4-FFF2-40B4-BE49-F238E27FC236}">
                <a16:creationId xmlns:a16="http://schemas.microsoft.com/office/drawing/2014/main" id="{DC3A5114-FE4F-43BE-A5D9-6EEFF3FE6E06}"/>
              </a:ext>
            </a:extLst>
          </p:cNvPr>
          <p:cNvSpPr/>
          <p:nvPr/>
        </p:nvSpPr>
        <p:spPr>
          <a:xfrm>
            <a:off x="4788131" y="2527069"/>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nervioso</a:t>
            </a:r>
            <a:endParaRPr lang="en-GB" sz="4000"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5F9173C4-BCCF-48F4-BA00-E8D337854E39}"/>
              </a:ext>
            </a:extLst>
          </p:cNvPr>
          <p:cNvSpPr/>
          <p:nvPr/>
        </p:nvSpPr>
        <p:spPr>
          <a:xfrm>
            <a:off x="4788131" y="4425941"/>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nerviosa</a:t>
            </a:r>
            <a:endParaRPr lang="en-GB" sz="4000" dirty="0">
              <a:solidFill>
                <a:srgbClr val="002060"/>
              </a:solidFill>
              <a:latin typeface="Century Gothic" panose="020B0502020202020204" pitchFamily="34" charset="0"/>
            </a:endParaRPr>
          </a:p>
        </p:txBody>
      </p:sp>
      <p:pic>
        <p:nvPicPr>
          <p:cNvPr id="9" name="Picture 2" descr="Check Mark, Checkbox, Check, Tick, Yes">
            <a:extLst>
              <a:ext uri="{FF2B5EF4-FFF2-40B4-BE49-F238E27FC236}">
                <a16:creationId xmlns:a16="http://schemas.microsoft.com/office/drawing/2014/main" id="{B8A034B3-95EF-4ABA-BCDF-85E38ECB3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0509" y="4525690"/>
            <a:ext cx="812751" cy="7447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8A16CF8-64C2-4A2F-8511-C4E19FAE1B27}"/>
              </a:ext>
            </a:extLst>
          </p:cNvPr>
          <p:cNvPicPr>
            <a:picLocks noChangeAspect="1"/>
          </p:cNvPicPr>
          <p:nvPr/>
        </p:nvPicPr>
        <p:blipFill>
          <a:blip r:embed="rId5"/>
          <a:stretch>
            <a:fillRect/>
          </a:stretch>
        </p:blipFill>
        <p:spPr>
          <a:xfrm rot="21086630">
            <a:off x="664064" y="1884327"/>
            <a:ext cx="2979151" cy="4134362"/>
          </a:xfrm>
          <a:prstGeom prst="rect">
            <a:avLst/>
          </a:prstGeom>
        </p:spPr>
      </p:pic>
      <p:sp>
        <p:nvSpPr>
          <p:cNvPr id="2" name="Title 1">
            <a:extLst>
              <a:ext uri="{FF2B5EF4-FFF2-40B4-BE49-F238E27FC236}">
                <a16:creationId xmlns:a16="http://schemas.microsoft.com/office/drawing/2014/main" id="{26E1160C-C35B-4B2A-8C78-4A6EC5630D1F}"/>
              </a:ext>
            </a:extLst>
          </p:cNvPr>
          <p:cNvSpPr>
            <a:spLocks noGrp="1"/>
          </p:cNvSpPr>
          <p:nvPr>
            <p:ph type="title"/>
          </p:nvPr>
        </p:nvSpPr>
        <p:spPr>
          <a:xfrm>
            <a:off x="10179664" y="1087777"/>
            <a:ext cx="704161" cy="400110"/>
          </a:xfrm>
          <a:noFill/>
        </p:spPr>
        <p:txBody>
          <a:bodyPr>
            <a:normAutofit/>
          </a:bodyPr>
          <a:lstStyle/>
          <a:p>
            <a:pPr algn="ctr"/>
            <a:r>
              <a:rPr lang="en-GB" sz="2000" b="1" dirty="0">
                <a:solidFill>
                  <a:schemeClr val="bg1"/>
                </a:solidFill>
                <a:latin typeface="Century Gothic" panose="020B0502020202020204" pitchFamily="34" charset="0"/>
              </a:rPr>
              <a:t>leer</a:t>
            </a:r>
          </a:p>
        </p:txBody>
      </p:sp>
      <p:sp>
        <p:nvSpPr>
          <p:cNvPr id="4" name="Google Shape;206;p9">
            <a:extLst>
              <a:ext uri="{FF2B5EF4-FFF2-40B4-BE49-F238E27FC236}">
                <a16:creationId xmlns:a16="http://schemas.microsoft.com/office/drawing/2014/main" id="{3E7B9774-F4B9-8CE3-EE00-AAA216191DDE}"/>
              </a:ext>
            </a:extLst>
          </p:cNvPr>
          <p:cNvSpPr txBox="1"/>
          <p:nvPr/>
        </p:nvSpPr>
        <p:spPr>
          <a:xfrm>
            <a:off x="10170443" y="1027982"/>
            <a:ext cx="726227"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leer</a:t>
            </a:r>
            <a:endParaRPr sz="2000" b="1" i="0" u="none" strike="noStrike" cap="none" dirty="0">
              <a:solidFill>
                <a:srgbClr val="FFFFFF"/>
              </a:solidFill>
              <a:latin typeface="Century Gothic"/>
              <a:ea typeface="Century Gothic"/>
              <a:cs typeface="Century Gothic"/>
              <a:sym typeface="Century Gothic"/>
            </a:endParaRPr>
          </a:p>
        </p:txBody>
      </p:sp>
      <p:pic>
        <p:nvPicPr>
          <p:cNvPr id="5" name="Picture 4">
            <a:extLst>
              <a:ext uri="{FF2B5EF4-FFF2-40B4-BE49-F238E27FC236}">
                <a16:creationId xmlns:a16="http://schemas.microsoft.com/office/drawing/2014/main" id="{70A51E39-A2A7-262D-3E79-98011A2CACCA}"/>
              </a:ext>
            </a:extLst>
          </p:cNvPr>
          <p:cNvPicPr>
            <a:picLocks noChangeAspect="1"/>
          </p:cNvPicPr>
          <p:nvPr/>
        </p:nvPicPr>
        <p:blipFill>
          <a:blip r:embed="rId6"/>
          <a:stretch>
            <a:fillRect/>
          </a:stretch>
        </p:blipFill>
        <p:spPr>
          <a:xfrm>
            <a:off x="10130817" y="189285"/>
            <a:ext cx="776168" cy="805415"/>
          </a:xfrm>
          <a:prstGeom prst="rect">
            <a:avLst/>
          </a:prstGeom>
        </p:spPr>
      </p:pic>
      <p:pic>
        <p:nvPicPr>
          <p:cNvPr id="10" name="Google Shape;319;p15" descr="Speech Icon, Voice, Talking, Audio, Speech">
            <a:extLst>
              <a:ext uri="{FF2B5EF4-FFF2-40B4-BE49-F238E27FC236}">
                <a16:creationId xmlns:a16="http://schemas.microsoft.com/office/drawing/2014/main" id="{BAC13960-537C-CA5F-F605-A38DCC4938FC}"/>
              </a:ext>
            </a:extLst>
          </p:cNvPr>
          <p:cNvPicPr preferRelativeResize="0"/>
          <p:nvPr/>
        </p:nvPicPr>
        <p:blipFill rotWithShape="1">
          <a:blip r:embed="rId7">
            <a:alphaModFix/>
          </a:blip>
          <a:srcRect/>
          <a:stretch/>
        </p:blipFill>
        <p:spPr>
          <a:xfrm>
            <a:off x="11051204" y="218532"/>
            <a:ext cx="776168" cy="776168"/>
          </a:xfrm>
          <a:prstGeom prst="rect">
            <a:avLst/>
          </a:prstGeom>
          <a:noFill/>
          <a:ln>
            <a:noFill/>
          </a:ln>
        </p:spPr>
      </p:pic>
      <p:sp>
        <p:nvSpPr>
          <p:cNvPr id="13" name="Google Shape;307;p14">
            <a:extLst>
              <a:ext uri="{FF2B5EF4-FFF2-40B4-BE49-F238E27FC236}">
                <a16:creationId xmlns:a16="http://schemas.microsoft.com/office/drawing/2014/main" id="{E3AA6F56-80DC-295C-5351-1BE160CCBC2D}"/>
              </a:ext>
            </a:extLst>
          </p:cNvPr>
          <p:cNvSpPr txBox="1"/>
          <p:nvPr/>
        </p:nvSpPr>
        <p:spPr>
          <a:xfrm>
            <a:off x="10963355" y="102841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Tree>
    <p:extLst>
      <p:ext uri="{BB962C8B-B14F-4D97-AF65-F5344CB8AC3E}">
        <p14:creationId xmlns:p14="http://schemas.microsoft.com/office/powerpoint/2010/main" val="401585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21_nervios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hlinkClick r:id="" action="ppaction://noaction">
              <a:snd r:embed="rId3" name="22_elsenyorvaleroestaenclase.wav"/>
            </a:hlinkClick>
            <a:extLst>
              <a:ext uri="{FF2B5EF4-FFF2-40B4-BE49-F238E27FC236}">
                <a16:creationId xmlns:a16="http://schemas.microsoft.com/office/drawing/2014/main" id="{C19F9187-865B-4470-B484-94D07CA366F5}"/>
              </a:ext>
            </a:extLst>
          </p:cNvPr>
          <p:cNvSpPr txBox="1"/>
          <p:nvPr/>
        </p:nvSpPr>
        <p:spPr>
          <a:xfrm>
            <a:off x="234462" y="854719"/>
            <a:ext cx="9834744" cy="830997"/>
          </a:xfrm>
          <a:prstGeom prst="rect">
            <a:avLst/>
          </a:prstGeom>
          <a:noFill/>
        </p:spPr>
        <p:txBody>
          <a:bodyPr wrap="none" rtlCol="0">
            <a:spAutoFit/>
          </a:bodyPr>
          <a:lstStyle/>
          <a:p>
            <a:r>
              <a:rPr lang="en-GB" sz="4800" b="1" dirty="0">
                <a:solidFill>
                  <a:srgbClr val="002060"/>
                </a:solidFill>
                <a:latin typeface="Century Gothic" panose="020B0502020202020204" pitchFamily="34" charset="0"/>
              </a:rPr>
              <a:t>El </a:t>
            </a:r>
            <a:r>
              <a:rPr lang="en-GB" sz="4800" b="1" dirty="0" err="1">
                <a:solidFill>
                  <a:srgbClr val="002060"/>
                </a:solidFill>
                <a:latin typeface="Century Gothic" panose="020B0502020202020204" pitchFamily="34" charset="0"/>
              </a:rPr>
              <a:t>señor</a:t>
            </a:r>
            <a:r>
              <a:rPr lang="en-GB" sz="4800" b="1" dirty="0">
                <a:solidFill>
                  <a:srgbClr val="002060"/>
                </a:solidFill>
                <a:latin typeface="Century Gothic" panose="020B0502020202020204" pitchFamily="34" charset="0"/>
              </a:rPr>
              <a:t> Valero </a:t>
            </a:r>
            <a:r>
              <a:rPr lang="en-GB" sz="4800" b="1" dirty="0" err="1">
                <a:solidFill>
                  <a:srgbClr val="002060"/>
                </a:solidFill>
                <a:latin typeface="Century Gothic" panose="020B0502020202020204" pitchFamily="34" charset="0"/>
              </a:rPr>
              <a:t>está</a:t>
            </a:r>
            <a:r>
              <a:rPr lang="en-GB" sz="4800" b="1" dirty="0">
                <a:solidFill>
                  <a:srgbClr val="002060"/>
                </a:solidFill>
                <a:latin typeface="Century Gothic" panose="020B0502020202020204" pitchFamily="34" charset="0"/>
              </a:rPr>
              <a:t>… </a:t>
            </a:r>
            <a:r>
              <a:rPr lang="en-GB" sz="4800" b="1" dirty="0" err="1">
                <a:solidFill>
                  <a:srgbClr val="002060"/>
                </a:solidFill>
                <a:latin typeface="Century Gothic" panose="020B0502020202020204" pitchFamily="34" charset="0"/>
              </a:rPr>
              <a:t>en</a:t>
            </a:r>
            <a:r>
              <a:rPr lang="en-GB" sz="4800" b="1" dirty="0">
                <a:solidFill>
                  <a:srgbClr val="002060"/>
                </a:solidFill>
                <a:latin typeface="Century Gothic" panose="020B0502020202020204" pitchFamily="34" charset="0"/>
              </a:rPr>
              <a:t> </a:t>
            </a:r>
            <a:r>
              <a:rPr lang="en-GB" sz="4800" b="1" dirty="0" err="1">
                <a:solidFill>
                  <a:srgbClr val="002060"/>
                </a:solidFill>
                <a:latin typeface="Century Gothic" panose="020B0502020202020204" pitchFamily="34" charset="0"/>
              </a:rPr>
              <a:t>clase</a:t>
            </a:r>
            <a:r>
              <a:rPr lang="en-GB" sz="4800" b="1" dirty="0">
                <a:solidFill>
                  <a:srgbClr val="002060"/>
                </a:solidFill>
                <a:latin typeface="Century Gothic" panose="020B0502020202020204" pitchFamily="34" charset="0"/>
              </a:rPr>
              <a:t>.</a:t>
            </a:r>
          </a:p>
        </p:txBody>
      </p:sp>
      <p:sp>
        <p:nvSpPr>
          <p:cNvPr id="7" name="Rectangle 6">
            <a:extLst>
              <a:ext uri="{FF2B5EF4-FFF2-40B4-BE49-F238E27FC236}">
                <a16:creationId xmlns:a16="http://schemas.microsoft.com/office/drawing/2014/main" id="{DC3A5114-FE4F-43BE-A5D9-6EEFF3FE6E06}"/>
              </a:ext>
            </a:extLst>
          </p:cNvPr>
          <p:cNvSpPr/>
          <p:nvPr/>
        </p:nvSpPr>
        <p:spPr>
          <a:xfrm>
            <a:off x="4788131" y="2527069"/>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serio</a:t>
            </a:r>
          </a:p>
        </p:txBody>
      </p:sp>
      <p:sp>
        <p:nvSpPr>
          <p:cNvPr id="8" name="Rectangle 7">
            <a:extLst>
              <a:ext uri="{FF2B5EF4-FFF2-40B4-BE49-F238E27FC236}">
                <a16:creationId xmlns:a16="http://schemas.microsoft.com/office/drawing/2014/main" id="{5F9173C4-BCCF-48F4-BA00-E8D337854E39}"/>
              </a:ext>
            </a:extLst>
          </p:cNvPr>
          <p:cNvSpPr/>
          <p:nvPr/>
        </p:nvSpPr>
        <p:spPr>
          <a:xfrm>
            <a:off x="4788131" y="4425941"/>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seria</a:t>
            </a:r>
            <a:endParaRPr lang="en-GB" sz="4000" dirty="0">
              <a:solidFill>
                <a:srgbClr val="002060"/>
              </a:solidFill>
              <a:latin typeface="Century Gothic" panose="020B0502020202020204" pitchFamily="34" charset="0"/>
            </a:endParaRPr>
          </a:p>
        </p:txBody>
      </p:sp>
      <p:pic>
        <p:nvPicPr>
          <p:cNvPr id="9" name="Picture 2" descr="Check Mark, Checkbox, Check, Tick, Yes">
            <a:extLst>
              <a:ext uri="{FF2B5EF4-FFF2-40B4-BE49-F238E27FC236}">
                <a16:creationId xmlns:a16="http://schemas.microsoft.com/office/drawing/2014/main" id="{B8A034B3-95EF-4ABA-BCDF-85E38ECB3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2711" y="2684285"/>
            <a:ext cx="812751" cy="7447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E1160C-C35B-4B2A-8C78-4A6EC5630D1F}"/>
              </a:ext>
            </a:extLst>
          </p:cNvPr>
          <p:cNvSpPr>
            <a:spLocks noGrp="1"/>
          </p:cNvSpPr>
          <p:nvPr>
            <p:ph type="title"/>
          </p:nvPr>
        </p:nvSpPr>
        <p:spPr>
          <a:xfrm>
            <a:off x="10179664" y="1087777"/>
            <a:ext cx="704161" cy="400110"/>
          </a:xfrm>
          <a:noFill/>
        </p:spPr>
        <p:txBody>
          <a:bodyPr>
            <a:normAutofit/>
          </a:bodyPr>
          <a:lstStyle/>
          <a:p>
            <a:pPr algn="ctr"/>
            <a:r>
              <a:rPr lang="en-GB" sz="2000" b="1" dirty="0">
                <a:solidFill>
                  <a:schemeClr val="bg1"/>
                </a:solidFill>
                <a:latin typeface="Century Gothic" panose="020B0502020202020204" pitchFamily="34" charset="0"/>
              </a:rPr>
              <a:t>leer</a:t>
            </a:r>
          </a:p>
        </p:txBody>
      </p:sp>
      <p:pic>
        <p:nvPicPr>
          <p:cNvPr id="13" name="Picture 2" descr="Teacher, Man, Cartoon, Professor, School, Education">
            <a:extLst>
              <a:ext uri="{FF2B5EF4-FFF2-40B4-BE49-F238E27FC236}">
                <a16:creationId xmlns:a16="http://schemas.microsoft.com/office/drawing/2014/main" id="{4C180033-FEC4-40BE-BBA1-57B212E43F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160" y="1920602"/>
            <a:ext cx="2181629" cy="436325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206;p9">
            <a:extLst>
              <a:ext uri="{FF2B5EF4-FFF2-40B4-BE49-F238E27FC236}">
                <a16:creationId xmlns:a16="http://schemas.microsoft.com/office/drawing/2014/main" id="{9AE25612-9603-257B-598B-6FDAFF7FBE3F}"/>
              </a:ext>
            </a:extLst>
          </p:cNvPr>
          <p:cNvSpPr txBox="1"/>
          <p:nvPr/>
        </p:nvSpPr>
        <p:spPr>
          <a:xfrm>
            <a:off x="10170443" y="1027982"/>
            <a:ext cx="726227"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leer</a:t>
            </a:r>
            <a:endParaRPr sz="2000" b="1" i="0" u="none" strike="noStrike" cap="none" dirty="0">
              <a:solidFill>
                <a:srgbClr val="FFFFFF"/>
              </a:solidFill>
              <a:latin typeface="Century Gothic"/>
              <a:ea typeface="Century Gothic"/>
              <a:cs typeface="Century Gothic"/>
              <a:sym typeface="Century Gothic"/>
            </a:endParaRPr>
          </a:p>
        </p:txBody>
      </p:sp>
      <p:pic>
        <p:nvPicPr>
          <p:cNvPr id="4" name="Picture 3">
            <a:extLst>
              <a:ext uri="{FF2B5EF4-FFF2-40B4-BE49-F238E27FC236}">
                <a16:creationId xmlns:a16="http://schemas.microsoft.com/office/drawing/2014/main" id="{5589E7EC-188C-BE11-515C-D084FCA79F8D}"/>
              </a:ext>
            </a:extLst>
          </p:cNvPr>
          <p:cNvPicPr>
            <a:picLocks noChangeAspect="1"/>
          </p:cNvPicPr>
          <p:nvPr/>
        </p:nvPicPr>
        <p:blipFill>
          <a:blip r:embed="rId6"/>
          <a:stretch>
            <a:fillRect/>
          </a:stretch>
        </p:blipFill>
        <p:spPr>
          <a:xfrm>
            <a:off x="10130817" y="189285"/>
            <a:ext cx="776168" cy="805415"/>
          </a:xfrm>
          <a:prstGeom prst="rect">
            <a:avLst/>
          </a:prstGeom>
        </p:spPr>
      </p:pic>
      <p:pic>
        <p:nvPicPr>
          <p:cNvPr id="5" name="Google Shape;319;p15" descr="Speech Icon, Voice, Talking, Audio, Speech">
            <a:extLst>
              <a:ext uri="{FF2B5EF4-FFF2-40B4-BE49-F238E27FC236}">
                <a16:creationId xmlns:a16="http://schemas.microsoft.com/office/drawing/2014/main" id="{9C6EC366-C6A9-F206-0434-5B1D56AF10BB}"/>
              </a:ext>
            </a:extLst>
          </p:cNvPr>
          <p:cNvPicPr preferRelativeResize="0"/>
          <p:nvPr/>
        </p:nvPicPr>
        <p:blipFill rotWithShape="1">
          <a:blip r:embed="rId7">
            <a:alphaModFix/>
          </a:blip>
          <a:srcRect/>
          <a:stretch/>
        </p:blipFill>
        <p:spPr>
          <a:xfrm>
            <a:off x="11051204" y="218532"/>
            <a:ext cx="776168" cy="776168"/>
          </a:xfrm>
          <a:prstGeom prst="rect">
            <a:avLst/>
          </a:prstGeom>
          <a:noFill/>
          <a:ln>
            <a:noFill/>
          </a:ln>
        </p:spPr>
      </p:pic>
      <p:sp>
        <p:nvSpPr>
          <p:cNvPr id="10" name="Google Shape;307;p14">
            <a:extLst>
              <a:ext uri="{FF2B5EF4-FFF2-40B4-BE49-F238E27FC236}">
                <a16:creationId xmlns:a16="http://schemas.microsoft.com/office/drawing/2014/main" id="{C5022E12-6D4F-F2BE-8092-CD1E86D37EB2}"/>
              </a:ext>
            </a:extLst>
          </p:cNvPr>
          <p:cNvSpPr txBox="1"/>
          <p:nvPr/>
        </p:nvSpPr>
        <p:spPr>
          <a:xfrm>
            <a:off x="10963355" y="102841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Tree>
    <p:extLst>
      <p:ext uri="{BB962C8B-B14F-4D97-AF65-F5344CB8AC3E}">
        <p14:creationId xmlns:p14="http://schemas.microsoft.com/office/powerpoint/2010/main" val="366912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23_ser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hlinkClick r:id="" action="ppaction://noaction">
              <a:snd r:embed="rId3" name="24_ireneestaahora.wav"/>
            </a:hlinkClick>
            <a:extLst>
              <a:ext uri="{FF2B5EF4-FFF2-40B4-BE49-F238E27FC236}">
                <a16:creationId xmlns:a16="http://schemas.microsoft.com/office/drawing/2014/main" id="{C19F9187-865B-4470-B484-94D07CA366F5}"/>
              </a:ext>
            </a:extLst>
          </p:cNvPr>
          <p:cNvSpPr txBox="1"/>
          <p:nvPr/>
        </p:nvSpPr>
        <p:spPr>
          <a:xfrm>
            <a:off x="234462" y="854719"/>
            <a:ext cx="5872120" cy="830997"/>
          </a:xfrm>
          <a:prstGeom prst="rect">
            <a:avLst/>
          </a:prstGeom>
          <a:noFill/>
        </p:spPr>
        <p:txBody>
          <a:bodyPr wrap="none" rtlCol="0">
            <a:spAutoFit/>
          </a:bodyPr>
          <a:lstStyle/>
          <a:p>
            <a:r>
              <a:rPr lang="en-GB" sz="4800" b="1" dirty="0">
                <a:solidFill>
                  <a:srgbClr val="002060"/>
                </a:solidFill>
                <a:latin typeface="Century Gothic" panose="020B0502020202020204" pitchFamily="34" charset="0"/>
              </a:rPr>
              <a:t>Irene </a:t>
            </a:r>
            <a:r>
              <a:rPr lang="en-GB" sz="4800" b="1" dirty="0" err="1">
                <a:solidFill>
                  <a:srgbClr val="002060"/>
                </a:solidFill>
                <a:latin typeface="Century Gothic" panose="020B0502020202020204" pitchFamily="34" charset="0"/>
              </a:rPr>
              <a:t>está</a:t>
            </a:r>
            <a:r>
              <a:rPr lang="en-GB" sz="4800" b="1" dirty="0">
                <a:solidFill>
                  <a:srgbClr val="002060"/>
                </a:solidFill>
                <a:latin typeface="Century Gothic" panose="020B0502020202020204" pitchFamily="34" charset="0"/>
              </a:rPr>
              <a:t>… </a:t>
            </a:r>
            <a:r>
              <a:rPr lang="en-GB" sz="4800" b="1" dirty="0" err="1">
                <a:solidFill>
                  <a:srgbClr val="002060"/>
                </a:solidFill>
                <a:latin typeface="Century Gothic" panose="020B0502020202020204" pitchFamily="34" charset="0"/>
              </a:rPr>
              <a:t>ahora</a:t>
            </a:r>
            <a:r>
              <a:rPr lang="en-GB" sz="4800" b="1" dirty="0">
                <a:solidFill>
                  <a:srgbClr val="002060"/>
                </a:solidFill>
                <a:latin typeface="Century Gothic" panose="020B0502020202020204" pitchFamily="34" charset="0"/>
              </a:rPr>
              <a:t>.</a:t>
            </a:r>
          </a:p>
        </p:txBody>
      </p:sp>
      <p:sp>
        <p:nvSpPr>
          <p:cNvPr id="7" name="Rectangle 6">
            <a:extLst>
              <a:ext uri="{FF2B5EF4-FFF2-40B4-BE49-F238E27FC236}">
                <a16:creationId xmlns:a16="http://schemas.microsoft.com/office/drawing/2014/main" id="{DC3A5114-FE4F-43BE-A5D9-6EEFF3FE6E06}"/>
              </a:ext>
            </a:extLst>
          </p:cNvPr>
          <p:cNvSpPr/>
          <p:nvPr/>
        </p:nvSpPr>
        <p:spPr>
          <a:xfrm>
            <a:off x="4788131" y="2527069"/>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rápida</a:t>
            </a:r>
            <a:endParaRPr lang="en-GB" sz="4000"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5F9173C4-BCCF-48F4-BA00-E8D337854E39}"/>
              </a:ext>
            </a:extLst>
          </p:cNvPr>
          <p:cNvSpPr/>
          <p:nvPr/>
        </p:nvSpPr>
        <p:spPr>
          <a:xfrm>
            <a:off x="4788131" y="4425941"/>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rápido</a:t>
            </a:r>
            <a:endParaRPr lang="en-GB" sz="4000" dirty="0">
              <a:solidFill>
                <a:srgbClr val="002060"/>
              </a:solidFill>
              <a:latin typeface="Century Gothic" panose="020B0502020202020204" pitchFamily="34" charset="0"/>
            </a:endParaRPr>
          </a:p>
        </p:txBody>
      </p:sp>
      <p:pic>
        <p:nvPicPr>
          <p:cNvPr id="9" name="Picture 2" descr="Check Mark, Checkbox, Check, Tick, Yes">
            <a:extLst>
              <a:ext uri="{FF2B5EF4-FFF2-40B4-BE49-F238E27FC236}">
                <a16:creationId xmlns:a16="http://schemas.microsoft.com/office/drawing/2014/main" id="{B8A034B3-95EF-4ABA-BCDF-85E38ECB3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2711" y="2684285"/>
            <a:ext cx="812751" cy="7447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E1160C-C35B-4B2A-8C78-4A6EC5630D1F}"/>
              </a:ext>
            </a:extLst>
          </p:cNvPr>
          <p:cNvSpPr>
            <a:spLocks noGrp="1"/>
          </p:cNvSpPr>
          <p:nvPr>
            <p:ph type="title"/>
          </p:nvPr>
        </p:nvSpPr>
        <p:spPr>
          <a:xfrm>
            <a:off x="10179664" y="1087777"/>
            <a:ext cx="704161" cy="400110"/>
          </a:xfrm>
          <a:noFill/>
        </p:spPr>
        <p:txBody>
          <a:bodyPr>
            <a:normAutofit/>
          </a:bodyPr>
          <a:lstStyle/>
          <a:p>
            <a:pPr algn="ctr"/>
            <a:r>
              <a:rPr lang="en-GB" sz="2000" b="1" dirty="0">
                <a:solidFill>
                  <a:schemeClr val="bg1"/>
                </a:solidFill>
                <a:latin typeface="Century Gothic" panose="020B0502020202020204" pitchFamily="34" charset="0"/>
              </a:rPr>
              <a:t>leer</a:t>
            </a:r>
          </a:p>
        </p:txBody>
      </p:sp>
      <p:pic>
        <p:nvPicPr>
          <p:cNvPr id="14" name="Picture 2" descr="Animals, Cartoon, Green, Happy, High Quality, Tortoise">
            <a:extLst>
              <a:ext uri="{FF2B5EF4-FFF2-40B4-BE49-F238E27FC236}">
                <a16:creationId xmlns:a16="http://schemas.microsoft.com/office/drawing/2014/main" id="{21138E17-4A32-4F6B-A68B-1F00A1C383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951" y="2897571"/>
            <a:ext cx="3227736" cy="2151824"/>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206;p9">
            <a:extLst>
              <a:ext uri="{FF2B5EF4-FFF2-40B4-BE49-F238E27FC236}">
                <a16:creationId xmlns:a16="http://schemas.microsoft.com/office/drawing/2014/main" id="{D9F4714F-35D3-F40A-FC3F-55E133D677EA}"/>
              </a:ext>
            </a:extLst>
          </p:cNvPr>
          <p:cNvSpPr txBox="1"/>
          <p:nvPr/>
        </p:nvSpPr>
        <p:spPr>
          <a:xfrm>
            <a:off x="10170443" y="1027982"/>
            <a:ext cx="726227"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leer</a:t>
            </a:r>
            <a:endParaRPr sz="2000" b="1" i="0" u="none" strike="noStrike" cap="none" dirty="0">
              <a:solidFill>
                <a:srgbClr val="FFFFFF"/>
              </a:solidFill>
              <a:latin typeface="Century Gothic"/>
              <a:ea typeface="Century Gothic"/>
              <a:cs typeface="Century Gothic"/>
              <a:sym typeface="Century Gothic"/>
            </a:endParaRPr>
          </a:p>
        </p:txBody>
      </p:sp>
      <p:pic>
        <p:nvPicPr>
          <p:cNvPr id="4" name="Picture 3">
            <a:extLst>
              <a:ext uri="{FF2B5EF4-FFF2-40B4-BE49-F238E27FC236}">
                <a16:creationId xmlns:a16="http://schemas.microsoft.com/office/drawing/2014/main" id="{41AAF7FE-141D-EC53-44F1-8C21A49D6450}"/>
              </a:ext>
            </a:extLst>
          </p:cNvPr>
          <p:cNvPicPr>
            <a:picLocks noChangeAspect="1"/>
          </p:cNvPicPr>
          <p:nvPr/>
        </p:nvPicPr>
        <p:blipFill>
          <a:blip r:embed="rId6"/>
          <a:stretch>
            <a:fillRect/>
          </a:stretch>
        </p:blipFill>
        <p:spPr>
          <a:xfrm>
            <a:off x="10130817" y="189285"/>
            <a:ext cx="776168" cy="805415"/>
          </a:xfrm>
          <a:prstGeom prst="rect">
            <a:avLst/>
          </a:prstGeom>
        </p:spPr>
      </p:pic>
      <p:pic>
        <p:nvPicPr>
          <p:cNvPr id="5" name="Google Shape;319;p15" descr="Speech Icon, Voice, Talking, Audio, Speech">
            <a:extLst>
              <a:ext uri="{FF2B5EF4-FFF2-40B4-BE49-F238E27FC236}">
                <a16:creationId xmlns:a16="http://schemas.microsoft.com/office/drawing/2014/main" id="{545FE022-285F-6D68-10D0-34D9DC71E361}"/>
              </a:ext>
            </a:extLst>
          </p:cNvPr>
          <p:cNvPicPr preferRelativeResize="0"/>
          <p:nvPr/>
        </p:nvPicPr>
        <p:blipFill rotWithShape="1">
          <a:blip r:embed="rId7">
            <a:alphaModFix/>
          </a:blip>
          <a:srcRect/>
          <a:stretch/>
        </p:blipFill>
        <p:spPr>
          <a:xfrm>
            <a:off x="11051204" y="218532"/>
            <a:ext cx="776168" cy="776168"/>
          </a:xfrm>
          <a:prstGeom prst="rect">
            <a:avLst/>
          </a:prstGeom>
          <a:noFill/>
          <a:ln>
            <a:noFill/>
          </a:ln>
        </p:spPr>
      </p:pic>
      <p:sp>
        <p:nvSpPr>
          <p:cNvPr id="10" name="Google Shape;307;p14">
            <a:extLst>
              <a:ext uri="{FF2B5EF4-FFF2-40B4-BE49-F238E27FC236}">
                <a16:creationId xmlns:a16="http://schemas.microsoft.com/office/drawing/2014/main" id="{A2349AC8-94D8-F309-5AC0-821E51BD710D}"/>
              </a:ext>
            </a:extLst>
          </p:cNvPr>
          <p:cNvSpPr txBox="1"/>
          <p:nvPr/>
        </p:nvSpPr>
        <p:spPr>
          <a:xfrm>
            <a:off x="10963355" y="102841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Tree>
    <p:extLst>
      <p:ext uri="{BB962C8B-B14F-4D97-AF65-F5344CB8AC3E}">
        <p14:creationId xmlns:p14="http://schemas.microsoft.com/office/powerpoint/2010/main" val="275580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25_rapid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hlinkClick r:id="" action="ppaction://noaction">
              <a:snd r:embed="rId3" name="26_panchoestahoy.wav"/>
            </a:hlinkClick>
            <a:extLst>
              <a:ext uri="{FF2B5EF4-FFF2-40B4-BE49-F238E27FC236}">
                <a16:creationId xmlns:a16="http://schemas.microsoft.com/office/drawing/2014/main" id="{C19F9187-865B-4470-B484-94D07CA366F5}"/>
              </a:ext>
            </a:extLst>
          </p:cNvPr>
          <p:cNvSpPr txBox="1"/>
          <p:nvPr/>
        </p:nvSpPr>
        <p:spPr>
          <a:xfrm>
            <a:off x="234462" y="854719"/>
            <a:ext cx="6141425" cy="830997"/>
          </a:xfrm>
          <a:prstGeom prst="rect">
            <a:avLst/>
          </a:prstGeom>
          <a:noFill/>
        </p:spPr>
        <p:txBody>
          <a:bodyPr wrap="none" rtlCol="0">
            <a:spAutoFit/>
          </a:bodyPr>
          <a:lstStyle/>
          <a:p>
            <a:r>
              <a:rPr lang="en-GB" sz="4800" b="1" dirty="0" err="1">
                <a:solidFill>
                  <a:srgbClr val="002060"/>
                </a:solidFill>
                <a:latin typeface="Century Gothic" panose="020B0502020202020204" pitchFamily="34" charset="0"/>
              </a:rPr>
              <a:t>Pancho</a:t>
            </a:r>
            <a:r>
              <a:rPr lang="en-GB" sz="4800" b="1" dirty="0">
                <a:solidFill>
                  <a:srgbClr val="002060"/>
                </a:solidFill>
                <a:latin typeface="Century Gothic" panose="020B0502020202020204" pitchFamily="34" charset="0"/>
              </a:rPr>
              <a:t> </a:t>
            </a:r>
            <a:r>
              <a:rPr lang="en-GB" sz="4800" b="1" dirty="0" err="1">
                <a:solidFill>
                  <a:srgbClr val="002060"/>
                </a:solidFill>
                <a:latin typeface="Century Gothic" panose="020B0502020202020204" pitchFamily="34" charset="0"/>
              </a:rPr>
              <a:t>está</a:t>
            </a:r>
            <a:r>
              <a:rPr lang="en-GB" sz="4800" b="1" dirty="0">
                <a:solidFill>
                  <a:srgbClr val="002060"/>
                </a:solidFill>
                <a:latin typeface="Century Gothic" panose="020B0502020202020204" pitchFamily="34" charset="0"/>
              </a:rPr>
              <a:t> … hoy.</a:t>
            </a:r>
          </a:p>
        </p:txBody>
      </p:sp>
      <p:sp>
        <p:nvSpPr>
          <p:cNvPr id="7" name="Rectangle 6">
            <a:extLst>
              <a:ext uri="{FF2B5EF4-FFF2-40B4-BE49-F238E27FC236}">
                <a16:creationId xmlns:a16="http://schemas.microsoft.com/office/drawing/2014/main" id="{DC3A5114-FE4F-43BE-A5D9-6EEFF3FE6E06}"/>
              </a:ext>
            </a:extLst>
          </p:cNvPr>
          <p:cNvSpPr/>
          <p:nvPr/>
        </p:nvSpPr>
        <p:spPr>
          <a:xfrm>
            <a:off x="4788131" y="2527069"/>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lenta</a:t>
            </a:r>
            <a:endParaRPr lang="en-GB" sz="4000"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5F9173C4-BCCF-48F4-BA00-E8D337854E39}"/>
              </a:ext>
            </a:extLst>
          </p:cNvPr>
          <p:cNvSpPr/>
          <p:nvPr/>
        </p:nvSpPr>
        <p:spPr>
          <a:xfrm>
            <a:off x="4788131" y="4425941"/>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lento</a:t>
            </a:r>
          </a:p>
        </p:txBody>
      </p:sp>
      <p:pic>
        <p:nvPicPr>
          <p:cNvPr id="9" name="Picture 2" descr="Check Mark, Checkbox, Check, Tick, Yes">
            <a:extLst>
              <a:ext uri="{FF2B5EF4-FFF2-40B4-BE49-F238E27FC236}">
                <a16:creationId xmlns:a16="http://schemas.microsoft.com/office/drawing/2014/main" id="{B8A034B3-95EF-4ABA-BCDF-85E38ECB3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2919" y="4425941"/>
            <a:ext cx="812751" cy="7447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E1160C-C35B-4B2A-8C78-4A6EC5630D1F}"/>
              </a:ext>
            </a:extLst>
          </p:cNvPr>
          <p:cNvSpPr>
            <a:spLocks noGrp="1"/>
          </p:cNvSpPr>
          <p:nvPr>
            <p:ph type="title"/>
          </p:nvPr>
        </p:nvSpPr>
        <p:spPr>
          <a:xfrm>
            <a:off x="10179664" y="1087777"/>
            <a:ext cx="704161" cy="400110"/>
          </a:xfrm>
          <a:noFill/>
        </p:spPr>
        <p:txBody>
          <a:bodyPr>
            <a:normAutofit/>
          </a:bodyPr>
          <a:lstStyle/>
          <a:p>
            <a:pPr algn="ctr"/>
            <a:r>
              <a:rPr lang="en-GB" sz="2000" b="1" dirty="0">
                <a:solidFill>
                  <a:schemeClr val="bg1"/>
                </a:solidFill>
                <a:latin typeface="Century Gothic" panose="020B0502020202020204" pitchFamily="34" charset="0"/>
              </a:rPr>
              <a:t>leer</a:t>
            </a:r>
          </a:p>
        </p:txBody>
      </p:sp>
      <p:pic>
        <p:nvPicPr>
          <p:cNvPr id="13" name="Picture 12">
            <a:extLst>
              <a:ext uri="{FF2B5EF4-FFF2-40B4-BE49-F238E27FC236}">
                <a16:creationId xmlns:a16="http://schemas.microsoft.com/office/drawing/2014/main" id="{939A8F29-C8A1-46DB-A673-87BB158AF0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884" y="1761421"/>
            <a:ext cx="3056610" cy="4241860"/>
          </a:xfrm>
          <a:prstGeom prst="rect">
            <a:avLst/>
          </a:prstGeom>
        </p:spPr>
      </p:pic>
      <p:sp>
        <p:nvSpPr>
          <p:cNvPr id="3" name="Google Shape;206;p9">
            <a:extLst>
              <a:ext uri="{FF2B5EF4-FFF2-40B4-BE49-F238E27FC236}">
                <a16:creationId xmlns:a16="http://schemas.microsoft.com/office/drawing/2014/main" id="{ADB557CF-D8A9-9C46-2673-3ADCD665F295}"/>
              </a:ext>
            </a:extLst>
          </p:cNvPr>
          <p:cNvSpPr txBox="1"/>
          <p:nvPr/>
        </p:nvSpPr>
        <p:spPr>
          <a:xfrm>
            <a:off x="10170443" y="1027982"/>
            <a:ext cx="726227"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leer</a:t>
            </a:r>
            <a:endParaRPr sz="2000" b="1" i="0" u="none" strike="noStrike" cap="none" dirty="0">
              <a:solidFill>
                <a:srgbClr val="FFFFFF"/>
              </a:solidFill>
              <a:latin typeface="Century Gothic"/>
              <a:ea typeface="Century Gothic"/>
              <a:cs typeface="Century Gothic"/>
              <a:sym typeface="Century Gothic"/>
            </a:endParaRPr>
          </a:p>
        </p:txBody>
      </p:sp>
      <p:pic>
        <p:nvPicPr>
          <p:cNvPr id="4" name="Picture 3">
            <a:extLst>
              <a:ext uri="{FF2B5EF4-FFF2-40B4-BE49-F238E27FC236}">
                <a16:creationId xmlns:a16="http://schemas.microsoft.com/office/drawing/2014/main" id="{6116E1AF-BEA9-76A6-D214-9956DB4F6CBB}"/>
              </a:ext>
            </a:extLst>
          </p:cNvPr>
          <p:cNvPicPr>
            <a:picLocks noChangeAspect="1"/>
          </p:cNvPicPr>
          <p:nvPr/>
        </p:nvPicPr>
        <p:blipFill>
          <a:blip r:embed="rId6"/>
          <a:stretch>
            <a:fillRect/>
          </a:stretch>
        </p:blipFill>
        <p:spPr>
          <a:xfrm>
            <a:off x="10130817" y="189285"/>
            <a:ext cx="776168" cy="805415"/>
          </a:xfrm>
          <a:prstGeom prst="rect">
            <a:avLst/>
          </a:prstGeom>
        </p:spPr>
      </p:pic>
      <p:pic>
        <p:nvPicPr>
          <p:cNvPr id="5" name="Google Shape;319;p15" descr="Speech Icon, Voice, Talking, Audio, Speech">
            <a:extLst>
              <a:ext uri="{FF2B5EF4-FFF2-40B4-BE49-F238E27FC236}">
                <a16:creationId xmlns:a16="http://schemas.microsoft.com/office/drawing/2014/main" id="{FB2F4A96-9A32-CB35-E638-1BC561EB3334}"/>
              </a:ext>
            </a:extLst>
          </p:cNvPr>
          <p:cNvPicPr preferRelativeResize="0"/>
          <p:nvPr/>
        </p:nvPicPr>
        <p:blipFill rotWithShape="1">
          <a:blip r:embed="rId7">
            <a:alphaModFix/>
          </a:blip>
          <a:srcRect/>
          <a:stretch/>
        </p:blipFill>
        <p:spPr>
          <a:xfrm>
            <a:off x="11051204" y="218532"/>
            <a:ext cx="776168" cy="776168"/>
          </a:xfrm>
          <a:prstGeom prst="rect">
            <a:avLst/>
          </a:prstGeom>
          <a:noFill/>
          <a:ln>
            <a:noFill/>
          </a:ln>
        </p:spPr>
      </p:pic>
      <p:sp>
        <p:nvSpPr>
          <p:cNvPr id="10" name="Google Shape;307;p14">
            <a:extLst>
              <a:ext uri="{FF2B5EF4-FFF2-40B4-BE49-F238E27FC236}">
                <a16:creationId xmlns:a16="http://schemas.microsoft.com/office/drawing/2014/main" id="{3037934A-6E7F-265A-7639-10BCD1979855}"/>
              </a:ext>
            </a:extLst>
          </p:cNvPr>
          <p:cNvSpPr txBox="1"/>
          <p:nvPr/>
        </p:nvSpPr>
        <p:spPr>
          <a:xfrm>
            <a:off x="10963355" y="102841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Tree>
    <p:extLst>
      <p:ext uri="{BB962C8B-B14F-4D97-AF65-F5344CB8AC3E}">
        <p14:creationId xmlns:p14="http://schemas.microsoft.com/office/powerpoint/2010/main" val="97017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27_len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hlinkClick r:id="" action="ppaction://noaction">
              <a:snd r:embed="rId3" name="28_santiestahoyencasa.wav"/>
            </a:hlinkClick>
            <a:extLst>
              <a:ext uri="{FF2B5EF4-FFF2-40B4-BE49-F238E27FC236}">
                <a16:creationId xmlns:a16="http://schemas.microsoft.com/office/drawing/2014/main" id="{C19F9187-865B-4470-B484-94D07CA366F5}"/>
              </a:ext>
            </a:extLst>
          </p:cNvPr>
          <p:cNvSpPr txBox="1"/>
          <p:nvPr/>
        </p:nvSpPr>
        <p:spPr>
          <a:xfrm>
            <a:off x="234462" y="854719"/>
            <a:ext cx="7877478" cy="830997"/>
          </a:xfrm>
          <a:prstGeom prst="rect">
            <a:avLst/>
          </a:prstGeom>
          <a:noFill/>
        </p:spPr>
        <p:txBody>
          <a:bodyPr wrap="none" rtlCol="0">
            <a:spAutoFit/>
          </a:bodyPr>
          <a:lstStyle/>
          <a:p>
            <a:r>
              <a:rPr lang="en-GB" sz="4800" b="1" dirty="0">
                <a:solidFill>
                  <a:srgbClr val="002060"/>
                </a:solidFill>
                <a:latin typeface="Century Gothic" panose="020B0502020202020204" pitchFamily="34" charset="0"/>
              </a:rPr>
              <a:t>Santi </a:t>
            </a:r>
            <a:r>
              <a:rPr lang="en-GB" sz="4800" b="1" dirty="0" err="1">
                <a:solidFill>
                  <a:srgbClr val="002060"/>
                </a:solidFill>
                <a:latin typeface="Century Gothic" panose="020B0502020202020204" pitchFamily="34" charset="0"/>
              </a:rPr>
              <a:t>está</a:t>
            </a:r>
            <a:r>
              <a:rPr lang="en-GB" sz="4800" b="1" dirty="0">
                <a:solidFill>
                  <a:srgbClr val="002060"/>
                </a:solidFill>
                <a:latin typeface="Century Gothic" panose="020B0502020202020204" pitchFamily="34" charset="0"/>
              </a:rPr>
              <a:t> … hoy </a:t>
            </a:r>
            <a:r>
              <a:rPr lang="en-GB" sz="4800" b="1" dirty="0" err="1">
                <a:solidFill>
                  <a:srgbClr val="002060"/>
                </a:solidFill>
                <a:latin typeface="Century Gothic" panose="020B0502020202020204" pitchFamily="34" charset="0"/>
              </a:rPr>
              <a:t>en</a:t>
            </a:r>
            <a:r>
              <a:rPr lang="en-GB" sz="4800" b="1" dirty="0">
                <a:solidFill>
                  <a:srgbClr val="002060"/>
                </a:solidFill>
                <a:latin typeface="Century Gothic" panose="020B0502020202020204" pitchFamily="34" charset="0"/>
              </a:rPr>
              <a:t> casa.</a:t>
            </a:r>
          </a:p>
        </p:txBody>
      </p:sp>
      <p:sp>
        <p:nvSpPr>
          <p:cNvPr id="7" name="Rectangle 6">
            <a:extLst>
              <a:ext uri="{FF2B5EF4-FFF2-40B4-BE49-F238E27FC236}">
                <a16:creationId xmlns:a16="http://schemas.microsoft.com/office/drawing/2014/main" id="{DC3A5114-FE4F-43BE-A5D9-6EEFF3FE6E06}"/>
              </a:ext>
            </a:extLst>
          </p:cNvPr>
          <p:cNvSpPr/>
          <p:nvPr/>
        </p:nvSpPr>
        <p:spPr>
          <a:xfrm>
            <a:off x="4788131" y="2527069"/>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cansado</a:t>
            </a:r>
            <a:endParaRPr lang="en-GB" sz="4000"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5F9173C4-BCCF-48F4-BA00-E8D337854E39}"/>
              </a:ext>
            </a:extLst>
          </p:cNvPr>
          <p:cNvSpPr/>
          <p:nvPr/>
        </p:nvSpPr>
        <p:spPr>
          <a:xfrm>
            <a:off x="4788131" y="4425941"/>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cansada</a:t>
            </a:r>
            <a:endParaRPr lang="en-GB" sz="4000" dirty="0">
              <a:solidFill>
                <a:srgbClr val="002060"/>
              </a:solidFill>
              <a:latin typeface="Century Gothic" panose="020B0502020202020204" pitchFamily="34" charset="0"/>
            </a:endParaRPr>
          </a:p>
        </p:txBody>
      </p:sp>
      <p:pic>
        <p:nvPicPr>
          <p:cNvPr id="9" name="Picture 2" descr="Check Mark, Checkbox, Check, Tick, Yes">
            <a:extLst>
              <a:ext uri="{FF2B5EF4-FFF2-40B4-BE49-F238E27FC236}">
                <a16:creationId xmlns:a16="http://schemas.microsoft.com/office/drawing/2014/main" id="{B8A034B3-95EF-4ABA-BCDF-85E38ECB3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5970" y="2684285"/>
            <a:ext cx="812751" cy="7447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E1160C-C35B-4B2A-8C78-4A6EC5630D1F}"/>
              </a:ext>
            </a:extLst>
          </p:cNvPr>
          <p:cNvSpPr>
            <a:spLocks noGrp="1"/>
          </p:cNvSpPr>
          <p:nvPr>
            <p:ph type="title"/>
          </p:nvPr>
        </p:nvSpPr>
        <p:spPr>
          <a:xfrm>
            <a:off x="10179664" y="1087777"/>
            <a:ext cx="704161" cy="400110"/>
          </a:xfrm>
          <a:noFill/>
        </p:spPr>
        <p:txBody>
          <a:bodyPr>
            <a:normAutofit/>
          </a:bodyPr>
          <a:lstStyle/>
          <a:p>
            <a:pPr algn="ctr"/>
            <a:r>
              <a:rPr lang="en-GB" sz="2000" b="1" dirty="0">
                <a:solidFill>
                  <a:schemeClr val="bg1"/>
                </a:solidFill>
                <a:latin typeface="Century Gothic" panose="020B0502020202020204" pitchFamily="34" charset="0"/>
              </a:rPr>
              <a:t>leer</a:t>
            </a:r>
          </a:p>
        </p:txBody>
      </p:sp>
      <p:pic>
        <p:nvPicPr>
          <p:cNvPr id="14" name="Picture 13">
            <a:extLst>
              <a:ext uri="{FF2B5EF4-FFF2-40B4-BE49-F238E27FC236}">
                <a16:creationId xmlns:a16="http://schemas.microsoft.com/office/drawing/2014/main" id="{930C5266-74B1-45CF-AD7C-1B0E7AC3BF70}"/>
              </a:ext>
            </a:extLst>
          </p:cNvPr>
          <p:cNvPicPr>
            <a:picLocks noChangeAspect="1"/>
          </p:cNvPicPr>
          <p:nvPr/>
        </p:nvPicPr>
        <p:blipFill>
          <a:blip r:embed="rId5"/>
          <a:stretch>
            <a:fillRect/>
          </a:stretch>
        </p:blipFill>
        <p:spPr>
          <a:xfrm>
            <a:off x="698481" y="1543384"/>
            <a:ext cx="3361542" cy="5314616"/>
          </a:xfrm>
          <a:prstGeom prst="rect">
            <a:avLst/>
          </a:prstGeom>
        </p:spPr>
      </p:pic>
      <p:sp>
        <p:nvSpPr>
          <p:cNvPr id="3" name="Google Shape;206;p9">
            <a:extLst>
              <a:ext uri="{FF2B5EF4-FFF2-40B4-BE49-F238E27FC236}">
                <a16:creationId xmlns:a16="http://schemas.microsoft.com/office/drawing/2014/main" id="{BB4C6017-4DC2-6262-70B4-CF5EEB8CDD3D}"/>
              </a:ext>
            </a:extLst>
          </p:cNvPr>
          <p:cNvSpPr txBox="1"/>
          <p:nvPr/>
        </p:nvSpPr>
        <p:spPr>
          <a:xfrm>
            <a:off x="10170443" y="1027982"/>
            <a:ext cx="726227"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leer</a:t>
            </a:r>
            <a:endParaRPr sz="2000" b="1" i="0" u="none" strike="noStrike" cap="none" dirty="0">
              <a:solidFill>
                <a:srgbClr val="FFFFFF"/>
              </a:solidFill>
              <a:latin typeface="Century Gothic"/>
              <a:ea typeface="Century Gothic"/>
              <a:cs typeface="Century Gothic"/>
              <a:sym typeface="Century Gothic"/>
            </a:endParaRPr>
          </a:p>
        </p:txBody>
      </p:sp>
      <p:pic>
        <p:nvPicPr>
          <p:cNvPr id="4" name="Picture 3">
            <a:extLst>
              <a:ext uri="{FF2B5EF4-FFF2-40B4-BE49-F238E27FC236}">
                <a16:creationId xmlns:a16="http://schemas.microsoft.com/office/drawing/2014/main" id="{17005792-8597-F8B8-D3C4-06C538BB6663}"/>
              </a:ext>
            </a:extLst>
          </p:cNvPr>
          <p:cNvPicPr>
            <a:picLocks noChangeAspect="1"/>
          </p:cNvPicPr>
          <p:nvPr/>
        </p:nvPicPr>
        <p:blipFill>
          <a:blip r:embed="rId6"/>
          <a:stretch>
            <a:fillRect/>
          </a:stretch>
        </p:blipFill>
        <p:spPr>
          <a:xfrm>
            <a:off x="10130817" y="189285"/>
            <a:ext cx="776168" cy="805415"/>
          </a:xfrm>
          <a:prstGeom prst="rect">
            <a:avLst/>
          </a:prstGeom>
        </p:spPr>
      </p:pic>
      <p:pic>
        <p:nvPicPr>
          <p:cNvPr id="5" name="Google Shape;319;p15" descr="Speech Icon, Voice, Talking, Audio, Speech">
            <a:extLst>
              <a:ext uri="{FF2B5EF4-FFF2-40B4-BE49-F238E27FC236}">
                <a16:creationId xmlns:a16="http://schemas.microsoft.com/office/drawing/2014/main" id="{D323F890-6E4D-7C38-8CFD-BB36380FEF47}"/>
              </a:ext>
            </a:extLst>
          </p:cNvPr>
          <p:cNvPicPr preferRelativeResize="0"/>
          <p:nvPr/>
        </p:nvPicPr>
        <p:blipFill rotWithShape="1">
          <a:blip r:embed="rId7">
            <a:alphaModFix/>
          </a:blip>
          <a:srcRect/>
          <a:stretch/>
        </p:blipFill>
        <p:spPr>
          <a:xfrm>
            <a:off x="11051204" y="218532"/>
            <a:ext cx="776168" cy="776168"/>
          </a:xfrm>
          <a:prstGeom prst="rect">
            <a:avLst/>
          </a:prstGeom>
          <a:noFill/>
          <a:ln>
            <a:noFill/>
          </a:ln>
        </p:spPr>
      </p:pic>
      <p:sp>
        <p:nvSpPr>
          <p:cNvPr id="10" name="Google Shape;307;p14">
            <a:extLst>
              <a:ext uri="{FF2B5EF4-FFF2-40B4-BE49-F238E27FC236}">
                <a16:creationId xmlns:a16="http://schemas.microsoft.com/office/drawing/2014/main" id="{ED8EDE5C-7BB2-0625-2B35-E7433CAB82FD}"/>
              </a:ext>
            </a:extLst>
          </p:cNvPr>
          <p:cNvSpPr txBox="1"/>
          <p:nvPr/>
        </p:nvSpPr>
        <p:spPr>
          <a:xfrm>
            <a:off x="10963355" y="102841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Tree>
    <p:extLst>
      <p:ext uri="{BB962C8B-B14F-4D97-AF65-F5344CB8AC3E}">
        <p14:creationId xmlns:p14="http://schemas.microsoft.com/office/powerpoint/2010/main" val="170609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29_cansad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hlinkClick r:id="" action="ppaction://noaction">
              <a:snd r:embed="rId3" name="30_ireneestaenclase.wav"/>
            </a:hlinkClick>
            <a:extLst>
              <a:ext uri="{FF2B5EF4-FFF2-40B4-BE49-F238E27FC236}">
                <a16:creationId xmlns:a16="http://schemas.microsoft.com/office/drawing/2014/main" id="{C19F9187-865B-4470-B484-94D07CA366F5}"/>
              </a:ext>
            </a:extLst>
          </p:cNvPr>
          <p:cNvSpPr txBox="1"/>
          <p:nvPr/>
        </p:nvSpPr>
        <p:spPr>
          <a:xfrm>
            <a:off x="234462" y="854719"/>
            <a:ext cx="6646371" cy="830997"/>
          </a:xfrm>
          <a:prstGeom prst="rect">
            <a:avLst/>
          </a:prstGeom>
          <a:noFill/>
        </p:spPr>
        <p:txBody>
          <a:bodyPr wrap="none" rtlCol="0">
            <a:spAutoFit/>
          </a:bodyPr>
          <a:lstStyle/>
          <a:p>
            <a:r>
              <a:rPr lang="en-GB" sz="4800" b="1" dirty="0">
                <a:solidFill>
                  <a:srgbClr val="002060"/>
                </a:solidFill>
                <a:latin typeface="Century Gothic" panose="020B0502020202020204" pitchFamily="34" charset="0"/>
              </a:rPr>
              <a:t>Irene </a:t>
            </a:r>
            <a:r>
              <a:rPr lang="en-GB" sz="4800" b="1" dirty="0" err="1">
                <a:solidFill>
                  <a:srgbClr val="002060"/>
                </a:solidFill>
                <a:latin typeface="Century Gothic" panose="020B0502020202020204" pitchFamily="34" charset="0"/>
              </a:rPr>
              <a:t>está</a:t>
            </a:r>
            <a:r>
              <a:rPr lang="en-GB" sz="4800" b="1" dirty="0">
                <a:solidFill>
                  <a:srgbClr val="002060"/>
                </a:solidFill>
                <a:latin typeface="Century Gothic" panose="020B0502020202020204" pitchFamily="34" charset="0"/>
              </a:rPr>
              <a:t>… </a:t>
            </a:r>
            <a:r>
              <a:rPr lang="en-GB" sz="4800" b="1" dirty="0" err="1">
                <a:solidFill>
                  <a:srgbClr val="002060"/>
                </a:solidFill>
                <a:latin typeface="Century Gothic" panose="020B0502020202020204" pitchFamily="34" charset="0"/>
              </a:rPr>
              <a:t>en</a:t>
            </a:r>
            <a:r>
              <a:rPr lang="en-GB" sz="4800" b="1" dirty="0">
                <a:solidFill>
                  <a:srgbClr val="002060"/>
                </a:solidFill>
                <a:latin typeface="Century Gothic" panose="020B0502020202020204" pitchFamily="34" charset="0"/>
              </a:rPr>
              <a:t> </a:t>
            </a:r>
            <a:r>
              <a:rPr lang="en-GB" sz="4800" b="1" dirty="0" err="1">
                <a:solidFill>
                  <a:srgbClr val="002060"/>
                </a:solidFill>
                <a:latin typeface="Century Gothic" panose="020B0502020202020204" pitchFamily="34" charset="0"/>
              </a:rPr>
              <a:t>clase</a:t>
            </a:r>
            <a:r>
              <a:rPr lang="en-GB" sz="4800" b="1" dirty="0">
                <a:solidFill>
                  <a:srgbClr val="002060"/>
                </a:solidFill>
                <a:latin typeface="Century Gothic" panose="020B0502020202020204" pitchFamily="34" charset="0"/>
              </a:rPr>
              <a:t>.</a:t>
            </a:r>
          </a:p>
        </p:txBody>
      </p:sp>
      <p:sp>
        <p:nvSpPr>
          <p:cNvPr id="7" name="Rectangle 6">
            <a:extLst>
              <a:ext uri="{FF2B5EF4-FFF2-40B4-BE49-F238E27FC236}">
                <a16:creationId xmlns:a16="http://schemas.microsoft.com/office/drawing/2014/main" id="{DC3A5114-FE4F-43BE-A5D9-6EEFF3FE6E06}"/>
              </a:ext>
            </a:extLst>
          </p:cNvPr>
          <p:cNvSpPr/>
          <p:nvPr/>
        </p:nvSpPr>
        <p:spPr>
          <a:xfrm>
            <a:off x="4788131" y="2527069"/>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contento</a:t>
            </a:r>
            <a:endParaRPr lang="en-GB" sz="4000"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5F9173C4-BCCF-48F4-BA00-E8D337854E39}"/>
              </a:ext>
            </a:extLst>
          </p:cNvPr>
          <p:cNvSpPr/>
          <p:nvPr/>
        </p:nvSpPr>
        <p:spPr>
          <a:xfrm>
            <a:off x="4788131" y="4425941"/>
            <a:ext cx="3474720" cy="1246909"/>
          </a:xfrm>
          <a:prstGeom prst="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contenta</a:t>
            </a:r>
            <a:endParaRPr lang="en-GB" sz="4000" dirty="0">
              <a:solidFill>
                <a:srgbClr val="002060"/>
              </a:solidFill>
              <a:latin typeface="Century Gothic" panose="020B0502020202020204" pitchFamily="34" charset="0"/>
            </a:endParaRPr>
          </a:p>
        </p:txBody>
      </p:sp>
      <p:pic>
        <p:nvPicPr>
          <p:cNvPr id="9" name="Picture 2" descr="Check Mark, Checkbox, Check, Tick, Yes">
            <a:extLst>
              <a:ext uri="{FF2B5EF4-FFF2-40B4-BE49-F238E27FC236}">
                <a16:creationId xmlns:a16="http://schemas.microsoft.com/office/drawing/2014/main" id="{B8A034B3-95EF-4ABA-BCDF-85E38ECB3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3835" y="4425941"/>
            <a:ext cx="812751" cy="7447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E1160C-C35B-4B2A-8C78-4A6EC5630D1F}"/>
              </a:ext>
            </a:extLst>
          </p:cNvPr>
          <p:cNvSpPr>
            <a:spLocks noGrp="1"/>
          </p:cNvSpPr>
          <p:nvPr>
            <p:ph type="title"/>
          </p:nvPr>
        </p:nvSpPr>
        <p:spPr>
          <a:xfrm>
            <a:off x="10179664" y="1087777"/>
            <a:ext cx="704161" cy="400110"/>
          </a:xfrm>
          <a:noFill/>
        </p:spPr>
        <p:txBody>
          <a:bodyPr>
            <a:normAutofit/>
          </a:bodyPr>
          <a:lstStyle/>
          <a:p>
            <a:pPr algn="ctr"/>
            <a:r>
              <a:rPr lang="en-GB" sz="2000" b="1" dirty="0">
                <a:solidFill>
                  <a:schemeClr val="bg1"/>
                </a:solidFill>
                <a:latin typeface="Century Gothic" panose="020B0502020202020204" pitchFamily="34" charset="0"/>
              </a:rPr>
              <a:t>leer</a:t>
            </a:r>
          </a:p>
        </p:txBody>
      </p:sp>
      <p:pic>
        <p:nvPicPr>
          <p:cNvPr id="13" name="Picture 2" descr="Animals, Cartoon, Green, Happy, High Quality, Tortoise">
            <a:extLst>
              <a:ext uri="{FF2B5EF4-FFF2-40B4-BE49-F238E27FC236}">
                <a16:creationId xmlns:a16="http://schemas.microsoft.com/office/drawing/2014/main" id="{53C4150A-ABFA-48FF-A78B-AB456D1D4E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411" y="3150523"/>
            <a:ext cx="3227736" cy="2151824"/>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206;p9">
            <a:extLst>
              <a:ext uri="{FF2B5EF4-FFF2-40B4-BE49-F238E27FC236}">
                <a16:creationId xmlns:a16="http://schemas.microsoft.com/office/drawing/2014/main" id="{F40944DC-8524-CC49-5233-EFA090F4F689}"/>
              </a:ext>
            </a:extLst>
          </p:cNvPr>
          <p:cNvSpPr txBox="1"/>
          <p:nvPr/>
        </p:nvSpPr>
        <p:spPr>
          <a:xfrm>
            <a:off x="10142307" y="1027982"/>
            <a:ext cx="726227"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leer</a:t>
            </a:r>
            <a:endParaRPr sz="2000" b="1" i="0" u="none" strike="noStrike" cap="none" dirty="0">
              <a:solidFill>
                <a:srgbClr val="FFFFFF"/>
              </a:solidFill>
              <a:latin typeface="Century Gothic"/>
              <a:ea typeface="Century Gothic"/>
              <a:cs typeface="Century Gothic"/>
              <a:sym typeface="Century Gothic"/>
            </a:endParaRPr>
          </a:p>
        </p:txBody>
      </p:sp>
      <p:pic>
        <p:nvPicPr>
          <p:cNvPr id="4" name="Picture 3">
            <a:extLst>
              <a:ext uri="{FF2B5EF4-FFF2-40B4-BE49-F238E27FC236}">
                <a16:creationId xmlns:a16="http://schemas.microsoft.com/office/drawing/2014/main" id="{96AA32D9-2906-2D2E-AD7E-5F3262D3EB21}"/>
              </a:ext>
            </a:extLst>
          </p:cNvPr>
          <p:cNvPicPr>
            <a:picLocks noChangeAspect="1"/>
          </p:cNvPicPr>
          <p:nvPr/>
        </p:nvPicPr>
        <p:blipFill>
          <a:blip r:embed="rId6"/>
          <a:stretch>
            <a:fillRect/>
          </a:stretch>
        </p:blipFill>
        <p:spPr>
          <a:xfrm>
            <a:off x="10130817" y="189285"/>
            <a:ext cx="776168" cy="805415"/>
          </a:xfrm>
          <a:prstGeom prst="rect">
            <a:avLst/>
          </a:prstGeom>
        </p:spPr>
      </p:pic>
      <p:pic>
        <p:nvPicPr>
          <p:cNvPr id="5" name="Google Shape;319;p15" descr="Speech Icon, Voice, Talking, Audio, Speech">
            <a:extLst>
              <a:ext uri="{FF2B5EF4-FFF2-40B4-BE49-F238E27FC236}">
                <a16:creationId xmlns:a16="http://schemas.microsoft.com/office/drawing/2014/main" id="{40E77FC6-EB4D-F56D-19B3-4CCB91C96121}"/>
              </a:ext>
            </a:extLst>
          </p:cNvPr>
          <p:cNvPicPr preferRelativeResize="0"/>
          <p:nvPr/>
        </p:nvPicPr>
        <p:blipFill rotWithShape="1">
          <a:blip r:embed="rId7">
            <a:alphaModFix/>
          </a:blip>
          <a:srcRect/>
          <a:stretch/>
        </p:blipFill>
        <p:spPr>
          <a:xfrm>
            <a:off x="11051204" y="218532"/>
            <a:ext cx="776168" cy="776168"/>
          </a:xfrm>
          <a:prstGeom prst="rect">
            <a:avLst/>
          </a:prstGeom>
          <a:noFill/>
          <a:ln>
            <a:noFill/>
          </a:ln>
        </p:spPr>
      </p:pic>
      <p:sp>
        <p:nvSpPr>
          <p:cNvPr id="10" name="Google Shape;307;p14">
            <a:extLst>
              <a:ext uri="{FF2B5EF4-FFF2-40B4-BE49-F238E27FC236}">
                <a16:creationId xmlns:a16="http://schemas.microsoft.com/office/drawing/2014/main" id="{B63C4F01-DFC2-78BA-272E-7B15CD2C9177}"/>
              </a:ext>
            </a:extLst>
          </p:cNvPr>
          <p:cNvSpPr txBox="1"/>
          <p:nvPr/>
        </p:nvSpPr>
        <p:spPr>
          <a:xfrm>
            <a:off x="10963355" y="1028418"/>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Tree>
    <p:extLst>
      <p:ext uri="{BB962C8B-B14F-4D97-AF65-F5344CB8AC3E}">
        <p14:creationId xmlns:p14="http://schemas.microsoft.com/office/powerpoint/2010/main" val="337565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31_content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toy, doll&#10;&#10;Description automatically generated">
            <a:extLst>
              <a:ext uri="{FF2B5EF4-FFF2-40B4-BE49-F238E27FC236}">
                <a16:creationId xmlns:a16="http://schemas.microsoft.com/office/drawing/2014/main" id="{DBDF8BB8-BC83-4937-928D-90252532C8FE}"/>
              </a:ext>
            </a:extLst>
          </p:cNvPr>
          <p:cNvPicPr>
            <a:picLocks noChangeAspect="1"/>
          </p:cNvPicPr>
          <p:nvPr/>
        </p:nvPicPr>
        <p:blipFill>
          <a:blip r:embed="rId3"/>
          <a:stretch>
            <a:fillRect/>
          </a:stretch>
        </p:blipFill>
        <p:spPr>
          <a:xfrm>
            <a:off x="10407533" y="3658815"/>
            <a:ext cx="1558896" cy="2961240"/>
          </a:xfrm>
          <a:prstGeom prst="rect">
            <a:avLst/>
          </a:prstGeom>
        </p:spPr>
      </p:pic>
      <p:graphicFrame>
        <p:nvGraphicFramePr>
          <p:cNvPr id="10" name="Table 7">
            <a:extLst>
              <a:ext uri="{FF2B5EF4-FFF2-40B4-BE49-F238E27FC236}">
                <a16:creationId xmlns:a16="http://schemas.microsoft.com/office/drawing/2014/main" id="{85DD2BA9-2AE7-4A40-AFF4-43170A853DF2}"/>
              </a:ext>
            </a:extLst>
          </p:cNvPr>
          <p:cNvGraphicFramePr>
            <a:graphicFrameLocks noGrp="1"/>
          </p:cNvGraphicFramePr>
          <p:nvPr/>
        </p:nvGraphicFramePr>
        <p:xfrm>
          <a:off x="115187" y="1531755"/>
          <a:ext cx="9627685" cy="4995475"/>
        </p:xfrm>
        <a:graphic>
          <a:graphicData uri="http://schemas.openxmlformats.org/drawingml/2006/table">
            <a:tbl>
              <a:tblPr firstRow="1" bandRow="1">
                <a:tableStyleId>{5940675A-B579-460E-94D1-54222C63F5DA}</a:tableStyleId>
              </a:tblPr>
              <a:tblGrid>
                <a:gridCol w="503109">
                  <a:extLst>
                    <a:ext uri="{9D8B030D-6E8A-4147-A177-3AD203B41FA5}">
                      <a16:colId xmlns:a16="http://schemas.microsoft.com/office/drawing/2014/main" val="3349099371"/>
                    </a:ext>
                  </a:extLst>
                </a:gridCol>
                <a:gridCol w="1505596">
                  <a:extLst>
                    <a:ext uri="{9D8B030D-6E8A-4147-A177-3AD203B41FA5}">
                      <a16:colId xmlns:a16="http://schemas.microsoft.com/office/drawing/2014/main" val="732279396"/>
                    </a:ext>
                  </a:extLst>
                </a:gridCol>
                <a:gridCol w="1625869">
                  <a:extLst>
                    <a:ext uri="{9D8B030D-6E8A-4147-A177-3AD203B41FA5}">
                      <a16:colId xmlns:a16="http://schemas.microsoft.com/office/drawing/2014/main" val="987454404"/>
                    </a:ext>
                  </a:extLst>
                </a:gridCol>
                <a:gridCol w="1605426">
                  <a:extLst>
                    <a:ext uri="{9D8B030D-6E8A-4147-A177-3AD203B41FA5}">
                      <a16:colId xmlns:a16="http://schemas.microsoft.com/office/drawing/2014/main" val="1913373578"/>
                    </a:ext>
                  </a:extLst>
                </a:gridCol>
                <a:gridCol w="1605426">
                  <a:extLst>
                    <a:ext uri="{9D8B030D-6E8A-4147-A177-3AD203B41FA5}">
                      <a16:colId xmlns:a16="http://schemas.microsoft.com/office/drawing/2014/main" val="2588010191"/>
                    </a:ext>
                  </a:extLst>
                </a:gridCol>
                <a:gridCol w="1385365">
                  <a:extLst>
                    <a:ext uri="{9D8B030D-6E8A-4147-A177-3AD203B41FA5}">
                      <a16:colId xmlns:a16="http://schemas.microsoft.com/office/drawing/2014/main" val="1255624818"/>
                    </a:ext>
                  </a:extLst>
                </a:gridCol>
                <a:gridCol w="1396894">
                  <a:extLst>
                    <a:ext uri="{9D8B030D-6E8A-4147-A177-3AD203B41FA5}">
                      <a16:colId xmlns:a16="http://schemas.microsoft.com/office/drawing/2014/main" val="1354867271"/>
                    </a:ext>
                  </a:extLst>
                </a:gridCol>
              </a:tblGrid>
              <a:tr h="0">
                <a:tc>
                  <a:txBody>
                    <a:bodyPr/>
                    <a:lstStyle/>
                    <a:p>
                      <a:pPr algn="l"/>
                      <a:endParaRPr lang="es-AR" noProof="0">
                        <a:solidFill>
                          <a:srgbClr val="002060"/>
                        </a:solidFill>
                        <a:latin typeface="Century Gothic" panose="020B0502020202020204" pitchFamily="34" charset="0"/>
                      </a:endParaRPr>
                    </a:p>
                  </a:txBody>
                  <a:tcPr anchor="ctr"/>
                </a:tc>
                <a:tc>
                  <a:txBody>
                    <a:bodyPr/>
                    <a:lstStyle/>
                    <a:p>
                      <a:pPr algn="l"/>
                      <a:endParaRPr lang="es-AR" sz="2200" b="1" noProof="0">
                        <a:solidFill>
                          <a:srgbClr val="002060"/>
                        </a:solidFill>
                        <a:latin typeface="Century Gothic" panose="020B0502020202020204" pitchFamily="34" charset="0"/>
                      </a:endParaRPr>
                    </a:p>
                  </a:txBody>
                  <a:tcPr anchor="ctr"/>
                </a:tc>
                <a:tc>
                  <a:txBody>
                    <a:bodyPr/>
                    <a:lstStyle/>
                    <a:p>
                      <a:pPr algn="l"/>
                      <a:endParaRPr lang="es-AR" sz="2200" b="1" noProof="0">
                        <a:solidFill>
                          <a:srgbClr val="002060"/>
                        </a:solidFill>
                        <a:latin typeface="Century Gothic" panose="020B0502020202020204" pitchFamily="34" charset="0"/>
                      </a:endParaRPr>
                    </a:p>
                  </a:txBody>
                  <a:tcPr anchor="ctr"/>
                </a:tc>
                <a:tc>
                  <a:txBody>
                    <a:bodyPr/>
                    <a:lstStyle/>
                    <a:p>
                      <a:pPr algn="l"/>
                      <a:endParaRPr lang="es-AR" sz="2200" b="1" noProof="0">
                        <a:solidFill>
                          <a:srgbClr val="002060"/>
                        </a:solidFill>
                        <a:latin typeface="Century Gothic" panose="020B0502020202020204" pitchFamily="34" charset="0"/>
                      </a:endParaRPr>
                    </a:p>
                  </a:txBody>
                  <a:tcPr anchor="ctr"/>
                </a:tc>
                <a:tc>
                  <a:txBody>
                    <a:bodyPr/>
                    <a:lstStyle/>
                    <a:p>
                      <a:pPr algn="l"/>
                      <a:endParaRPr lang="es-AR" sz="2200" b="1" noProof="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200" b="1" noProof="0" dirty="0">
                          <a:solidFill>
                            <a:srgbClr val="002060"/>
                          </a:solidFill>
                          <a:latin typeface="Century Gothic" panose="020B0502020202020204" pitchFamily="34" charset="0"/>
                        </a:rPr>
                        <a:t>Santi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s-AR" sz="2200" b="1" noProof="0" dirty="0">
                        <a:solidFill>
                          <a:srgbClr val="002060"/>
                        </a:solidFill>
                        <a:latin typeface="Century Gothic" panose="020B0502020202020204" pitchFamily="34" charset="0"/>
                      </a:endParaRPr>
                    </a:p>
                  </a:txBody>
                  <a:tcPr/>
                </a:tc>
                <a:tc>
                  <a:txBody>
                    <a:bodyPr/>
                    <a:lstStyle/>
                    <a:p>
                      <a:pPr algn="l"/>
                      <a:r>
                        <a:rPr lang="es-AR" sz="2200" b="1" noProof="0">
                          <a:solidFill>
                            <a:srgbClr val="002060"/>
                          </a:solidFill>
                          <a:latin typeface="Century Gothic" panose="020B0502020202020204" pitchFamily="34" charset="0"/>
                        </a:rPr>
                        <a:t>Irene</a:t>
                      </a:r>
                    </a:p>
                    <a:p>
                      <a:pPr algn="l"/>
                      <a:endParaRPr lang="es-AR" sz="2200" b="1" noProof="0">
                        <a:solidFill>
                          <a:srgbClr val="002060"/>
                        </a:solidFill>
                        <a:latin typeface="Century Gothic" panose="020B0502020202020204" pitchFamily="34" charset="0"/>
                      </a:endParaRPr>
                    </a:p>
                    <a:p>
                      <a:pPr algn="l"/>
                      <a:endParaRPr lang="es-AR" sz="2200" b="1" noProof="0">
                        <a:solidFill>
                          <a:srgbClr val="002060"/>
                        </a:solidFill>
                        <a:latin typeface="Century Gothic" panose="020B0502020202020204" pitchFamily="34" charset="0"/>
                      </a:endParaRPr>
                    </a:p>
                  </a:txBody>
                  <a:tcPr/>
                </a:tc>
                <a:extLst>
                  <a:ext uri="{0D108BD9-81ED-4DB2-BD59-A6C34878D82A}">
                    <a16:rowId xmlns:a16="http://schemas.microsoft.com/office/drawing/2014/main" val="2454194222"/>
                  </a:ext>
                </a:extLst>
              </a:tr>
              <a:tr h="556885">
                <a:tc>
                  <a:txBody>
                    <a:bodyPr/>
                    <a:lstStyle/>
                    <a:p>
                      <a:pPr algn="ctr"/>
                      <a:endParaRPr lang="es-AR" sz="2200" b="1" noProof="0" dirty="0">
                        <a:solidFill>
                          <a:srgbClr val="002060"/>
                        </a:solidFill>
                        <a:latin typeface="Century Gothic" panose="020B0502020202020204" pitchFamily="34" charset="0"/>
                      </a:endParaRPr>
                    </a:p>
                  </a:txBody>
                  <a:tcPr/>
                </a:tc>
                <a:tc>
                  <a:txBody>
                    <a:bodyPr/>
                    <a:lstStyle/>
                    <a:p>
                      <a:pPr algn="ctr"/>
                      <a:r>
                        <a:rPr lang="es-AR" sz="2300" noProof="0" dirty="0">
                          <a:solidFill>
                            <a:srgbClr val="002060"/>
                          </a:solidFill>
                          <a:latin typeface="Century Gothic" panose="020B0502020202020204" pitchFamily="34" charset="0"/>
                        </a:rPr>
                        <a:t>curioso</a:t>
                      </a:r>
                    </a:p>
                  </a:txBody>
                  <a:tcPr anchor="ctr"/>
                </a:tc>
                <a:tc>
                  <a:txBody>
                    <a:bodyPr/>
                    <a:lstStyle/>
                    <a:p>
                      <a:pPr algn="ctr"/>
                      <a:r>
                        <a:rPr lang="es-AR" sz="2300" noProof="0" dirty="0">
                          <a:solidFill>
                            <a:srgbClr val="002060"/>
                          </a:solidFill>
                          <a:latin typeface="Century Gothic" panose="020B0502020202020204" pitchFamily="34" charset="0"/>
                        </a:rPr>
                        <a:t>curiosa</a:t>
                      </a:r>
                    </a:p>
                  </a:txBody>
                  <a:tcPr anchor="ctr"/>
                </a:tc>
                <a:tc>
                  <a:txBody>
                    <a:bodyPr/>
                    <a:lstStyle/>
                    <a:p>
                      <a:pPr algn="ctr"/>
                      <a:r>
                        <a:rPr lang="es-AR" sz="2300" noProof="0">
                          <a:solidFill>
                            <a:srgbClr val="002060"/>
                          </a:solidFill>
                          <a:latin typeface="Century Gothic" panose="020B0502020202020204" pitchFamily="34" charset="0"/>
                        </a:rPr>
                        <a:t>rápido</a:t>
                      </a:r>
                    </a:p>
                  </a:txBody>
                  <a:tcPr anchor="ctr"/>
                </a:tc>
                <a:tc>
                  <a:txBody>
                    <a:bodyPr/>
                    <a:lstStyle/>
                    <a:p>
                      <a:pPr algn="ctr"/>
                      <a:r>
                        <a:rPr lang="es-AR" sz="2300" noProof="0">
                          <a:solidFill>
                            <a:srgbClr val="002060"/>
                          </a:solidFill>
                          <a:latin typeface="Century Gothic" panose="020B0502020202020204" pitchFamily="34" charset="0"/>
                        </a:rPr>
                        <a:t>rápida</a:t>
                      </a:r>
                    </a:p>
                  </a:txBody>
                  <a:tcPr anchor="ctr"/>
                </a:tc>
                <a:tc>
                  <a:txBody>
                    <a:bodyPr/>
                    <a:lstStyle/>
                    <a:p>
                      <a:endParaRPr lang="es-AR" noProof="0" dirty="0">
                        <a:solidFill>
                          <a:srgbClr val="002060"/>
                        </a:solidFill>
                        <a:latin typeface="Century Gothic" panose="020B0502020202020204" pitchFamily="34" charset="0"/>
                      </a:endParaRPr>
                    </a:p>
                  </a:txBody>
                  <a:tcPr/>
                </a:tc>
                <a:tc>
                  <a:txBody>
                    <a:bodyPr/>
                    <a:lstStyle/>
                    <a:p>
                      <a:endParaRPr lang="es-AR"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3577493785"/>
                  </a:ext>
                </a:extLst>
              </a:tr>
              <a:tr h="556885">
                <a:tc>
                  <a:txBody>
                    <a:bodyPr/>
                    <a:lstStyle/>
                    <a:p>
                      <a:pPr algn="ctr"/>
                      <a:endParaRPr lang="es-AR" sz="2200" b="1" noProof="0" dirty="0">
                        <a:solidFill>
                          <a:srgbClr val="002060"/>
                        </a:solidFill>
                        <a:latin typeface="Century Gothic" panose="020B0502020202020204" pitchFamily="34" charset="0"/>
                      </a:endParaRPr>
                    </a:p>
                  </a:txBody>
                  <a:tcPr/>
                </a:tc>
                <a:tc>
                  <a:txBody>
                    <a:bodyPr/>
                    <a:lstStyle/>
                    <a:p>
                      <a:pPr algn="ctr"/>
                      <a:r>
                        <a:rPr lang="es-AR" sz="2300" noProof="0">
                          <a:solidFill>
                            <a:srgbClr val="002060"/>
                          </a:solidFill>
                          <a:latin typeface="Century Gothic" panose="020B0502020202020204" pitchFamily="34" charset="0"/>
                        </a:rPr>
                        <a:t>lento</a:t>
                      </a:r>
                    </a:p>
                  </a:txBody>
                  <a:tcPr anchor="ctr"/>
                </a:tc>
                <a:tc>
                  <a:txBody>
                    <a:bodyPr/>
                    <a:lstStyle/>
                    <a:p>
                      <a:pPr algn="ctr"/>
                      <a:r>
                        <a:rPr lang="es-AR" sz="2300" noProof="0" dirty="0">
                          <a:solidFill>
                            <a:srgbClr val="002060"/>
                          </a:solidFill>
                          <a:latin typeface="Century Gothic" panose="020B0502020202020204" pitchFamily="34" charset="0"/>
                        </a:rPr>
                        <a:t>lenta</a:t>
                      </a:r>
                    </a:p>
                  </a:txBody>
                  <a:tcPr anchor="ctr"/>
                </a:tc>
                <a:tc>
                  <a:txBody>
                    <a:bodyPr/>
                    <a:lstStyle/>
                    <a:p>
                      <a:pPr algn="ctr"/>
                      <a:r>
                        <a:rPr lang="es-AR" sz="2300" noProof="0" dirty="0">
                          <a:solidFill>
                            <a:srgbClr val="002060"/>
                          </a:solidFill>
                          <a:latin typeface="Century Gothic" panose="020B0502020202020204" pitchFamily="34" charset="0"/>
                        </a:rPr>
                        <a:t>curioso</a:t>
                      </a:r>
                    </a:p>
                  </a:txBody>
                  <a:tcPr anchor="ctr"/>
                </a:tc>
                <a:tc>
                  <a:txBody>
                    <a:bodyPr/>
                    <a:lstStyle/>
                    <a:p>
                      <a:pPr algn="ctr"/>
                      <a:r>
                        <a:rPr lang="es-AR" sz="2300" noProof="0" dirty="0">
                          <a:solidFill>
                            <a:srgbClr val="002060"/>
                          </a:solidFill>
                          <a:latin typeface="Century Gothic" panose="020B0502020202020204" pitchFamily="34" charset="0"/>
                        </a:rPr>
                        <a:t>curiosa</a:t>
                      </a:r>
                    </a:p>
                  </a:txBody>
                  <a:tcPr anchor="ctr"/>
                </a:tc>
                <a:tc>
                  <a:txBody>
                    <a:bodyPr/>
                    <a:lstStyle/>
                    <a:p>
                      <a:endParaRPr lang="es-AR" noProof="0" dirty="0">
                        <a:solidFill>
                          <a:srgbClr val="002060"/>
                        </a:solidFill>
                        <a:latin typeface="Century Gothic" panose="020B0502020202020204" pitchFamily="34" charset="0"/>
                      </a:endParaRPr>
                    </a:p>
                  </a:txBody>
                  <a:tcPr/>
                </a:tc>
                <a:tc>
                  <a:txBody>
                    <a:bodyPr/>
                    <a:lstStyle/>
                    <a:p>
                      <a:endParaRPr lang="es-AR"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2618602963"/>
                  </a:ext>
                </a:extLst>
              </a:tr>
              <a:tr h="556885">
                <a:tc>
                  <a:txBody>
                    <a:bodyPr/>
                    <a:lstStyle/>
                    <a:p>
                      <a:pPr algn="ctr"/>
                      <a:endParaRPr lang="es-AR" sz="2200" b="1" noProof="0">
                        <a:solidFill>
                          <a:srgbClr val="002060"/>
                        </a:solidFill>
                        <a:latin typeface="Century Gothic" panose="020B0502020202020204" pitchFamily="34" charset="0"/>
                      </a:endParaRPr>
                    </a:p>
                  </a:txBody>
                  <a:tcPr/>
                </a:tc>
                <a:tc>
                  <a:txBody>
                    <a:bodyPr/>
                    <a:lstStyle/>
                    <a:p>
                      <a:pPr algn="ctr"/>
                      <a:r>
                        <a:rPr lang="es-AR" sz="2300" noProof="0">
                          <a:solidFill>
                            <a:srgbClr val="002060"/>
                          </a:solidFill>
                          <a:latin typeface="Century Gothic" panose="020B0502020202020204" pitchFamily="34" charset="0"/>
                        </a:rPr>
                        <a:t>rápida</a:t>
                      </a:r>
                    </a:p>
                  </a:txBody>
                  <a:tcPr anchor="ctr"/>
                </a:tc>
                <a:tc>
                  <a:txBody>
                    <a:bodyPr/>
                    <a:lstStyle/>
                    <a:p>
                      <a:pPr algn="ctr"/>
                      <a:r>
                        <a:rPr lang="es-AR" sz="2300" noProof="0">
                          <a:solidFill>
                            <a:srgbClr val="002060"/>
                          </a:solidFill>
                          <a:latin typeface="Century Gothic" panose="020B0502020202020204" pitchFamily="34" charset="0"/>
                        </a:rPr>
                        <a:t>rápido</a:t>
                      </a:r>
                    </a:p>
                  </a:txBody>
                  <a:tcPr anchor="ctr"/>
                </a:tc>
                <a:tc>
                  <a:txBody>
                    <a:bodyPr/>
                    <a:lstStyle/>
                    <a:p>
                      <a:pPr algn="ctr"/>
                      <a:r>
                        <a:rPr lang="es-AR" sz="2300" noProof="0" dirty="0">
                          <a:solidFill>
                            <a:srgbClr val="002060"/>
                          </a:solidFill>
                          <a:latin typeface="Century Gothic" panose="020B0502020202020204" pitchFamily="34" charset="0"/>
                        </a:rPr>
                        <a:t>nerviosa</a:t>
                      </a:r>
                    </a:p>
                  </a:txBody>
                  <a:tcPr anchor="ctr"/>
                </a:tc>
                <a:tc>
                  <a:txBody>
                    <a:bodyPr/>
                    <a:lstStyle/>
                    <a:p>
                      <a:pPr algn="ctr"/>
                      <a:r>
                        <a:rPr lang="es-AR" sz="2300" noProof="0" dirty="0">
                          <a:solidFill>
                            <a:srgbClr val="002060"/>
                          </a:solidFill>
                          <a:latin typeface="Century Gothic" panose="020B0502020202020204" pitchFamily="34" charset="0"/>
                        </a:rPr>
                        <a:t>nervioso</a:t>
                      </a:r>
                    </a:p>
                  </a:txBody>
                  <a:tcPr anchor="ctr"/>
                </a:tc>
                <a:tc>
                  <a:txBody>
                    <a:bodyPr/>
                    <a:lstStyle/>
                    <a:p>
                      <a:endParaRPr lang="es-AR" noProof="0">
                        <a:solidFill>
                          <a:srgbClr val="002060"/>
                        </a:solidFill>
                        <a:latin typeface="Century Gothic" panose="020B0502020202020204" pitchFamily="34" charset="0"/>
                      </a:endParaRPr>
                    </a:p>
                  </a:txBody>
                  <a:tcPr/>
                </a:tc>
                <a:tc>
                  <a:txBody>
                    <a:bodyPr/>
                    <a:lstStyle/>
                    <a:p>
                      <a:endParaRPr lang="es-AR"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3210043931"/>
                  </a:ext>
                </a:extLst>
              </a:tr>
              <a:tr h="556885">
                <a:tc>
                  <a:txBody>
                    <a:bodyPr/>
                    <a:lstStyle/>
                    <a:p>
                      <a:pPr algn="ctr"/>
                      <a:endParaRPr lang="es-AR" sz="2200" b="1" noProof="0" dirty="0">
                        <a:solidFill>
                          <a:srgbClr val="002060"/>
                        </a:solidFill>
                        <a:latin typeface="Century Gothic" panose="020B0502020202020204" pitchFamily="34" charset="0"/>
                      </a:endParaRPr>
                    </a:p>
                  </a:txBody>
                  <a:tcPr/>
                </a:tc>
                <a:tc>
                  <a:txBody>
                    <a:bodyPr/>
                    <a:lstStyle/>
                    <a:p>
                      <a:pPr algn="ctr"/>
                      <a:r>
                        <a:rPr lang="es-AR" sz="2300" noProof="0">
                          <a:solidFill>
                            <a:srgbClr val="002060"/>
                          </a:solidFill>
                          <a:latin typeface="Century Gothic" panose="020B0502020202020204" pitchFamily="34" charset="0"/>
                        </a:rPr>
                        <a:t>tranquilo</a:t>
                      </a:r>
                    </a:p>
                  </a:txBody>
                  <a:tcPr anchor="ctr"/>
                </a:tc>
                <a:tc>
                  <a:txBody>
                    <a:bodyPr/>
                    <a:lstStyle/>
                    <a:p>
                      <a:pPr algn="ctr"/>
                      <a:r>
                        <a:rPr lang="es-AR" sz="2300" noProof="0">
                          <a:solidFill>
                            <a:srgbClr val="002060"/>
                          </a:solidFill>
                          <a:latin typeface="Century Gothic" panose="020B0502020202020204" pitchFamily="34" charset="0"/>
                        </a:rPr>
                        <a:t>tranquila</a:t>
                      </a:r>
                    </a:p>
                  </a:txBody>
                  <a:tcPr anchor="ctr"/>
                </a:tc>
                <a:tc>
                  <a:txBody>
                    <a:bodyPr/>
                    <a:lstStyle/>
                    <a:p>
                      <a:pPr algn="ctr"/>
                      <a:r>
                        <a:rPr lang="es-AR" sz="2300" noProof="0">
                          <a:solidFill>
                            <a:srgbClr val="002060"/>
                          </a:solidFill>
                          <a:latin typeface="Century Gothic" panose="020B0502020202020204" pitchFamily="34" charset="0"/>
                        </a:rPr>
                        <a:t>lento</a:t>
                      </a:r>
                    </a:p>
                  </a:txBody>
                  <a:tcPr anchor="ctr"/>
                </a:tc>
                <a:tc>
                  <a:txBody>
                    <a:bodyPr/>
                    <a:lstStyle/>
                    <a:p>
                      <a:pPr algn="ctr"/>
                      <a:r>
                        <a:rPr lang="es-AR" sz="2300" noProof="0" dirty="0">
                          <a:solidFill>
                            <a:srgbClr val="002060"/>
                          </a:solidFill>
                          <a:latin typeface="Century Gothic" panose="020B0502020202020204" pitchFamily="34" charset="0"/>
                        </a:rPr>
                        <a:t>lenta</a:t>
                      </a:r>
                    </a:p>
                  </a:txBody>
                  <a:tcPr anchor="ctr"/>
                </a:tc>
                <a:tc>
                  <a:txBody>
                    <a:bodyPr/>
                    <a:lstStyle/>
                    <a:p>
                      <a:endParaRPr lang="es-AR" noProof="0">
                        <a:solidFill>
                          <a:srgbClr val="002060"/>
                        </a:solidFill>
                        <a:latin typeface="Century Gothic" panose="020B0502020202020204" pitchFamily="34" charset="0"/>
                      </a:endParaRPr>
                    </a:p>
                  </a:txBody>
                  <a:tcPr/>
                </a:tc>
                <a:tc>
                  <a:txBody>
                    <a:bodyPr/>
                    <a:lstStyle/>
                    <a:p>
                      <a:endParaRPr lang="es-AR"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3242485344"/>
                  </a:ext>
                </a:extLst>
              </a:tr>
              <a:tr h="556885">
                <a:tc>
                  <a:txBody>
                    <a:bodyPr/>
                    <a:lstStyle/>
                    <a:p>
                      <a:pPr algn="ctr"/>
                      <a:endParaRPr lang="es-AR" sz="2200" b="1" noProof="0" dirty="0">
                        <a:solidFill>
                          <a:srgbClr val="002060"/>
                        </a:solidFill>
                        <a:latin typeface="Century Gothic" panose="020B0502020202020204" pitchFamily="34" charset="0"/>
                      </a:endParaRPr>
                    </a:p>
                  </a:txBody>
                  <a:tcPr/>
                </a:tc>
                <a:tc>
                  <a:txBody>
                    <a:bodyPr/>
                    <a:lstStyle/>
                    <a:p>
                      <a:pPr algn="ctr"/>
                      <a:r>
                        <a:rPr lang="es-AR" sz="2300" noProof="0">
                          <a:solidFill>
                            <a:srgbClr val="002060"/>
                          </a:solidFill>
                          <a:latin typeface="Century Gothic" panose="020B0502020202020204" pitchFamily="34" charset="0"/>
                        </a:rPr>
                        <a:t>seria</a:t>
                      </a:r>
                    </a:p>
                  </a:txBody>
                  <a:tcPr anchor="ctr"/>
                </a:tc>
                <a:tc>
                  <a:txBody>
                    <a:bodyPr/>
                    <a:lstStyle/>
                    <a:p>
                      <a:pPr algn="ctr"/>
                      <a:r>
                        <a:rPr lang="es-AR" sz="2300" noProof="0">
                          <a:solidFill>
                            <a:srgbClr val="002060"/>
                          </a:solidFill>
                          <a:latin typeface="Century Gothic" panose="020B0502020202020204" pitchFamily="34" charset="0"/>
                        </a:rPr>
                        <a:t>serio</a:t>
                      </a:r>
                    </a:p>
                  </a:txBody>
                  <a:tcPr anchor="ctr"/>
                </a:tc>
                <a:tc>
                  <a:txBody>
                    <a:bodyPr/>
                    <a:lstStyle/>
                    <a:p>
                      <a:pPr algn="ctr"/>
                      <a:r>
                        <a:rPr lang="es-AR" sz="2300" noProof="0">
                          <a:solidFill>
                            <a:srgbClr val="002060"/>
                          </a:solidFill>
                          <a:latin typeface="Century Gothic" panose="020B0502020202020204" pitchFamily="34" charset="0"/>
                        </a:rPr>
                        <a:t>tranquila</a:t>
                      </a:r>
                    </a:p>
                  </a:txBody>
                  <a:tcPr anchor="ctr"/>
                </a:tc>
                <a:tc>
                  <a:txBody>
                    <a:bodyPr/>
                    <a:lstStyle/>
                    <a:p>
                      <a:pPr algn="ctr"/>
                      <a:r>
                        <a:rPr lang="es-AR" sz="2300" noProof="0" dirty="0">
                          <a:solidFill>
                            <a:srgbClr val="002060"/>
                          </a:solidFill>
                          <a:latin typeface="Century Gothic" panose="020B0502020202020204" pitchFamily="34" charset="0"/>
                        </a:rPr>
                        <a:t>tranquilo</a:t>
                      </a:r>
                    </a:p>
                  </a:txBody>
                  <a:tcPr anchor="ctr"/>
                </a:tc>
                <a:tc>
                  <a:txBody>
                    <a:bodyPr/>
                    <a:lstStyle/>
                    <a:p>
                      <a:endParaRPr lang="es-AR" noProof="0">
                        <a:solidFill>
                          <a:srgbClr val="002060"/>
                        </a:solidFill>
                        <a:latin typeface="Century Gothic" panose="020B0502020202020204" pitchFamily="34" charset="0"/>
                      </a:endParaRPr>
                    </a:p>
                  </a:txBody>
                  <a:tcPr/>
                </a:tc>
                <a:tc>
                  <a:txBody>
                    <a:bodyPr/>
                    <a:lstStyle/>
                    <a:p>
                      <a:endParaRPr lang="es-AR"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1707544622"/>
                  </a:ext>
                </a:extLst>
              </a:tr>
              <a:tr h="556885">
                <a:tc>
                  <a:txBody>
                    <a:bodyPr/>
                    <a:lstStyle/>
                    <a:p>
                      <a:pPr algn="ctr"/>
                      <a:endParaRPr lang="es-AR" sz="2200" b="1" noProof="0" dirty="0">
                        <a:solidFill>
                          <a:srgbClr val="002060"/>
                        </a:solidFill>
                        <a:latin typeface="Century Gothic" panose="020B0502020202020204" pitchFamily="34" charset="0"/>
                      </a:endParaRPr>
                    </a:p>
                  </a:txBody>
                  <a:tcPr/>
                </a:tc>
                <a:tc>
                  <a:txBody>
                    <a:bodyPr/>
                    <a:lstStyle/>
                    <a:p>
                      <a:pPr algn="ctr"/>
                      <a:r>
                        <a:rPr lang="es-AR" sz="2300" noProof="0">
                          <a:solidFill>
                            <a:srgbClr val="002060"/>
                          </a:solidFill>
                          <a:latin typeface="Century Gothic" panose="020B0502020202020204" pitchFamily="34" charset="0"/>
                        </a:rPr>
                        <a:t>nerviosa</a:t>
                      </a:r>
                    </a:p>
                  </a:txBody>
                  <a:tcPr anchor="ctr"/>
                </a:tc>
                <a:tc>
                  <a:txBody>
                    <a:bodyPr/>
                    <a:lstStyle/>
                    <a:p>
                      <a:pPr algn="ctr"/>
                      <a:r>
                        <a:rPr lang="es-AR" sz="2300" noProof="0">
                          <a:solidFill>
                            <a:srgbClr val="002060"/>
                          </a:solidFill>
                          <a:latin typeface="Century Gothic" panose="020B0502020202020204" pitchFamily="34" charset="0"/>
                        </a:rPr>
                        <a:t>nervioso</a:t>
                      </a:r>
                    </a:p>
                  </a:txBody>
                  <a:tcPr anchor="ctr"/>
                </a:tc>
                <a:tc>
                  <a:txBody>
                    <a:bodyPr/>
                    <a:lstStyle/>
                    <a:p>
                      <a:pPr algn="ctr"/>
                      <a:r>
                        <a:rPr lang="es-AR" sz="2300" noProof="0">
                          <a:solidFill>
                            <a:srgbClr val="002060"/>
                          </a:solidFill>
                          <a:latin typeface="Century Gothic" panose="020B0502020202020204" pitchFamily="34" charset="0"/>
                        </a:rPr>
                        <a:t>contenta</a:t>
                      </a:r>
                    </a:p>
                  </a:txBody>
                  <a:tcPr anchor="ctr"/>
                </a:tc>
                <a:tc>
                  <a:txBody>
                    <a:bodyPr/>
                    <a:lstStyle/>
                    <a:p>
                      <a:pPr algn="ctr"/>
                      <a:r>
                        <a:rPr lang="es-AR" sz="2300" noProof="0" dirty="0">
                          <a:solidFill>
                            <a:srgbClr val="002060"/>
                          </a:solidFill>
                          <a:latin typeface="Century Gothic" panose="020B0502020202020204" pitchFamily="34" charset="0"/>
                        </a:rPr>
                        <a:t>contento</a:t>
                      </a:r>
                    </a:p>
                  </a:txBody>
                  <a:tcPr anchor="ctr"/>
                </a:tc>
                <a:tc>
                  <a:txBody>
                    <a:bodyPr/>
                    <a:lstStyle/>
                    <a:p>
                      <a:endParaRPr lang="es-AR" noProof="0">
                        <a:solidFill>
                          <a:srgbClr val="002060"/>
                        </a:solidFill>
                        <a:latin typeface="Century Gothic" panose="020B0502020202020204" pitchFamily="34" charset="0"/>
                      </a:endParaRPr>
                    </a:p>
                  </a:txBody>
                  <a:tcPr/>
                </a:tc>
                <a:tc>
                  <a:txBody>
                    <a:bodyPr/>
                    <a:lstStyle/>
                    <a:p>
                      <a:endParaRPr lang="es-AR"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2331975557"/>
                  </a:ext>
                </a:extLst>
              </a:tr>
              <a:tr h="556885">
                <a:tc>
                  <a:txBody>
                    <a:bodyPr/>
                    <a:lstStyle/>
                    <a:p>
                      <a:pPr algn="ctr"/>
                      <a:endParaRPr lang="es-AR" sz="2200" b="1" noProof="0" dirty="0">
                        <a:solidFill>
                          <a:srgbClr val="002060"/>
                        </a:solidFill>
                        <a:latin typeface="Century Gothic" panose="020B0502020202020204" pitchFamily="34" charset="0"/>
                      </a:endParaRPr>
                    </a:p>
                  </a:txBody>
                  <a:tcPr/>
                </a:tc>
                <a:tc>
                  <a:txBody>
                    <a:bodyPr/>
                    <a:lstStyle/>
                    <a:p>
                      <a:pPr algn="ctr"/>
                      <a:r>
                        <a:rPr lang="es-AR" sz="2300" noProof="0">
                          <a:solidFill>
                            <a:srgbClr val="002060"/>
                          </a:solidFill>
                          <a:latin typeface="Century Gothic" panose="020B0502020202020204" pitchFamily="34" charset="0"/>
                        </a:rPr>
                        <a:t>cansado</a:t>
                      </a:r>
                    </a:p>
                  </a:txBody>
                  <a:tcPr anchor="ctr"/>
                </a:tc>
                <a:tc>
                  <a:txBody>
                    <a:bodyPr/>
                    <a:lstStyle/>
                    <a:p>
                      <a:pPr algn="ctr"/>
                      <a:r>
                        <a:rPr lang="es-AR" sz="2300" noProof="0">
                          <a:solidFill>
                            <a:srgbClr val="002060"/>
                          </a:solidFill>
                          <a:latin typeface="Century Gothic" panose="020B0502020202020204" pitchFamily="34" charset="0"/>
                        </a:rPr>
                        <a:t>cansada</a:t>
                      </a:r>
                    </a:p>
                  </a:txBody>
                  <a:tcPr anchor="ctr"/>
                </a:tc>
                <a:tc>
                  <a:txBody>
                    <a:bodyPr/>
                    <a:lstStyle/>
                    <a:p>
                      <a:pPr algn="ctr"/>
                      <a:r>
                        <a:rPr lang="es-AR" sz="2300" noProof="0">
                          <a:solidFill>
                            <a:srgbClr val="002060"/>
                          </a:solidFill>
                          <a:latin typeface="Century Gothic" panose="020B0502020202020204" pitchFamily="34" charset="0"/>
                        </a:rPr>
                        <a:t>rápido</a:t>
                      </a:r>
                    </a:p>
                  </a:txBody>
                  <a:tcPr anchor="ctr"/>
                </a:tc>
                <a:tc>
                  <a:txBody>
                    <a:bodyPr/>
                    <a:lstStyle/>
                    <a:p>
                      <a:pPr algn="ctr"/>
                      <a:r>
                        <a:rPr lang="es-AR" sz="2300" noProof="0" dirty="0">
                          <a:solidFill>
                            <a:srgbClr val="002060"/>
                          </a:solidFill>
                          <a:latin typeface="Century Gothic" panose="020B0502020202020204" pitchFamily="34" charset="0"/>
                        </a:rPr>
                        <a:t>rápida</a:t>
                      </a:r>
                    </a:p>
                  </a:txBody>
                  <a:tcPr anchor="ctr"/>
                </a:tc>
                <a:tc>
                  <a:txBody>
                    <a:bodyPr/>
                    <a:lstStyle/>
                    <a:p>
                      <a:endParaRPr lang="es-AR" noProof="0">
                        <a:solidFill>
                          <a:srgbClr val="002060"/>
                        </a:solidFill>
                        <a:latin typeface="Century Gothic" panose="020B0502020202020204" pitchFamily="34" charset="0"/>
                      </a:endParaRPr>
                    </a:p>
                  </a:txBody>
                  <a:tcPr/>
                </a:tc>
                <a:tc>
                  <a:txBody>
                    <a:bodyPr/>
                    <a:lstStyle/>
                    <a:p>
                      <a:endParaRPr lang="es-AR" noProof="0" dirty="0">
                        <a:solidFill>
                          <a:srgbClr val="002060"/>
                        </a:solidFill>
                        <a:latin typeface="Century Gothic" panose="020B0502020202020204" pitchFamily="34" charset="0"/>
                      </a:endParaRPr>
                    </a:p>
                  </a:txBody>
                  <a:tcPr/>
                </a:tc>
                <a:extLst>
                  <a:ext uri="{0D108BD9-81ED-4DB2-BD59-A6C34878D82A}">
                    <a16:rowId xmlns:a16="http://schemas.microsoft.com/office/drawing/2014/main" val="3704055914"/>
                  </a:ext>
                </a:extLst>
              </a:tr>
            </a:tbl>
          </a:graphicData>
        </a:graphic>
      </p:graphicFrame>
      <p:pic>
        <p:nvPicPr>
          <p:cNvPr id="12" name="Picture 2" descr="Animals, Cartoon, Green, Happy, High Quality, Tortoise">
            <a:extLst>
              <a:ext uri="{FF2B5EF4-FFF2-40B4-BE49-F238E27FC236}">
                <a16:creationId xmlns:a16="http://schemas.microsoft.com/office/drawing/2014/main" id="{53CE4960-02DA-4AE5-82F8-44110A8827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1476" y="2004736"/>
            <a:ext cx="834228" cy="55615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9396456B-2681-4466-9C52-A8C766F58CB8}"/>
              </a:ext>
            </a:extLst>
          </p:cNvPr>
          <p:cNvSpPr/>
          <p:nvPr/>
        </p:nvSpPr>
        <p:spPr>
          <a:xfrm>
            <a:off x="3790602" y="2682139"/>
            <a:ext cx="1517225"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58774C2C-BE74-447B-BBA1-12E2F71BABFE}"/>
              </a:ext>
            </a:extLst>
          </p:cNvPr>
          <p:cNvSpPr/>
          <p:nvPr/>
        </p:nvSpPr>
        <p:spPr>
          <a:xfrm>
            <a:off x="5351418" y="3234539"/>
            <a:ext cx="1589027"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CEC572E4-0D35-4B4B-B656-1222834163ED}"/>
              </a:ext>
            </a:extLst>
          </p:cNvPr>
          <p:cNvSpPr/>
          <p:nvPr/>
        </p:nvSpPr>
        <p:spPr>
          <a:xfrm>
            <a:off x="641152" y="3777836"/>
            <a:ext cx="1483976"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C9501783-49DC-435E-B443-C20AA4786A46}"/>
              </a:ext>
            </a:extLst>
          </p:cNvPr>
          <p:cNvSpPr/>
          <p:nvPr/>
        </p:nvSpPr>
        <p:spPr>
          <a:xfrm>
            <a:off x="632454" y="4339391"/>
            <a:ext cx="1483976"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35BD571C-FA25-4BBB-9801-33968E8CB67B}"/>
              </a:ext>
            </a:extLst>
          </p:cNvPr>
          <p:cNvSpPr/>
          <p:nvPr/>
        </p:nvSpPr>
        <p:spPr>
          <a:xfrm>
            <a:off x="2125128" y="4905001"/>
            <a:ext cx="1665474"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A366F3F8-ED11-4FC6-A21E-B11F7D44373C}"/>
              </a:ext>
            </a:extLst>
          </p:cNvPr>
          <p:cNvSpPr/>
          <p:nvPr/>
        </p:nvSpPr>
        <p:spPr>
          <a:xfrm>
            <a:off x="632454" y="5468982"/>
            <a:ext cx="1483976"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8E033B3B-223A-459F-9CBF-1BE21D5831D9}"/>
              </a:ext>
            </a:extLst>
          </p:cNvPr>
          <p:cNvSpPr/>
          <p:nvPr/>
        </p:nvSpPr>
        <p:spPr>
          <a:xfrm>
            <a:off x="2125128" y="6023917"/>
            <a:ext cx="1665474"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2" descr="Check Mark, Checkbox, Check, Tick, Yes">
            <a:extLst>
              <a:ext uri="{FF2B5EF4-FFF2-40B4-BE49-F238E27FC236}">
                <a16:creationId xmlns:a16="http://schemas.microsoft.com/office/drawing/2014/main" id="{3EB95E76-BD72-4384-A63E-86A2D779D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8380" y="2662668"/>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heck Mark, Checkbox, Check, Tick, Yes">
            <a:extLst>
              <a:ext uri="{FF2B5EF4-FFF2-40B4-BE49-F238E27FC236}">
                <a16:creationId xmlns:a16="http://schemas.microsoft.com/office/drawing/2014/main" id="{D6CD0B8E-691F-4E84-9789-5879BFCE6F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6166" y="3232518"/>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heck Mark, Checkbox, Check, Tick, Yes">
            <a:extLst>
              <a:ext uri="{FF2B5EF4-FFF2-40B4-BE49-F238E27FC236}">
                <a16:creationId xmlns:a16="http://schemas.microsoft.com/office/drawing/2014/main" id="{99B4F76C-5B22-48D7-9526-3F64AD61FC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3488" y="3785754"/>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heck Mark, Checkbox, Check, Tick, Yes">
            <a:extLst>
              <a:ext uri="{FF2B5EF4-FFF2-40B4-BE49-F238E27FC236}">
                <a16:creationId xmlns:a16="http://schemas.microsoft.com/office/drawing/2014/main" id="{205682F5-681B-4402-BECA-C99C29EBE3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8380" y="4337784"/>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heck Mark, Checkbox, Check, Tick, Yes">
            <a:extLst>
              <a:ext uri="{FF2B5EF4-FFF2-40B4-BE49-F238E27FC236}">
                <a16:creationId xmlns:a16="http://schemas.microsoft.com/office/drawing/2014/main" id="{8D8CC6C6-55E9-4DC6-B181-9FB097159F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8380" y="4890612"/>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heck Mark, Checkbox, Check, Tick, Yes">
            <a:extLst>
              <a:ext uri="{FF2B5EF4-FFF2-40B4-BE49-F238E27FC236}">
                <a16:creationId xmlns:a16="http://schemas.microsoft.com/office/drawing/2014/main" id="{EFEA9271-B40E-4C6C-9726-E8DA918A7E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2800" y="5439767"/>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heck Mark, Checkbox, Check, Tick, Yes">
            <a:extLst>
              <a:ext uri="{FF2B5EF4-FFF2-40B4-BE49-F238E27FC236}">
                <a16:creationId xmlns:a16="http://schemas.microsoft.com/office/drawing/2014/main" id="{A5E91214-DA50-4057-94E7-BC400FE656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2800" y="5990576"/>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4DA60FD-B687-49CD-82AC-7C0C2033C190}"/>
              </a:ext>
            </a:extLst>
          </p:cNvPr>
          <p:cNvSpPr txBox="1"/>
          <p:nvPr/>
        </p:nvSpPr>
        <p:spPr>
          <a:xfrm>
            <a:off x="132683" y="882291"/>
            <a:ext cx="9890849"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Listen and choose the correct adjective. Who is Sofía describing?</a:t>
            </a:r>
          </a:p>
        </p:txBody>
      </p:sp>
      <p:pic>
        <p:nvPicPr>
          <p:cNvPr id="28" name="Picture 27">
            <a:extLst>
              <a:ext uri="{FF2B5EF4-FFF2-40B4-BE49-F238E27FC236}">
                <a16:creationId xmlns:a16="http://schemas.microsoft.com/office/drawing/2014/main" id="{C66F683B-C94C-4DC8-8A12-318E22A6F8DE}"/>
              </a:ext>
            </a:extLst>
          </p:cNvPr>
          <p:cNvPicPr>
            <a:picLocks noChangeAspect="1"/>
          </p:cNvPicPr>
          <p:nvPr/>
        </p:nvPicPr>
        <p:blipFill>
          <a:blip r:embed="rId6"/>
          <a:stretch>
            <a:fillRect/>
          </a:stretch>
        </p:blipFill>
        <p:spPr>
          <a:xfrm>
            <a:off x="7690884" y="1716452"/>
            <a:ext cx="552051" cy="872796"/>
          </a:xfrm>
          <a:prstGeom prst="rect">
            <a:avLst/>
          </a:prstGeom>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no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29" name="Rectangle 28">
            <a:hlinkClick r:id="" action="ppaction://noaction">
              <a:snd r:embed="rId7" name="50_Eestarapido.wav"/>
            </a:hlinkClick>
            <a:extLst>
              <a:ext uri="{FF2B5EF4-FFF2-40B4-BE49-F238E27FC236}">
                <a16:creationId xmlns:a16="http://schemas.microsoft.com/office/drawing/2014/main" id="{D791A5D9-2117-43C9-816A-9F313B751A08}"/>
              </a:ext>
            </a:extLst>
          </p:cNvPr>
          <p:cNvSpPr/>
          <p:nvPr/>
        </p:nvSpPr>
        <p:spPr>
          <a:xfrm>
            <a:off x="189985" y="2714850"/>
            <a:ext cx="354423" cy="403447"/>
          </a:xfrm>
          <a:prstGeom prst="rect">
            <a:avLst/>
          </a:prstGeom>
          <a:solidFill>
            <a:srgbClr val="85CFE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E</a:t>
            </a:r>
          </a:p>
        </p:txBody>
      </p:sp>
      <p:sp>
        <p:nvSpPr>
          <p:cNvPr id="30" name="Rectangle 29">
            <a:hlinkClick r:id="" action="ppaction://noaction">
              <a:snd r:embed="rId8" name="51_1estacuriosa.wav"/>
            </a:hlinkClick>
            <a:extLst>
              <a:ext uri="{FF2B5EF4-FFF2-40B4-BE49-F238E27FC236}">
                <a16:creationId xmlns:a16="http://schemas.microsoft.com/office/drawing/2014/main" id="{A6D7E61A-B599-4D4B-B801-9245A72A2DD5}"/>
              </a:ext>
            </a:extLst>
          </p:cNvPr>
          <p:cNvSpPr/>
          <p:nvPr/>
        </p:nvSpPr>
        <p:spPr>
          <a:xfrm>
            <a:off x="187737" y="3290864"/>
            <a:ext cx="354423" cy="403447"/>
          </a:xfrm>
          <a:prstGeom prst="rect">
            <a:avLst/>
          </a:prstGeom>
          <a:solidFill>
            <a:srgbClr val="85CFE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1</a:t>
            </a:r>
          </a:p>
        </p:txBody>
      </p:sp>
      <p:sp>
        <p:nvSpPr>
          <p:cNvPr id="31" name="Rectangle 30">
            <a:hlinkClick r:id="" action="ppaction://noaction">
              <a:snd r:embed="rId9" name="52_2estarapidahoy.wav"/>
            </a:hlinkClick>
            <a:extLst>
              <a:ext uri="{FF2B5EF4-FFF2-40B4-BE49-F238E27FC236}">
                <a16:creationId xmlns:a16="http://schemas.microsoft.com/office/drawing/2014/main" id="{038A0C76-DD3E-411A-9B31-DEB38CE9FDD4}"/>
              </a:ext>
            </a:extLst>
          </p:cNvPr>
          <p:cNvSpPr/>
          <p:nvPr/>
        </p:nvSpPr>
        <p:spPr>
          <a:xfrm>
            <a:off x="186676" y="3854310"/>
            <a:ext cx="354423" cy="403447"/>
          </a:xfrm>
          <a:prstGeom prst="rect">
            <a:avLst/>
          </a:prstGeom>
          <a:solidFill>
            <a:srgbClr val="85CFE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2</a:t>
            </a:r>
          </a:p>
        </p:txBody>
      </p:sp>
      <p:sp>
        <p:nvSpPr>
          <p:cNvPr id="32" name="Rectangle 31">
            <a:hlinkClick r:id="" action="ppaction://noaction">
              <a:snd r:embed="rId10" name="53_3estatranquiloenclase.wav"/>
            </a:hlinkClick>
            <a:extLst>
              <a:ext uri="{FF2B5EF4-FFF2-40B4-BE49-F238E27FC236}">
                <a16:creationId xmlns:a16="http://schemas.microsoft.com/office/drawing/2014/main" id="{3C2F09E8-A7A6-419D-916D-03CF12CE6AAD}"/>
              </a:ext>
            </a:extLst>
          </p:cNvPr>
          <p:cNvSpPr/>
          <p:nvPr/>
        </p:nvSpPr>
        <p:spPr>
          <a:xfrm>
            <a:off x="186676" y="4399489"/>
            <a:ext cx="354423" cy="403447"/>
          </a:xfrm>
          <a:prstGeom prst="rect">
            <a:avLst/>
          </a:prstGeom>
          <a:solidFill>
            <a:srgbClr val="85CFE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3</a:t>
            </a:r>
          </a:p>
        </p:txBody>
      </p:sp>
      <p:sp>
        <p:nvSpPr>
          <p:cNvPr id="33" name="Rectangle 32">
            <a:hlinkClick r:id="" action="ppaction://noaction">
              <a:snd r:embed="rId11" name="55_5ahoraestanerviosa.wav"/>
            </a:hlinkClick>
            <a:extLst>
              <a:ext uri="{FF2B5EF4-FFF2-40B4-BE49-F238E27FC236}">
                <a16:creationId xmlns:a16="http://schemas.microsoft.com/office/drawing/2014/main" id="{17AB6B23-35EA-476E-B7B0-D357D248DB72}"/>
              </a:ext>
            </a:extLst>
          </p:cNvPr>
          <p:cNvSpPr/>
          <p:nvPr/>
        </p:nvSpPr>
        <p:spPr>
          <a:xfrm>
            <a:off x="186677" y="5481815"/>
            <a:ext cx="354423" cy="403447"/>
          </a:xfrm>
          <a:prstGeom prst="rect">
            <a:avLst/>
          </a:prstGeom>
          <a:solidFill>
            <a:srgbClr val="85CFE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5</a:t>
            </a:r>
          </a:p>
        </p:txBody>
      </p:sp>
      <p:sp>
        <p:nvSpPr>
          <p:cNvPr id="34" name="Rectangle 33">
            <a:hlinkClick r:id="" action="ppaction://noaction">
              <a:snd r:embed="rId12" name="54_4hoyhoyestaserio.wav"/>
            </a:hlinkClick>
            <a:extLst>
              <a:ext uri="{FF2B5EF4-FFF2-40B4-BE49-F238E27FC236}">
                <a16:creationId xmlns:a16="http://schemas.microsoft.com/office/drawing/2014/main" id="{11693C5A-B828-4E3B-98A4-8277B33F0752}"/>
              </a:ext>
            </a:extLst>
          </p:cNvPr>
          <p:cNvSpPr/>
          <p:nvPr/>
        </p:nvSpPr>
        <p:spPr>
          <a:xfrm>
            <a:off x="186677" y="4949272"/>
            <a:ext cx="354423" cy="403447"/>
          </a:xfrm>
          <a:prstGeom prst="rect">
            <a:avLst/>
          </a:prstGeom>
          <a:solidFill>
            <a:srgbClr val="85CFE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4</a:t>
            </a:r>
          </a:p>
        </p:txBody>
      </p:sp>
      <p:sp>
        <p:nvSpPr>
          <p:cNvPr id="35" name="Rectangle 34">
            <a:hlinkClick r:id="" action="ppaction://noaction">
              <a:snd r:embed="rId13" name="56_6estacansadahoy.wav"/>
            </a:hlinkClick>
            <a:extLst>
              <a:ext uri="{FF2B5EF4-FFF2-40B4-BE49-F238E27FC236}">
                <a16:creationId xmlns:a16="http://schemas.microsoft.com/office/drawing/2014/main" id="{85CF6CBA-0FB4-4780-A795-11FCA3D65E36}"/>
              </a:ext>
            </a:extLst>
          </p:cNvPr>
          <p:cNvSpPr/>
          <p:nvPr/>
        </p:nvSpPr>
        <p:spPr>
          <a:xfrm>
            <a:off x="199930" y="6014358"/>
            <a:ext cx="354423" cy="403447"/>
          </a:xfrm>
          <a:prstGeom prst="rect">
            <a:avLst/>
          </a:prstGeom>
          <a:solidFill>
            <a:srgbClr val="85CFE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6</a:t>
            </a:r>
          </a:p>
        </p:txBody>
      </p:sp>
      <p:sp>
        <p:nvSpPr>
          <p:cNvPr id="36" name="Google Shape;152;p2">
            <a:extLst>
              <a:ext uri="{FF2B5EF4-FFF2-40B4-BE49-F238E27FC236}">
                <a16:creationId xmlns:a16="http://schemas.microsoft.com/office/drawing/2014/main" id="{F4E50C85-89E1-4568-AB7D-E7A2564ECF4A}"/>
              </a:ext>
            </a:extLst>
          </p:cNvPr>
          <p:cNvSpPr/>
          <p:nvPr/>
        </p:nvSpPr>
        <p:spPr>
          <a:xfrm>
            <a:off x="9941413" y="1630966"/>
            <a:ext cx="2159017" cy="1545357"/>
          </a:xfrm>
          <a:prstGeom prst="wedgeRoundRectCallout">
            <a:avLst>
              <a:gd name="adj1" fmla="val -10482"/>
              <a:gd name="adj2" fmla="val 92250"/>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Remember! Santi is male, Irene is female.</a:t>
            </a:r>
            <a:endParaRPr kumimoji="0" sz="22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 name="Google Shape;222;p10">
            <a:extLst>
              <a:ext uri="{FF2B5EF4-FFF2-40B4-BE49-F238E27FC236}">
                <a16:creationId xmlns:a16="http://schemas.microsoft.com/office/drawing/2014/main" id="{D828B367-1D19-299E-5A23-B9450897E786}"/>
              </a:ext>
            </a:extLst>
          </p:cNvPr>
          <p:cNvSpPr txBox="1"/>
          <p:nvPr/>
        </p:nvSpPr>
        <p:spPr>
          <a:xfrm>
            <a:off x="10775093" y="882076"/>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grpSp>
        <p:nvGrpSpPr>
          <p:cNvPr id="6" name="Group 5">
            <a:extLst>
              <a:ext uri="{FF2B5EF4-FFF2-40B4-BE49-F238E27FC236}">
                <a16:creationId xmlns:a16="http://schemas.microsoft.com/office/drawing/2014/main" id="{97047A06-459D-D41F-9901-8335D25EE0FF}"/>
              </a:ext>
            </a:extLst>
          </p:cNvPr>
          <p:cNvGrpSpPr/>
          <p:nvPr/>
        </p:nvGrpSpPr>
        <p:grpSpPr>
          <a:xfrm>
            <a:off x="11127507" y="135923"/>
            <a:ext cx="691095" cy="701024"/>
            <a:chOff x="11059045" y="145038"/>
            <a:chExt cx="945328" cy="980949"/>
          </a:xfrm>
          <a:solidFill>
            <a:srgbClr val="B9E5EE"/>
          </a:solidFill>
        </p:grpSpPr>
        <p:sp>
          <p:nvSpPr>
            <p:cNvPr id="8" name="Oval 7">
              <a:extLst>
                <a:ext uri="{FF2B5EF4-FFF2-40B4-BE49-F238E27FC236}">
                  <a16:creationId xmlns:a16="http://schemas.microsoft.com/office/drawing/2014/main" id="{0BE93559-5FE7-2B65-6C4D-5113A4318EC4}"/>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11" name="Picture 10" descr="Free speaker sound loud vector">
              <a:extLst>
                <a:ext uri="{FF2B5EF4-FFF2-40B4-BE49-F238E27FC236}">
                  <a16:creationId xmlns:a16="http://schemas.microsoft.com/office/drawing/2014/main" id="{A5D13E53-FCFD-8945-F203-D3EAFF283760}"/>
                </a:ext>
              </a:extLst>
            </p:cNvPr>
            <p:cNvPicPr>
              <a:picLocks noChangeAspect="1" noChangeArrowheads="1"/>
            </p:cNvPicPr>
            <p:nvPr/>
          </p:nvPicPr>
          <p:blipFill>
            <a:blip r:embed="rId14">
              <a:duotone>
                <a:prstClr val="black"/>
                <a:schemeClr val="accent4">
                  <a:tint val="45000"/>
                  <a:satMod val="400000"/>
                </a:schemeClr>
              </a:duotone>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pic>
        <p:nvPicPr>
          <p:cNvPr id="37" name="Graphic 36" descr="Teacher">
            <a:extLst>
              <a:ext uri="{FF2B5EF4-FFF2-40B4-BE49-F238E27FC236}">
                <a16:creationId xmlns:a16="http://schemas.microsoft.com/office/drawing/2014/main" id="{3A79E184-1CAE-5306-DCA5-65BF1A34012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0" y="112463"/>
            <a:ext cx="914400" cy="914400"/>
          </a:xfrm>
          <a:prstGeom prst="rect">
            <a:avLst/>
          </a:prstGeom>
        </p:spPr>
      </p:pic>
      <p:sp>
        <p:nvSpPr>
          <p:cNvPr id="38" name="Speech Bubble: Rectangle with Corners Rounded 37">
            <a:extLst>
              <a:ext uri="{FF2B5EF4-FFF2-40B4-BE49-F238E27FC236}">
                <a16:creationId xmlns:a16="http://schemas.microsoft.com/office/drawing/2014/main" id="{0CB5032C-4797-BD7B-5726-A99C86655D17}"/>
              </a:ext>
            </a:extLst>
          </p:cNvPr>
          <p:cNvSpPr/>
          <p:nvPr/>
        </p:nvSpPr>
        <p:spPr>
          <a:xfrm>
            <a:off x="961782" y="206044"/>
            <a:ext cx="3210168" cy="616929"/>
          </a:xfrm>
          <a:prstGeom prst="wedgeRoundRectCallout">
            <a:avLst>
              <a:gd name="adj1" fmla="val -57651"/>
              <a:gd name="adj2" fmla="val 28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Escucha a Sofía.</a:t>
            </a:r>
          </a:p>
        </p:txBody>
      </p:sp>
    </p:spTree>
    <p:extLst>
      <p:ext uri="{BB962C8B-B14F-4D97-AF65-F5344CB8AC3E}">
        <p14:creationId xmlns:p14="http://schemas.microsoft.com/office/powerpoint/2010/main" val="100555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additive="base">
                                        <p:cTn id="83" dur="500" fill="hold"/>
                                        <p:tgtEl>
                                          <p:spTgt spid="25"/>
                                        </p:tgtEl>
                                        <p:attrNameLst>
                                          <p:attrName>ppt_x</p:attrName>
                                        </p:attrNameLst>
                                      </p:cBhvr>
                                      <p:tavLst>
                                        <p:tav tm="0">
                                          <p:val>
                                            <p:strVal val="#ppt_x"/>
                                          </p:val>
                                        </p:tav>
                                        <p:tav tm="100000">
                                          <p:val>
                                            <p:strVal val="#ppt_x"/>
                                          </p:val>
                                        </p:tav>
                                      </p:tavLst>
                                    </p:anim>
                                    <p:anim calcmode="lin" valueType="num">
                                      <p:cBhvr additive="base">
                                        <p:cTn id="8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anim calcmode="lin" valueType="num">
                                      <p:cBhvr additive="base">
                                        <p:cTn id="89" dur="500" fill="hold"/>
                                        <p:tgtEl>
                                          <p:spTgt spid="19"/>
                                        </p:tgtEl>
                                        <p:attrNameLst>
                                          <p:attrName>ppt_x</p:attrName>
                                        </p:attrNameLst>
                                      </p:cBhvr>
                                      <p:tavLst>
                                        <p:tav tm="0">
                                          <p:val>
                                            <p:strVal val="#ppt_x"/>
                                          </p:val>
                                        </p:tav>
                                        <p:tav tm="100000">
                                          <p:val>
                                            <p:strVal val="#ppt_x"/>
                                          </p:val>
                                        </p:tav>
                                      </p:tavLst>
                                    </p:anim>
                                    <p:anim calcmode="lin" valueType="num">
                                      <p:cBhvr additive="base">
                                        <p:cTn id="9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26"/>
                                        </p:tgtEl>
                                        <p:attrNameLst>
                                          <p:attrName>style.visibility</p:attrName>
                                        </p:attrNameLst>
                                      </p:cBhvr>
                                      <p:to>
                                        <p:strVal val="visible"/>
                                      </p:to>
                                    </p:set>
                                    <p:anim calcmode="lin" valueType="num">
                                      <p:cBhvr additive="base">
                                        <p:cTn id="95" dur="500" fill="hold"/>
                                        <p:tgtEl>
                                          <p:spTgt spid="26"/>
                                        </p:tgtEl>
                                        <p:attrNameLst>
                                          <p:attrName>ppt_x</p:attrName>
                                        </p:attrNameLst>
                                      </p:cBhvr>
                                      <p:tavLst>
                                        <p:tav tm="0">
                                          <p:val>
                                            <p:strVal val="#ppt_x"/>
                                          </p:val>
                                        </p:tav>
                                        <p:tav tm="100000">
                                          <p:val>
                                            <p:strVal val="#ppt_x"/>
                                          </p:val>
                                        </p:tav>
                                      </p:tavLst>
                                    </p:anim>
                                    <p:anim calcmode="lin" valueType="num">
                                      <p:cBhvr additive="base">
                                        <p:cTn id="9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7" grpId="0"/>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3" name="Picture 2">
            <a:extLst>
              <a:ext uri="{FF2B5EF4-FFF2-40B4-BE49-F238E27FC236}">
                <a16:creationId xmlns:a16="http://schemas.microsoft.com/office/drawing/2014/main" id="{9D3F57C2-CD0A-42C2-B32B-404AB7574FB3}"/>
              </a:ext>
            </a:extLst>
          </p:cNvPr>
          <p:cNvPicPr>
            <a:picLocks noChangeAspect="1"/>
          </p:cNvPicPr>
          <p:nvPr/>
        </p:nvPicPr>
        <p:blipFill>
          <a:blip r:embed="rId3"/>
          <a:stretch>
            <a:fillRect/>
          </a:stretch>
        </p:blipFill>
        <p:spPr>
          <a:xfrm>
            <a:off x="-12732" y="1707824"/>
            <a:ext cx="6066046" cy="4773582"/>
          </a:xfrm>
          <a:prstGeom prst="rect">
            <a:avLst/>
          </a:prstGeom>
        </p:spPr>
      </p:pic>
      <p:sp>
        <p:nvSpPr>
          <p:cNvPr id="696" name="Google Shape;696;p62"/>
          <p:cNvSpPr/>
          <p:nvPr/>
        </p:nvSpPr>
        <p:spPr>
          <a:xfrm>
            <a:off x="3880167"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1" name="Google Shape;695;p62">
            <a:extLst>
              <a:ext uri="{FF2B5EF4-FFF2-40B4-BE49-F238E27FC236}">
                <a16:creationId xmlns:a16="http://schemas.microsoft.com/office/drawing/2014/main" id="{B349FACD-CDFE-47AF-963C-38ABD6570286}"/>
              </a:ext>
            </a:extLst>
          </p:cNvPr>
          <p:cNvSpPr/>
          <p:nvPr/>
        </p:nvSpPr>
        <p:spPr>
          <a:xfrm>
            <a:off x="4791102" y="572896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32" name="Google Shape;697;p62">
            <a:extLst>
              <a:ext uri="{FF2B5EF4-FFF2-40B4-BE49-F238E27FC236}">
                <a16:creationId xmlns:a16="http://schemas.microsoft.com/office/drawing/2014/main" id="{4927A860-F188-4A18-9B87-E9B593B4373B}"/>
              </a:ext>
            </a:extLst>
          </p:cNvPr>
          <p:cNvSpPr/>
          <p:nvPr/>
        </p:nvSpPr>
        <p:spPr>
          <a:xfrm>
            <a:off x="6451583" y="572896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estás</a:t>
            </a:r>
            <a:endParaRPr sz="2500" b="1" dirty="0">
              <a:solidFill>
                <a:srgbClr val="002060"/>
              </a:solidFill>
              <a:latin typeface="Century Gothic" panose="020B0502020202020204" pitchFamily="34" charset="0"/>
              <a:ea typeface="Montserrat"/>
              <a:cs typeface="Montserrat"/>
              <a:sym typeface="Montserrat"/>
            </a:endParaRPr>
          </a:p>
        </p:txBody>
      </p:sp>
      <p:sp>
        <p:nvSpPr>
          <p:cNvPr id="33" name="Google Shape;698;p62">
            <a:extLst>
              <a:ext uri="{FF2B5EF4-FFF2-40B4-BE49-F238E27FC236}">
                <a16:creationId xmlns:a16="http://schemas.microsoft.com/office/drawing/2014/main" id="{28B7C8C5-0107-4F47-946F-281625793831}"/>
              </a:ext>
            </a:extLst>
          </p:cNvPr>
          <p:cNvSpPr/>
          <p:nvPr/>
        </p:nvSpPr>
        <p:spPr>
          <a:xfrm>
            <a:off x="8112064" y="572896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a:t>
            </a:r>
            <a:endParaRPr sz="2500" b="1" dirty="0">
              <a:solidFill>
                <a:srgbClr val="002060"/>
              </a:solidFill>
              <a:latin typeface="Century Gothic" panose="020B0502020202020204" pitchFamily="34" charset="0"/>
              <a:ea typeface="Montserrat"/>
              <a:cs typeface="Montserrat"/>
              <a:sym typeface="Montserrat"/>
            </a:endParaRPr>
          </a:p>
        </p:txBody>
      </p:sp>
      <p:sp>
        <p:nvSpPr>
          <p:cNvPr id="34" name="Google Shape;699;p62">
            <a:extLst>
              <a:ext uri="{FF2B5EF4-FFF2-40B4-BE49-F238E27FC236}">
                <a16:creationId xmlns:a16="http://schemas.microsoft.com/office/drawing/2014/main" id="{DB1A31C7-94E8-4B86-A0D7-72C121A5D741}"/>
              </a:ext>
            </a:extLst>
          </p:cNvPr>
          <p:cNvSpPr/>
          <p:nvPr/>
        </p:nvSpPr>
        <p:spPr>
          <a:xfrm>
            <a:off x="4806880"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cansado</a:t>
            </a:r>
            <a:endParaRPr sz="2500" b="1" dirty="0">
              <a:solidFill>
                <a:srgbClr val="002060"/>
              </a:solidFill>
              <a:latin typeface="Century Gothic" panose="020B0502020202020204" pitchFamily="34" charset="0"/>
              <a:ea typeface="Montserrat"/>
              <a:cs typeface="Montserrat"/>
              <a:sym typeface="Montserrat"/>
            </a:endParaRPr>
          </a:p>
        </p:txBody>
      </p:sp>
      <p:sp>
        <p:nvSpPr>
          <p:cNvPr id="35" name="Google Shape;700;p62">
            <a:extLst>
              <a:ext uri="{FF2B5EF4-FFF2-40B4-BE49-F238E27FC236}">
                <a16:creationId xmlns:a16="http://schemas.microsoft.com/office/drawing/2014/main" id="{0B0A9CCC-87C7-43D6-B4DC-4903BD629A3E}"/>
              </a:ext>
            </a:extLst>
          </p:cNvPr>
          <p:cNvSpPr/>
          <p:nvPr/>
        </p:nvSpPr>
        <p:spPr>
          <a:xfrm>
            <a:off x="6451585"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cansada</a:t>
            </a:r>
            <a:endParaRPr sz="2500" b="1" dirty="0">
              <a:solidFill>
                <a:srgbClr val="002060"/>
              </a:solidFill>
              <a:latin typeface="Century Gothic" panose="020B0502020202020204" pitchFamily="34" charset="0"/>
              <a:ea typeface="Montserrat"/>
              <a:cs typeface="Montserrat"/>
              <a:sym typeface="Montserrat"/>
            </a:endParaRPr>
          </a:p>
        </p:txBody>
      </p:sp>
      <p:sp>
        <p:nvSpPr>
          <p:cNvPr id="36" name="Google Shape;701;p62">
            <a:extLst>
              <a:ext uri="{FF2B5EF4-FFF2-40B4-BE49-F238E27FC236}">
                <a16:creationId xmlns:a16="http://schemas.microsoft.com/office/drawing/2014/main" id="{2A811488-C0C7-4C57-9FEB-0807105FD1B1}"/>
              </a:ext>
            </a:extLst>
          </p:cNvPr>
          <p:cNvSpPr/>
          <p:nvPr/>
        </p:nvSpPr>
        <p:spPr>
          <a:xfrm>
            <a:off x="8096290" y="4852610"/>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nervioso</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702;p62">
            <a:extLst>
              <a:ext uri="{FF2B5EF4-FFF2-40B4-BE49-F238E27FC236}">
                <a16:creationId xmlns:a16="http://schemas.microsoft.com/office/drawing/2014/main" id="{405837D2-4BCC-4509-A469-7B9BE4EBC6F1}"/>
              </a:ext>
            </a:extLst>
          </p:cNvPr>
          <p:cNvSpPr/>
          <p:nvPr/>
        </p:nvSpPr>
        <p:spPr>
          <a:xfrm>
            <a:off x="4806880"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hoy</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703;p62">
            <a:extLst>
              <a:ext uri="{FF2B5EF4-FFF2-40B4-BE49-F238E27FC236}">
                <a16:creationId xmlns:a16="http://schemas.microsoft.com/office/drawing/2014/main" id="{D8439682-AB2C-42F8-B1CF-3F6BC73AC0DF}"/>
              </a:ext>
            </a:extLst>
          </p:cNvPr>
          <p:cNvSpPr/>
          <p:nvPr/>
        </p:nvSpPr>
        <p:spPr>
          <a:xfrm>
            <a:off x="6451585"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ahora</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94846FC0-673B-40E9-8346-37FB7F89A3A4}"/>
              </a:ext>
            </a:extLst>
          </p:cNvPr>
          <p:cNvSpPr/>
          <p:nvPr/>
        </p:nvSpPr>
        <p:spPr>
          <a:xfrm>
            <a:off x="9740995"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nerviosa</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D83B384A-FEDD-43B6-8528-D1764C10076D}"/>
              </a:ext>
            </a:extLst>
          </p:cNvPr>
          <p:cNvSpPr/>
          <p:nvPr/>
        </p:nvSpPr>
        <p:spPr>
          <a:xfrm>
            <a:off x="8096290" y="39928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clase</a:t>
            </a:r>
            <a:endParaRPr sz="2500" b="1" dirty="0">
              <a:solidFill>
                <a:srgbClr val="002060"/>
              </a:solidFill>
              <a:latin typeface="Century Gothic" panose="020B0502020202020204" pitchFamily="34" charset="0"/>
              <a:ea typeface="Montserrat"/>
              <a:cs typeface="Montserrat"/>
              <a:sym typeface="Montserrat"/>
            </a:endParaRPr>
          </a:p>
        </p:txBody>
      </p:sp>
      <p:sp>
        <p:nvSpPr>
          <p:cNvPr id="41" name="Google Shape;703;p62">
            <a:extLst>
              <a:ext uri="{FF2B5EF4-FFF2-40B4-BE49-F238E27FC236}">
                <a16:creationId xmlns:a16="http://schemas.microsoft.com/office/drawing/2014/main" id="{2B2BE6CF-0E58-4117-977A-7AA0202DF3CA}"/>
              </a:ext>
            </a:extLst>
          </p:cNvPr>
          <p:cNvSpPr/>
          <p:nvPr/>
        </p:nvSpPr>
        <p:spPr>
          <a:xfrm>
            <a:off x="9740995" y="3992884"/>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casa</a:t>
            </a:r>
            <a:endParaRPr sz="2500" b="1" dirty="0">
              <a:solidFill>
                <a:srgbClr val="002060"/>
              </a:solidFill>
              <a:latin typeface="Century Gothic" panose="020B0502020202020204" pitchFamily="34" charset="0"/>
              <a:ea typeface="Montserrat"/>
              <a:cs typeface="Montserrat"/>
              <a:sym typeface="Montserrat"/>
            </a:endParaRPr>
          </a:p>
        </p:txBody>
      </p:sp>
      <p:sp>
        <p:nvSpPr>
          <p:cNvPr id="17" name="TextBox 16">
            <a:extLst>
              <a:ext uri="{FF2B5EF4-FFF2-40B4-BE49-F238E27FC236}">
                <a16:creationId xmlns:a16="http://schemas.microsoft.com/office/drawing/2014/main" id="{0997661C-C18F-4B3A-B63E-07F7BDE06A14}"/>
              </a:ext>
            </a:extLst>
          </p:cNvPr>
          <p:cNvSpPr txBox="1"/>
          <p:nvPr/>
        </p:nvSpPr>
        <p:spPr>
          <a:xfrm>
            <a:off x="92128" y="803707"/>
            <a:ext cx="4714752" cy="769441"/>
          </a:xfrm>
          <a:prstGeom prst="rect">
            <a:avLst/>
          </a:prstGeom>
          <a:noFill/>
        </p:spPr>
        <p:txBody>
          <a:bodyPr wrap="none" rtlCol="0">
            <a:spAutoFit/>
          </a:bodyPr>
          <a:lstStyle/>
          <a:p>
            <a:r>
              <a:rPr lang="es-AR" sz="4400" b="1" dirty="0" err="1">
                <a:solidFill>
                  <a:srgbClr val="002060"/>
                </a:solidFill>
                <a:latin typeface="Century Gothic" panose="020B0502020202020204" pitchFamily="34" charset="0"/>
              </a:rPr>
              <a:t>She</a:t>
            </a:r>
            <a:r>
              <a:rPr lang="es-AR" sz="4400" b="1" dirty="0">
                <a:solidFill>
                  <a:srgbClr val="002060"/>
                </a:solidFill>
                <a:latin typeface="Century Gothic" panose="020B0502020202020204" pitchFamily="34" charset="0"/>
              </a:rPr>
              <a:t> </a:t>
            </a:r>
            <a:r>
              <a:rPr lang="es-AR" sz="4400" b="1" dirty="0" err="1">
                <a:solidFill>
                  <a:srgbClr val="002060"/>
                </a:solidFill>
                <a:latin typeface="Century Gothic" panose="020B0502020202020204" pitchFamily="34" charset="0"/>
              </a:rPr>
              <a:t>is</a:t>
            </a:r>
            <a:r>
              <a:rPr lang="es-AR" sz="4400" b="1" dirty="0">
                <a:solidFill>
                  <a:srgbClr val="002060"/>
                </a:solidFill>
                <a:latin typeface="Century Gothic" panose="020B0502020202020204" pitchFamily="34" charset="0"/>
              </a:rPr>
              <a:t> </a:t>
            </a:r>
            <a:r>
              <a:rPr lang="es-AR" sz="4400" b="1" dirty="0" err="1">
                <a:solidFill>
                  <a:srgbClr val="002060"/>
                </a:solidFill>
                <a:latin typeface="Century Gothic" panose="020B0502020202020204" pitchFamily="34" charset="0"/>
              </a:rPr>
              <a:t>tired</a:t>
            </a:r>
            <a:r>
              <a:rPr lang="es-AR" sz="4400" b="1" dirty="0">
                <a:solidFill>
                  <a:srgbClr val="002060"/>
                </a:solidFill>
                <a:latin typeface="Century Gothic" panose="020B0502020202020204" pitchFamily="34" charset="0"/>
              </a:rPr>
              <a:t> </a:t>
            </a:r>
            <a:r>
              <a:rPr lang="es-AR" sz="4400" b="1" dirty="0" err="1">
                <a:solidFill>
                  <a:srgbClr val="002060"/>
                </a:solidFill>
                <a:latin typeface="Century Gothic" panose="020B0502020202020204" pitchFamily="34" charset="0"/>
              </a:rPr>
              <a:t>now</a:t>
            </a:r>
            <a:r>
              <a:rPr lang="es-AR" sz="4400" b="1" dirty="0">
                <a:solidFill>
                  <a:srgbClr val="002060"/>
                </a:solidFill>
                <a:latin typeface="Century Gothic" panose="020B0502020202020204" pitchFamily="34" charset="0"/>
              </a:rPr>
              <a:t>. </a:t>
            </a:r>
          </a:p>
        </p:txBody>
      </p:sp>
      <p:pic>
        <p:nvPicPr>
          <p:cNvPr id="18" name="Google Shape;319;p15" descr="Speech Icon, Voice, Talking, Audio, Speech">
            <a:extLst>
              <a:ext uri="{FF2B5EF4-FFF2-40B4-BE49-F238E27FC236}">
                <a16:creationId xmlns:a16="http://schemas.microsoft.com/office/drawing/2014/main" id="{75D20AA2-20BD-45CC-92EA-99063B5F1550}"/>
              </a:ext>
            </a:extLst>
          </p:cNvPr>
          <p:cNvPicPr preferRelativeResize="0"/>
          <p:nvPr/>
        </p:nvPicPr>
        <p:blipFill rotWithShape="1">
          <a:blip r:embed="rId4">
            <a:alphaModFix/>
          </a:blip>
          <a:srcRect/>
          <a:stretch/>
        </p:blipFill>
        <p:spPr>
          <a:xfrm>
            <a:off x="11112604" y="112289"/>
            <a:ext cx="776168" cy="776168"/>
          </a:xfrm>
          <a:prstGeom prst="rect">
            <a:avLst/>
          </a:prstGeom>
          <a:noFill/>
          <a:ln>
            <a:noFill/>
          </a:ln>
        </p:spPr>
      </p:pic>
      <p:sp>
        <p:nvSpPr>
          <p:cNvPr id="51" name="Google Shape;470;p55">
            <a:extLst>
              <a:ext uri="{FF2B5EF4-FFF2-40B4-BE49-F238E27FC236}">
                <a16:creationId xmlns:a16="http://schemas.microsoft.com/office/drawing/2014/main" id="{5A469B53-0856-4CC5-A882-5E7999A7C994}"/>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52" name="Google Shape;471;p55">
            <a:extLst>
              <a:ext uri="{FF2B5EF4-FFF2-40B4-BE49-F238E27FC236}">
                <a16:creationId xmlns:a16="http://schemas.microsoft.com/office/drawing/2014/main" id="{9D9DBABF-1A49-42B7-B459-04A694EAD9C4}"/>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53" name="Google Shape;472;p55">
            <a:extLst>
              <a:ext uri="{FF2B5EF4-FFF2-40B4-BE49-F238E27FC236}">
                <a16:creationId xmlns:a16="http://schemas.microsoft.com/office/drawing/2014/main" id="{18799CA8-C5DB-440D-B152-F2EA08634A37}"/>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54" name="Google Shape;473;p55">
            <a:extLst>
              <a:ext uri="{FF2B5EF4-FFF2-40B4-BE49-F238E27FC236}">
                <a16:creationId xmlns:a16="http://schemas.microsoft.com/office/drawing/2014/main" id="{6B81DCB5-0A09-4658-85CE-078E47D5EFAD}"/>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55" name="Google Shape;474;p55">
            <a:extLst>
              <a:ext uri="{FF2B5EF4-FFF2-40B4-BE49-F238E27FC236}">
                <a16:creationId xmlns:a16="http://schemas.microsoft.com/office/drawing/2014/main" id="{FA13AAA9-C784-40DE-B1E1-C386EF937B44}"/>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2" name="Title 1">
            <a:extLst>
              <a:ext uri="{FF2B5EF4-FFF2-40B4-BE49-F238E27FC236}">
                <a16:creationId xmlns:a16="http://schemas.microsoft.com/office/drawing/2014/main" id="{A52BAA67-129F-4A6C-8F38-D1DDD84281B9}"/>
              </a:ext>
            </a:extLst>
          </p:cNvPr>
          <p:cNvSpPr>
            <a:spLocks noGrp="1"/>
          </p:cNvSpPr>
          <p:nvPr>
            <p:ph type="title"/>
          </p:nvPr>
        </p:nvSpPr>
        <p:spPr>
          <a:xfrm>
            <a:off x="10914370" y="933864"/>
            <a:ext cx="1153360" cy="389801"/>
          </a:xfrm>
          <a:solidFill>
            <a:schemeClr val="accent3">
              <a:lumMod val="60000"/>
              <a:lumOff val="40000"/>
            </a:schemeClr>
          </a:solidFill>
        </p:spPr>
        <p:txBody>
          <a:bodyPr>
            <a:norm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4" name="Google Shape;698;p62">
            <a:extLst>
              <a:ext uri="{FF2B5EF4-FFF2-40B4-BE49-F238E27FC236}">
                <a16:creationId xmlns:a16="http://schemas.microsoft.com/office/drawing/2014/main" id="{58135177-B0E6-ECE8-28E9-F397029BE610}"/>
              </a:ext>
            </a:extLst>
          </p:cNvPr>
          <p:cNvSpPr/>
          <p:nvPr/>
        </p:nvSpPr>
        <p:spPr>
          <a:xfrm>
            <a:off x="8128339" y="572896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a:t>
            </a:r>
            <a:endParaRPr sz="2500" b="1" dirty="0">
              <a:solidFill>
                <a:srgbClr val="002060"/>
              </a:solidFill>
              <a:latin typeface="Century Gothic" panose="020B0502020202020204" pitchFamily="34" charset="0"/>
              <a:ea typeface="Montserrat"/>
              <a:cs typeface="Montserrat"/>
              <a:sym typeface="Montserrat"/>
            </a:endParaRPr>
          </a:p>
        </p:txBody>
      </p:sp>
      <p:sp>
        <p:nvSpPr>
          <p:cNvPr id="5" name="Google Shape;700;p62">
            <a:extLst>
              <a:ext uri="{FF2B5EF4-FFF2-40B4-BE49-F238E27FC236}">
                <a16:creationId xmlns:a16="http://schemas.microsoft.com/office/drawing/2014/main" id="{99CBE361-5D36-865A-E794-123FA621CC3F}"/>
              </a:ext>
            </a:extLst>
          </p:cNvPr>
          <p:cNvSpPr/>
          <p:nvPr/>
        </p:nvSpPr>
        <p:spPr>
          <a:xfrm>
            <a:off x="6467860"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cansada</a:t>
            </a:r>
            <a:endParaRPr sz="2500" b="1" dirty="0">
              <a:solidFill>
                <a:srgbClr val="002060"/>
              </a:solidFill>
              <a:latin typeface="Century Gothic" panose="020B0502020202020204" pitchFamily="34" charset="0"/>
              <a:ea typeface="Montserrat"/>
              <a:cs typeface="Montserrat"/>
              <a:sym typeface="Montserrat"/>
            </a:endParaRPr>
          </a:p>
        </p:txBody>
      </p:sp>
      <p:sp>
        <p:nvSpPr>
          <p:cNvPr id="6" name="Google Shape;703;p62">
            <a:extLst>
              <a:ext uri="{FF2B5EF4-FFF2-40B4-BE49-F238E27FC236}">
                <a16:creationId xmlns:a16="http://schemas.microsoft.com/office/drawing/2014/main" id="{C06B9DAF-62B1-A6E6-023D-306F9799F6CB}"/>
              </a:ext>
            </a:extLst>
          </p:cNvPr>
          <p:cNvSpPr/>
          <p:nvPr/>
        </p:nvSpPr>
        <p:spPr>
          <a:xfrm>
            <a:off x="6467860"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ahora</a:t>
            </a:r>
            <a:endParaRPr sz="2500" b="1" dirty="0">
              <a:solidFill>
                <a:srgbClr val="002060"/>
              </a:solidFill>
              <a:latin typeface="Century Gothic" panose="020B0502020202020204" pitchFamily="34" charset="0"/>
              <a:ea typeface="Montserrat"/>
              <a:cs typeface="Montserrat"/>
              <a:sym typeface="Montserrat"/>
            </a:endParaRPr>
          </a:p>
        </p:txBody>
      </p:sp>
      <p:pic>
        <p:nvPicPr>
          <p:cNvPr id="7" name="Graphic 6" descr="Teacher">
            <a:extLst>
              <a:ext uri="{FF2B5EF4-FFF2-40B4-BE49-F238E27FC236}">
                <a16:creationId xmlns:a16="http://schemas.microsoft.com/office/drawing/2014/main" id="{D4FB186F-435F-C29D-1DF9-50515961F4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112463"/>
            <a:ext cx="914400" cy="914400"/>
          </a:xfrm>
          <a:prstGeom prst="rect">
            <a:avLst/>
          </a:prstGeom>
        </p:spPr>
      </p:pic>
      <p:sp>
        <p:nvSpPr>
          <p:cNvPr id="8" name="Speech Bubble: Rectangle with Corners Rounded 7">
            <a:extLst>
              <a:ext uri="{FF2B5EF4-FFF2-40B4-BE49-F238E27FC236}">
                <a16:creationId xmlns:a16="http://schemas.microsoft.com/office/drawing/2014/main" id="{D74D0488-8C02-B80E-DD6A-9AB0ABE78BD4}"/>
              </a:ext>
            </a:extLst>
          </p:cNvPr>
          <p:cNvSpPr/>
          <p:nvPr/>
        </p:nvSpPr>
        <p:spPr>
          <a:xfrm>
            <a:off x="961782" y="206044"/>
            <a:ext cx="3131916" cy="616929"/>
          </a:xfrm>
          <a:prstGeom prst="wedgeRoundRectCallout">
            <a:avLst>
              <a:gd name="adj1" fmla="val -60922"/>
              <a:gd name="adj2" fmla="val 56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en español. </a:t>
            </a:r>
          </a:p>
        </p:txBody>
      </p:sp>
      <p:sp>
        <p:nvSpPr>
          <p:cNvPr id="9" name="TextBox 8">
            <a:extLst>
              <a:ext uri="{FF2B5EF4-FFF2-40B4-BE49-F238E27FC236}">
                <a16:creationId xmlns:a16="http://schemas.microsoft.com/office/drawing/2014/main" id="{D1DB1D8C-3FCA-C572-CB72-D0365CC5CF0F}"/>
              </a:ext>
            </a:extLst>
          </p:cNvPr>
          <p:cNvSpPr txBox="1"/>
          <p:nvPr/>
        </p:nvSpPr>
        <p:spPr>
          <a:xfrm>
            <a:off x="4188071" y="53532"/>
            <a:ext cx="1454244" cy="769441"/>
          </a:xfrm>
          <a:prstGeom prst="rect">
            <a:avLst/>
          </a:prstGeom>
          <a:noFill/>
        </p:spPr>
        <p:txBody>
          <a:bodyPr wrap="none" rtlCol="0">
            <a:spAutoFit/>
          </a:bodyPr>
          <a:lstStyle/>
          <a:p>
            <a:r>
              <a:rPr lang="es-AR" sz="4400" dirty="0">
                <a:solidFill>
                  <a:srgbClr val="002060"/>
                </a:solidFill>
                <a:latin typeface="Century Gothic" panose="020B0502020202020204" pitchFamily="34" charset="0"/>
              </a:rPr>
              <a:t>[</a:t>
            </a:r>
            <a:r>
              <a:rPr lang="es-AR" sz="4400" b="1" dirty="0">
                <a:solidFill>
                  <a:srgbClr val="002060"/>
                </a:solidFill>
                <a:latin typeface="Century Gothic" panose="020B0502020202020204" pitchFamily="34" charset="0"/>
              </a:rPr>
              <a:t>1</a:t>
            </a:r>
            <a:r>
              <a:rPr lang="es-AR" sz="4400" dirty="0">
                <a:solidFill>
                  <a:srgbClr val="002060"/>
                </a:solidFill>
                <a:latin typeface="Century Gothic" panose="020B0502020202020204" pitchFamily="34" charset="0"/>
              </a:rPr>
              <a:t>/4]</a:t>
            </a:r>
          </a:p>
        </p:txBody>
      </p:sp>
    </p:spTree>
    <p:extLst>
      <p:ext uri="{BB962C8B-B14F-4D97-AF65-F5344CB8AC3E}">
        <p14:creationId xmlns:p14="http://schemas.microsoft.com/office/powerpoint/2010/main" val="100652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500"/>
                                        <p:tgtEl>
                                          <p:spTgt spid="54"/>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1500"/>
                                        <p:tgtEl>
                                          <p:spTgt spid="55"/>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500"/>
                                        <p:tgtEl>
                                          <p:spTgt spid="51"/>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1500"/>
                                        <p:tgtEl>
                                          <p:spTgt spid="52"/>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15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3" name="Picture 2">
            <a:extLst>
              <a:ext uri="{FF2B5EF4-FFF2-40B4-BE49-F238E27FC236}">
                <a16:creationId xmlns:a16="http://schemas.microsoft.com/office/drawing/2014/main" id="{9D3F57C2-CD0A-42C2-B32B-404AB7574FB3}"/>
              </a:ext>
            </a:extLst>
          </p:cNvPr>
          <p:cNvPicPr>
            <a:picLocks noChangeAspect="1"/>
          </p:cNvPicPr>
          <p:nvPr/>
        </p:nvPicPr>
        <p:blipFill>
          <a:blip r:embed="rId3"/>
          <a:stretch>
            <a:fillRect/>
          </a:stretch>
        </p:blipFill>
        <p:spPr>
          <a:xfrm>
            <a:off x="136893" y="1707824"/>
            <a:ext cx="6066046" cy="4773582"/>
          </a:xfrm>
          <a:prstGeom prst="rect">
            <a:avLst/>
          </a:prstGeom>
        </p:spPr>
      </p:pic>
      <p:sp>
        <p:nvSpPr>
          <p:cNvPr id="696" name="Google Shape;696;p62"/>
          <p:cNvSpPr/>
          <p:nvPr/>
        </p:nvSpPr>
        <p:spPr>
          <a:xfrm>
            <a:off x="4029792"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1" name="Google Shape;695;p62">
            <a:extLst>
              <a:ext uri="{FF2B5EF4-FFF2-40B4-BE49-F238E27FC236}">
                <a16:creationId xmlns:a16="http://schemas.microsoft.com/office/drawing/2014/main" id="{B349FACD-CDFE-47AF-963C-38ABD6570286}"/>
              </a:ext>
            </a:extLst>
          </p:cNvPr>
          <p:cNvSpPr/>
          <p:nvPr/>
        </p:nvSpPr>
        <p:spPr>
          <a:xfrm>
            <a:off x="4940727" y="572896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32" name="Google Shape;697;p62">
            <a:extLst>
              <a:ext uri="{FF2B5EF4-FFF2-40B4-BE49-F238E27FC236}">
                <a16:creationId xmlns:a16="http://schemas.microsoft.com/office/drawing/2014/main" id="{4927A860-F188-4A18-9B87-E9B593B4373B}"/>
              </a:ext>
            </a:extLst>
          </p:cNvPr>
          <p:cNvSpPr/>
          <p:nvPr/>
        </p:nvSpPr>
        <p:spPr>
          <a:xfrm>
            <a:off x="6601208" y="572896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estás</a:t>
            </a:r>
            <a:endParaRPr sz="2500" b="1" dirty="0">
              <a:solidFill>
                <a:srgbClr val="002060"/>
              </a:solidFill>
              <a:latin typeface="Century Gothic" panose="020B0502020202020204" pitchFamily="34" charset="0"/>
              <a:ea typeface="Montserrat"/>
              <a:cs typeface="Montserrat"/>
              <a:sym typeface="Montserrat"/>
            </a:endParaRPr>
          </a:p>
        </p:txBody>
      </p:sp>
      <p:sp>
        <p:nvSpPr>
          <p:cNvPr id="33" name="Google Shape;698;p62">
            <a:extLst>
              <a:ext uri="{FF2B5EF4-FFF2-40B4-BE49-F238E27FC236}">
                <a16:creationId xmlns:a16="http://schemas.microsoft.com/office/drawing/2014/main" id="{28B7C8C5-0107-4F47-946F-281625793831}"/>
              </a:ext>
            </a:extLst>
          </p:cNvPr>
          <p:cNvSpPr/>
          <p:nvPr/>
        </p:nvSpPr>
        <p:spPr>
          <a:xfrm>
            <a:off x="8261689" y="572896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a:t>
            </a:r>
            <a:endParaRPr sz="2500" b="1" dirty="0">
              <a:solidFill>
                <a:srgbClr val="002060"/>
              </a:solidFill>
              <a:latin typeface="Century Gothic" panose="020B0502020202020204" pitchFamily="34" charset="0"/>
              <a:ea typeface="Montserrat"/>
              <a:cs typeface="Montserrat"/>
              <a:sym typeface="Montserrat"/>
            </a:endParaRPr>
          </a:p>
        </p:txBody>
      </p:sp>
      <p:sp>
        <p:nvSpPr>
          <p:cNvPr id="34" name="Google Shape;699;p62">
            <a:extLst>
              <a:ext uri="{FF2B5EF4-FFF2-40B4-BE49-F238E27FC236}">
                <a16:creationId xmlns:a16="http://schemas.microsoft.com/office/drawing/2014/main" id="{DB1A31C7-94E8-4B86-A0D7-72C121A5D741}"/>
              </a:ext>
            </a:extLst>
          </p:cNvPr>
          <p:cNvSpPr/>
          <p:nvPr/>
        </p:nvSpPr>
        <p:spPr>
          <a:xfrm>
            <a:off x="4956505"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cansado</a:t>
            </a:r>
            <a:endParaRPr sz="2500" b="1" dirty="0">
              <a:solidFill>
                <a:srgbClr val="002060"/>
              </a:solidFill>
              <a:latin typeface="Century Gothic" panose="020B0502020202020204" pitchFamily="34" charset="0"/>
              <a:ea typeface="Montserrat"/>
              <a:cs typeface="Montserrat"/>
              <a:sym typeface="Montserrat"/>
            </a:endParaRPr>
          </a:p>
        </p:txBody>
      </p:sp>
      <p:sp>
        <p:nvSpPr>
          <p:cNvPr id="35" name="Google Shape;700;p62">
            <a:extLst>
              <a:ext uri="{FF2B5EF4-FFF2-40B4-BE49-F238E27FC236}">
                <a16:creationId xmlns:a16="http://schemas.microsoft.com/office/drawing/2014/main" id="{0B0A9CCC-87C7-43D6-B4DC-4903BD629A3E}"/>
              </a:ext>
            </a:extLst>
          </p:cNvPr>
          <p:cNvSpPr/>
          <p:nvPr/>
        </p:nvSpPr>
        <p:spPr>
          <a:xfrm>
            <a:off x="6601210"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cansada</a:t>
            </a:r>
            <a:endParaRPr sz="2500" b="1" dirty="0">
              <a:solidFill>
                <a:srgbClr val="002060"/>
              </a:solidFill>
              <a:latin typeface="Century Gothic" panose="020B0502020202020204" pitchFamily="34" charset="0"/>
              <a:ea typeface="Montserrat"/>
              <a:cs typeface="Montserrat"/>
              <a:sym typeface="Montserrat"/>
            </a:endParaRPr>
          </a:p>
        </p:txBody>
      </p:sp>
      <p:sp>
        <p:nvSpPr>
          <p:cNvPr id="36" name="Google Shape;701;p62">
            <a:extLst>
              <a:ext uri="{FF2B5EF4-FFF2-40B4-BE49-F238E27FC236}">
                <a16:creationId xmlns:a16="http://schemas.microsoft.com/office/drawing/2014/main" id="{2A811488-C0C7-4C57-9FEB-0807105FD1B1}"/>
              </a:ext>
            </a:extLst>
          </p:cNvPr>
          <p:cNvSpPr/>
          <p:nvPr/>
        </p:nvSpPr>
        <p:spPr>
          <a:xfrm>
            <a:off x="8245915" y="4852610"/>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nervioso</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702;p62">
            <a:extLst>
              <a:ext uri="{FF2B5EF4-FFF2-40B4-BE49-F238E27FC236}">
                <a16:creationId xmlns:a16="http://schemas.microsoft.com/office/drawing/2014/main" id="{405837D2-4BCC-4509-A469-7B9BE4EBC6F1}"/>
              </a:ext>
            </a:extLst>
          </p:cNvPr>
          <p:cNvSpPr/>
          <p:nvPr/>
        </p:nvSpPr>
        <p:spPr>
          <a:xfrm>
            <a:off x="4956505"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hoy</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703;p62">
            <a:extLst>
              <a:ext uri="{FF2B5EF4-FFF2-40B4-BE49-F238E27FC236}">
                <a16:creationId xmlns:a16="http://schemas.microsoft.com/office/drawing/2014/main" id="{D8439682-AB2C-42F8-B1CF-3F6BC73AC0DF}"/>
              </a:ext>
            </a:extLst>
          </p:cNvPr>
          <p:cNvSpPr/>
          <p:nvPr/>
        </p:nvSpPr>
        <p:spPr>
          <a:xfrm>
            <a:off x="6601210"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ahora</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94846FC0-673B-40E9-8346-37FB7F89A3A4}"/>
              </a:ext>
            </a:extLst>
          </p:cNvPr>
          <p:cNvSpPr/>
          <p:nvPr/>
        </p:nvSpPr>
        <p:spPr>
          <a:xfrm>
            <a:off x="9890620"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nerviosa</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D83B384A-FEDD-43B6-8528-D1764C10076D}"/>
              </a:ext>
            </a:extLst>
          </p:cNvPr>
          <p:cNvSpPr/>
          <p:nvPr/>
        </p:nvSpPr>
        <p:spPr>
          <a:xfrm>
            <a:off x="8245915" y="39928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clase</a:t>
            </a:r>
            <a:endParaRPr sz="2500" b="1" dirty="0">
              <a:solidFill>
                <a:srgbClr val="002060"/>
              </a:solidFill>
              <a:latin typeface="Century Gothic" panose="020B0502020202020204" pitchFamily="34" charset="0"/>
              <a:ea typeface="Montserrat"/>
              <a:cs typeface="Montserrat"/>
              <a:sym typeface="Montserrat"/>
            </a:endParaRPr>
          </a:p>
        </p:txBody>
      </p:sp>
      <p:sp>
        <p:nvSpPr>
          <p:cNvPr id="41" name="Google Shape;703;p62">
            <a:extLst>
              <a:ext uri="{FF2B5EF4-FFF2-40B4-BE49-F238E27FC236}">
                <a16:creationId xmlns:a16="http://schemas.microsoft.com/office/drawing/2014/main" id="{2B2BE6CF-0E58-4117-977A-7AA0202DF3CA}"/>
              </a:ext>
            </a:extLst>
          </p:cNvPr>
          <p:cNvSpPr/>
          <p:nvPr/>
        </p:nvSpPr>
        <p:spPr>
          <a:xfrm>
            <a:off x="9890620" y="3992884"/>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casa</a:t>
            </a:r>
            <a:endParaRPr sz="2500" b="1" dirty="0">
              <a:solidFill>
                <a:srgbClr val="002060"/>
              </a:solidFill>
              <a:latin typeface="Century Gothic" panose="020B0502020202020204" pitchFamily="34" charset="0"/>
              <a:ea typeface="Montserrat"/>
              <a:cs typeface="Montserrat"/>
              <a:sym typeface="Montserrat"/>
            </a:endParaRPr>
          </a:p>
        </p:txBody>
      </p:sp>
      <p:pic>
        <p:nvPicPr>
          <p:cNvPr id="43" name="Picture 42" descr="A picture containing text, toy, doll&#10;&#10;Description automatically generated">
            <a:extLst>
              <a:ext uri="{FF2B5EF4-FFF2-40B4-BE49-F238E27FC236}">
                <a16:creationId xmlns:a16="http://schemas.microsoft.com/office/drawing/2014/main" id="{CABA9CD9-46B3-439F-AD14-176B18AD5EBA}"/>
              </a:ext>
            </a:extLst>
          </p:cNvPr>
          <p:cNvPicPr>
            <a:picLocks noChangeAspect="1"/>
          </p:cNvPicPr>
          <p:nvPr/>
        </p:nvPicPr>
        <p:blipFill>
          <a:blip r:embed="rId4"/>
          <a:stretch>
            <a:fillRect/>
          </a:stretch>
        </p:blipFill>
        <p:spPr>
          <a:xfrm>
            <a:off x="8261689" y="1364216"/>
            <a:ext cx="1288581" cy="2447756"/>
          </a:xfrm>
          <a:prstGeom prst="rect">
            <a:avLst/>
          </a:prstGeom>
        </p:spPr>
      </p:pic>
      <p:sp>
        <p:nvSpPr>
          <p:cNvPr id="44" name="Speech Bubble: Oval 43">
            <a:extLst>
              <a:ext uri="{FF2B5EF4-FFF2-40B4-BE49-F238E27FC236}">
                <a16:creationId xmlns:a16="http://schemas.microsoft.com/office/drawing/2014/main" id="{D51057A5-4F7B-497C-8A8A-C0ABB51B1CFF}"/>
              </a:ext>
            </a:extLst>
          </p:cNvPr>
          <p:cNvSpPr/>
          <p:nvPr/>
        </p:nvSpPr>
        <p:spPr>
          <a:xfrm>
            <a:off x="4915193" y="831307"/>
            <a:ext cx="3111261" cy="1735330"/>
          </a:xfrm>
          <a:prstGeom prst="wedgeEllipseCallout">
            <a:avLst>
              <a:gd name="adj1" fmla="val 49920"/>
              <a:gd name="adj2" fmla="val 50394"/>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I am nervous today. </a:t>
            </a:r>
          </a:p>
        </p:txBody>
      </p:sp>
      <p:pic>
        <p:nvPicPr>
          <p:cNvPr id="17" name="Google Shape;319;p15" descr="Speech Icon, Voice, Talking, Audio, Speech">
            <a:extLst>
              <a:ext uri="{FF2B5EF4-FFF2-40B4-BE49-F238E27FC236}">
                <a16:creationId xmlns:a16="http://schemas.microsoft.com/office/drawing/2014/main" id="{DCD5DD3C-CD8B-4849-ACBB-E3DECA08922A}"/>
              </a:ext>
            </a:extLst>
          </p:cNvPr>
          <p:cNvPicPr preferRelativeResize="0"/>
          <p:nvPr/>
        </p:nvPicPr>
        <p:blipFill rotWithShape="1">
          <a:blip r:embed="rId5">
            <a:alphaModFix/>
          </a:blip>
          <a:srcRect/>
          <a:stretch/>
        </p:blipFill>
        <p:spPr>
          <a:xfrm>
            <a:off x="11131654" y="55139"/>
            <a:ext cx="776168" cy="776168"/>
          </a:xfrm>
          <a:prstGeom prst="rect">
            <a:avLst/>
          </a:prstGeom>
          <a:noFill/>
          <a:ln>
            <a:noFill/>
          </a:ln>
        </p:spPr>
      </p:pic>
      <p:sp>
        <p:nvSpPr>
          <p:cNvPr id="30" name="Google Shape;470;p55">
            <a:extLst>
              <a:ext uri="{FF2B5EF4-FFF2-40B4-BE49-F238E27FC236}">
                <a16:creationId xmlns:a16="http://schemas.microsoft.com/office/drawing/2014/main" id="{766AA621-43B9-44D4-82AD-5671593711BD}"/>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42" name="Google Shape;471;p55">
            <a:extLst>
              <a:ext uri="{FF2B5EF4-FFF2-40B4-BE49-F238E27FC236}">
                <a16:creationId xmlns:a16="http://schemas.microsoft.com/office/drawing/2014/main" id="{A9C1C245-AA1B-4EEC-9842-C61E4479EE11}"/>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45" name="Google Shape;472;p55">
            <a:extLst>
              <a:ext uri="{FF2B5EF4-FFF2-40B4-BE49-F238E27FC236}">
                <a16:creationId xmlns:a16="http://schemas.microsoft.com/office/drawing/2014/main" id="{5A2DC369-B127-447C-8F2D-0308F2E01EAB}"/>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46" name="Google Shape;473;p55">
            <a:extLst>
              <a:ext uri="{FF2B5EF4-FFF2-40B4-BE49-F238E27FC236}">
                <a16:creationId xmlns:a16="http://schemas.microsoft.com/office/drawing/2014/main" id="{B6D26463-65D9-4643-94F4-EBDF9683323C}"/>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47" name="Google Shape;474;p55">
            <a:extLst>
              <a:ext uri="{FF2B5EF4-FFF2-40B4-BE49-F238E27FC236}">
                <a16:creationId xmlns:a16="http://schemas.microsoft.com/office/drawing/2014/main" id="{CF963CB8-F297-4C40-9562-A690287FF190}"/>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2" name="Title 1">
            <a:extLst>
              <a:ext uri="{FF2B5EF4-FFF2-40B4-BE49-F238E27FC236}">
                <a16:creationId xmlns:a16="http://schemas.microsoft.com/office/drawing/2014/main" id="{8108BDE2-9934-4F3E-B381-51A80688ED64}"/>
              </a:ext>
            </a:extLst>
          </p:cNvPr>
          <p:cNvSpPr>
            <a:spLocks noGrp="1"/>
          </p:cNvSpPr>
          <p:nvPr>
            <p:ph type="title"/>
          </p:nvPr>
        </p:nvSpPr>
        <p:spPr>
          <a:xfrm>
            <a:off x="10939197" y="888675"/>
            <a:ext cx="1161082" cy="412607"/>
          </a:xfrm>
          <a:solidFill>
            <a:schemeClr val="accent3">
              <a:lumMod val="60000"/>
              <a:lumOff val="40000"/>
            </a:schemeClr>
          </a:solidFill>
        </p:spPr>
        <p:txBody>
          <a:bodyPr>
            <a:norm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4" name="Google Shape;695;p62">
            <a:extLst>
              <a:ext uri="{FF2B5EF4-FFF2-40B4-BE49-F238E27FC236}">
                <a16:creationId xmlns:a16="http://schemas.microsoft.com/office/drawing/2014/main" id="{6870FC4D-4A2C-A008-8F21-B97521843FBD}"/>
              </a:ext>
            </a:extLst>
          </p:cNvPr>
          <p:cNvSpPr/>
          <p:nvPr/>
        </p:nvSpPr>
        <p:spPr>
          <a:xfrm>
            <a:off x="4940727" y="572896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5" name="Google Shape;702;p62">
            <a:extLst>
              <a:ext uri="{FF2B5EF4-FFF2-40B4-BE49-F238E27FC236}">
                <a16:creationId xmlns:a16="http://schemas.microsoft.com/office/drawing/2014/main" id="{BBB6FEC9-5D06-CF63-FF14-7F1DDEA4720F}"/>
              </a:ext>
            </a:extLst>
          </p:cNvPr>
          <p:cNvSpPr/>
          <p:nvPr/>
        </p:nvSpPr>
        <p:spPr>
          <a:xfrm>
            <a:off x="4956505"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hoy</a:t>
            </a:r>
            <a:endParaRPr sz="2500" b="1" dirty="0">
              <a:solidFill>
                <a:srgbClr val="002060"/>
              </a:solidFill>
              <a:latin typeface="Century Gothic" panose="020B0502020202020204" pitchFamily="34" charset="0"/>
              <a:ea typeface="Montserrat"/>
              <a:cs typeface="Montserrat"/>
              <a:sym typeface="Montserrat"/>
            </a:endParaRPr>
          </a:p>
        </p:txBody>
      </p:sp>
      <p:sp>
        <p:nvSpPr>
          <p:cNvPr id="6" name="Google Shape;701;p62">
            <a:extLst>
              <a:ext uri="{FF2B5EF4-FFF2-40B4-BE49-F238E27FC236}">
                <a16:creationId xmlns:a16="http://schemas.microsoft.com/office/drawing/2014/main" id="{DAEC63FC-877F-7641-C540-A91F0E01D3FC}"/>
              </a:ext>
            </a:extLst>
          </p:cNvPr>
          <p:cNvSpPr/>
          <p:nvPr/>
        </p:nvSpPr>
        <p:spPr>
          <a:xfrm>
            <a:off x="9890620"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nerviosa</a:t>
            </a:r>
            <a:endParaRPr sz="2500" b="1" dirty="0">
              <a:solidFill>
                <a:srgbClr val="002060"/>
              </a:solidFill>
              <a:latin typeface="Century Gothic" panose="020B0502020202020204" pitchFamily="34" charset="0"/>
              <a:ea typeface="Montserrat"/>
              <a:cs typeface="Montserrat"/>
              <a:sym typeface="Montserrat"/>
            </a:endParaRPr>
          </a:p>
        </p:txBody>
      </p:sp>
      <p:pic>
        <p:nvPicPr>
          <p:cNvPr id="7" name="Graphic 6" descr="Teacher">
            <a:extLst>
              <a:ext uri="{FF2B5EF4-FFF2-40B4-BE49-F238E27FC236}">
                <a16:creationId xmlns:a16="http://schemas.microsoft.com/office/drawing/2014/main" id="{AB92FFB5-C499-3919-C7F3-D312ED2382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112463"/>
            <a:ext cx="914400" cy="914400"/>
          </a:xfrm>
          <a:prstGeom prst="rect">
            <a:avLst/>
          </a:prstGeom>
        </p:spPr>
      </p:pic>
      <p:sp>
        <p:nvSpPr>
          <p:cNvPr id="8" name="Speech Bubble: Rectangle with Corners Rounded 7">
            <a:extLst>
              <a:ext uri="{FF2B5EF4-FFF2-40B4-BE49-F238E27FC236}">
                <a16:creationId xmlns:a16="http://schemas.microsoft.com/office/drawing/2014/main" id="{846BEE3A-21A8-923F-1526-312F1395632B}"/>
              </a:ext>
            </a:extLst>
          </p:cNvPr>
          <p:cNvSpPr/>
          <p:nvPr/>
        </p:nvSpPr>
        <p:spPr>
          <a:xfrm>
            <a:off x="961782" y="206044"/>
            <a:ext cx="3131916" cy="616929"/>
          </a:xfrm>
          <a:prstGeom prst="wedgeRoundRectCallout">
            <a:avLst>
              <a:gd name="adj1" fmla="val -60922"/>
              <a:gd name="adj2" fmla="val 56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en español. </a:t>
            </a:r>
          </a:p>
        </p:txBody>
      </p:sp>
      <p:sp>
        <p:nvSpPr>
          <p:cNvPr id="9" name="TextBox 8">
            <a:extLst>
              <a:ext uri="{FF2B5EF4-FFF2-40B4-BE49-F238E27FC236}">
                <a16:creationId xmlns:a16="http://schemas.microsoft.com/office/drawing/2014/main" id="{57F7F519-5705-AE0B-4987-CF1B36418577}"/>
              </a:ext>
            </a:extLst>
          </p:cNvPr>
          <p:cNvSpPr txBox="1"/>
          <p:nvPr/>
        </p:nvSpPr>
        <p:spPr>
          <a:xfrm>
            <a:off x="4188071" y="53532"/>
            <a:ext cx="1457450" cy="769441"/>
          </a:xfrm>
          <a:prstGeom prst="rect">
            <a:avLst/>
          </a:prstGeom>
          <a:noFill/>
        </p:spPr>
        <p:txBody>
          <a:bodyPr wrap="none" rtlCol="0">
            <a:spAutoFit/>
          </a:bodyPr>
          <a:lstStyle/>
          <a:p>
            <a:r>
              <a:rPr lang="es-AR" sz="4400" dirty="0">
                <a:solidFill>
                  <a:srgbClr val="002060"/>
                </a:solidFill>
                <a:latin typeface="Century Gothic" panose="020B0502020202020204" pitchFamily="34" charset="0"/>
              </a:rPr>
              <a:t>[</a:t>
            </a:r>
            <a:r>
              <a:rPr lang="es-AR" sz="4400" b="1" dirty="0">
                <a:solidFill>
                  <a:srgbClr val="002060"/>
                </a:solidFill>
                <a:latin typeface="Century Gothic" panose="020B0502020202020204" pitchFamily="34" charset="0"/>
              </a:rPr>
              <a:t>2</a:t>
            </a:r>
            <a:r>
              <a:rPr lang="es-AR" sz="4400" dirty="0">
                <a:solidFill>
                  <a:srgbClr val="002060"/>
                </a:solidFill>
                <a:latin typeface="Century Gothic" panose="020B0502020202020204" pitchFamily="34" charset="0"/>
              </a:rPr>
              <a:t>/4]</a:t>
            </a:r>
          </a:p>
        </p:txBody>
      </p:sp>
    </p:spTree>
    <p:extLst>
      <p:ext uri="{BB962C8B-B14F-4D97-AF65-F5344CB8AC3E}">
        <p14:creationId xmlns:p14="http://schemas.microsoft.com/office/powerpoint/2010/main" val="81954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500"/>
                                        <p:tgtEl>
                                          <p:spTgt spid="46"/>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500"/>
                                        <p:tgtEl>
                                          <p:spTgt spid="4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500"/>
                                        <p:tgtEl>
                                          <p:spTgt spid="30"/>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500"/>
                                        <p:tgtEl>
                                          <p:spTgt spid="42"/>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150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99" name="Google Shape;99;p2">
            <a:hlinkClick r:id="" action="ppaction://noaction">
              <a:snd r:embed="rId3" name="t1w1s1_hola.wav"/>
            </a:hlinkClick>
          </p:cNvPr>
          <p:cNvPicPr preferRelativeResize="0"/>
          <p:nvPr/>
        </p:nvPicPr>
        <p:blipFill rotWithShape="1">
          <a:blip r:embed="rId4">
            <a:alphaModFix/>
          </a:blip>
          <a:srcRect/>
          <a:stretch/>
        </p:blipFill>
        <p:spPr>
          <a:xfrm>
            <a:off x="5254752" y="304800"/>
            <a:ext cx="4953631" cy="4247588"/>
          </a:xfrm>
          <a:prstGeom prst="rect">
            <a:avLst/>
          </a:prstGeom>
          <a:noFill/>
          <a:ln>
            <a:noFill/>
          </a:ln>
        </p:spPr>
      </p:pic>
      <p:sp>
        <p:nvSpPr>
          <p:cNvPr id="100" name="Google Shape;100;p2">
            <a:hlinkClick r:id="" action="ppaction://noaction">
              <a:snd r:embed="rId5" name="t1w1s1_rojo.wav"/>
            </a:hlinkClick>
          </p:cNvPr>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101" name="Google Shape;101;p2"/>
          <p:cNvSpPr txBox="1"/>
          <p:nvPr/>
        </p:nvSpPr>
        <p:spPr>
          <a:xfrm>
            <a:off x="0" y="4031460"/>
            <a:ext cx="4350984" cy="224672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FFFF"/>
              </a:buClr>
              <a:buSzPts val="2800"/>
              <a:buFont typeface="Century Gothic"/>
              <a:buChar char="-"/>
            </a:pPr>
            <a:r>
              <a:rPr lang="en-GB" sz="2800" b="1" i="0" u="none" strike="noStrike" cap="none" dirty="0">
                <a:solidFill>
                  <a:srgbClr val="FFFFFF"/>
                </a:solidFill>
                <a:latin typeface="Century Gothic"/>
                <a:ea typeface="Century Gothic"/>
                <a:cs typeface="Century Gothic"/>
                <a:sym typeface="Century Gothic"/>
              </a:rPr>
              <a:t>Review of ‘estar’:</a:t>
            </a:r>
          </a:p>
          <a:p>
            <a:pPr marR="0" lvl="0" algn="l" rtl="0">
              <a:lnSpc>
                <a:spcPct val="100000"/>
              </a:lnSpc>
              <a:spcBef>
                <a:spcPts val="0"/>
              </a:spcBef>
              <a:spcAft>
                <a:spcPts val="0"/>
              </a:spcAft>
              <a:buClr>
                <a:srgbClr val="FFFFFF"/>
              </a:buClr>
              <a:buSzPts val="2800"/>
            </a:pPr>
            <a:r>
              <a:rPr lang="en-GB" sz="2800" b="1" dirty="0">
                <a:solidFill>
                  <a:srgbClr val="FFFFFF"/>
                </a:solidFill>
                <a:latin typeface="Century Gothic"/>
                <a:ea typeface="Century Gothic"/>
                <a:cs typeface="Century Gothic"/>
                <a:sym typeface="Century Gothic"/>
              </a:rPr>
              <a:t>   </a:t>
            </a:r>
            <a:r>
              <a:rPr lang="en-GB" sz="2800" b="1" i="0" u="none" strike="noStrike" cap="none" dirty="0">
                <a:solidFill>
                  <a:srgbClr val="FFFFFF"/>
                </a:solidFill>
                <a:latin typeface="Century Gothic"/>
                <a:ea typeface="Century Gothic"/>
                <a:cs typeface="Century Gothic"/>
                <a:sym typeface="Century Gothic"/>
              </a:rPr>
              <a:t>location &amp; mood</a:t>
            </a:r>
          </a:p>
          <a:p>
            <a:pPr marL="342900" marR="0" lvl="0" indent="-342900" algn="l" rtl="0">
              <a:lnSpc>
                <a:spcPct val="100000"/>
              </a:lnSpc>
              <a:spcBef>
                <a:spcPts val="0"/>
              </a:spcBef>
              <a:spcAft>
                <a:spcPts val="0"/>
              </a:spcAft>
              <a:buClr>
                <a:srgbClr val="FFFFFF"/>
              </a:buClr>
              <a:buSzPts val="2800"/>
              <a:buFont typeface="Century Gothic"/>
              <a:buChar char="-"/>
            </a:pPr>
            <a:r>
              <a:rPr lang="en-GB" sz="2800" b="1" dirty="0">
                <a:solidFill>
                  <a:srgbClr val="FFFFFF"/>
                </a:solidFill>
                <a:latin typeface="Century Gothic"/>
                <a:sym typeface="Century Gothic"/>
              </a:rPr>
              <a:t>regular adjectival agreement (o </a:t>
            </a:r>
            <a:r>
              <a:rPr lang="en-GB" sz="2800" b="1" dirty="0">
                <a:solidFill>
                  <a:srgbClr val="FFFFFF"/>
                </a:solidFill>
                <a:latin typeface="Century Gothic"/>
                <a:sym typeface="Wingdings" panose="05000000000000000000" pitchFamily="2" charset="2"/>
              </a:rPr>
              <a:t> a)</a:t>
            </a:r>
            <a:endParaRPr dirty="0"/>
          </a:p>
          <a:p>
            <a:pPr marL="342900" marR="0" lvl="0" indent="-342900" algn="l" rtl="0">
              <a:lnSpc>
                <a:spcPct val="100000"/>
              </a:lnSpc>
              <a:spcBef>
                <a:spcPts val="0"/>
              </a:spcBef>
              <a:spcAft>
                <a:spcPts val="0"/>
              </a:spcAft>
              <a:buClr>
                <a:srgbClr val="FFFFFF"/>
              </a:buClr>
              <a:buSzPts val="2800"/>
              <a:buFont typeface="Century Gothic"/>
              <a:buChar char="-"/>
            </a:pPr>
            <a:r>
              <a:rPr lang="en-GB" sz="2800" b="1" i="0" u="none" strike="noStrike" cap="none" dirty="0">
                <a:solidFill>
                  <a:srgbClr val="FFFFFF"/>
                </a:solidFill>
                <a:latin typeface="Century Gothic"/>
                <a:ea typeface="Century Gothic"/>
                <a:cs typeface="Century Gothic"/>
                <a:sym typeface="Century Gothic"/>
              </a:rPr>
              <a:t>SSC [i]  </a:t>
            </a:r>
            <a:endParaRPr sz="2800" b="0" i="0" u="none" strike="noStrike" cap="none" dirty="0">
              <a:solidFill>
                <a:srgbClr val="FFFFFF"/>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a:bodyPr>
          <a:lstStyle/>
          <a:p>
            <a:pPr algn="ctr"/>
            <a:r>
              <a:rPr lang="en-GB" b="1" dirty="0">
                <a:solidFill>
                  <a:srgbClr val="FFFFFF"/>
                </a:solidFill>
                <a:latin typeface="Century Gothic"/>
                <a:ea typeface="Century Gothic"/>
                <a:cs typeface="Century Gothic"/>
                <a:sym typeface="Century Gothic"/>
              </a:rPr>
              <a:t>Describing me and others</a:t>
            </a:r>
            <a:endParaRPr lang="en-GB" dirty="0"/>
          </a:p>
        </p:txBody>
      </p:sp>
      <p:pic>
        <p:nvPicPr>
          <p:cNvPr id="5" name="Picture 4">
            <a:extLst>
              <a:ext uri="{FF2B5EF4-FFF2-40B4-BE49-F238E27FC236}">
                <a16:creationId xmlns:a16="http://schemas.microsoft.com/office/drawing/2014/main" id="{F3123CAA-BFF9-EAB1-A7D0-5A9F184668B1}"/>
              </a:ext>
            </a:extLst>
          </p:cNvPr>
          <p:cNvPicPr>
            <a:picLocks noChangeAspect="1"/>
          </p:cNvPicPr>
          <p:nvPr/>
        </p:nvPicPr>
        <p:blipFill>
          <a:blip r:embed="rId6"/>
          <a:stretch>
            <a:fillRect/>
          </a:stretch>
        </p:blipFill>
        <p:spPr>
          <a:xfrm>
            <a:off x="3460166" y="3303231"/>
            <a:ext cx="2030071" cy="1587620"/>
          </a:xfrm>
          <a:prstGeom prst="rect">
            <a:avLst/>
          </a:prstGeom>
        </p:spPr>
      </p:pic>
      <p:pic>
        <p:nvPicPr>
          <p:cNvPr id="6" name="Picture 22" descr="Free Bubble Speech vector and picture">
            <a:extLst>
              <a:ext uri="{FF2B5EF4-FFF2-40B4-BE49-F238E27FC236}">
                <a16:creationId xmlns:a16="http://schemas.microsoft.com/office/drawing/2014/main" id="{EDC7F407-6EBB-2DC4-3A5D-F8A3023923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0309" y="2276017"/>
            <a:ext cx="2833895" cy="15876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93BAE47-E163-6C07-BFA6-772ED83F61DD}"/>
              </a:ext>
            </a:extLst>
          </p:cNvPr>
          <p:cNvSpPr txBox="1"/>
          <p:nvPr/>
        </p:nvSpPr>
        <p:spPr>
          <a:xfrm>
            <a:off x="1575977" y="2678843"/>
            <a:ext cx="3288108" cy="646330"/>
          </a:xfrm>
          <a:prstGeom prst="rect">
            <a:avLst/>
          </a:prstGeom>
          <a:noFill/>
        </p:spPr>
        <p:txBody>
          <a:bodyPr wrap="square" rtlCol="0">
            <a:spAutoFit/>
          </a:bodyPr>
          <a:lstStyle/>
          <a:p>
            <a:pPr algn="ctr"/>
            <a:r>
              <a:rPr lang="en-GB" sz="3600" b="1" dirty="0">
                <a:ln w="19050" cmpd="sng">
                  <a:solidFill>
                    <a:srgbClr val="7030A0"/>
                  </a:solidFill>
                  <a:prstDash val="solid"/>
                </a:ln>
                <a:solidFill>
                  <a:srgbClr val="E392FE"/>
                </a:solidFill>
                <a:effectLst>
                  <a:glow rad="101600">
                    <a:srgbClr val="E392FE">
                      <a:alpha val="60000"/>
                    </a:srgbClr>
                  </a:glow>
                </a:effectLst>
                <a:latin typeface="Dreaming Outloud Pro" panose="03050502040302030504" pitchFamily="66" charset="0"/>
                <a:cs typeface="Dreaming Outloud Pro" panose="03050502040302030504" pitchFamily="66" charset="0"/>
              </a:rPr>
              <a:t>¿Cómo estás?</a:t>
            </a:r>
          </a:p>
        </p:txBody>
      </p:sp>
      <p:pic>
        <p:nvPicPr>
          <p:cNvPr id="8" name="Picture 7">
            <a:extLst>
              <a:ext uri="{FF2B5EF4-FFF2-40B4-BE49-F238E27FC236}">
                <a16:creationId xmlns:a16="http://schemas.microsoft.com/office/drawing/2014/main" id="{86B4E0FF-B9B0-FD60-7B48-38DAF5EC2431}"/>
              </a:ext>
            </a:extLst>
          </p:cNvPr>
          <p:cNvPicPr>
            <a:picLocks noChangeAspect="1"/>
          </p:cNvPicPr>
          <p:nvPr/>
        </p:nvPicPr>
        <p:blipFill>
          <a:blip r:embed="rId8"/>
          <a:stretch>
            <a:fillRect/>
          </a:stretch>
        </p:blipFill>
        <p:spPr>
          <a:xfrm>
            <a:off x="5535062" y="5566610"/>
            <a:ext cx="879739" cy="1390873"/>
          </a:xfrm>
          <a:prstGeom prst="rect">
            <a:avLst/>
          </a:prstGeom>
        </p:spPr>
      </p:pic>
      <p:pic>
        <p:nvPicPr>
          <p:cNvPr id="9" name="Picture 8">
            <a:extLst>
              <a:ext uri="{FF2B5EF4-FFF2-40B4-BE49-F238E27FC236}">
                <a16:creationId xmlns:a16="http://schemas.microsoft.com/office/drawing/2014/main" id="{CFBCA265-39C2-8B61-188E-2CABAF5D6E8A}"/>
              </a:ext>
            </a:extLst>
          </p:cNvPr>
          <p:cNvPicPr>
            <a:picLocks noChangeAspect="1"/>
          </p:cNvPicPr>
          <p:nvPr/>
        </p:nvPicPr>
        <p:blipFill>
          <a:blip r:embed="rId9"/>
          <a:stretch>
            <a:fillRect/>
          </a:stretch>
        </p:blipFill>
        <p:spPr>
          <a:xfrm rot="21086630">
            <a:off x="5129354" y="6041243"/>
            <a:ext cx="596875" cy="828322"/>
          </a:xfrm>
          <a:prstGeom prst="rect">
            <a:avLst/>
          </a:prstGeom>
        </p:spPr>
      </p:pic>
      <p:pic>
        <p:nvPicPr>
          <p:cNvPr id="10" name="Picture 9">
            <a:extLst>
              <a:ext uri="{FF2B5EF4-FFF2-40B4-BE49-F238E27FC236}">
                <a16:creationId xmlns:a16="http://schemas.microsoft.com/office/drawing/2014/main" id="{2EC673DF-1967-0DA2-81B6-CECD5AB85D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03285" y="6039550"/>
            <a:ext cx="592089" cy="821681"/>
          </a:xfrm>
          <a:prstGeom prst="rect">
            <a:avLst/>
          </a:prstGeom>
        </p:spPr>
      </p:pic>
      <p:pic>
        <p:nvPicPr>
          <p:cNvPr id="11" name="Picture 2" descr="Animals, Cartoon, Green, Happy, High Quality, Tortoise">
            <a:extLst>
              <a:ext uri="{FF2B5EF4-FFF2-40B4-BE49-F238E27FC236}">
                <a16:creationId xmlns:a16="http://schemas.microsoft.com/office/drawing/2014/main" id="{1C3966E2-E474-FF9E-C5AB-04F183ECD80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11763" y="6074241"/>
            <a:ext cx="1175639" cy="78375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A6958B0-DE3C-4F4A-B134-FA14E3F2C1ED}"/>
              </a:ext>
            </a:extLst>
          </p:cNvPr>
          <p:cNvSpPr txBox="1"/>
          <p:nvPr/>
        </p:nvSpPr>
        <p:spPr>
          <a:xfrm>
            <a:off x="8906933" y="6485468"/>
            <a:ext cx="3318933"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3" name="Picture 2">
            <a:extLst>
              <a:ext uri="{FF2B5EF4-FFF2-40B4-BE49-F238E27FC236}">
                <a16:creationId xmlns:a16="http://schemas.microsoft.com/office/drawing/2014/main" id="{9D3F57C2-CD0A-42C2-B32B-404AB7574FB3}"/>
              </a:ext>
            </a:extLst>
          </p:cNvPr>
          <p:cNvPicPr>
            <a:picLocks noChangeAspect="1"/>
          </p:cNvPicPr>
          <p:nvPr/>
        </p:nvPicPr>
        <p:blipFill>
          <a:blip r:embed="rId3"/>
          <a:stretch>
            <a:fillRect/>
          </a:stretch>
        </p:blipFill>
        <p:spPr>
          <a:xfrm>
            <a:off x="136893" y="1707824"/>
            <a:ext cx="6066046" cy="4773582"/>
          </a:xfrm>
          <a:prstGeom prst="rect">
            <a:avLst/>
          </a:prstGeom>
        </p:spPr>
      </p:pic>
      <p:sp>
        <p:nvSpPr>
          <p:cNvPr id="696" name="Google Shape;696;p62"/>
          <p:cNvSpPr/>
          <p:nvPr/>
        </p:nvSpPr>
        <p:spPr>
          <a:xfrm>
            <a:off x="4029792"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1" name="Google Shape;695;p62">
            <a:extLst>
              <a:ext uri="{FF2B5EF4-FFF2-40B4-BE49-F238E27FC236}">
                <a16:creationId xmlns:a16="http://schemas.microsoft.com/office/drawing/2014/main" id="{B349FACD-CDFE-47AF-963C-38ABD6570286}"/>
              </a:ext>
            </a:extLst>
          </p:cNvPr>
          <p:cNvSpPr/>
          <p:nvPr/>
        </p:nvSpPr>
        <p:spPr>
          <a:xfrm>
            <a:off x="4940727" y="572896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32" name="Google Shape;697;p62">
            <a:extLst>
              <a:ext uri="{FF2B5EF4-FFF2-40B4-BE49-F238E27FC236}">
                <a16:creationId xmlns:a16="http://schemas.microsoft.com/office/drawing/2014/main" id="{4927A860-F188-4A18-9B87-E9B593B4373B}"/>
              </a:ext>
            </a:extLst>
          </p:cNvPr>
          <p:cNvSpPr/>
          <p:nvPr/>
        </p:nvSpPr>
        <p:spPr>
          <a:xfrm>
            <a:off x="6601208" y="572896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estás</a:t>
            </a:r>
            <a:endParaRPr sz="2500" b="1" dirty="0">
              <a:solidFill>
                <a:srgbClr val="002060"/>
              </a:solidFill>
              <a:latin typeface="Century Gothic" panose="020B0502020202020204" pitchFamily="34" charset="0"/>
              <a:ea typeface="Montserrat"/>
              <a:cs typeface="Montserrat"/>
              <a:sym typeface="Montserrat"/>
            </a:endParaRPr>
          </a:p>
        </p:txBody>
      </p:sp>
      <p:sp>
        <p:nvSpPr>
          <p:cNvPr id="33" name="Google Shape;698;p62">
            <a:extLst>
              <a:ext uri="{FF2B5EF4-FFF2-40B4-BE49-F238E27FC236}">
                <a16:creationId xmlns:a16="http://schemas.microsoft.com/office/drawing/2014/main" id="{28B7C8C5-0107-4F47-946F-281625793831}"/>
              </a:ext>
            </a:extLst>
          </p:cNvPr>
          <p:cNvSpPr/>
          <p:nvPr/>
        </p:nvSpPr>
        <p:spPr>
          <a:xfrm>
            <a:off x="8261689" y="572896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a:t>
            </a:r>
            <a:endParaRPr sz="2500" b="1" dirty="0">
              <a:solidFill>
                <a:srgbClr val="002060"/>
              </a:solidFill>
              <a:latin typeface="Century Gothic" panose="020B0502020202020204" pitchFamily="34" charset="0"/>
              <a:ea typeface="Montserrat"/>
              <a:cs typeface="Montserrat"/>
              <a:sym typeface="Montserrat"/>
            </a:endParaRPr>
          </a:p>
        </p:txBody>
      </p:sp>
      <p:sp>
        <p:nvSpPr>
          <p:cNvPr id="34" name="Google Shape;699;p62">
            <a:extLst>
              <a:ext uri="{FF2B5EF4-FFF2-40B4-BE49-F238E27FC236}">
                <a16:creationId xmlns:a16="http://schemas.microsoft.com/office/drawing/2014/main" id="{DB1A31C7-94E8-4B86-A0D7-72C121A5D741}"/>
              </a:ext>
            </a:extLst>
          </p:cNvPr>
          <p:cNvSpPr/>
          <p:nvPr/>
        </p:nvSpPr>
        <p:spPr>
          <a:xfrm>
            <a:off x="4956505"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curioso</a:t>
            </a:r>
            <a:endParaRPr sz="2500" b="1" dirty="0">
              <a:solidFill>
                <a:srgbClr val="002060"/>
              </a:solidFill>
              <a:latin typeface="Century Gothic" panose="020B0502020202020204" pitchFamily="34" charset="0"/>
              <a:ea typeface="Montserrat"/>
              <a:cs typeface="Montserrat"/>
              <a:sym typeface="Montserrat"/>
            </a:endParaRPr>
          </a:p>
        </p:txBody>
      </p:sp>
      <p:sp>
        <p:nvSpPr>
          <p:cNvPr id="35" name="Google Shape;700;p62">
            <a:extLst>
              <a:ext uri="{FF2B5EF4-FFF2-40B4-BE49-F238E27FC236}">
                <a16:creationId xmlns:a16="http://schemas.microsoft.com/office/drawing/2014/main" id="{0B0A9CCC-87C7-43D6-B4DC-4903BD629A3E}"/>
              </a:ext>
            </a:extLst>
          </p:cNvPr>
          <p:cNvSpPr/>
          <p:nvPr/>
        </p:nvSpPr>
        <p:spPr>
          <a:xfrm>
            <a:off x="6601210"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curiosa</a:t>
            </a:r>
            <a:endParaRPr sz="2500" b="1" dirty="0">
              <a:solidFill>
                <a:srgbClr val="002060"/>
              </a:solidFill>
              <a:latin typeface="Century Gothic" panose="020B0502020202020204" pitchFamily="34" charset="0"/>
              <a:ea typeface="Montserrat"/>
              <a:cs typeface="Montserrat"/>
              <a:sym typeface="Montserrat"/>
            </a:endParaRPr>
          </a:p>
        </p:txBody>
      </p:sp>
      <p:sp>
        <p:nvSpPr>
          <p:cNvPr id="36" name="Google Shape;701;p62">
            <a:extLst>
              <a:ext uri="{FF2B5EF4-FFF2-40B4-BE49-F238E27FC236}">
                <a16:creationId xmlns:a16="http://schemas.microsoft.com/office/drawing/2014/main" id="{2A811488-C0C7-4C57-9FEB-0807105FD1B1}"/>
              </a:ext>
            </a:extLst>
          </p:cNvPr>
          <p:cNvSpPr/>
          <p:nvPr/>
        </p:nvSpPr>
        <p:spPr>
          <a:xfrm>
            <a:off x="8245915" y="4852610"/>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nervioso</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702;p62">
            <a:extLst>
              <a:ext uri="{FF2B5EF4-FFF2-40B4-BE49-F238E27FC236}">
                <a16:creationId xmlns:a16="http://schemas.microsoft.com/office/drawing/2014/main" id="{405837D2-4BCC-4509-A469-7B9BE4EBC6F1}"/>
              </a:ext>
            </a:extLst>
          </p:cNvPr>
          <p:cNvSpPr/>
          <p:nvPr/>
        </p:nvSpPr>
        <p:spPr>
          <a:xfrm>
            <a:off x="4956505"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hoy</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703;p62">
            <a:extLst>
              <a:ext uri="{FF2B5EF4-FFF2-40B4-BE49-F238E27FC236}">
                <a16:creationId xmlns:a16="http://schemas.microsoft.com/office/drawing/2014/main" id="{D8439682-AB2C-42F8-B1CF-3F6BC73AC0DF}"/>
              </a:ext>
            </a:extLst>
          </p:cNvPr>
          <p:cNvSpPr/>
          <p:nvPr/>
        </p:nvSpPr>
        <p:spPr>
          <a:xfrm>
            <a:off x="6601210"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ahora</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94846FC0-673B-40E9-8346-37FB7F89A3A4}"/>
              </a:ext>
            </a:extLst>
          </p:cNvPr>
          <p:cNvSpPr/>
          <p:nvPr/>
        </p:nvSpPr>
        <p:spPr>
          <a:xfrm>
            <a:off x="9890620"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nerviosa</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D83B384A-FEDD-43B6-8528-D1764C10076D}"/>
              </a:ext>
            </a:extLst>
          </p:cNvPr>
          <p:cNvSpPr/>
          <p:nvPr/>
        </p:nvSpPr>
        <p:spPr>
          <a:xfrm>
            <a:off x="8245915" y="39928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clase</a:t>
            </a:r>
            <a:endParaRPr sz="2500" b="1" dirty="0">
              <a:solidFill>
                <a:srgbClr val="002060"/>
              </a:solidFill>
              <a:latin typeface="Century Gothic" panose="020B0502020202020204" pitchFamily="34" charset="0"/>
              <a:ea typeface="Montserrat"/>
              <a:cs typeface="Montserrat"/>
              <a:sym typeface="Montserrat"/>
            </a:endParaRPr>
          </a:p>
        </p:txBody>
      </p:sp>
      <p:sp>
        <p:nvSpPr>
          <p:cNvPr id="41" name="Google Shape;703;p62">
            <a:extLst>
              <a:ext uri="{FF2B5EF4-FFF2-40B4-BE49-F238E27FC236}">
                <a16:creationId xmlns:a16="http://schemas.microsoft.com/office/drawing/2014/main" id="{2B2BE6CF-0E58-4117-977A-7AA0202DF3CA}"/>
              </a:ext>
            </a:extLst>
          </p:cNvPr>
          <p:cNvSpPr/>
          <p:nvPr/>
        </p:nvSpPr>
        <p:spPr>
          <a:xfrm>
            <a:off x="9890620" y="3992884"/>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casa</a:t>
            </a:r>
            <a:endParaRPr sz="2500" b="1" dirty="0">
              <a:solidFill>
                <a:srgbClr val="002060"/>
              </a:solidFill>
              <a:latin typeface="Century Gothic" panose="020B0502020202020204" pitchFamily="34" charset="0"/>
              <a:ea typeface="Montserrat"/>
              <a:cs typeface="Montserrat"/>
              <a:sym typeface="Montserrat"/>
            </a:endParaRPr>
          </a:p>
        </p:txBody>
      </p:sp>
      <p:sp>
        <p:nvSpPr>
          <p:cNvPr id="17" name="TextBox 16">
            <a:extLst>
              <a:ext uri="{FF2B5EF4-FFF2-40B4-BE49-F238E27FC236}">
                <a16:creationId xmlns:a16="http://schemas.microsoft.com/office/drawing/2014/main" id="{0997661C-C18F-4B3A-B63E-07F7BDE06A14}"/>
              </a:ext>
            </a:extLst>
          </p:cNvPr>
          <p:cNvSpPr txBox="1"/>
          <p:nvPr/>
        </p:nvSpPr>
        <p:spPr>
          <a:xfrm>
            <a:off x="241753" y="803707"/>
            <a:ext cx="6191118" cy="769441"/>
          </a:xfrm>
          <a:prstGeom prst="rect">
            <a:avLst/>
          </a:prstGeom>
          <a:noFill/>
        </p:spPr>
        <p:txBody>
          <a:bodyPr wrap="none" rtlCol="0">
            <a:spAutoFit/>
          </a:bodyPr>
          <a:lstStyle/>
          <a:p>
            <a:r>
              <a:rPr lang="es-AR" sz="4400" b="1" dirty="0">
                <a:solidFill>
                  <a:srgbClr val="002060"/>
                </a:solidFill>
                <a:latin typeface="Century Gothic" panose="020B0502020202020204" pitchFamily="34" charset="0"/>
              </a:rPr>
              <a:t>He </a:t>
            </a:r>
            <a:r>
              <a:rPr lang="es-AR" sz="4400" b="1" dirty="0" err="1">
                <a:solidFill>
                  <a:srgbClr val="002060"/>
                </a:solidFill>
                <a:latin typeface="Century Gothic" panose="020B0502020202020204" pitchFamily="34" charset="0"/>
              </a:rPr>
              <a:t>is</a:t>
            </a:r>
            <a:r>
              <a:rPr lang="es-AR" sz="4400" b="1" dirty="0">
                <a:solidFill>
                  <a:srgbClr val="002060"/>
                </a:solidFill>
                <a:latin typeface="Century Gothic" panose="020B0502020202020204" pitchFamily="34" charset="0"/>
              </a:rPr>
              <a:t> </a:t>
            </a:r>
            <a:r>
              <a:rPr lang="es-AR" sz="4400" b="1" dirty="0" err="1">
                <a:solidFill>
                  <a:srgbClr val="002060"/>
                </a:solidFill>
                <a:latin typeface="Century Gothic" panose="020B0502020202020204" pitchFamily="34" charset="0"/>
              </a:rPr>
              <a:t>curious</a:t>
            </a:r>
            <a:r>
              <a:rPr lang="es-AR" sz="4400" b="1" dirty="0">
                <a:solidFill>
                  <a:srgbClr val="002060"/>
                </a:solidFill>
                <a:latin typeface="Century Gothic" panose="020B0502020202020204" pitchFamily="34" charset="0"/>
              </a:rPr>
              <a:t> at home.</a:t>
            </a:r>
          </a:p>
        </p:txBody>
      </p:sp>
      <p:pic>
        <p:nvPicPr>
          <p:cNvPr id="18" name="Google Shape;319;p15" descr="Speech Icon, Voice, Talking, Audio, Speech">
            <a:extLst>
              <a:ext uri="{FF2B5EF4-FFF2-40B4-BE49-F238E27FC236}">
                <a16:creationId xmlns:a16="http://schemas.microsoft.com/office/drawing/2014/main" id="{75D20AA2-20BD-45CC-92EA-99063B5F1550}"/>
              </a:ext>
            </a:extLst>
          </p:cNvPr>
          <p:cNvPicPr preferRelativeResize="0"/>
          <p:nvPr/>
        </p:nvPicPr>
        <p:blipFill rotWithShape="1">
          <a:blip r:embed="rId4">
            <a:alphaModFix/>
          </a:blip>
          <a:srcRect/>
          <a:stretch/>
        </p:blipFill>
        <p:spPr>
          <a:xfrm>
            <a:off x="11188804" y="74189"/>
            <a:ext cx="776168" cy="776168"/>
          </a:xfrm>
          <a:prstGeom prst="rect">
            <a:avLst/>
          </a:prstGeom>
          <a:noFill/>
          <a:ln>
            <a:noFill/>
          </a:ln>
        </p:spPr>
      </p:pic>
      <p:sp>
        <p:nvSpPr>
          <p:cNvPr id="26" name="Google Shape;470;p55">
            <a:extLst>
              <a:ext uri="{FF2B5EF4-FFF2-40B4-BE49-F238E27FC236}">
                <a16:creationId xmlns:a16="http://schemas.microsoft.com/office/drawing/2014/main" id="{6C925AA2-E0C1-4716-AAD3-70C625D47CAF}"/>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27" name="Google Shape;471;p55">
            <a:extLst>
              <a:ext uri="{FF2B5EF4-FFF2-40B4-BE49-F238E27FC236}">
                <a16:creationId xmlns:a16="http://schemas.microsoft.com/office/drawing/2014/main" id="{19C5331C-F1DC-42A2-9AAE-99201E6221C1}"/>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28" name="Google Shape;472;p55">
            <a:extLst>
              <a:ext uri="{FF2B5EF4-FFF2-40B4-BE49-F238E27FC236}">
                <a16:creationId xmlns:a16="http://schemas.microsoft.com/office/drawing/2014/main" id="{E50DC021-1536-4E25-97D1-78832D7A368B}"/>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29" name="Google Shape;473;p55">
            <a:extLst>
              <a:ext uri="{FF2B5EF4-FFF2-40B4-BE49-F238E27FC236}">
                <a16:creationId xmlns:a16="http://schemas.microsoft.com/office/drawing/2014/main" id="{472C040B-3479-4184-AD59-7D3C5FEA5B6C}"/>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30" name="Google Shape;474;p55">
            <a:extLst>
              <a:ext uri="{FF2B5EF4-FFF2-40B4-BE49-F238E27FC236}">
                <a16:creationId xmlns:a16="http://schemas.microsoft.com/office/drawing/2014/main" id="{2EEBA0D8-335C-4763-A0F5-6611B1CE9DB9}"/>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2" name="Title 1">
            <a:extLst>
              <a:ext uri="{FF2B5EF4-FFF2-40B4-BE49-F238E27FC236}">
                <a16:creationId xmlns:a16="http://schemas.microsoft.com/office/drawing/2014/main" id="{DDEBE084-8F74-4773-A217-BF695038B95E}"/>
              </a:ext>
            </a:extLst>
          </p:cNvPr>
          <p:cNvSpPr>
            <a:spLocks noGrp="1"/>
          </p:cNvSpPr>
          <p:nvPr>
            <p:ph type="title"/>
          </p:nvPr>
        </p:nvSpPr>
        <p:spPr>
          <a:xfrm>
            <a:off x="11036490" y="892791"/>
            <a:ext cx="1080796" cy="389441"/>
          </a:xfrm>
          <a:solidFill>
            <a:schemeClr val="accent3">
              <a:lumMod val="60000"/>
              <a:lumOff val="40000"/>
            </a:schemeClr>
          </a:solidFill>
        </p:spPr>
        <p:txBody>
          <a:bodyPr>
            <a:norm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4" name="Google Shape;698;p62">
            <a:extLst>
              <a:ext uri="{FF2B5EF4-FFF2-40B4-BE49-F238E27FC236}">
                <a16:creationId xmlns:a16="http://schemas.microsoft.com/office/drawing/2014/main" id="{53AF2232-DCBD-7D07-2A06-05071795D57B}"/>
              </a:ext>
            </a:extLst>
          </p:cNvPr>
          <p:cNvSpPr/>
          <p:nvPr/>
        </p:nvSpPr>
        <p:spPr>
          <a:xfrm>
            <a:off x="8242639" y="574801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a:t>
            </a:r>
            <a:endParaRPr sz="2500" b="1" dirty="0">
              <a:solidFill>
                <a:srgbClr val="002060"/>
              </a:solidFill>
              <a:latin typeface="Century Gothic" panose="020B0502020202020204" pitchFamily="34" charset="0"/>
              <a:ea typeface="Montserrat"/>
              <a:cs typeface="Montserrat"/>
              <a:sym typeface="Montserrat"/>
            </a:endParaRPr>
          </a:p>
        </p:txBody>
      </p:sp>
      <p:sp>
        <p:nvSpPr>
          <p:cNvPr id="5" name="Google Shape;699;p62">
            <a:extLst>
              <a:ext uri="{FF2B5EF4-FFF2-40B4-BE49-F238E27FC236}">
                <a16:creationId xmlns:a16="http://schemas.microsoft.com/office/drawing/2014/main" id="{9A21152D-8085-1234-F434-9F00396CD266}"/>
              </a:ext>
            </a:extLst>
          </p:cNvPr>
          <p:cNvSpPr/>
          <p:nvPr/>
        </p:nvSpPr>
        <p:spPr>
          <a:xfrm>
            <a:off x="4937455" y="489497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curioso</a:t>
            </a:r>
            <a:endParaRPr sz="2500" b="1" dirty="0">
              <a:solidFill>
                <a:srgbClr val="002060"/>
              </a:solidFill>
              <a:latin typeface="Century Gothic" panose="020B0502020202020204" pitchFamily="34" charset="0"/>
              <a:ea typeface="Montserrat"/>
              <a:cs typeface="Montserrat"/>
              <a:sym typeface="Montserrat"/>
            </a:endParaRPr>
          </a:p>
        </p:txBody>
      </p:sp>
      <p:sp>
        <p:nvSpPr>
          <p:cNvPr id="6" name="Google Shape;703;p62">
            <a:extLst>
              <a:ext uri="{FF2B5EF4-FFF2-40B4-BE49-F238E27FC236}">
                <a16:creationId xmlns:a16="http://schemas.microsoft.com/office/drawing/2014/main" id="{B3A50599-31C1-34F2-CE88-3F074523C85F}"/>
              </a:ext>
            </a:extLst>
          </p:cNvPr>
          <p:cNvSpPr/>
          <p:nvPr/>
        </p:nvSpPr>
        <p:spPr>
          <a:xfrm>
            <a:off x="9871570" y="3992884"/>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casa</a:t>
            </a:r>
            <a:endParaRPr sz="2500" b="1" dirty="0">
              <a:solidFill>
                <a:srgbClr val="002060"/>
              </a:solidFill>
              <a:latin typeface="Century Gothic" panose="020B0502020202020204" pitchFamily="34" charset="0"/>
              <a:ea typeface="Montserrat"/>
              <a:cs typeface="Montserrat"/>
              <a:sym typeface="Montserrat"/>
            </a:endParaRPr>
          </a:p>
        </p:txBody>
      </p:sp>
      <p:pic>
        <p:nvPicPr>
          <p:cNvPr id="7" name="Graphic 6" descr="Teacher">
            <a:extLst>
              <a:ext uri="{FF2B5EF4-FFF2-40B4-BE49-F238E27FC236}">
                <a16:creationId xmlns:a16="http://schemas.microsoft.com/office/drawing/2014/main" id="{96AEAE91-69D4-F210-7B48-D445197E15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112463"/>
            <a:ext cx="914400" cy="914400"/>
          </a:xfrm>
          <a:prstGeom prst="rect">
            <a:avLst/>
          </a:prstGeom>
        </p:spPr>
      </p:pic>
      <p:sp>
        <p:nvSpPr>
          <p:cNvPr id="8" name="Speech Bubble: Rectangle with Corners Rounded 7">
            <a:extLst>
              <a:ext uri="{FF2B5EF4-FFF2-40B4-BE49-F238E27FC236}">
                <a16:creationId xmlns:a16="http://schemas.microsoft.com/office/drawing/2014/main" id="{54D5713F-4C76-8AEB-1A0C-33B8C1C965AF}"/>
              </a:ext>
            </a:extLst>
          </p:cNvPr>
          <p:cNvSpPr/>
          <p:nvPr/>
        </p:nvSpPr>
        <p:spPr>
          <a:xfrm>
            <a:off x="961782" y="206044"/>
            <a:ext cx="3131916" cy="616929"/>
          </a:xfrm>
          <a:prstGeom prst="wedgeRoundRectCallout">
            <a:avLst>
              <a:gd name="adj1" fmla="val -60922"/>
              <a:gd name="adj2" fmla="val 56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en español. </a:t>
            </a:r>
          </a:p>
        </p:txBody>
      </p:sp>
      <p:sp>
        <p:nvSpPr>
          <p:cNvPr id="9" name="TextBox 8">
            <a:extLst>
              <a:ext uri="{FF2B5EF4-FFF2-40B4-BE49-F238E27FC236}">
                <a16:creationId xmlns:a16="http://schemas.microsoft.com/office/drawing/2014/main" id="{C4884C1E-5075-C69C-FF11-A731839AB031}"/>
              </a:ext>
            </a:extLst>
          </p:cNvPr>
          <p:cNvSpPr txBox="1"/>
          <p:nvPr/>
        </p:nvSpPr>
        <p:spPr>
          <a:xfrm>
            <a:off x="4188071" y="53532"/>
            <a:ext cx="1457450" cy="769441"/>
          </a:xfrm>
          <a:prstGeom prst="rect">
            <a:avLst/>
          </a:prstGeom>
          <a:noFill/>
        </p:spPr>
        <p:txBody>
          <a:bodyPr wrap="none" rtlCol="0">
            <a:spAutoFit/>
          </a:bodyPr>
          <a:lstStyle/>
          <a:p>
            <a:r>
              <a:rPr lang="es-AR" sz="4400" dirty="0">
                <a:solidFill>
                  <a:srgbClr val="002060"/>
                </a:solidFill>
                <a:latin typeface="Century Gothic" panose="020B0502020202020204" pitchFamily="34" charset="0"/>
              </a:rPr>
              <a:t>[</a:t>
            </a:r>
            <a:r>
              <a:rPr lang="es-AR" sz="4400" b="1" dirty="0">
                <a:solidFill>
                  <a:srgbClr val="002060"/>
                </a:solidFill>
                <a:latin typeface="Century Gothic" panose="020B0502020202020204" pitchFamily="34" charset="0"/>
              </a:rPr>
              <a:t>3</a:t>
            </a:r>
            <a:r>
              <a:rPr lang="es-AR" sz="4400" dirty="0">
                <a:solidFill>
                  <a:srgbClr val="002060"/>
                </a:solidFill>
                <a:latin typeface="Century Gothic" panose="020B0502020202020204" pitchFamily="34" charset="0"/>
              </a:rPr>
              <a:t>/4]</a:t>
            </a:r>
          </a:p>
        </p:txBody>
      </p:sp>
    </p:spTree>
    <p:extLst>
      <p:ext uri="{BB962C8B-B14F-4D97-AF65-F5344CB8AC3E}">
        <p14:creationId xmlns:p14="http://schemas.microsoft.com/office/powerpoint/2010/main" val="172967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500"/>
                                        <p:tgtEl>
                                          <p:spTgt spid="29"/>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500"/>
                                        <p:tgtEl>
                                          <p:spTgt spid="30"/>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500"/>
                                        <p:tgtEl>
                                          <p:spTgt spid="26"/>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500"/>
                                        <p:tgtEl>
                                          <p:spTgt spid="27"/>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3" name="Picture 2">
            <a:extLst>
              <a:ext uri="{FF2B5EF4-FFF2-40B4-BE49-F238E27FC236}">
                <a16:creationId xmlns:a16="http://schemas.microsoft.com/office/drawing/2014/main" id="{9D3F57C2-CD0A-42C2-B32B-404AB7574FB3}"/>
              </a:ext>
            </a:extLst>
          </p:cNvPr>
          <p:cNvPicPr>
            <a:picLocks noChangeAspect="1"/>
          </p:cNvPicPr>
          <p:nvPr/>
        </p:nvPicPr>
        <p:blipFill>
          <a:blip r:embed="rId3"/>
          <a:stretch>
            <a:fillRect/>
          </a:stretch>
        </p:blipFill>
        <p:spPr>
          <a:xfrm>
            <a:off x="136893" y="1707824"/>
            <a:ext cx="6066046" cy="4773582"/>
          </a:xfrm>
          <a:prstGeom prst="rect">
            <a:avLst/>
          </a:prstGeom>
        </p:spPr>
      </p:pic>
      <p:sp>
        <p:nvSpPr>
          <p:cNvPr id="696" name="Google Shape;696;p62"/>
          <p:cNvSpPr/>
          <p:nvPr/>
        </p:nvSpPr>
        <p:spPr>
          <a:xfrm>
            <a:off x="4029792"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endParaRPr sz="900" dirty="0"/>
          </a:p>
        </p:txBody>
      </p:sp>
      <p:sp>
        <p:nvSpPr>
          <p:cNvPr id="31" name="Google Shape;695;p62">
            <a:extLst>
              <a:ext uri="{FF2B5EF4-FFF2-40B4-BE49-F238E27FC236}">
                <a16:creationId xmlns:a16="http://schemas.microsoft.com/office/drawing/2014/main" id="{B349FACD-CDFE-47AF-963C-38ABD6570286}"/>
              </a:ext>
            </a:extLst>
          </p:cNvPr>
          <p:cNvSpPr/>
          <p:nvPr/>
        </p:nvSpPr>
        <p:spPr>
          <a:xfrm>
            <a:off x="4940727" y="572896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32" name="Google Shape;697;p62">
            <a:extLst>
              <a:ext uri="{FF2B5EF4-FFF2-40B4-BE49-F238E27FC236}">
                <a16:creationId xmlns:a16="http://schemas.microsoft.com/office/drawing/2014/main" id="{4927A860-F188-4A18-9B87-E9B593B4373B}"/>
              </a:ext>
            </a:extLst>
          </p:cNvPr>
          <p:cNvSpPr/>
          <p:nvPr/>
        </p:nvSpPr>
        <p:spPr>
          <a:xfrm>
            <a:off x="6601208" y="572896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estás</a:t>
            </a:r>
            <a:endParaRPr sz="2500" b="1" dirty="0">
              <a:solidFill>
                <a:srgbClr val="002060"/>
              </a:solidFill>
              <a:latin typeface="Century Gothic" panose="020B0502020202020204" pitchFamily="34" charset="0"/>
              <a:ea typeface="Montserrat"/>
              <a:cs typeface="Montserrat"/>
              <a:sym typeface="Montserrat"/>
            </a:endParaRPr>
          </a:p>
        </p:txBody>
      </p:sp>
      <p:sp>
        <p:nvSpPr>
          <p:cNvPr id="33" name="Google Shape;698;p62">
            <a:extLst>
              <a:ext uri="{FF2B5EF4-FFF2-40B4-BE49-F238E27FC236}">
                <a16:creationId xmlns:a16="http://schemas.microsoft.com/office/drawing/2014/main" id="{28B7C8C5-0107-4F47-946F-281625793831}"/>
              </a:ext>
            </a:extLst>
          </p:cNvPr>
          <p:cNvSpPr/>
          <p:nvPr/>
        </p:nvSpPr>
        <p:spPr>
          <a:xfrm>
            <a:off x="8261689" y="572896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está</a:t>
            </a:r>
            <a:endParaRPr sz="2500" b="1" dirty="0">
              <a:solidFill>
                <a:srgbClr val="002060"/>
              </a:solidFill>
              <a:latin typeface="Century Gothic" panose="020B0502020202020204" pitchFamily="34" charset="0"/>
              <a:ea typeface="Montserrat"/>
              <a:cs typeface="Montserrat"/>
              <a:sym typeface="Montserrat"/>
            </a:endParaRPr>
          </a:p>
        </p:txBody>
      </p:sp>
      <p:sp>
        <p:nvSpPr>
          <p:cNvPr id="34" name="Google Shape;699;p62">
            <a:extLst>
              <a:ext uri="{FF2B5EF4-FFF2-40B4-BE49-F238E27FC236}">
                <a16:creationId xmlns:a16="http://schemas.microsoft.com/office/drawing/2014/main" id="{DB1A31C7-94E8-4B86-A0D7-72C121A5D741}"/>
              </a:ext>
            </a:extLst>
          </p:cNvPr>
          <p:cNvSpPr/>
          <p:nvPr/>
        </p:nvSpPr>
        <p:spPr>
          <a:xfrm>
            <a:off x="4956505"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lento</a:t>
            </a:r>
            <a:endParaRPr sz="2500" b="1" dirty="0">
              <a:solidFill>
                <a:srgbClr val="002060"/>
              </a:solidFill>
              <a:latin typeface="Century Gothic" panose="020B0502020202020204" pitchFamily="34" charset="0"/>
              <a:ea typeface="Montserrat"/>
              <a:cs typeface="Montserrat"/>
              <a:sym typeface="Montserrat"/>
            </a:endParaRPr>
          </a:p>
        </p:txBody>
      </p:sp>
      <p:sp>
        <p:nvSpPr>
          <p:cNvPr id="35" name="Google Shape;700;p62">
            <a:extLst>
              <a:ext uri="{FF2B5EF4-FFF2-40B4-BE49-F238E27FC236}">
                <a16:creationId xmlns:a16="http://schemas.microsoft.com/office/drawing/2014/main" id="{0B0A9CCC-87C7-43D6-B4DC-4903BD629A3E}"/>
              </a:ext>
            </a:extLst>
          </p:cNvPr>
          <p:cNvSpPr/>
          <p:nvPr/>
        </p:nvSpPr>
        <p:spPr>
          <a:xfrm>
            <a:off x="6601210"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lenta</a:t>
            </a:r>
            <a:endParaRPr sz="2500" b="1" dirty="0">
              <a:solidFill>
                <a:srgbClr val="002060"/>
              </a:solidFill>
              <a:latin typeface="Century Gothic" panose="020B0502020202020204" pitchFamily="34" charset="0"/>
              <a:ea typeface="Montserrat"/>
              <a:cs typeface="Montserrat"/>
              <a:sym typeface="Montserrat"/>
            </a:endParaRPr>
          </a:p>
        </p:txBody>
      </p:sp>
      <p:sp>
        <p:nvSpPr>
          <p:cNvPr id="36" name="Google Shape;701;p62">
            <a:extLst>
              <a:ext uri="{FF2B5EF4-FFF2-40B4-BE49-F238E27FC236}">
                <a16:creationId xmlns:a16="http://schemas.microsoft.com/office/drawing/2014/main" id="{2A811488-C0C7-4C57-9FEB-0807105FD1B1}"/>
              </a:ext>
            </a:extLst>
          </p:cNvPr>
          <p:cNvSpPr/>
          <p:nvPr/>
        </p:nvSpPr>
        <p:spPr>
          <a:xfrm>
            <a:off x="8245915" y="4852610"/>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rápida</a:t>
            </a:r>
            <a:endParaRPr sz="2500" b="1" dirty="0">
              <a:solidFill>
                <a:srgbClr val="002060"/>
              </a:solidFill>
              <a:latin typeface="Century Gothic" panose="020B0502020202020204" pitchFamily="34" charset="0"/>
              <a:ea typeface="Montserrat"/>
              <a:cs typeface="Montserrat"/>
              <a:sym typeface="Montserrat"/>
            </a:endParaRPr>
          </a:p>
        </p:txBody>
      </p:sp>
      <p:sp>
        <p:nvSpPr>
          <p:cNvPr id="37" name="Google Shape;702;p62">
            <a:extLst>
              <a:ext uri="{FF2B5EF4-FFF2-40B4-BE49-F238E27FC236}">
                <a16:creationId xmlns:a16="http://schemas.microsoft.com/office/drawing/2014/main" id="{405837D2-4BCC-4509-A469-7B9BE4EBC6F1}"/>
              </a:ext>
            </a:extLst>
          </p:cNvPr>
          <p:cNvSpPr/>
          <p:nvPr/>
        </p:nvSpPr>
        <p:spPr>
          <a:xfrm>
            <a:off x="4956505"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hoy</a:t>
            </a:r>
            <a:endParaRPr sz="2500" b="1" dirty="0">
              <a:solidFill>
                <a:srgbClr val="002060"/>
              </a:solidFill>
              <a:latin typeface="Century Gothic" panose="020B0502020202020204" pitchFamily="34" charset="0"/>
              <a:ea typeface="Montserrat"/>
              <a:cs typeface="Montserrat"/>
              <a:sym typeface="Montserrat"/>
            </a:endParaRPr>
          </a:p>
        </p:txBody>
      </p:sp>
      <p:sp>
        <p:nvSpPr>
          <p:cNvPr id="38" name="Google Shape;703;p62">
            <a:extLst>
              <a:ext uri="{FF2B5EF4-FFF2-40B4-BE49-F238E27FC236}">
                <a16:creationId xmlns:a16="http://schemas.microsoft.com/office/drawing/2014/main" id="{D8439682-AB2C-42F8-B1CF-3F6BC73AC0DF}"/>
              </a:ext>
            </a:extLst>
          </p:cNvPr>
          <p:cNvSpPr/>
          <p:nvPr/>
        </p:nvSpPr>
        <p:spPr>
          <a:xfrm>
            <a:off x="6601210"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ahora</a:t>
            </a:r>
            <a:endParaRPr sz="2500" b="1" dirty="0">
              <a:solidFill>
                <a:srgbClr val="002060"/>
              </a:solidFill>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94846FC0-673B-40E9-8346-37FB7F89A3A4}"/>
              </a:ext>
            </a:extLst>
          </p:cNvPr>
          <p:cNvSpPr/>
          <p:nvPr/>
        </p:nvSpPr>
        <p:spPr>
          <a:xfrm>
            <a:off x="9890620"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rápido</a:t>
            </a:r>
            <a:endParaRPr sz="2500" b="1" dirty="0">
              <a:solidFill>
                <a:srgbClr val="002060"/>
              </a:solidFill>
              <a:latin typeface="Century Gothic" panose="020B0502020202020204" pitchFamily="34" charset="0"/>
              <a:ea typeface="Montserrat"/>
              <a:cs typeface="Montserrat"/>
              <a:sym typeface="Montserrat"/>
            </a:endParaRPr>
          </a:p>
        </p:txBody>
      </p:sp>
      <p:sp>
        <p:nvSpPr>
          <p:cNvPr id="40" name="Google Shape;702;p62">
            <a:extLst>
              <a:ext uri="{FF2B5EF4-FFF2-40B4-BE49-F238E27FC236}">
                <a16:creationId xmlns:a16="http://schemas.microsoft.com/office/drawing/2014/main" id="{D83B384A-FEDD-43B6-8528-D1764C10076D}"/>
              </a:ext>
            </a:extLst>
          </p:cNvPr>
          <p:cNvSpPr/>
          <p:nvPr/>
        </p:nvSpPr>
        <p:spPr>
          <a:xfrm>
            <a:off x="8245915" y="39928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clase</a:t>
            </a:r>
            <a:endParaRPr sz="2500" b="1" dirty="0">
              <a:solidFill>
                <a:srgbClr val="002060"/>
              </a:solidFill>
              <a:latin typeface="Century Gothic" panose="020B0502020202020204" pitchFamily="34" charset="0"/>
              <a:ea typeface="Montserrat"/>
              <a:cs typeface="Montserrat"/>
              <a:sym typeface="Montserrat"/>
            </a:endParaRPr>
          </a:p>
        </p:txBody>
      </p:sp>
      <p:sp>
        <p:nvSpPr>
          <p:cNvPr id="41" name="Google Shape;703;p62">
            <a:extLst>
              <a:ext uri="{FF2B5EF4-FFF2-40B4-BE49-F238E27FC236}">
                <a16:creationId xmlns:a16="http://schemas.microsoft.com/office/drawing/2014/main" id="{2B2BE6CF-0E58-4117-977A-7AA0202DF3CA}"/>
              </a:ext>
            </a:extLst>
          </p:cNvPr>
          <p:cNvSpPr/>
          <p:nvPr/>
        </p:nvSpPr>
        <p:spPr>
          <a:xfrm>
            <a:off x="9890620" y="3992884"/>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casa</a:t>
            </a:r>
            <a:endParaRPr sz="2500" b="1" dirty="0">
              <a:solidFill>
                <a:srgbClr val="002060"/>
              </a:solidFill>
              <a:latin typeface="Century Gothic" panose="020B0502020202020204" pitchFamily="34" charset="0"/>
              <a:ea typeface="Montserrat"/>
              <a:cs typeface="Montserrat"/>
              <a:sym typeface="Montserrat"/>
            </a:endParaRPr>
          </a:p>
        </p:txBody>
      </p:sp>
      <p:sp>
        <p:nvSpPr>
          <p:cNvPr id="44" name="Speech Bubble: Oval 43">
            <a:extLst>
              <a:ext uri="{FF2B5EF4-FFF2-40B4-BE49-F238E27FC236}">
                <a16:creationId xmlns:a16="http://schemas.microsoft.com/office/drawing/2014/main" id="{D51057A5-4F7B-497C-8A8A-C0ABB51B1CFF}"/>
              </a:ext>
            </a:extLst>
          </p:cNvPr>
          <p:cNvSpPr/>
          <p:nvPr/>
        </p:nvSpPr>
        <p:spPr>
          <a:xfrm>
            <a:off x="7180823" y="172461"/>
            <a:ext cx="3111261" cy="1735330"/>
          </a:xfrm>
          <a:prstGeom prst="wedgeEllipseCallout">
            <a:avLst>
              <a:gd name="adj1" fmla="val -44581"/>
              <a:gd name="adj2" fmla="val 51205"/>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I am fast in class. </a:t>
            </a:r>
          </a:p>
        </p:txBody>
      </p:sp>
      <p:pic>
        <p:nvPicPr>
          <p:cNvPr id="17" name="Google Shape;319;p15" descr="Speech Icon, Voice, Talking, Audio, Speech">
            <a:extLst>
              <a:ext uri="{FF2B5EF4-FFF2-40B4-BE49-F238E27FC236}">
                <a16:creationId xmlns:a16="http://schemas.microsoft.com/office/drawing/2014/main" id="{DCD5DD3C-CD8B-4849-ACBB-E3DECA08922A}"/>
              </a:ext>
            </a:extLst>
          </p:cNvPr>
          <p:cNvPicPr preferRelativeResize="0"/>
          <p:nvPr/>
        </p:nvPicPr>
        <p:blipFill rotWithShape="1">
          <a:blip r:embed="rId4">
            <a:alphaModFix/>
          </a:blip>
          <a:srcRect/>
          <a:stretch/>
        </p:blipFill>
        <p:spPr>
          <a:xfrm>
            <a:off x="11207854" y="36089"/>
            <a:ext cx="776168" cy="776168"/>
          </a:xfrm>
          <a:prstGeom prst="rect">
            <a:avLst/>
          </a:prstGeom>
          <a:noFill/>
          <a:ln>
            <a:noFill/>
          </a:ln>
        </p:spPr>
      </p:pic>
      <p:pic>
        <p:nvPicPr>
          <p:cNvPr id="19" name="Picture 2" descr="Animals, Cartoon, Green, Happy, High Quality, Tortoise">
            <a:extLst>
              <a:ext uri="{FF2B5EF4-FFF2-40B4-BE49-F238E27FC236}">
                <a16:creationId xmlns:a16="http://schemas.microsoft.com/office/drawing/2014/main" id="{AE705323-152B-4D04-B405-2153E95CEA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8360" y="1973867"/>
            <a:ext cx="1701303" cy="113420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E2BDF62-B5F0-4259-865A-15F3828F6717}"/>
              </a:ext>
            </a:extLst>
          </p:cNvPr>
          <p:cNvSpPr txBox="1"/>
          <p:nvPr/>
        </p:nvSpPr>
        <p:spPr>
          <a:xfrm>
            <a:off x="6178360" y="3017516"/>
            <a:ext cx="1467068" cy="584775"/>
          </a:xfrm>
          <a:prstGeom prst="rect">
            <a:avLst/>
          </a:prstGeom>
          <a:noFill/>
        </p:spPr>
        <p:txBody>
          <a:bodyPr wrap="none" rtlCol="0">
            <a:spAutoFit/>
          </a:bodyPr>
          <a:lstStyle/>
          <a:p>
            <a:r>
              <a:rPr lang="es-AR" sz="3200" b="1" dirty="0">
                <a:solidFill>
                  <a:srgbClr val="002060"/>
                </a:solidFill>
                <a:latin typeface="Century Gothic" panose="020B0502020202020204" pitchFamily="34" charset="0"/>
              </a:rPr>
              <a:t>[Irene]</a:t>
            </a:r>
          </a:p>
        </p:txBody>
      </p:sp>
      <p:sp>
        <p:nvSpPr>
          <p:cNvPr id="46" name="Google Shape;470;p55">
            <a:extLst>
              <a:ext uri="{FF2B5EF4-FFF2-40B4-BE49-F238E27FC236}">
                <a16:creationId xmlns:a16="http://schemas.microsoft.com/office/drawing/2014/main" id="{D8BB3C25-30A1-40CC-BEF2-B6536AEEBA7A}"/>
              </a:ext>
            </a:extLst>
          </p:cNvPr>
          <p:cNvSpPr txBox="1"/>
          <p:nvPr/>
        </p:nvSpPr>
        <p:spPr>
          <a:xfrm>
            <a:off x="11548200" y="453525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47" name="Google Shape;471;p55">
            <a:extLst>
              <a:ext uri="{FF2B5EF4-FFF2-40B4-BE49-F238E27FC236}">
                <a16:creationId xmlns:a16="http://schemas.microsoft.com/office/drawing/2014/main" id="{D5B345FD-515B-43ED-BEB2-14CF5F7F288E}"/>
              </a:ext>
            </a:extLst>
          </p:cNvPr>
          <p:cNvSpPr txBox="1"/>
          <p:nvPr/>
        </p:nvSpPr>
        <p:spPr>
          <a:xfrm>
            <a:off x="11548200" y="53415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48" name="Google Shape;472;p55">
            <a:extLst>
              <a:ext uri="{FF2B5EF4-FFF2-40B4-BE49-F238E27FC236}">
                <a16:creationId xmlns:a16="http://schemas.microsoft.com/office/drawing/2014/main" id="{BD618C7E-016D-4A88-92EC-082AE795AB8A}"/>
              </a:ext>
            </a:extLst>
          </p:cNvPr>
          <p:cNvSpPr txBox="1"/>
          <p:nvPr/>
        </p:nvSpPr>
        <p:spPr>
          <a:xfrm>
            <a:off x="11548200" y="6107906"/>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endParaRPr sz="2800" b="1">
              <a:solidFill>
                <a:srgbClr val="F03C78"/>
              </a:solidFill>
              <a:latin typeface="Modern Love" panose="04090805081005020601" pitchFamily="82" charset="0"/>
              <a:ea typeface="Montserrat"/>
              <a:cs typeface="Montserrat"/>
              <a:sym typeface="Montserrat"/>
            </a:endParaRPr>
          </a:p>
        </p:txBody>
      </p:sp>
      <p:sp>
        <p:nvSpPr>
          <p:cNvPr id="49" name="Google Shape;473;p55">
            <a:extLst>
              <a:ext uri="{FF2B5EF4-FFF2-40B4-BE49-F238E27FC236}">
                <a16:creationId xmlns:a16="http://schemas.microsoft.com/office/drawing/2014/main" id="{8CE694A2-6FA2-4CA2-8BD5-EAAD8E48583D}"/>
              </a:ext>
            </a:extLst>
          </p:cNvPr>
          <p:cNvSpPr txBox="1"/>
          <p:nvPr/>
        </p:nvSpPr>
        <p:spPr>
          <a:xfrm>
            <a:off x="11548200" y="2886406"/>
            <a:ext cx="7200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50" name="Google Shape;474;p55">
            <a:extLst>
              <a:ext uri="{FF2B5EF4-FFF2-40B4-BE49-F238E27FC236}">
                <a16:creationId xmlns:a16="http://schemas.microsoft.com/office/drawing/2014/main" id="{FCE057BD-2E9D-4CBC-9AB6-B98F61D9BAEB}"/>
              </a:ext>
            </a:extLst>
          </p:cNvPr>
          <p:cNvSpPr txBox="1"/>
          <p:nvPr/>
        </p:nvSpPr>
        <p:spPr>
          <a:xfrm>
            <a:off x="11548200" y="3672731"/>
            <a:ext cx="448200" cy="373500"/>
          </a:xfrm>
          <a:prstGeom prst="rect">
            <a:avLst/>
          </a:prstGeom>
          <a:noFill/>
          <a:ln>
            <a:noFill/>
          </a:ln>
        </p:spPr>
        <p:txBody>
          <a:bodyPr spcFirstLastPara="1" wrap="square" lIns="91425" tIns="91425" rIns="91425" bIns="91425" anchor="t" anchorCtr="0">
            <a:noAutofit/>
          </a:bodyPr>
          <a:lstStyle/>
          <a:p>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2" name="Title 1">
            <a:extLst>
              <a:ext uri="{FF2B5EF4-FFF2-40B4-BE49-F238E27FC236}">
                <a16:creationId xmlns:a16="http://schemas.microsoft.com/office/drawing/2014/main" id="{203B823A-E279-46A0-A242-9423FE6B68B5}"/>
              </a:ext>
            </a:extLst>
          </p:cNvPr>
          <p:cNvSpPr>
            <a:spLocks noGrp="1"/>
          </p:cNvSpPr>
          <p:nvPr>
            <p:ph type="title"/>
          </p:nvPr>
        </p:nvSpPr>
        <p:spPr>
          <a:xfrm>
            <a:off x="11069641" y="865552"/>
            <a:ext cx="1052593" cy="402476"/>
          </a:xfrm>
          <a:solidFill>
            <a:schemeClr val="accent3">
              <a:lumMod val="60000"/>
              <a:lumOff val="40000"/>
            </a:schemeClr>
          </a:solidFill>
        </p:spPr>
        <p:txBody>
          <a:bodyPr>
            <a:norm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4" name="Google Shape;695;p62">
            <a:extLst>
              <a:ext uri="{FF2B5EF4-FFF2-40B4-BE49-F238E27FC236}">
                <a16:creationId xmlns:a16="http://schemas.microsoft.com/office/drawing/2014/main" id="{26DE76EA-A527-62CA-A5EE-35BA2761C16B}"/>
              </a:ext>
            </a:extLst>
          </p:cNvPr>
          <p:cNvSpPr/>
          <p:nvPr/>
        </p:nvSpPr>
        <p:spPr>
          <a:xfrm>
            <a:off x="4940727" y="572896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estoy</a:t>
            </a:r>
            <a:endParaRPr sz="2500" b="1" dirty="0">
              <a:solidFill>
                <a:srgbClr val="002060"/>
              </a:solidFill>
              <a:latin typeface="Century Gothic" panose="020B0502020202020204" pitchFamily="34" charset="0"/>
              <a:ea typeface="Montserrat"/>
              <a:cs typeface="Montserrat"/>
              <a:sym typeface="Montserrat"/>
            </a:endParaRPr>
          </a:p>
        </p:txBody>
      </p:sp>
      <p:sp>
        <p:nvSpPr>
          <p:cNvPr id="5" name="Google Shape;701;p62">
            <a:extLst>
              <a:ext uri="{FF2B5EF4-FFF2-40B4-BE49-F238E27FC236}">
                <a16:creationId xmlns:a16="http://schemas.microsoft.com/office/drawing/2014/main" id="{1ACAC75A-DF5A-0563-39D3-FFD361014640}"/>
              </a:ext>
            </a:extLst>
          </p:cNvPr>
          <p:cNvSpPr/>
          <p:nvPr/>
        </p:nvSpPr>
        <p:spPr>
          <a:xfrm>
            <a:off x="8245915" y="4852610"/>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err="1">
                <a:solidFill>
                  <a:srgbClr val="002060"/>
                </a:solidFill>
                <a:latin typeface="Century Gothic" panose="020B0502020202020204" pitchFamily="34" charset="0"/>
                <a:ea typeface="Montserrat"/>
                <a:cs typeface="Montserrat"/>
                <a:sym typeface="Montserrat"/>
              </a:rPr>
              <a:t>rápida</a:t>
            </a:r>
            <a:endParaRPr sz="2500" b="1" dirty="0">
              <a:solidFill>
                <a:srgbClr val="002060"/>
              </a:solidFill>
              <a:latin typeface="Century Gothic" panose="020B0502020202020204" pitchFamily="34" charset="0"/>
              <a:ea typeface="Montserrat"/>
              <a:cs typeface="Montserrat"/>
              <a:sym typeface="Montserrat"/>
            </a:endParaRPr>
          </a:p>
        </p:txBody>
      </p:sp>
      <p:sp>
        <p:nvSpPr>
          <p:cNvPr id="6" name="Google Shape;702;p62">
            <a:extLst>
              <a:ext uri="{FF2B5EF4-FFF2-40B4-BE49-F238E27FC236}">
                <a16:creationId xmlns:a16="http://schemas.microsoft.com/office/drawing/2014/main" id="{1A8AD8BA-1708-8C7E-938D-F8E8A35803CF}"/>
              </a:ext>
            </a:extLst>
          </p:cNvPr>
          <p:cNvSpPr/>
          <p:nvPr/>
        </p:nvSpPr>
        <p:spPr>
          <a:xfrm>
            <a:off x="8245915" y="39547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r>
              <a:rPr lang="en-GB" sz="2500" b="1" dirty="0">
                <a:solidFill>
                  <a:srgbClr val="002060"/>
                </a:solidFill>
                <a:latin typeface="Century Gothic" panose="020B0502020202020204" pitchFamily="34" charset="0"/>
                <a:ea typeface="Montserrat"/>
                <a:cs typeface="Montserrat"/>
                <a:sym typeface="Montserrat"/>
              </a:rPr>
              <a:t>en </a:t>
            </a:r>
            <a:r>
              <a:rPr lang="en-GB" sz="2500" b="1" dirty="0" err="1">
                <a:solidFill>
                  <a:srgbClr val="002060"/>
                </a:solidFill>
                <a:latin typeface="Century Gothic" panose="020B0502020202020204" pitchFamily="34" charset="0"/>
                <a:ea typeface="Montserrat"/>
                <a:cs typeface="Montserrat"/>
                <a:sym typeface="Montserrat"/>
              </a:rPr>
              <a:t>clase</a:t>
            </a:r>
            <a:endParaRPr sz="2500" b="1" dirty="0">
              <a:solidFill>
                <a:srgbClr val="002060"/>
              </a:solidFill>
              <a:latin typeface="Century Gothic" panose="020B0502020202020204" pitchFamily="34" charset="0"/>
              <a:ea typeface="Montserrat"/>
              <a:cs typeface="Montserrat"/>
              <a:sym typeface="Montserrat"/>
            </a:endParaRPr>
          </a:p>
        </p:txBody>
      </p:sp>
      <p:pic>
        <p:nvPicPr>
          <p:cNvPr id="7" name="Graphic 6" descr="Teacher">
            <a:extLst>
              <a:ext uri="{FF2B5EF4-FFF2-40B4-BE49-F238E27FC236}">
                <a16:creationId xmlns:a16="http://schemas.microsoft.com/office/drawing/2014/main" id="{FE80F40A-47CE-B4F0-8005-FB0CC0F193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112463"/>
            <a:ext cx="914400" cy="914400"/>
          </a:xfrm>
          <a:prstGeom prst="rect">
            <a:avLst/>
          </a:prstGeom>
        </p:spPr>
      </p:pic>
      <p:sp>
        <p:nvSpPr>
          <p:cNvPr id="8" name="Speech Bubble: Rectangle with Corners Rounded 7">
            <a:extLst>
              <a:ext uri="{FF2B5EF4-FFF2-40B4-BE49-F238E27FC236}">
                <a16:creationId xmlns:a16="http://schemas.microsoft.com/office/drawing/2014/main" id="{98E76EDC-6D32-5926-D11F-4E770F5EBA83}"/>
              </a:ext>
            </a:extLst>
          </p:cNvPr>
          <p:cNvSpPr/>
          <p:nvPr/>
        </p:nvSpPr>
        <p:spPr>
          <a:xfrm>
            <a:off x="961782" y="206044"/>
            <a:ext cx="3131916" cy="616929"/>
          </a:xfrm>
          <a:prstGeom prst="wedgeRoundRectCallout">
            <a:avLst>
              <a:gd name="adj1" fmla="val -60922"/>
              <a:gd name="adj2" fmla="val 56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en español. </a:t>
            </a:r>
          </a:p>
        </p:txBody>
      </p:sp>
      <p:sp>
        <p:nvSpPr>
          <p:cNvPr id="9" name="TextBox 8">
            <a:extLst>
              <a:ext uri="{FF2B5EF4-FFF2-40B4-BE49-F238E27FC236}">
                <a16:creationId xmlns:a16="http://schemas.microsoft.com/office/drawing/2014/main" id="{F91CBFF0-B661-5BFA-7025-C1E8B12F629F}"/>
              </a:ext>
            </a:extLst>
          </p:cNvPr>
          <p:cNvSpPr txBox="1"/>
          <p:nvPr/>
        </p:nvSpPr>
        <p:spPr>
          <a:xfrm>
            <a:off x="4188071" y="53532"/>
            <a:ext cx="1457450" cy="769441"/>
          </a:xfrm>
          <a:prstGeom prst="rect">
            <a:avLst/>
          </a:prstGeom>
          <a:noFill/>
        </p:spPr>
        <p:txBody>
          <a:bodyPr wrap="none" rtlCol="0">
            <a:spAutoFit/>
          </a:bodyPr>
          <a:lstStyle/>
          <a:p>
            <a:r>
              <a:rPr lang="es-AR" sz="4400" dirty="0">
                <a:solidFill>
                  <a:srgbClr val="002060"/>
                </a:solidFill>
                <a:latin typeface="Century Gothic" panose="020B0502020202020204" pitchFamily="34" charset="0"/>
              </a:rPr>
              <a:t>[</a:t>
            </a:r>
            <a:r>
              <a:rPr lang="es-AR" sz="4400" b="1" dirty="0">
                <a:solidFill>
                  <a:srgbClr val="002060"/>
                </a:solidFill>
                <a:latin typeface="Century Gothic" panose="020B0502020202020204" pitchFamily="34" charset="0"/>
              </a:rPr>
              <a:t>4</a:t>
            </a:r>
            <a:r>
              <a:rPr lang="es-AR" sz="4400" dirty="0">
                <a:solidFill>
                  <a:srgbClr val="002060"/>
                </a:solidFill>
                <a:latin typeface="Century Gothic" panose="020B0502020202020204" pitchFamily="34" charset="0"/>
              </a:rPr>
              <a:t>/4]</a:t>
            </a:r>
          </a:p>
        </p:txBody>
      </p:sp>
    </p:spTree>
    <p:extLst>
      <p:ext uri="{BB962C8B-B14F-4D97-AF65-F5344CB8AC3E}">
        <p14:creationId xmlns:p14="http://schemas.microsoft.com/office/powerpoint/2010/main" val="311961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500"/>
                                        <p:tgtEl>
                                          <p:spTgt spid="49"/>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1500"/>
                                        <p:tgtEl>
                                          <p:spTgt spid="50"/>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1500"/>
                                        <p:tgtEl>
                                          <p:spTgt spid="46"/>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500"/>
                                        <p:tgtEl>
                                          <p:spTgt spid="47"/>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1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2BC894-8AD9-97CE-ABA2-8FD6C8993A16}"/>
              </a:ext>
            </a:extLst>
          </p:cNvPr>
          <p:cNvPicPr>
            <a:picLocks noChangeAspect="1"/>
          </p:cNvPicPr>
          <p:nvPr/>
        </p:nvPicPr>
        <p:blipFill>
          <a:blip r:embed="rId3"/>
          <a:stretch>
            <a:fillRect/>
          </a:stretch>
        </p:blipFill>
        <p:spPr>
          <a:xfrm>
            <a:off x="290147" y="3360404"/>
            <a:ext cx="1186070" cy="1080360"/>
          </a:xfrm>
          <a:prstGeom prst="rect">
            <a:avLst/>
          </a:prstGeom>
        </p:spPr>
      </p:pic>
      <p:pic>
        <p:nvPicPr>
          <p:cNvPr id="6" name="Picture 5">
            <a:extLst>
              <a:ext uri="{FF2B5EF4-FFF2-40B4-BE49-F238E27FC236}">
                <a16:creationId xmlns:a16="http://schemas.microsoft.com/office/drawing/2014/main" id="{084BED57-3380-86CC-DFC5-0FEE5C9947B8}"/>
              </a:ext>
            </a:extLst>
          </p:cNvPr>
          <p:cNvPicPr>
            <a:picLocks noChangeAspect="1"/>
          </p:cNvPicPr>
          <p:nvPr/>
        </p:nvPicPr>
        <p:blipFill>
          <a:blip r:embed="rId4"/>
          <a:stretch>
            <a:fillRect/>
          </a:stretch>
        </p:blipFill>
        <p:spPr>
          <a:xfrm>
            <a:off x="299189" y="5632755"/>
            <a:ext cx="1162417" cy="1101237"/>
          </a:xfrm>
          <a:prstGeom prst="rect">
            <a:avLst/>
          </a:prstGeom>
        </p:spPr>
      </p:pic>
      <p:sp>
        <p:nvSpPr>
          <p:cNvPr id="13" name="TextBox 12">
            <a:extLst>
              <a:ext uri="{FF2B5EF4-FFF2-40B4-BE49-F238E27FC236}">
                <a16:creationId xmlns:a16="http://schemas.microsoft.com/office/drawing/2014/main" id="{7178C55D-209F-4672-A71E-BFA19A0A2C17}"/>
              </a:ext>
            </a:extLst>
          </p:cNvPr>
          <p:cNvSpPr txBox="1"/>
          <p:nvPr/>
        </p:nvSpPr>
        <p:spPr>
          <a:xfrm>
            <a:off x="4975648" y="346276"/>
            <a:ext cx="4823756"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Can you get at least 15 points?</a:t>
            </a:r>
          </a:p>
        </p:txBody>
      </p:sp>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335860" y="1009904"/>
            <a:ext cx="1698356" cy="403881"/>
          </a:xfrm>
          <a:no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graphicFrame>
        <p:nvGraphicFramePr>
          <p:cNvPr id="2" name="Table 1">
            <a:extLst>
              <a:ext uri="{FF2B5EF4-FFF2-40B4-BE49-F238E27FC236}">
                <a16:creationId xmlns:a16="http://schemas.microsoft.com/office/drawing/2014/main" id="{AA3C5B4D-37E5-7530-947F-96BAEC715721}"/>
              </a:ext>
            </a:extLst>
          </p:cNvPr>
          <p:cNvGraphicFramePr>
            <a:graphicFrameLocks noGrp="1"/>
          </p:cNvGraphicFramePr>
          <p:nvPr/>
        </p:nvGraphicFramePr>
        <p:xfrm>
          <a:off x="186871" y="1045715"/>
          <a:ext cx="10047019" cy="5683232"/>
        </p:xfrm>
        <a:graphic>
          <a:graphicData uri="http://schemas.openxmlformats.org/drawingml/2006/table">
            <a:tbl>
              <a:tblPr firstRow="1" bandRow="1">
                <a:tableStyleId>{5940675A-B579-460E-94D1-54222C63F5DA}</a:tableStyleId>
              </a:tblPr>
              <a:tblGrid>
                <a:gridCol w="1667511">
                  <a:extLst>
                    <a:ext uri="{9D8B030D-6E8A-4147-A177-3AD203B41FA5}">
                      <a16:colId xmlns:a16="http://schemas.microsoft.com/office/drawing/2014/main" val="1203737284"/>
                    </a:ext>
                  </a:extLst>
                </a:gridCol>
                <a:gridCol w="2493077">
                  <a:extLst>
                    <a:ext uri="{9D8B030D-6E8A-4147-A177-3AD203B41FA5}">
                      <a16:colId xmlns:a16="http://schemas.microsoft.com/office/drawing/2014/main" val="1810222861"/>
                    </a:ext>
                  </a:extLst>
                </a:gridCol>
                <a:gridCol w="3128130">
                  <a:extLst>
                    <a:ext uri="{9D8B030D-6E8A-4147-A177-3AD203B41FA5}">
                      <a16:colId xmlns:a16="http://schemas.microsoft.com/office/drawing/2014/main" val="274413866"/>
                    </a:ext>
                  </a:extLst>
                </a:gridCol>
                <a:gridCol w="2758301">
                  <a:extLst>
                    <a:ext uri="{9D8B030D-6E8A-4147-A177-3AD203B41FA5}">
                      <a16:colId xmlns:a16="http://schemas.microsoft.com/office/drawing/2014/main" val="2706468897"/>
                    </a:ext>
                  </a:extLst>
                </a:gridCol>
              </a:tblGrid>
              <a:tr h="76951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aquí</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allí</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estoy</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92815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buenas</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tardes</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adiós</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ausente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907513">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a:t>
                      </a:r>
                      <a:r>
                        <a:rPr lang="en-GB" sz="2400" b="1" dirty="0" err="1">
                          <a:solidFill>
                            <a:srgbClr val="92D050"/>
                          </a:solidFill>
                          <a:latin typeface="Century Gothic" panose="020B0502020202020204" pitchFamily="34" charset="0"/>
                        </a:rPr>
                        <a:t>cómo</a:t>
                      </a:r>
                      <a:r>
                        <a:rPr lang="en-GB" sz="2400" b="1" dirty="0">
                          <a:solidFill>
                            <a:srgbClr val="92D050"/>
                          </a:solidFill>
                          <a:latin typeface="Century Gothic" panose="020B0502020202020204" pitchFamily="34" charset="0"/>
                        </a:rPr>
                        <a:t>?</a:t>
                      </a:r>
                    </a:p>
                  </a:txBody>
                  <a:tcPr/>
                </a:tc>
                <a:tc>
                  <a:txBody>
                    <a:bodyPr/>
                    <a:lstStyle/>
                    <a:p>
                      <a:r>
                        <a:rPr lang="en-GB" sz="2400" b="1" dirty="0" err="1">
                          <a:solidFill>
                            <a:srgbClr val="92D050"/>
                          </a:solidFill>
                          <a:latin typeface="Century Gothic" panose="020B0502020202020204" pitchFamily="34" charset="0"/>
                        </a:rPr>
                        <a:t>cansado</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clase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76951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serio</a:t>
                      </a:r>
                    </a:p>
                  </a:txBody>
                  <a:tcPr/>
                </a:tc>
                <a:tc>
                  <a:txBody>
                    <a:bodyPr/>
                    <a:lstStyle/>
                    <a:p>
                      <a:r>
                        <a:rPr lang="en-GB" sz="2400" b="1" dirty="0" err="1">
                          <a:solidFill>
                            <a:srgbClr val="92D050"/>
                          </a:solidFill>
                          <a:latin typeface="Century Gothic" panose="020B0502020202020204" pitchFamily="34" charset="0"/>
                        </a:rPr>
                        <a:t>contenta</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tranquilo</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76951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nerviosa</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estás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ahora</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769512">
                <a:tc vMerge="1">
                  <a:txBody>
                    <a:bodyPr/>
                    <a:lstStyle/>
                    <a:p>
                      <a:endParaRPr lang="en-GB"/>
                    </a:p>
                  </a:txBody>
                  <a:tcPr/>
                </a:tc>
                <a:tc>
                  <a:txBody>
                    <a:bodyPr/>
                    <a:lstStyle/>
                    <a:p>
                      <a:r>
                        <a:rPr lang="en-GB" sz="2400" b="1" dirty="0" err="1">
                          <a:solidFill>
                            <a:srgbClr val="FF3399"/>
                          </a:solidFill>
                          <a:latin typeface="Century Gothic" panose="020B0502020202020204" pitchFamily="34" charset="0"/>
                        </a:rPr>
                        <a:t>está</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hoy</a:t>
                      </a:r>
                    </a:p>
                  </a:txBody>
                  <a:tcPr/>
                </a:tc>
                <a:tc>
                  <a:txBody>
                    <a:bodyPr/>
                    <a:lstStyle/>
                    <a:p>
                      <a:r>
                        <a:rPr lang="en-GB" sz="2400" b="1" dirty="0" err="1">
                          <a:solidFill>
                            <a:srgbClr val="FF3399"/>
                          </a:solidFill>
                          <a:latin typeface="Century Gothic" panose="020B0502020202020204" pitchFamily="34" charset="0"/>
                        </a:rPr>
                        <a:t>rápida</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76951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curioso</a:t>
                      </a:r>
                    </a:p>
                  </a:txBody>
                  <a:tcPr/>
                </a:tc>
                <a:tc>
                  <a:txBody>
                    <a:bodyPr/>
                    <a:lstStyle/>
                    <a:p>
                      <a:r>
                        <a:rPr lang="en-GB" sz="2400" b="1" dirty="0">
                          <a:solidFill>
                            <a:srgbClr val="FF3399"/>
                          </a:solidFill>
                          <a:latin typeface="Century Gothic" panose="020B0502020202020204" pitchFamily="34" charset="0"/>
                        </a:rPr>
                        <a:t>en </a:t>
                      </a:r>
                      <a:r>
                        <a:rPr lang="en-GB" sz="2400" b="1" dirty="0" err="1">
                          <a:solidFill>
                            <a:srgbClr val="FF3399"/>
                          </a:solidFill>
                          <a:latin typeface="Century Gothic" panose="020B0502020202020204" pitchFamily="34" charset="0"/>
                        </a:rPr>
                        <a:t>clase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lento</a:t>
                      </a:r>
                    </a:p>
                  </a:txBody>
                  <a:tcPr/>
                </a:tc>
                <a:extLst>
                  <a:ext uri="{0D108BD9-81ED-4DB2-BD59-A6C34878D82A}">
                    <a16:rowId xmlns:a16="http://schemas.microsoft.com/office/drawing/2014/main" val="3232139915"/>
                  </a:ext>
                </a:extLst>
              </a:tr>
            </a:tbl>
          </a:graphicData>
        </a:graphic>
      </p:graphicFrame>
      <p:pic>
        <p:nvPicPr>
          <p:cNvPr id="5" name="Picture 4" descr="Icon&#10;&#10;Description automatically generated">
            <a:extLst>
              <a:ext uri="{FF2B5EF4-FFF2-40B4-BE49-F238E27FC236}">
                <a16:creationId xmlns:a16="http://schemas.microsoft.com/office/drawing/2014/main" id="{987797A0-DB6A-316E-DD44-E95DF6F7F1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011" y="1545404"/>
            <a:ext cx="1186070" cy="1186070"/>
          </a:xfrm>
          <a:prstGeom prst="rect">
            <a:avLst/>
          </a:prstGeom>
        </p:spPr>
      </p:pic>
      <p:sp>
        <p:nvSpPr>
          <p:cNvPr id="8" name="TextBox 7">
            <a:extLst>
              <a:ext uri="{FF2B5EF4-FFF2-40B4-BE49-F238E27FC236}">
                <a16:creationId xmlns:a16="http://schemas.microsoft.com/office/drawing/2014/main" id="{01F879E4-2F02-B9E1-A5F3-5B6E0F1FC955}"/>
              </a:ext>
            </a:extLst>
          </p:cNvPr>
          <p:cNvSpPr txBox="1"/>
          <p:nvPr/>
        </p:nvSpPr>
        <p:spPr>
          <a:xfrm>
            <a:off x="1395556" y="6309488"/>
            <a:ext cx="5020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x1</a:t>
            </a:r>
          </a:p>
        </p:txBody>
      </p:sp>
      <p:sp>
        <p:nvSpPr>
          <p:cNvPr id="9" name="TextBox 8">
            <a:extLst>
              <a:ext uri="{FF2B5EF4-FFF2-40B4-BE49-F238E27FC236}">
                <a16:creationId xmlns:a16="http://schemas.microsoft.com/office/drawing/2014/main" id="{80CDEE51-183D-242A-642B-05DEC5FE98DC}"/>
              </a:ext>
            </a:extLst>
          </p:cNvPr>
          <p:cNvSpPr txBox="1"/>
          <p:nvPr/>
        </p:nvSpPr>
        <p:spPr>
          <a:xfrm>
            <a:off x="1323093" y="3959039"/>
            <a:ext cx="5020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x2</a:t>
            </a:r>
          </a:p>
        </p:txBody>
      </p:sp>
      <p:sp>
        <p:nvSpPr>
          <p:cNvPr id="15" name="TextBox 14">
            <a:extLst>
              <a:ext uri="{FF2B5EF4-FFF2-40B4-BE49-F238E27FC236}">
                <a16:creationId xmlns:a16="http://schemas.microsoft.com/office/drawing/2014/main" id="{2EAEDE88-4254-4E63-11C7-1B61AAF541FB}"/>
              </a:ext>
            </a:extLst>
          </p:cNvPr>
          <p:cNvSpPr txBox="1"/>
          <p:nvPr/>
        </p:nvSpPr>
        <p:spPr>
          <a:xfrm>
            <a:off x="1323093" y="2244277"/>
            <a:ext cx="5020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x3</a:t>
            </a:r>
          </a:p>
        </p:txBody>
      </p:sp>
      <p:pic>
        <p:nvPicPr>
          <p:cNvPr id="16" name="Picture 15" descr="Brain, Idea, Think, Creativity">
            <a:extLst>
              <a:ext uri="{FF2B5EF4-FFF2-40B4-BE49-F238E27FC236}">
                <a16:creationId xmlns:a16="http://schemas.microsoft.com/office/drawing/2014/main" id="{76BAD34F-CB9C-A8E7-224F-6ECD9D9389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0759161" y="248499"/>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88D82FA7-803A-1F6D-B15C-9C3F9EAF9DAA}"/>
              </a:ext>
            </a:extLst>
          </p:cNvPr>
          <p:cNvGrpSpPr/>
          <p:nvPr/>
        </p:nvGrpSpPr>
        <p:grpSpPr>
          <a:xfrm>
            <a:off x="11268937" y="109150"/>
            <a:ext cx="663964" cy="400110"/>
            <a:chOff x="9162033" y="1815321"/>
            <a:chExt cx="892964" cy="522707"/>
          </a:xfrm>
        </p:grpSpPr>
        <p:pic>
          <p:nvPicPr>
            <p:cNvPr id="19" name="Picture 22" descr="Free Bubble Speech vector and picture">
              <a:extLst>
                <a:ext uri="{FF2B5EF4-FFF2-40B4-BE49-F238E27FC236}">
                  <a16:creationId xmlns:a16="http://schemas.microsoft.com/office/drawing/2014/main" id="{2DCD7619-E737-01C6-AF5D-6C1E4C1A95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04DF446-75C6-D7E6-CE70-7CB24B91EB38}"/>
                </a:ext>
              </a:extLst>
            </p:cNvPr>
            <p:cNvSpPr txBox="1"/>
            <p:nvPr/>
          </p:nvSpPr>
          <p:spPr>
            <a:xfrm>
              <a:off x="9162033" y="1855140"/>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23" name="Title 11">
            <a:extLst>
              <a:ext uri="{FF2B5EF4-FFF2-40B4-BE49-F238E27FC236}">
                <a16:creationId xmlns:a16="http://schemas.microsoft.com/office/drawing/2014/main" id="{B98FC822-088E-DD2A-24C3-28FEEF353FC7}"/>
              </a:ext>
            </a:extLst>
          </p:cNvPr>
          <p:cNvSpPr txBox="1">
            <a:spLocks/>
          </p:cNvSpPr>
          <p:nvPr/>
        </p:nvSpPr>
        <p:spPr>
          <a:xfrm>
            <a:off x="10335860" y="1087919"/>
            <a:ext cx="1794560" cy="374605"/>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vocabulario</a:t>
            </a:r>
            <a:endParaRPr lang="en-GB" sz="2000" b="1" kern="0" dirty="0">
              <a:solidFill>
                <a:srgbClr val="002060"/>
              </a:solidFill>
              <a:latin typeface="Century Gothic" panose="020B0502020202020204" pitchFamily="34" charset="0"/>
            </a:endParaRPr>
          </a:p>
        </p:txBody>
      </p:sp>
      <p:pic>
        <p:nvPicPr>
          <p:cNvPr id="25" name="Graphic 24" descr="Teacher">
            <a:extLst>
              <a:ext uri="{FF2B5EF4-FFF2-40B4-BE49-F238E27FC236}">
                <a16:creationId xmlns:a16="http://schemas.microsoft.com/office/drawing/2014/main" id="{32523475-6EF3-FBDD-4295-420C620DBB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112463"/>
            <a:ext cx="914400" cy="914400"/>
          </a:xfrm>
          <a:prstGeom prst="rect">
            <a:avLst/>
          </a:prstGeom>
        </p:spPr>
      </p:pic>
      <p:sp>
        <p:nvSpPr>
          <p:cNvPr id="26" name="Speech Bubble: Rectangle with Corners Rounded 25">
            <a:extLst>
              <a:ext uri="{FF2B5EF4-FFF2-40B4-BE49-F238E27FC236}">
                <a16:creationId xmlns:a16="http://schemas.microsoft.com/office/drawing/2014/main" id="{34869A35-3C7B-D773-BE3E-86B27F1F95E1}"/>
              </a:ext>
            </a:extLst>
          </p:cNvPr>
          <p:cNvSpPr/>
          <p:nvPr/>
        </p:nvSpPr>
        <p:spPr>
          <a:xfrm>
            <a:off x="961782" y="206044"/>
            <a:ext cx="3821234" cy="616929"/>
          </a:xfrm>
          <a:prstGeom prst="wedgeRoundRectCallout">
            <a:avLst>
              <a:gd name="adj1" fmla="val -57651"/>
              <a:gd name="adj2" fmla="val 28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kern="0" dirty="0">
                <a:solidFill>
                  <a:schemeClr val="bg1"/>
                </a:solidFill>
                <a:latin typeface="Century Gothic" panose="020B0502020202020204" pitchFamily="34" charset="0"/>
                <a:cs typeface="Arial"/>
                <a:sym typeface="Arial"/>
              </a:rPr>
              <a:t>Escribe en inglés 📝.</a:t>
            </a:r>
            <a:endParaRPr lang="en-GB" sz="2800" b="1" dirty="0">
              <a:solidFill>
                <a:schemeClr val="bg1"/>
              </a:solidFill>
              <a:latin typeface="Century Gothic" panose="020B0502020202020204" pitchFamily="34" charset="0"/>
            </a:endParaRPr>
          </a:p>
        </p:txBody>
      </p:sp>
      <p:sp>
        <p:nvSpPr>
          <p:cNvPr id="27" name="Google Shape;206;p9">
            <a:extLst>
              <a:ext uri="{FF2B5EF4-FFF2-40B4-BE49-F238E27FC236}">
                <a16:creationId xmlns:a16="http://schemas.microsoft.com/office/drawing/2014/main" id="{A7877DA9-F31A-909C-083D-C19EAAC8CE39}"/>
              </a:ext>
            </a:extLst>
          </p:cNvPr>
          <p:cNvSpPr txBox="1"/>
          <p:nvPr/>
        </p:nvSpPr>
        <p:spPr>
          <a:xfrm>
            <a:off x="10876503" y="2423636"/>
            <a:ext cx="726227"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solidFill>
                  <a:srgbClr val="FFFFFF"/>
                </a:solidFill>
                <a:latin typeface="Century Gothic"/>
                <a:ea typeface="Century Gothic"/>
                <a:cs typeface="Century Gothic"/>
                <a:sym typeface="Century Gothic"/>
              </a:rPr>
              <a:t>leer</a:t>
            </a:r>
            <a:endParaRPr sz="2000" b="1" i="0" u="none" strike="noStrike" cap="none" dirty="0">
              <a:solidFill>
                <a:srgbClr val="FFFFFF"/>
              </a:solidFill>
              <a:latin typeface="Century Gothic"/>
              <a:ea typeface="Century Gothic"/>
              <a:cs typeface="Century Gothic"/>
              <a:sym typeface="Century Gothic"/>
            </a:endParaRPr>
          </a:p>
        </p:txBody>
      </p:sp>
      <p:pic>
        <p:nvPicPr>
          <p:cNvPr id="28" name="Picture 27">
            <a:extLst>
              <a:ext uri="{FF2B5EF4-FFF2-40B4-BE49-F238E27FC236}">
                <a16:creationId xmlns:a16="http://schemas.microsoft.com/office/drawing/2014/main" id="{55BC288B-30D1-F763-D93E-87A0BB78ADE0}"/>
              </a:ext>
            </a:extLst>
          </p:cNvPr>
          <p:cNvPicPr>
            <a:picLocks noChangeAspect="1"/>
          </p:cNvPicPr>
          <p:nvPr/>
        </p:nvPicPr>
        <p:blipFill>
          <a:blip r:embed="rId10"/>
          <a:stretch>
            <a:fillRect/>
          </a:stretch>
        </p:blipFill>
        <p:spPr>
          <a:xfrm>
            <a:off x="10865013" y="1584939"/>
            <a:ext cx="776168" cy="805415"/>
          </a:xfrm>
          <a:prstGeom prst="rect">
            <a:avLst/>
          </a:prstGeom>
        </p:spPr>
      </p:pic>
      <p:sp>
        <p:nvSpPr>
          <p:cNvPr id="4" name="TextBox 3">
            <a:extLst>
              <a:ext uri="{FF2B5EF4-FFF2-40B4-BE49-F238E27FC236}">
                <a16:creationId xmlns:a16="http://schemas.microsoft.com/office/drawing/2014/main" id="{DC1F980F-F50A-C404-D66C-DF55EA5F9692}"/>
              </a:ext>
            </a:extLst>
          </p:cNvPr>
          <p:cNvSpPr txBox="1"/>
          <p:nvPr/>
        </p:nvSpPr>
        <p:spPr>
          <a:xfrm>
            <a:off x="1954256" y="6282794"/>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curious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(m)</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D4BB935-5238-1903-B703-C24E6F3CE4CF}"/>
              </a:ext>
            </a:extLst>
          </p:cNvPr>
          <p:cNvSpPr txBox="1"/>
          <p:nvPr/>
        </p:nvSpPr>
        <p:spPr>
          <a:xfrm>
            <a:off x="4352544" y="6346847"/>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class</a:t>
            </a:r>
          </a:p>
        </p:txBody>
      </p:sp>
      <p:sp>
        <p:nvSpPr>
          <p:cNvPr id="10" name="TextBox 9">
            <a:extLst>
              <a:ext uri="{FF2B5EF4-FFF2-40B4-BE49-F238E27FC236}">
                <a16:creationId xmlns:a16="http://schemas.microsoft.com/office/drawing/2014/main" id="{6497229A-97AF-CFF0-C9E3-19F83F58AFD9}"/>
              </a:ext>
            </a:extLst>
          </p:cNvPr>
          <p:cNvSpPr txBox="1"/>
          <p:nvPr/>
        </p:nvSpPr>
        <p:spPr>
          <a:xfrm>
            <a:off x="7446759" y="631727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slow (m)</a:t>
            </a:r>
          </a:p>
        </p:txBody>
      </p:sp>
      <p:sp>
        <p:nvSpPr>
          <p:cNvPr id="12" name="TextBox 11">
            <a:extLst>
              <a:ext uri="{FF2B5EF4-FFF2-40B4-BE49-F238E27FC236}">
                <a16:creationId xmlns:a16="http://schemas.microsoft.com/office/drawing/2014/main" id="{7DD1CBE1-1B3E-EFC7-322B-BFDE502C2ABB}"/>
              </a:ext>
            </a:extLst>
          </p:cNvPr>
          <p:cNvSpPr txBox="1"/>
          <p:nvPr/>
        </p:nvSpPr>
        <p:spPr>
          <a:xfrm>
            <a:off x="1932806" y="5548288"/>
            <a:ext cx="23732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dirty="0">
                <a:solidFill>
                  <a:srgbClr val="002060"/>
                </a:solidFill>
                <a:latin typeface="Century Gothic" panose="020B0502020202020204" pitchFamily="34" charset="0"/>
                <a:ea typeface="+mn-ea"/>
                <a:cs typeface="+mn-cs"/>
              </a:rPr>
              <a:t>s/he is </a:t>
            </a:r>
            <a:r>
              <a:rPr lang="en-GB" sz="1200" kern="1200" dirty="0">
                <a:solidFill>
                  <a:srgbClr val="002060"/>
                </a:solidFill>
                <a:latin typeface="Century Gothic" panose="020B0502020202020204" pitchFamily="34" charset="0"/>
                <a:ea typeface="+mn-ea"/>
                <a:cs typeface="+mn-cs"/>
              </a:rPr>
              <a:t>(state, location)</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7ED4D4F1-B1DD-A78A-4CED-22D2F6EFF5BF}"/>
              </a:ext>
            </a:extLst>
          </p:cNvPr>
          <p:cNvSpPr txBox="1"/>
          <p:nvPr/>
        </p:nvSpPr>
        <p:spPr>
          <a:xfrm>
            <a:off x="4284600" y="552908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dirty="0">
                <a:solidFill>
                  <a:srgbClr val="002060"/>
                </a:solidFill>
                <a:latin typeface="Century Gothic" panose="020B0502020202020204" pitchFamily="34" charset="0"/>
                <a:ea typeface="+mn-ea"/>
                <a:cs typeface="+mn-cs"/>
              </a:rPr>
              <a:t>today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F4E6966B-40DA-3428-8011-33BC50EEA242}"/>
              </a:ext>
            </a:extLst>
          </p:cNvPr>
          <p:cNvSpPr txBox="1"/>
          <p:nvPr/>
        </p:nvSpPr>
        <p:spPr>
          <a:xfrm>
            <a:off x="7456684" y="5543955"/>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fast (f)</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DD8483B8-55C3-B214-C8F2-BAF83E83BC9F}"/>
              </a:ext>
            </a:extLst>
          </p:cNvPr>
          <p:cNvSpPr txBox="1"/>
          <p:nvPr/>
        </p:nvSpPr>
        <p:spPr>
          <a:xfrm>
            <a:off x="1914371" y="479725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nervous (f)</a:t>
            </a:r>
          </a:p>
        </p:txBody>
      </p:sp>
      <p:sp>
        <p:nvSpPr>
          <p:cNvPr id="22" name="TextBox 21">
            <a:extLst>
              <a:ext uri="{FF2B5EF4-FFF2-40B4-BE49-F238E27FC236}">
                <a16:creationId xmlns:a16="http://schemas.microsoft.com/office/drawing/2014/main" id="{01243B70-7136-856E-2EF3-BB10989DB6D8}"/>
              </a:ext>
            </a:extLst>
          </p:cNvPr>
          <p:cNvSpPr txBox="1"/>
          <p:nvPr/>
        </p:nvSpPr>
        <p:spPr>
          <a:xfrm>
            <a:off x="4316965" y="4767188"/>
            <a:ext cx="2966781" cy="461665"/>
          </a:xfrm>
          <a:prstGeom prst="rect">
            <a:avLst/>
          </a:prstGeom>
          <a:noFill/>
        </p:spPr>
        <p:txBody>
          <a:bodyPr wrap="square" rtlCol="0">
            <a:spAutoFit/>
          </a:bodyPr>
          <a:lstStyle/>
          <a:p>
            <a:pPr lvl="0">
              <a:buClrTx/>
              <a:defRPr/>
            </a:pPr>
            <a:r>
              <a:rPr lang="en-GB" sz="2400" kern="1200" dirty="0">
                <a:solidFill>
                  <a:srgbClr val="002060"/>
                </a:solidFill>
                <a:latin typeface="Century Gothic" panose="020B0502020202020204" pitchFamily="34" charset="0"/>
              </a:rPr>
              <a:t>You are </a:t>
            </a:r>
            <a:r>
              <a:rPr lang="en-GB" sz="1200" kern="1200" dirty="0">
                <a:solidFill>
                  <a:srgbClr val="002060"/>
                </a:solidFill>
                <a:latin typeface="Century Gothic" panose="020B0502020202020204" pitchFamily="34" charset="0"/>
              </a:rPr>
              <a:t>(state, location)</a:t>
            </a:r>
            <a:endParaRPr lang="en-GB" sz="2400" kern="1200"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4A6AB141-4D55-B53C-0ACA-404448E8896E}"/>
              </a:ext>
            </a:extLst>
          </p:cNvPr>
          <p:cNvSpPr txBox="1"/>
          <p:nvPr/>
        </p:nvSpPr>
        <p:spPr>
          <a:xfrm>
            <a:off x="7474786" y="4809132"/>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dirty="0">
                <a:solidFill>
                  <a:srgbClr val="002060"/>
                </a:solidFill>
                <a:latin typeface="Century Gothic" panose="020B0502020202020204" pitchFamily="34" charset="0"/>
                <a:ea typeface="+mn-ea"/>
                <a:cs typeface="+mn-cs"/>
              </a:rPr>
              <a:t>now</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11B0018D-E907-EF0B-0F69-D311582D5E42}"/>
              </a:ext>
            </a:extLst>
          </p:cNvPr>
          <p:cNvSpPr txBox="1"/>
          <p:nvPr/>
        </p:nvSpPr>
        <p:spPr>
          <a:xfrm>
            <a:off x="1959482" y="3985091"/>
            <a:ext cx="23732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serious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B0663006-1E29-F0FE-6754-7747B5E3ACE5}"/>
              </a:ext>
            </a:extLst>
          </p:cNvPr>
          <p:cNvSpPr txBox="1"/>
          <p:nvPr/>
        </p:nvSpPr>
        <p:spPr>
          <a:xfrm>
            <a:off x="4323838" y="4002733"/>
            <a:ext cx="31328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pleased, happy (f)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F7DBEFA6-E645-2020-8725-CD3CBF02C9A6}"/>
              </a:ext>
            </a:extLst>
          </p:cNvPr>
          <p:cNvSpPr txBox="1"/>
          <p:nvPr/>
        </p:nvSpPr>
        <p:spPr>
          <a:xfrm>
            <a:off x="7452881" y="4003924"/>
            <a:ext cx="29086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calm (m)</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0F770BE2-B634-EBD8-979F-EF1E4453A696}"/>
              </a:ext>
            </a:extLst>
          </p:cNvPr>
          <p:cNvSpPr txBox="1"/>
          <p:nvPr/>
        </p:nvSpPr>
        <p:spPr>
          <a:xfrm>
            <a:off x="1854976" y="3201716"/>
            <a:ext cx="221155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noProof="0" dirty="0">
                <a:solidFill>
                  <a:srgbClr val="002060"/>
                </a:solidFill>
                <a:latin typeface="Century Gothic" panose="020B0502020202020204" pitchFamily="34" charset="0"/>
                <a:ea typeface="+mn-ea"/>
              </a:rPr>
              <a:t>How?</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0916DD51-AD7C-645B-E167-CB4806C63902}"/>
              </a:ext>
            </a:extLst>
          </p:cNvPr>
          <p:cNvSpPr txBox="1"/>
          <p:nvPr/>
        </p:nvSpPr>
        <p:spPr>
          <a:xfrm>
            <a:off x="4376379" y="3191417"/>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tired (m)</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46F0B3BF-1B9F-4758-9D5F-5E6AE2D81EBD}"/>
              </a:ext>
            </a:extLst>
          </p:cNvPr>
          <p:cNvSpPr txBox="1"/>
          <p:nvPr/>
        </p:nvSpPr>
        <p:spPr>
          <a:xfrm>
            <a:off x="7472181" y="3189484"/>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class</a:t>
            </a:r>
          </a:p>
        </p:txBody>
      </p:sp>
      <p:sp>
        <p:nvSpPr>
          <p:cNvPr id="35" name="TextBox 34">
            <a:extLst>
              <a:ext uri="{FF2B5EF4-FFF2-40B4-BE49-F238E27FC236}">
                <a16:creationId xmlns:a16="http://schemas.microsoft.com/office/drawing/2014/main" id="{93DE4502-7E01-387F-6FB6-FA701FA7AF99}"/>
              </a:ext>
            </a:extLst>
          </p:cNvPr>
          <p:cNvSpPr txBox="1"/>
          <p:nvPr/>
        </p:nvSpPr>
        <p:spPr>
          <a:xfrm>
            <a:off x="1911357" y="2284813"/>
            <a:ext cx="23732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Good afternoon</a:t>
            </a:r>
          </a:p>
        </p:txBody>
      </p:sp>
      <p:sp>
        <p:nvSpPr>
          <p:cNvPr id="36" name="TextBox 35">
            <a:extLst>
              <a:ext uri="{FF2B5EF4-FFF2-40B4-BE49-F238E27FC236}">
                <a16:creationId xmlns:a16="http://schemas.microsoft.com/office/drawing/2014/main" id="{AB6673E9-EDB6-B1E4-AB1D-51C42511ED8B}"/>
              </a:ext>
            </a:extLst>
          </p:cNvPr>
          <p:cNvSpPr txBox="1"/>
          <p:nvPr/>
        </p:nvSpPr>
        <p:spPr>
          <a:xfrm>
            <a:off x="4331094" y="2269087"/>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goodbye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BF1FD99C-3B36-D560-0C9E-B7B9041B7EF8}"/>
              </a:ext>
            </a:extLst>
          </p:cNvPr>
          <p:cNvSpPr txBox="1"/>
          <p:nvPr/>
        </p:nvSpPr>
        <p:spPr>
          <a:xfrm>
            <a:off x="7497680" y="2287633"/>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absent</a:t>
            </a:r>
          </a:p>
        </p:txBody>
      </p:sp>
      <p:sp>
        <p:nvSpPr>
          <p:cNvPr id="38" name="TextBox 37">
            <a:extLst>
              <a:ext uri="{FF2B5EF4-FFF2-40B4-BE49-F238E27FC236}">
                <a16:creationId xmlns:a16="http://schemas.microsoft.com/office/drawing/2014/main" id="{15620096-2CD0-B12F-D195-8496D7CA0023}"/>
              </a:ext>
            </a:extLst>
          </p:cNvPr>
          <p:cNvSpPr txBox="1"/>
          <p:nvPr/>
        </p:nvSpPr>
        <p:spPr>
          <a:xfrm>
            <a:off x="1847839" y="1424786"/>
            <a:ext cx="23732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dirty="0">
                <a:solidFill>
                  <a:srgbClr val="002060"/>
                </a:solidFill>
                <a:latin typeface="Century Gothic" panose="020B0502020202020204" pitchFamily="34" charset="0"/>
                <a:ea typeface="+mn-ea"/>
                <a:cs typeface="+mn-cs"/>
              </a:rPr>
              <a:t>here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64898798-6C90-A8D8-CAC0-9FEC6617E915}"/>
              </a:ext>
            </a:extLst>
          </p:cNvPr>
          <p:cNvSpPr txBox="1"/>
          <p:nvPr/>
        </p:nvSpPr>
        <p:spPr>
          <a:xfrm>
            <a:off x="4322865" y="140616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F0A9C383-D027-FD18-28C9-28E16BD1E405}"/>
              </a:ext>
            </a:extLst>
          </p:cNvPr>
          <p:cNvSpPr txBox="1"/>
          <p:nvPr/>
        </p:nvSpPr>
        <p:spPr>
          <a:xfrm>
            <a:off x="7439446" y="1406165"/>
            <a:ext cx="2927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a:t>
            </a:r>
            <a:r>
              <a:rPr lang="en-GB" sz="2400" kern="1200" dirty="0">
                <a:solidFill>
                  <a:srgbClr val="002060"/>
                </a:solidFill>
                <a:latin typeface="Century Gothic" panose="020B0502020202020204" pitchFamily="34" charset="0"/>
                <a:ea typeface="+mn-ea"/>
                <a:cs typeface="+mn-cs"/>
              </a:rPr>
              <a:t>m </a:t>
            </a:r>
            <a:r>
              <a:rPr lang="en-GB" sz="1800" kern="1200" dirty="0">
                <a:solidFill>
                  <a:srgbClr val="002060"/>
                </a:solidFill>
                <a:latin typeface="Century Gothic" panose="020B0502020202020204" pitchFamily="34" charset="0"/>
                <a:ea typeface="+mn-ea"/>
                <a:cs typeface="+mn-cs"/>
              </a:rPr>
              <a:t>(state, location)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0374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2" grpId="0"/>
      <p:bldP spid="14" grpId="0"/>
      <p:bldP spid="18" grpId="0"/>
      <p:bldP spid="21" grpId="0"/>
      <p:bldP spid="22" grpId="0"/>
      <p:bldP spid="24" grpId="0"/>
      <p:bldP spid="29" grpId="0"/>
      <p:bldP spid="30" grpId="0"/>
      <p:bldP spid="31" grpId="0"/>
      <p:bldP spid="32" grpId="0"/>
      <p:bldP spid="33" grpId="0"/>
      <p:bldP spid="34" grpId="0"/>
      <p:bldP spid="35" grpId="0"/>
      <p:bldP spid="36" grpId="0"/>
      <p:bldP spid="37" grpId="0"/>
      <p:bldP spid="38" grpId="0"/>
      <p:bldP spid="39" grpId="0"/>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extLst>
      <p:ext uri="{BB962C8B-B14F-4D97-AF65-F5344CB8AC3E}">
        <p14:creationId xmlns:p14="http://schemas.microsoft.com/office/powerpoint/2010/main" val="2457202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7DB4252-4E1F-4FDC-9324-10473C618956}"/>
              </a:ext>
            </a:extLst>
          </p:cNvPr>
          <p:cNvSpPr txBox="1"/>
          <p:nvPr/>
        </p:nvSpPr>
        <p:spPr>
          <a:xfrm>
            <a:off x="2999332" y="4592419"/>
            <a:ext cx="5243743" cy="523220"/>
          </a:xfrm>
          <a:prstGeom prst="rect">
            <a:avLst/>
          </a:prstGeom>
          <a:noFill/>
        </p:spPr>
        <p:txBody>
          <a:bodyPr wrap="square" rtlCol="0">
            <a:spAutoFit/>
          </a:bodyPr>
          <a:lstStyle/>
          <a:p>
            <a:r>
              <a:rPr lang="es-AR" sz="2800" b="1" dirty="0" err="1">
                <a:solidFill>
                  <a:srgbClr val="002060"/>
                </a:solidFill>
                <a:latin typeface="Century Gothic" panose="020B0502020202020204" pitchFamily="34" charset="0"/>
              </a:rPr>
              <a:t>E_t</a:t>
            </a:r>
            <a:r>
              <a:rPr lang="es-AR" sz="2800" b="1" dirty="0">
                <a:solidFill>
                  <a:srgbClr val="002060"/>
                </a:solidFill>
                <a:latin typeface="Century Gothic" panose="020B0502020202020204" pitchFamily="34" charset="0"/>
              </a:rPr>
              <a:t>_    c_ _t_ </a:t>
            </a:r>
            <a:r>
              <a:rPr lang="es-AR" sz="2800" b="1" dirty="0" err="1">
                <a:solidFill>
                  <a:srgbClr val="002060"/>
                </a:solidFill>
                <a:latin typeface="Century Gothic" panose="020B0502020202020204" pitchFamily="34" charset="0"/>
              </a:rPr>
              <a:t>nt</a:t>
            </a:r>
            <a:r>
              <a:rPr lang="es-AR" sz="2800" b="1" dirty="0">
                <a:solidFill>
                  <a:srgbClr val="002060"/>
                </a:solidFill>
                <a:latin typeface="Century Gothic" panose="020B0502020202020204" pitchFamily="34" charset="0"/>
              </a:rPr>
              <a:t>_.</a:t>
            </a:r>
          </a:p>
        </p:txBody>
      </p:sp>
      <p:sp>
        <p:nvSpPr>
          <p:cNvPr id="17" name="TextBox 16">
            <a:extLst>
              <a:ext uri="{FF2B5EF4-FFF2-40B4-BE49-F238E27FC236}">
                <a16:creationId xmlns:a16="http://schemas.microsoft.com/office/drawing/2014/main" id="{3B417195-E605-4D8E-BE88-09302ACD2A2D}"/>
              </a:ext>
            </a:extLst>
          </p:cNvPr>
          <p:cNvSpPr txBox="1"/>
          <p:nvPr/>
        </p:nvSpPr>
        <p:spPr>
          <a:xfrm>
            <a:off x="2999333" y="3756957"/>
            <a:ext cx="2786340" cy="523220"/>
          </a:xfrm>
          <a:prstGeom prst="rect">
            <a:avLst/>
          </a:prstGeom>
          <a:noFill/>
        </p:spPr>
        <p:txBody>
          <a:bodyPr wrap="none" rtlCol="0">
            <a:spAutoFit/>
          </a:bodyPr>
          <a:lstStyle/>
          <a:p>
            <a:r>
              <a:rPr lang="es-AR" sz="2800" b="1" dirty="0" err="1">
                <a:solidFill>
                  <a:srgbClr val="002060"/>
                </a:solidFill>
                <a:latin typeface="Century Gothic" panose="020B0502020202020204" pitchFamily="34" charset="0"/>
              </a:rPr>
              <a:t>E_t</a:t>
            </a:r>
            <a:r>
              <a:rPr lang="es-AR" sz="2800" b="1" dirty="0">
                <a:solidFill>
                  <a:srgbClr val="002060"/>
                </a:solidFill>
                <a:latin typeface="Century Gothic" panose="020B0502020202020204" pitchFamily="34" charset="0"/>
              </a:rPr>
              <a:t>_    c_ _</a:t>
            </a:r>
            <a:r>
              <a:rPr lang="es-AR" sz="2800" b="1" dirty="0" err="1">
                <a:solidFill>
                  <a:srgbClr val="002060"/>
                </a:solidFill>
                <a:latin typeface="Century Gothic" panose="020B0502020202020204" pitchFamily="34" charset="0"/>
              </a:rPr>
              <a:t>s_d</a:t>
            </a:r>
            <a:r>
              <a:rPr lang="es-AR" sz="2800" b="1" dirty="0">
                <a:solidFill>
                  <a:srgbClr val="002060"/>
                </a:solidFill>
                <a:latin typeface="Century Gothic" panose="020B0502020202020204" pitchFamily="34" charset="0"/>
              </a:rPr>
              <a:t>_.</a:t>
            </a:r>
          </a:p>
        </p:txBody>
      </p:sp>
      <p:sp>
        <p:nvSpPr>
          <p:cNvPr id="18" name="TextBox 17">
            <a:extLst>
              <a:ext uri="{FF2B5EF4-FFF2-40B4-BE49-F238E27FC236}">
                <a16:creationId xmlns:a16="http://schemas.microsoft.com/office/drawing/2014/main" id="{B1D88D53-3A88-409C-B3D1-B06456E68171}"/>
              </a:ext>
            </a:extLst>
          </p:cNvPr>
          <p:cNvSpPr txBox="1"/>
          <p:nvPr/>
        </p:nvSpPr>
        <p:spPr>
          <a:xfrm>
            <a:off x="2976114" y="2843241"/>
            <a:ext cx="2565126" cy="523220"/>
          </a:xfrm>
          <a:prstGeom prst="rect">
            <a:avLst/>
          </a:prstGeom>
          <a:noFill/>
        </p:spPr>
        <p:txBody>
          <a:bodyPr wrap="none" rtlCol="0">
            <a:spAutoFit/>
          </a:bodyPr>
          <a:lstStyle/>
          <a:p>
            <a:r>
              <a:rPr lang="es-AR" sz="2800" b="1" dirty="0" err="1">
                <a:solidFill>
                  <a:srgbClr val="002060"/>
                </a:solidFill>
                <a:latin typeface="Century Gothic" panose="020B0502020202020204" pitchFamily="34" charset="0"/>
              </a:rPr>
              <a:t>E_t</a:t>
            </a:r>
            <a:r>
              <a:rPr lang="es-AR" sz="2800" b="1" dirty="0">
                <a:solidFill>
                  <a:srgbClr val="002060"/>
                </a:solidFill>
                <a:latin typeface="Century Gothic" panose="020B0502020202020204" pitchFamily="34" charset="0"/>
              </a:rPr>
              <a:t>_ y    </a:t>
            </a:r>
            <a:r>
              <a:rPr lang="es-AR" sz="2800" b="1" dirty="0" err="1">
                <a:solidFill>
                  <a:srgbClr val="002060"/>
                </a:solidFill>
                <a:latin typeface="Century Gothic" panose="020B0502020202020204" pitchFamily="34" charset="0"/>
              </a:rPr>
              <a:t>s_r</a:t>
            </a:r>
            <a:r>
              <a:rPr lang="es-AR" sz="2800" b="1" dirty="0">
                <a:solidFill>
                  <a:srgbClr val="002060"/>
                </a:solidFill>
                <a:latin typeface="Century Gothic" panose="020B0502020202020204" pitchFamily="34" charset="0"/>
              </a:rPr>
              <a:t>_ _.</a:t>
            </a:r>
          </a:p>
        </p:txBody>
      </p:sp>
      <p:sp>
        <p:nvSpPr>
          <p:cNvPr id="19" name="TextBox 18">
            <a:extLst>
              <a:ext uri="{FF2B5EF4-FFF2-40B4-BE49-F238E27FC236}">
                <a16:creationId xmlns:a16="http://schemas.microsoft.com/office/drawing/2014/main" id="{13B55A4C-D60C-4AC3-96F4-6A9B8DD6E73A}"/>
              </a:ext>
            </a:extLst>
          </p:cNvPr>
          <p:cNvSpPr txBox="1"/>
          <p:nvPr/>
        </p:nvSpPr>
        <p:spPr>
          <a:xfrm>
            <a:off x="2918964" y="2021070"/>
            <a:ext cx="4358886" cy="523220"/>
          </a:xfrm>
          <a:prstGeom prst="rect">
            <a:avLst/>
          </a:prstGeom>
          <a:noFill/>
        </p:spPr>
        <p:txBody>
          <a:bodyPr wrap="none" rtlCol="0">
            <a:spAutoFit/>
          </a:bodyPr>
          <a:lstStyle/>
          <a:p>
            <a:r>
              <a:rPr lang="es-AR" sz="2800" b="1" dirty="0" err="1">
                <a:solidFill>
                  <a:srgbClr val="002060"/>
                </a:solidFill>
                <a:latin typeface="Century Gothic" panose="020B0502020202020204" pitchFamily="34" charset="0"/>
              </a:rPr>
              <a:t>E_t</a:t>
            </a:r>
            <a:r>
              <a:rPr lang="es-AR" sz="2800" b="1" dirty="0">
                <a:solidFill>
                  <a:srgbClr val="002060"/>
                </a:solidFill>
                <a:latin typeface="Century Gothic" panose="020B0502020202020204" pitchFamily="34" charset="0"/>
              </a:rPr>
              <a:t>_ s    </a:t>
            </a:r>
            <a:r>
              <a:rPr lang="es-AR" sz="2800" b="1" dirty="0" err="1">
                <a:solidFill>
                  <a:srgbClr val="002060"/>
                </a:solidFill>
                <a:latin typeface="Century Gothic" panose="020B0502020202020204" pitchFamily="34" charset="0"/>
              </a:rPr>
              <a:t>n_rv_o_o</a:t>
            </a:r>
            <a:r>
              <a:rPr lang="es-AR" sz="2800" b="1" dirty="0">
                <a:solidFill>
                  <a:srgbClr val="002060"/>
                </a:solidFill>
                <a:latin typeface="Century Gothic" panose="020B0502020202020204" pitchFamily="34" charset="0"/>
              </a:rPr>
              <a:t>   </a:t>
            </a:r>
            <a:r>
              <a:rPr lang="es-AR" sz="2800" b="1" dirty="0" err="1">
                <a:solidFill>
                  <a:srgbClr val="002060"/>
                </a:solidFill>
                <a:latin typeface="Century Gothic" panose="020B0502020202020204" pitchFamily="34" charset="0"/>
              </a:rPr>
              <a:t>ah_r</a:t>
            </a:r>
            <a:r>
              <a:rPr lang="es-AR" sz="2800" b="1" dirty="0">
                <a:solidFill>
                  <a:srgbClr val="002060"/>
                </a:solidFill>
                <a:latin typeface="Century Gothic" panose="020B0502020202020204" pitchFamily="34" charset="0"/>
              </a:rPr>
              <a:t>_.</a:t>
            </a:r>
          </a:p>
        </p:txBody>
      </p:sp>
      <p:sp>
        <p:nvSpPr>
          <p:cNvPr id="22" name="TextBox 21">
            <a:extLst>
              <a:ext uri="{FF2B5EF4-FFF2-40B4-BE49-F238E27FC236}">
                <a16:creationId xmlns:a16="http://schemas.microsoft.com/office/drawing/2014/main" id="{6EF9AC91-A83B-458F-9FC7-9FB639D0579A}"/>
              </a:ext>
            </a:extLst>
          </p:cNvPr>
          <p:cNvSpPr txBox="1"/>
          <p:nvPr/>
        </p:nvSpPr>
        <p:spPr>
          <a:xfrm>
            <a:off x="2999333" y="5295900"/>
            <a:ext cx="3914854" cy="523220"/>
          </a:xfrm>
          <a:prstGeom prst="rect">
            <a:avLst/>
          </a:prstGeom>
          <a:noFill/>
        </p:spPr>
        <p:txBody>
          <a:bodyPr wrap="none" rtlCol="0">
            <a:spAutoFit/>
          </a:bodyPr>
          <a:lstStyle/>
          <a:p>
            <a:r>
              <a:rPr lang="es-AR" sz="2800" b="1" dirty="0">
                <a:solidFill>
                  <a:srgbClr val="002060"/>
                </a:solidFill>
                <a:latin typeface="Century Gothic" panose="020B0502020202020204" pitchFamily="34" charset="0"/>
              </a:rPr>
              <a:t>¡</a:t>
            </a:r>
            <a:r>
              <a:rPr lang="es-AR" sz="2800" b="1" dirty="0" err="1">
                <a:solidFill>
                  <a:srgbClr val="002060"/>
                </a:solidFill>
                <a:latin typeface="Century Gothic" panose="020B0502020202020204" pitchFamily="34" charset="0"/>
              </a:rPr>
              <a:t>H_l</a:t>
            </a:r>
            <a:r>
              <a:rPr lang="es-AR" sz="2800" b="1" dirty="0">
                <a:solidFill>
                  <a:srgbClr val="002060"/>
                </a:solidFill>
                <a:latin typeface="Century Gothic" panose="020B0502020202020204" pitchFamily="34" charset="0"/>
              </a:rPr>
              <a:t>_! </a:t>
            </a:r>
            <a:r>
              <a:rPr lang="es-AR" sz="2800" b="1" dirty="0" err="1">
                <a:solidFill>
                  <a:srgbClr val="002060"/>
                </a:solidFill>
                <a:latin typeface="Century Gothic" panose="020B0502020202020204" pitchFamily="34" charset="0"/>
              </a:rPr>
              <a:t>E_t</a:t>
            </a:r>
            <a:r>
              <a:rPr lang="es-AR" sz="2800" b="1" dirty="0">
                <a:solidFill>
                  <a:srgbClr val="002060"/>
                </a:solidFill>
                <a:latin typeface="Century Gothic" panose="020B0502020202020204" pitchFamily="34" charset="0"/>
              </a:rPr>
              <a:t>_ y   </a:t>
            </a:r>
            <a:r>
              <a:rPr lang="es-AR" sz="2800" b="1" dirty="0" err="1">
                <a:solidFill>
                  <a:srgbClr val="002060"/>
                </a:solidFill>
                <a:latin typeface="Century Gothic" panose="020B0502020202020204" pitchFamily="34" charset="0"/>
              </a:rPr>
              <a:t>pr_s_nt</a:t>
            </a:r>
            <a:r>
              <a:rPr lang="es-AR" sz="2800" b="1" dirty="0">
                <a:solidFill>
                  <a:srgbClr val="002060"/>
                </a:solidFill>
                <a:latin typeface="Century Gothic" panose="020B0502020202020204" pitchFamily="34" charset="0"/>
              </a:rPr>
              <a:t>_.</a:t>
            </a:r>
          </a:p>
        </p:txBody>
      </p:sp>
      <p:sp>
        <p:nvSpPr>
          <p:cNvPr id="23" name="TextBox 22">
            <a:extLst>
              <a:ext uri="{FF2B5EF4-FFF2-40B4-BE49-F238E27FC236}">
                <a16:creationId xmlns:a16="http://schemas.microsoft.com/office/drawing/2014/main" id="{497089D7-501A-4F41-BA34-16405ACADBE4}"/>
              </a:ext>
            </a:extLst>
          </p:cNvPr>
          <p:cNvSpPr txBox="1"/>
          <p:nvPr/>
        </p:nvSpPr>
        <p:spPr>
          <a:xfrm>
            <a:off x="2918964" y="1205684"/>
            <a:ext cx="4592924" cy="523220"/>
          </a:xfrm>
          <a:prstGeom prst="rect">
            <a:avLst/>
          </a:prstGeom>
          <a:noFill/>
        </p:spPr>
        <p:txBody>
          <a:bodyPr wrap="none" rtlCol="0">
            <a:spAutoFit/>
          </a:bodyPr>
          <a:lstStyle/>
          <a:p>
            <a:r>
              <a:rPr lang="es-AR" sz="2800" b="1" dirty="0">
                <a:solidFill>
                  <a:srgbClr val="002060"/>
                </a:solidFill>
                <a:latin typeface="Century Gothic" panose="020B0502020202020204" pitchFamily="34" charset="0"/>
              </a:rPr>
              <a:t>A_ _ r_   </a:t>
            </a:r>
            <a:r>
              <a:rPr lang="es-AR" sz="2800" b="1" dirty="0" err="1">
                <a:solidFill>
                  <a:srgbClr val="002060"/>
                </a:solidFill>
                <a:latin typeface="Century Gothic" panose="020B0502020202020204" pitchFamily="34" charset="0"/>
              </a:rPr>
              <a:t>e_t</a:t>
            </a:r>
            <a:r>
              <a:rPr lang="es-AR" sz="2800" b="1" dirty="0">
                <a:solidFill>
                  <a:srgbClr val="002060"/>
                </a:solidFill>
                <a:latin typeface="Century Gothic" panose="020B0502020202020204" pitchFamily="34" charset="0"/>
              </a:rPr>
              <a:t>_    </a:t>
            </a:r>
            <a:r>
              <a:rPr lang="es-AR" sz="2800" b="1" dirty="0" err="1">
                <a:solidFill>
                  <a:srgbClr val="002060"/>
                </a:solidFill>
                <a:latin typeface="Century Gothic" panose="020B0502020202020204" pitchFamily="34" charset="0"/>
              </a:rPr>
              <a:t>tr</a:t>
            </a:r>
            <a:r>
              <a:rPr lang="es-AR" sz="2800" b="1" dirty="0">
                <a:solidFill>
                  <a:srgbClr val="002060"/>
                </a:solidFill>
                <a:latin typeface="Century Gothic" panose="020B0502020202020204" pitchFamily="34" charset="0"/>
              </a:rPr>
              <a:t>_ _</a:t>
            </a:r>
            <a:r>
              <a:rPr lang="es-AR" sz="2800" b="1" dirty="0" err="1">
                <a:solidFill>
                  <a:srgbClr val="002060"/>
                </a:solidFill>
                <a:latin typeface="Century Gothic" panose="020B0502020202020204" pitchFamily="34" charset="0"/>
              </a:rPr>
              <a:t>qu</a:t>
            </a:r>
            <a:r>
              <a:rPr lang="es-AR" sz="2800" b="1" dirty="0">
                <a:solidFill>
                  <a:srgbClr val="002060"/>
                </a:solidFill>
                <a:latin typeface="Century Gothic" panose="020B0502020202020204" pitchFamily="34" charset="0"/>
              </a:rPr>
              <a:t>_ l_. </a:t>
            </a:r>
          </a:p>
        </p:txBody>
      </p:sp>
      <p:pic>
        <p:nvPicPr>
          <p:cNvPr id="25" name="Picture 2" descr="Brown, Wood, Step, Ladder, Climb, High">
            <a:extLst>
              <a:ext uri="{FF2B5EF4-FFF2-40B4-BE49-F238E27FC236}">
                <a16:creationId xmlns:a16="http://schemas.microsoft.com/office/drawing/2014/main" id="{0B92C2BC-E2A7-4256-A669-8DF247E75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7064" y="3771776"/>
            <a:ext cx="1379359" cy="275871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564FB89-8F27-497B-B084-80CA6BFA680C}"/>
              </a:ext>
            </a:extLst>
          </p:cNvPr>
          <p:cNvSpPr txBox="1"/>
          <p:nvPr/>
        </p:nvSpPr>
        <p:spPr>
          <a:xfrm>
            <a:off x="7436587" y="3171227"/>
            <a:ext cx="5409979" cy="584775"/>
          </a:xfrm>
          <a:prstGeom prst="rect">
            <a:avLst/>
          </a:prstGeom>
          <a:noFill/>
        </p:spPr>
        <p:txBody>
          <a:bodyPr wrap="square" rtlCol="0">
            <a:spAutoFit/>
          </a:bodyPr>
          <a:lstStyle/>
          <a:p>
            <a:r>
              <a:rPr lang="es-AR" sz="3200" b="1" dirty="0">
                <a:solidFill>
                  <a:srgbClr val="002060"/>
                </a:solidFill>
                <a:latin typeface="Century Gothic" panose="020B0502020202020204" pitchFamily="34" charset="0"/>
                <a:sym typeface="Wingdings" panose="05000000000000000000" pitchFamily="2" charset="2"/>
              </a:rPr>
              <a:t>Persona A </a:t>
            </a:r>
            <a:r>
              <a:rPr lang="es-AR" sz="3200" b="1" dirty="0">
                <a:solidFill>
                  <a:srgbClr val="002060"/>
                </a:solidFill>
                <a:latin typeface="Century Gothic" panose="020B0502020202020204" pitchFamily="34" charset="0"/>
              </a:rPr>
              <a:t>Persona B</a:t>
            </a:r>
          </a:p>
        </p:txBody>
      </p:sp>
      <p:sp>
        <p:nvSpPr>
          <p:cNvPr id="34" name="TextBox 33">
            <a:extLst>
              <a:ext uri="{FF2B5EF4-FFF2-40B4-BE49-F238E27FC236}">
                <a16:creationId xmlns:a16="http://schemas.microsoft.com/office/drawing/2014/main" id="{EE2F0EF6-A062-4447-98C2-9906670422DA}"/>
              </a:ext>
            </a:extLst>
          </p:cNvPr>
          <p:cNvSpPr txBox="1"/>
          <p:nvPr/>
        </p:nvSpPr>
        <p:spPr>
          <a:xfrm>
            <a:off x="8276323" y="5992168"/>
            <a:ext cx="3809056" cy="307777"/>
          </a:xfrm>
          <a:prstGeom prst="rect">
            <a:avLst/>
          </a:prstGeom>
          <a:noFill/>
        </p:spPr>
        <p:txBody>
          <a:bodyPr wrap="none" rtlCol="0">
            <a:spAutoFit/>
          </a:bodyPr>
          <a:lstStyle/>
          <a:p>
            <a:r>
              <a:rPr lang="es-AR" b="1" dirty="0" err="1">
                <a:solidFill>
                  <a:srgbClr val="002060"/>
                </a:solidFill>
                <a:latin typeface="Century Gothic" panose="020B0502020202020204" pitchFamily="34" charset="0"/>
              </a:rPr>
              <a:t>Hello</a:t>
            </a:r>
            <a:r>
              <a:rPr lang="es-AR" b="1" dirty="0">
                <a:solidFill>
                  <a:srgbClr val="002060"/>
                </a:solidFill>
                <a:latin typeface="Century Gothic" panose="020B0502020202020204" pitchFamily="34" charset="0"/>
              </a:rPr>
              <a:t>! He </a:t>
            </a:r>
            <a:r>
              <a:rPr lang="es-AR" b="1" dirty="0" err="1">
                <a:solidFill>
                  <a:srgbClr val="002060"/>
                </a:solidFill>
                <a:latin typeface="Century Gothic" panose="020B0502020202020204" pitchFamily="34" charset="0"/>
              </a:rPr>
              <a:t>is</a:t>
            </a:r>
            <a:r>
              <a:rPr lang="es-AR" b="1" dirty="0">
                <a:solidFill>
                  <a:srgbClr val="002060"/>
                </a:solidFill>
                <a:latin typeface="Century Gothic" panose="020B0502020202020204" pitchFamily="34" charset="0"/>
              </a:rPr>
              <a:t> </a:t>
            </a:r>
            <a:r>
              <a:rPr lang="es-AR" b="1" dirty="0" err="1">
                <a:solidFill>
                  <a:srgbClr val="002060"/>
                </a:solidFill>
                <a:latin typeface="Century Gothic" panose="020B0502020202020204" pitchFamily="34" charset="0"/>
              </a:rPr>
              <a:t>absent</a:t>
            </a:r>
            <a:r>
              <a:rPr lang="es-AR" b="1" dirty="0">
                <a:solidFill>
                  <a:srgbClr val="002060"/>
                </a:solidFill>
                <a:latin typeface="Century Gothic" panose="020B0502020202020204" pitchFamily="34" charset="0"/>
              </a:rPr>
              <a:t>. </a:t>
            </a:r>
            <a:r>
              <a:rPr lang="es-AR" b="1" dirty="0">
                <a:solidFill>
                  <a:srgbClr val="002060"/>
                </a:solidFill>
                <a:latin typeface="Century Gothic" panose="020B0502020202020204" pitchFamily="34" charset="0"/>
                <a:sym typeface="Wingdings" panose="05000000000000000000" pitchFamily="2" charset="2"/>
              </a:rPr>
              <a:t> </a:t>
            </a:r>
            <a:r>
              <a:rPr lang="es-AR" dirty="0">
                <a:solidFill>
                  <a:srgbClr val="002060"/>
                </a:solidFill>
                <a:latin typeface="Century Gothic" panose="020B0502020202020204" pitchFamily="34" charset="0"/>
              </a:rPr>
              <a:t>¡Hola! Está ausente.</a:t>
            </a:r>
          </a:p>
        </p:txBody>
      </p:sp>
      <p:sp>
        <p:nvSpPr>
          <p:cNvPr id="35" name="TextBox 34">
            <a:extLst>
              <a:ext uri="{FF2B5EF4-FFF2-40B4-BE49-F238E27FC236}">
                <a16:creationId xmlns:a16="http://schemas.microsoft.com/office/drawing/2014/main" id="{7EEB7090-2FB0-4DF8-AC31-65E4EE54D7FF}"/>
              </a:ext>
            </a:extLst>
          </p:cNvPr>
          <p:cNvSpPr txBox="1"/>
          <p:nvPr/>
        </p:nvSpPr>
        <p:spPr>
          <a:xfrm>
            <a:off x="8267193" y="5597962"/>
            <a:ext cx="2696572" cy="307777"/>
          </a:xfrm>
          <a:prstGeom prst="rect">
            <a:avLst/>
          </a:prstGeom>
          <a:noFill/>
        </p:spPr>
        <p:txBody>
          <a:bodyPr wrap="none" rtlCol="0">
            <a:spAutoFit/>
          </a:bodyPr>
          <a:lstStyle/>
          <a:p>
            <a:r>
              <a:rPr lang="es-AR" b="1" dirty="0">
                <a:solidFill>
                  <a:srgbClr val="002060"/>
                </a:solidFill>
                <a:latin typeface="Century Gothic" panose="020B0502020202020204" pitchFamily="34" charset="0"/>
              </a:rPr>
              <a:t>I am </a:t>
            </a:r>
            <a:r>
              <a:rPr lang="es-AR" b="1" dirty="0" err="1">
                <a:solidFill>
                  <a:srgbClr val="002060"/>
                </a:solidFill>
                <a:latin typeface="Century Gothic" panose="020B0502020202020204" pitchFamily="34" charset="0"/>
              </a:rPr>
              <a:t>calm</a:t>
            </a:r>
            <a:r>
              <a:rPr lang="es-AR" b="1" dirty="0">
                <a:solidFill>
                  <a:srgbClr val="002060"/>
                </a:solidFill>
                <a:latin typeface="Century Gothic" panose="020B0502020202020204" pitchFamily="34" charset="0"/>
              </a:rPr>
              <a:t>. </a:t>
            </a:r>
            <a:r>
              <a:rPr lang="es-AR" b="1" dirty="0">
                <a:solidFill>
                  <a:srgbClr val="002060"/>
                </a:solidFill>
                <a:latin typeface="Century Gothic" panose="020B0502020202020204" pitchFamily="34" charset="0"/>
                <a:sym typeface="Wingdings" panose="05000000000000000000" pitchFamily="2" charset="2"/>
              </a:rPr>
              <a:t> </a:t>
            </a:r>
            <a:r>
              <a:rPr lang="es-AR" dirty="0">
                <a:solidFill>
                  <a:srgbClr val="002060"/>
                </a:solidFill>
                <a:latin typeface="Century Gothic" panose="020B0502020202020204" pitchFamily="34" charset="0"/>
              </a:rPr>
              <a:t>Estoy tranquilo.</a:t>
            </a:r>
          </a:p>
        </p:txBody>
      </p:sp>
      <p:sp>
        <p:nvSpPr>
          <p:cNvPr id="36" name="TextBox 35">
            <a:extLst>
              <a:ext uri="{FF2B5EF4-FFF2-40B4-BE49-F238E27FC236}">
                <a16:creationId xmlns:a16="http://schemas.microsoft.com/office/drawing/2014/main" id="{3586E450-DDF8-4A50-9B75-B36471591B3A}"/>
              </a:ext>
            </a:extLst>
          </p:cNvPr>
          <p:cNvSpPr txBox="1"/>
          <p:nvPr/>
        </p:nvSpPr>
        <p:spPr>
          <a:xfrm>
            <a:off x="8276323" y="5172152"/>
            <a:ext cx="3126177" cy="307777"/>
          </a:xfrm>
          <a:prstGeom prst="rect">
            <a:avLst/>
          </a:prstGeom>
          <a:noFill/>
        </p:spPr>
        <p:txBody>
          <a:bodyPr wrap="none" rtlCol="0">
            <a:spAutoFit/>
          </a:bodyPr>
          <a:lstStyle/>
          <a:p>
            <a:r>
              <a:rPr lang="es-AR" b="1" dirty="0" err="1">
                <a:solidFill>
                  <a:srgbClr val="002060"/>
                </a:solidFill>
                <a:latin typeface="Century Gothic" panose="020B0502020202020204" pitchFamily="34" charset="0"/>
              </a:rPr>
              <a:t>You</a:t>
            </a:r>
            <a:r>
              <a:rPr lang="es-AR" b="1" dirty="0">
                <a:solidFill>
                  <a:srgbClr val="002060"/>
                </a:solidFill>
                <a:latin typeface="Century Gothic" panose="020B0502020202020204" pitchFamily="34" charset="0"/>
              </a:rPr>
              <a:t> are </a:t>
            </a:r>
            <a:r>
              <a:rPr lang="es-AR" b="1" dirty="0" err="1">
                <a:solidFill>
                  <a:srgbClr val="002060"/>
                </a:solidFill>
                <a:latin typeface="Century Gothic" panose="020B0502020202020204" pitchFamily="34" charset="0"/>
              </a:rPr>
              <a:t>happy</a:t>
            </a:r>
            <a:r>
              <a:rPr lang="es-AR" b="1" dirty="0">
                <a:solidFill>
                  <a:srgbClr val="002060"/>
                </a:solidFill>
                <a:latin typeface="Century Gothic" panose="020B0502020202020204" pitchFamily="34" charset="0"/>
              </a:rPr>
              <a:t>. </a:t>
            </a:r>
            <a:r>
              <a:rPr lang="es-AR" b="1" dirty="0">
                <a:solidFill>
                  <a:srgbClr val="002060"/>
                </a:solidFill>
                <a:latin typeface="Century Gothic" panose="020B0502020202020204" pitchFamily="34" charset="0"/>
                <a:sym typeface="Wingdings" panose="05000000000000000000" pitchFamily="2" charset="2"/>
              </a:rPr>
              <a:t> </a:t>
            </a:r>
            <a:r>
              <a:rPr lang="es-AR" dirty="0">
                <a:solidFill>
                  <a:srgbClr val="002060"/>
                </a:solidFill>
                <a:latin typeface="Century Gothic" panose="020B0502020202020204" pitchFamily="34" charset="0"/>
              </a:rPr>
              <a:t>Estás contento.</a:t>
            </a:r>
          </a:p>
        </p:txBody>
      </p:sp>
      <p:sp>
        <p:nvSpPr>
          <p:cNvPr id="37" name="TextBox 36">
            <a:extLst>
              <a:ext uri="{FF2B5EF4-FFF2-40B4-BE49-F238E27FC236}">
                <a16:creationId xmlns:a16="http://schemas.microsoft.com/office/drawing/2014/main" id="{A6FC8746-E0E3-43E9-9433-A5D54358AC4C}"/>
              </a:ext>
            </a:extLst>
          </p:cNvPr>
          <p:cNvSpPr txBox="1"/>
          <p:nvPr/>
        </p:nvSpPr>
        <p:spPr>
          <a:xfrm>
            <a:off x="8282100" y="4791316"/>
            <a:ext cx="2811988" cy="307777"/>
          </a:xfrm>
          <a:prstGeom prst="rect">
            <a:avLst/>
          </a:prstGeom>
          <a:noFill/>
        </p:spPr>
        <p:txBody>
          <a:bodyPr wrap="none" rtlCol="0">
            <a:spAutoFit/>
          </a:bodyPr>
          <a:lstStyle/>
          <a:p>
            <a:r>
              <a:rPr lang="es-AR" b="1" dirty="0">
                <a:solidFill>
                  <a:srgbClr val="002060"/>
                </a:solidFill>
                <a:latin typeface="Century Gothic" panose="020B0502020202020204" pitchFamily="34" charset="0"/>
              </a:rPr>
              <a:t>He </a:t>
            </a:r>
            <a:r>
              <a:rPr lang="es-AR" b="1" dirty="0" err="1">
                <a:solidFill>
                  <a:srgbClr val="002060"/>
                </a:solidFill>
                <a:latin typeface="Century Gothic" panose="020B0502020202020204" pitchFamily="34" charset="0"/>
              </a:rPr>
              <a:t>is</a:t>
            </a:r>
            <a:r>
              <a:rPr lang="es-AR" b="1" dirty="0">
                <a:solidFill>
                  <a:srgbClr val="002060"/>
                </a:solidFill>
                <a:latin typeface="Century Gothic" panose="020B0502020202020204" pitchFamily="34" charset="0"/>
              </a:rPr>
              <a:t> </a:t>
            </a:r>
            <a:r>
              <a:rPr lang="es-AR" b="1" dirty="0" err="1">
                <a:solidFill>
                  <a:srgbClr val="002060"/>
                </a:solidFill>
                <a:latin typeface="Century Gothic" panose="020B0502020202020204" pitchFamily="34" charset="0"/>
              </a:rPr>
              <a:t>nervous</a:t>
            </a:r>
            <a:r>
              <a:rPr lang="es-AR" b="1" dirty="0">
                <a:solidFill>
                  <a:srgbClr val="002060"/>
                </a:solidFill>
                <a:latin typeface="Century Gothic" panose="020B0502020202020204" pitchFamily="34" charset="0"/>
              </a:rPr>
              <a:t>. </a:t>
            </a:r>
            <a:r>
              <a:rPr lang="es-AR" b="1" dirty="0">
                <a:solidFill>
                  <a:srgbClr val="002060"/>
                </a:solidFill>
                <a:latin typeface="Century Gothic" panose="020B0502020202020204" pitchFamily="34" charset="0"/>
                <a:sym typeface="Wingdings" panose="05000000000000000000" pitchFamily="2" charset="2"/>
              </a:rPr>
              <a:t> </a:t>
            </a:r>
            <a:r>
              <a:rPr lang="es-AR" dirty="0">
                <a:solidFill>
                  <a:srgbClr val="002060"/>
                </a:solidFill>
                <a:latin typeface="Century Gothic" panose="020B0502020202020204" pitchFamily="34" charset="0"/>
              </a:rPr>
              <a:t>Está nervioso.</a:t>
            </a:r>
          </a:p>
        </p:txBody>
      </p:sp>
      <p:sp>
        <p:nvSpPr>
          <p:cNvPr id="38" name="TextBox 37">
            <a:extLst>
              <a:ext uri="{FF2B5EF4-FFF2-40B4-BE49-F238E27FC236}">
                <a16:creationId xmlns:a16="http://schemas.microsoft.com/office/drawing/2014/main" id="{B6346585-DA3C-44C8-9024-EFF7CFC217D1}"/>
              </a:ext>
            </a:extLst>
          </p:cNvPr>
          <p:cNvSpPr txBox="1"/>
          <p:nvPr/>
        </p:nvSpPr>
        <p:spPr>
          <a:xfrm>
            <a:off x="8276323" y="4368981"/>
            <a:ext cx="3730508" cy="307777"/>
          </a:xfrm>
          <a:prstGeom prst="rect">
            <a:avLst/>
          </a:prstGeom>
          <a:noFill/>
        </p:spPr>
        <p:txBody>
          <a:bodyPr wrap="none" rtlCol="0">
            <a:spAutoFit/>
          </a:bodyPr>
          <a:lstStyle/>
          <a:p>
            <a:r>
              <a:rPr lang="es-AR" b="1" dirty="0" err="1">
                <a:solidFill>
                  <a:srgbClr val="002060"/>
                </a:solidFill>
                <a:latin typeface="Century Gothic" panose="020B0502020202020204" pitchFamily="34" charset="0"/>
              </a:rPr>
              <a:t>You</a:t>
            </a:r>
            <a:r>
              <a:rPr lang="es-AR" b="1" dirty="0">
                <a:solidFill>
                  <a:srgbClr val="002060"/>
                </a:solidFill>
                <a:latin typeface="Century Gothic" panose="020B0502020202020204" pitchFamily="34" charset="0"/>
              </a:rPr>
              <a:t> are </a:t>
            </a:r>
            <a:r>
              <a:rPr lang="es-AR" b="1" dirty="0" err="1">
                <a:solidFill>
                  <a:srgbClr val="002060"/>
                </a:solidFill>
                <a:latin typeface="Century Gothic" panose="020B0502020202020204" pitchFamily="34" charset="0"/>
              </a:rPr>
              <a:t>serious</a:t>
            </a:r>
            <a:r>
              <a:rPr lang="es-AR" b="1" dirty="0">
                <a:solidFill>
                  <a:srgbClr val="002060"/>
                </a:solidFill>
                <a:latin typeface="Century Gothic" panose="020B0502020202020204" pitchFamily="34" charset="0"/>
              </a:rPr>
              <a:t> </a:t>
            </a:r>
            <a:r>
              <a:rPr lang="es-AR" b="1" dirty="0" err="1">
                <a:solidFill>
                  <a:srgbClr val="002060"/>
                </a:solidFill>
                <a:latin typeface="Century Gothic" panose="020B0502020202020204" pitchFamily="34" charset="0"/>
              </a:rPr>
              <a:t>now</a:t>
            </a:r>
            <a:r>
              <a:rPr lang="es-AR" b="1" dirty="0">
                <a:solidFill>
                  <a:srgbClr val="002060"/>
                </a:solidFill>
                <a:latin typeface="Century Gothic" panose="020B0502020202020204" pitchFamily="34" charset="0"/>
              </a:rPr>
              <a:t>. </a:t>
            </a:r>
            <a:r>
              <a:rPr lang="es-AR" b="1" dirty="0">
                <a:solidFill>
                  <a:srgbClr val="002060"/>
                </a:solidFill>
                <a:latin typeface="Century Gothic" panose="020B0502020202020204" pitchFamily="34" charset="0"/>
                <a:sym typeface="Wingdings" panose="05000000000000000000" pitchFamily="2" charset="2"/>
              </a:rPr>
              <a:t> </a:t>
            </a:r>
            <a:r>
              <a:rPr lang="es-AR" dirty="0">
                <a:solidFill>
                  <a:srgbClr val="002060"/>
                </a:solidFill>
                <a:latin typeface="Century Gothic" panose="020B0502020202020204" pitchFamily="34" charset="0"/>
              </a:rPr>
              <a:t>Estás serio ahora.</a:t>
            </a:r>
          </a:p>
        </p:txBody>
      </p:sp>
      <p:sp>
        <p:nvSpPr>
          <p:cNvPr id="39" name="TextBox 38">
            <a:extLst>
              <a:ext uri="{FF2B5EF4-FFF2-40B4-BE49-F238E27FC236}">
                <a16:creationId xmlns:a16="http://schemas.microsoft.com/office/drawing/2014/main" id="{E14015B4-77A5-4BE1-BEF4-F9F70D4A4D59}"/>
              </a:ext>
            </a:extLst>
          </p:cNvPr>
          <p:cNvSpPr txBox="1"/>
          <p:nvPr/>
        </p:nvSpPr>
        <p:spPr>
          <a:xfrm>
            <a:off x="8267193" y="3966345"/>
            <a:ext cx="3704860" cy="307777"/>
          </a:xfrm>
          <a:prstGeom prst="rect">
            <a:avLst/>
          </a:prstGeom>
          <a:noFill/>
        </p:spPr>
        <p:txBody>
          <a:bodyPr wrap="none" rtlCol="0">
            <a:spAutoFit/>
          </a:bodyPr>
          <a:lstStyle/>
          <a:p>
            <a:r>
              <a:rPr lang="es-AR" b="1" dirty="0" err="1">
                <a:solidFill>
                  <a:srgbClr val="002060"/>
                </a:solidFill>
                <a:latin typeface="Century Gothic" panose="020B0502020202020204" pitchFamily="34" charset="0"/>
              </a:rPr>
              <a:t>Now</a:t>
            </a:r>
            <a:r>
              <a:rPr lang="es-AR" b="1" dirty="0">
                <a:solidFill>
                  <a:srgbClr val="002060"/>
                </a:solidFill>
                <a:latin typeface="Century Gothic" panose="020B0502020202020204" pitchFamily="34" charset="0"/>
              </a:rPr>
              <a:t> I am </a:t>
            </a:r>
            <a:r>
              <a:rPr lang="es-AR" b="1" dirty="0" err="1">
                <a:solidFill>
                  <a:srgbClr val="002060"/>
                </a:solidFill>
                <a:latin typeface="Century Gothic" panose="020B0502020202020204" pitchFamily="34" charset="0"/>
              </a:rPr>
              <a:t>tired</a:t>
            </a:r>
            <a:r>
              <a:rPr lang="es-AR" b="1" dirty="0">
                <a:solidFill>
                  <a:srgbClr val="002060"/>
                </a:solidFill>
                <a:latin typeface="Century Gothic" panose="020B0502020202020204" pitchFamily="34" charset="0"/>
              </a:rPr>
              <a:t>. </a:t>
            </a:r>
            <a:r>
              <a:rPr lang="es-AR" b="1" dirty="0">
                <a:solidFill>
                  <a:srgbClr val="002060"/>
                </a:solidFill>
                <a:latin typeface="Century Gothic" panose="020B0502020202020204" pitchFamily="34" charset="0"/>
                <a:sym typeface="Wingdings" panose="05000000000000000000" pitchFamily="2" charset="2"/>
              </a:rPr>
              <a:t> </a:t>
            </a:r>
            <a:r>
              <a:rPr lang="es-AR" dirty="0">
                <a:solidFill>
                  <a:srgbClr val="002060"/>
                </a:solidFill>
                <a:latin typeface="Century Gothic" panose="020B0502020202020204" pitchFamily="34" charset="0"/>
              </a:rPr>
              <a:t>Ahora estoy cansado.</a:t>
            </a:r>
          </a:p>
        </p:txBody>
      </p:sp>
      <p:pic>
        <p:nvPicPr>
          <p:cNvPr id="42" name="Picture 2" descr="Brown, Wood, Step, Ladder, Climb, High">
            <a:extLst>
              <a:ext uri="{FF2B5EF4-FFF2-40B4-BE49-F238E27FC236}">
                <a16:creationId xmlns:a16="http://schemas.microsoft.com/office/drawing/2014/main" id="{1457AF7D-3549-425A-BA18-CFC067E00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800100"/>
            <a:ext cx="2905125" cy="58102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5C45AE-0305-4C2F-8331-502217F884CC}"/>
              </a:ext>
            </a:extLst>
          </p:cNvPr>
          <p:cNvSpPr>
            <a:spLocks noGrp="1"/>
          </p:cNvSpPr>
          <p:nvPr>
            <p:ph type="title"/>
          </p:nvPr>
        </p:nvSpPr>
        <p:spPr>
          <a:xfrm>
            <a:off x="209550" y="-20274"/>
            <a:ext cx="5331690" cy="754413"/>
          </a:xfrm>
        </p:spPr>
        <p:txBody>
          <a:bodyPr>
            <a:normAutofit/>
          </a:bodyPr>
          <a:lstStyle/>
          <a:p>
            <a:r>
              <a:rPr lang="en-GB" sz="3600" b="1" dirty="0">
                <a:solidFill>
                  <a:srgbClr val="002060"/>
                </a:solidFill>
                <a:latin typeface="Century Gothic" panose="020B0502020202020204" pitchFamily="34" charset="0"/>
              </a:rPr>
              <a:t>Handout: Persona A</a:t>
            </a:r>
            <a:endParaRPr lang="en-GB" sz="3600" dirty="0"/>
          </a:p>
        </p:txBody>
      </p:sp>
    </p:spTree>
    <p:extLst>
      <p:ext uri="{BB962C8B-B14F-4D97-AF65-F5344CB8AC3E}">
        <p14:creationId xmlns:p14="http://schemas.microsoft.com/office/powerpoint/2010/main" val="718883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D454680-CCC0-46AF-8F5C-8C2E9A5792AB}"/>
              </a:ext>
            </a:extLst>
          </p:cNvPr>
          <p:cNvGrpSpPr/>
          <p:nvPr/>
        </p:nvGrpSpPr>
        <p:grpSpPr>
          <a:xfrm>
            <a:off x="97832" y="3347086"/>
            <a:ext cx="5856828" cy="3343595"/>
            <a:chOff x="6904062" y="3186898"/>
            <a:chExt cx="5856828" cy="3343595"/>
          </a:xfrm>
        </p:grpSpPr>
        <p:pic>
          <p:nvPicPr>
            <p:cNvPr id="25" name="Picture 2" descr="Brown, Wood, Step, Ladder, Climb, High">
              <a:extLst>
                <a:ext uri="{FF2B5EF4-FFF2-40B4-BE49-F238E27FC236}">
                  <a16:creationId xmlns:a16="http://schemas.microsoft.com/office/drawing/2014/main" id="{0B92C2BC-E2A7-4256-A669-8DF247E75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4062" y="3771776"/>
              <a:ext cx="1379359" cy="275871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564FB89-8F27-497B-B084-80CA6BFA680C}"/>
                </a:ext>
              </a:extLst>
            </p:cNvPr>
            <p:cNvSpPr txBox="1"/>
            <p:nvPr/>
          </p:nvSpPr>
          <p:spPr>
            <a:xfrm>
              <a:off x="6904062" y="3186898"/>
              <a:ext cx="5856828" cy="646331"/>
            </a:xfrm>
            <a:prstGeom prst="rect">
              <a:avLst/>
            </a:prstGeom>
            <a:noFill/>
          </p:spPr>
          <p:txBody>
            <a:bodyPr wrap="square" rtlCol="0">
              <a:spAutoFit/>
            </a:bodyPr>
            <a:lstStyle/>
            <a:p>
              <a:r>
                <a:rPr lang="es-AR" sz="3600" b="1" dirty="0">
                  <a:solidFill>
                    <a:srgbClr val="002060"/>
                  </a:solidFill>
                  <a:latin typeface="Century Gothic" panose="020B0502020202020204" pitchFamily="34" charset="0"/>
                </a:rPr>
                <a:t>Persona B </a:t>
              </a:r>
              <a:r>
                <a:rPr lang="es-AR" sz="3600" b="1" dirty="0">
                  <a:solidFill>
                    <a:srgbClr val="002060"/>
                  </a:solidFill>
                  <a:latin typeface="Century Gothic" panose="020B0502020202020204" pitchFamily="34" charset="0"/>
                  <a:sym typeface="Wingdings" panose="05000000000000000000" pitchFamily="2" charset="2"/>
                </a:rPr>
                <a:t> </a:t>
              </a:r>
              <a:r>
                <a:rPr lang="es-AR" sz="3600" b="1" dirty="0">
                  <a:solidFill>
                    <a:srgbClr val="002060"/>
                  </a:solidFill>
                  <a:latin typeface="Century Gothic" panose="020B0502020202020204" pitchFamily="34" charset="0"/>
                </a:rPr>
                <a:t>Persona A</a:t>
              </a:r>
            </a:p>
          </p:txBody>
        </p:sp>
        <p:sp>
          <p:nvSpPr>
            <p:cNvPr id="34" name="TextBox 33">
              <a:extLst>
                <a:ext uri="{FF2B5EF4-FFF2-40B4-BE49-F238E27FC236}">
                  <a16:creationId xmlns:a16="http://schemas.microsoft.com/office/drawing/2014/main" id="{EE2F0EF6-A062-4447-98C2-9906670422DA}"/>
                </a:ext>
              </a:extLst>
            </p:cNvPr>
            <p:cNvSpPr txBox="1"/>
            <p:nvPr/>
          </p:nvSpPr>
          <p:spPr>
            <a:xfrm>
              <a:off x="8143321" y="5954068"/>
              <a:ext cx="4121641" cy="307777"/>
            </a:xfrm>
            <a:prstGeom prst="rect">
              <a:avLst/>
            </a:prstGeom>
            <a:noFill/>
          </p:spPr>
          <p:txBody>
            <a:bodyPr wrap="none" rtlCol="0">
              <a:spAutoFit/>
            </a:bodyPr>
            <a:lstStyle/>
            <a:p>
              <a:r>
                <a:rPr lang="es-AR" b="1" dirty="0" err="1">
                  <a:solidFill>
                    <a:srgbClr val="002060"/>
                  </a:solidFill>
                  <a:latin typeface="Century Gothic" panose="020B0502020202020204" pitchFamily="34" charset="0"/>
                </a:rPr>
                <a:t>Hello</a:t>
              </a:r>
              <a:r>
                <a:rPr lang="es-AR" b="1" dirty="0">
                  <a:solidFill>
                    <a:srgbClr val="002060"/>
                  </a:solidFill>
                  <a:latin typeface="Century Gothic" panose="020B0502020202020204" pitchFamily="34" charset="0"/>
                </a:rPr>
                <a:t>! I am </a:t>
              </a:r>
              <a:r>
                <a:rPr lang="es-AR" b="1" dirty="0" err="1">
                  <a:solidFill>
                    <a:srgbClr val="002060"/>
                  </a:solidFill>
                  <a:latin typeface="Century Gothic" panose="020B0502020202020204" pitchFamily="34" charset="0"/>
                </a:rPr>
                <a:t>present</a:t>
              </a:r>
              <a:r>
                <a:rPr lang="es-AR" b="1" dirty="0">
                  <a:solidFill>
                    <a:srgbClr val="002060"/>
                  </a:solidFill>
                  <a:latin typeface="Century Gothic" panose="020B0502020202020204" pitchFamily="34" charset="0"/>
                </a:rPr>
                <a:t>. </a:t>
              </a:r>
              <a:r>
                <a:rPr lang="es-AR" b="1" dirty="0">
                  <a:solidFill>
                    <a:srgbClr val="002060"/>
                  </a:solidFill>
                  <a:latin typeface="Century Gothic" panose="020B0502020202020204" pitchFamily="34" charset="0"/>
                  <a:sym typeface="Wingdings" panose="05000000000000000000" pitchFamily="2" charset="2"/>
                </a:rPr>
                <a:t> </a:t>
              </a:r>
              <a:r>
                <a:rPr lang="es-AR" dirty="0">
                  <a:solidFill>
                    <a:srgbClr val="002060"/>
                  </a:solidFill>
                  <a:latin typeface="Century Gothic" panose="020B0502020202020204" pitchFamily="34" charset="0"/>
                </a:rPr>
                <a:t>¡Hola! Estoy presente.</a:t>
              </a:r>
            </a:p>
          </p:txBody>
        </p:sp>
        <p:sp>
          <p:nvSpPr>
            <p:cNvPr id="35" name="TextBox 34">
              <a:extLst>
                <a:ext uri="{FF2B5EF4-FFF2-40B4-BE49-F238E27FC236}">
                  <a16:creationId xmlns:a16="http://schemas.microsoft.com/office/drawing/2014/main" id="{7EEB7090-2FB0-4DF8-AC31-65E4EE54D7FF}"/>
                </a:ext>
              </a:extLst>
            </p:cNvPr>
            <p:cNvSpPr txBox="1"/>
            <p:nvPr/>
          </p:nvSpPr>
          <p:spPr>
            <a:xfrm>
              <a:off x="8134191" y="5559862"/>
              <a:ext cx="2808782" cy="307777"/>
            </a:xfrm>
            <a:prstGeom prst="rect">
              <a:avLst/>
            </a:prstGeom>
            <a:noFill/>
          </p:spPr>
          <p:txBody>
            <a:bodyPr wrap="none" rtlCol="0">
              <a:spAutoFit/>
            </a:bodyPr>
            <a:lstStyle/>
            <a:p>
              <a:r>
                <a:rPr lang="es-AR" b="1" dirty="0">
                  <a:solidFill>
                    <a:srgbClr val="002060"/>
                  </a:solidFill>
                  <a:latin typeface="Century Gothic" panose="020B0502020202020204" pitchFamily="34" charset="0"/>
                </a:rPr>
                <a:t>I am </a:t>
              </a:r>
              <a:r>
                <a:rPr lang="es-AR" b="1" dirty="0" err="1">
                  <a:solidFill>
                    <a:srgbClr val="002060"/>
                  </a:solidFill>
                  <a:latin typeface="Century Gothic" panose="020B0502020202020204" pitchFamily="34" charset="0"/>
                </a:rPr>
                <a:t>happy</a:t>
              </a:r>
              <a:r>
                <a:rPr lang="es-AR" b="1" dirty="0">
                  <a:solidFill>
                    <a:srgbClr val="002060"/>
                  </a:solidFill>
                  <a:latin typeface="Century Gothic" panose="020B0502020202020204" pitchFamily="34" charset="0"/>
                </a:rPr>
                <a:t> </a:t>
              </a:r>
              <a:r>
                <a:rPr lang="es-AR" b="1" dirty="0">
                  <a:solidFill>
                    <a:srgbClr val="002060"/>
                  </a:solidFill>
                  <a:latin typeface="Century Gothic" panose="020B0502020202020204" pitchFamily="34" charset="0"/>
                  <a:sym typeface="Wingdings" panose="05000000000000000000" pitchFamily="2" charset="2"/>
                </a:rPr>
                <a:t> </a:t>
              </a:r>
              <a:r>
                <a:rPr lang="es-AR" dirty="0">
                  <a:solidFill>
                    <a:srgbClr val="002060"/>
                  </a:solidFill>
                  <a:latin typeface="Century Gothic" panose="020B0502020202020204" pitchFamily="34" charset="0"/>
                </a:rPr>
                <a:t>Estoy contento.</a:t>
              </a:r>
            </a:p>
          </p:txBody>
        </p:sp>
        <p:sp>
          <p:nvSpPr>
            <p:cNvPr id="36" name="TextBox 35">
              <a:extLst>
                <a:ext uri="{FF2B5EF4-FFF2-40B4-BE49-F238E27FC236}">
                  <a16:creationId xmlns:a16="http://schemas.microsoft.com/office/drawing/2014/main" id="{3586E450-DDF8-4A50-9B75-B36471591B3A}"/>
                </a:ext>
              </a:extLst>
            </p:cNvPr>
            <p:cNvSpPr txBox="1"/>
            <p:nvPr/>
          </p:nvSpPr>
          <p:spPr>
            <a:xfrm>
              <a:off x="8143321" y="5134052"/>
              <a:ext cx="2587568" cy="307777"/>
            </a:xfrm>
            <a:prstGeom prst="rect">
              <a:avLst/>
            </a:prstGeom>
            <a:noFill/>
          </p:spPr>
          <p:txBody>
            <a:bodyPr wrap="none" rtlCol="0">
              <a:spAutoFit/>
            </a:bodyPr>
            <a:lstStyle/>
            <a:p>
              <a:r>
                <a:rPr lang="es-AR" b="1" dirty="0">
                  <a:solidFill>
                    <a:srgbClr val="002060"/>
                  </a:solidFill>
                  <a:latin typeface="Century Gothic" panose="020B0502020202020204" pitchFamily="34" charset="0"/>
                </a:rPr>
                <a:t>He </a:t>
              </a:r>
              <a:r>
                <a:rPr lang="es-AR" b="1" dirty="0" err="1">
                  <a:solidFill>
                    <a:srgbClr val="002060"/>
                  </a:solidFill>
                  <a:latin typeface="Century Gothic" panose="020B0502020202020204" pitchFamily="34" charset="0"/>
                </a:rPr>
                <a:t>is</a:t>
              </a:r>
              <a:r>
                <a:rPr lang="es-AR" b="1" dirty="0">
                  <a:solidFill>
                    <a:srgbClr val="002060"/>
                  </a:solidFill>
                  <a:latin typeface="Century Gothic" panose="020B0502020202020204" pitchFamily="34" charset="0"/>
                </a:rPr>
                <a:t> </a:t>
              </a:r>
              <a:r>
                <a:rPr lang="es-AR" b="1" dirty="0" err="1">
                  <a:solidFill>
                    <a:srgbClr val="002060"/>
                  </a:solidFill>
                  <a:latin typeface="Century Gothic" panose="020B0502020202020204" pitchFamily="34" charset="0"/>
                </a:rPr>
                <a:t>tired</a:t>
              </a:r>
              <a:r>
                <a:rPr lang="es-AR" b="1" dirty="0">
                  <a:solidFill>
                    <a:srgbClr val="002060"/>
                  </a:solidFill>
                  <a:latin typeface="Century Gothic" panose="020B0502020202020204" pitchFamily="34" charset="0"/>
                </a:rPr>
                <a:t>. </a:t>
              </a:r>
              <a:r>
                <a:rPr lang="es-AR" b="1" dirty="0">
                  <a:solidFill>
                    <a:srgbClr val="002060"/>
                  </a:solidFill>
                  <a:latin typeface="Century Gothic" panose="020B0502020202020204" pitchFamily="34" charset="0"/>
                  <a:sym typeface="Wingdings" panose="05000000000000000000" pitchFamily="2" charset="2"/>
                </a:rPr>
                <a:t> </a:t>
              </a:r>
              <a:r>
                <a:rPr lang="es-AR" dirty="0">
                  <a:solidFill>
                    <a:srgbClr val="002060"/>
                  </a:solidFill>
                  <a:latin typeface="Century Gothic" panose="020B0502020202020204" pitchFamily="34" charset="0"/>
                </a:rPr>
                <a:t>Está cansado.</a:t>
              </a:r>
            </a:p>
          </p:txBody>
        </p:sp>
        <p:sp>
          <p:nvSpPr>
            <p:cNvPr id="37" name="TextBox 36">
              <a:extLst>
                <a:ext uri="{FF2B5EF4-FFF2-40B4-BE49-F238E27FC236}">
                  <a16:creationId xmlns:a16="http://schemas.microsoft.com/office/drawing/2014/main" id="{A6FC8746-E0E3-43E9-9433-A5D54358AC4C}"/>
                </a:ext>
              </a:extLst>
            </p:cNvPr>
            <p:cNvSpPr txBox="1"/>
            <p:nvPr/>
          </p:nvSpPr>
          <p:spPr>
            <a:xfrm>
              <a:off x="8149098" y="4753216"/>
              <a:ext cx="2473754" cy="307777"/>
            </a:xfrm>
            <a:prstGeom prst="rect">
              <a:avLst/>
            </a:prstGeom>
            <a:noFill/>
          </p:spPr>
          <p:txBody>
            <a:bodyPr wrap="none" rtlCol="0">
              <a:spAutoFit/>
            </a:bodyPr>
            <a:lstStyle/>
            <a:p>
              <a:r>
                <a:rPr lang="es-AR" b="1" dirty="0">
                  <a:solidFill>
                    <a:srgbClr val="002060"/>
                  </a:solidFill>
                  <a:latin typeface="Century Gothic" panose="020B0502020202020204" pitchFamily="34" charset="0"/>
                </a:rPr>
                <a:t>I am </a:t>
              </a:r>
              <a:r>
                <a:rPr lang="es-AR" b="1" dirty="0" err="1">
                  <a:solidFill>
                    <a:srgbClr val="002060"/>
                  </a:solidFill>
                  <a:latin typeface="Century Gothic" panose="020B0502020202020204" pitchFamily="34" charset="0"/>
                </a:rPr>
                <a:t>serious</a:t>
              </a:r>
              <a:r>
                <a:rPr lang="es-AR" b="1" dirty="0">
                  <a:solidFill>
                    <a:srgbClr val="002060"/>
                  </a:solidFill>
                  <a:latin typeface="Century Gothic" panose="020B0502020202020204" pitchFamily="34" charset="0"/>
                </a:rPr>
                <a:t>. </a:t>
              </a:r>
              <a:r>
                <a:rPr lang="es-AR" b="1" dirty="0">
                  <a:solidFill>
                    <a:srgbClr val="002060"/>
                  </a:solidFill>
                  <a:latin typeface="Century Gothic" panose="020B0502020202020204" pitchFamily="34" charset="0"/>
                  <a:sym typeface="Wingdings" panose="05000000000000000000" pitchFamily="2" charset="2"/>
                </a:rPr>
                <a:t> </a:t>
              </a:r>
              <a:r>
                <a:rPr lang="es-AR" dirty="0">
                  <a:solidFill>
                    <a:srgbClr val="002060"/>
                  </a:solidFill>
                  <a:latin typeface="Century Gothic" panose="020B0502020202020204" pitchFamily="34" charset="0"/>
                  <a:sym typeface="Wingdings" panose="05000000000000000000" pitchFamily="2" charset="2"/>
                </a:rPr>
                <a:t>Estoy serio.</a:t>
              </a:r>
              <a:endParaRPr lang="es-AR"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B6346585-DA3C-44C8-9024-EFF7CFC217D1}"/>
                </a:ext>
              </a:extLst>
            </p:cNvPr>
            <p:cNvSpPr txBox="1"/>
            <p:nvPr/>
          </p:nvSpPr>
          <p:spPr>
            <a:xfrm>
              <a:off x="8143321" y="4330881"/>
              <a:ext cx="4147289" cy="307777"/>
            </a:xfrm>
            <a:prstGeom prst="rect">
              <a:avLst/>
            </a:prstGeom>
            <a:noFill/>
          </p:spPr>
          <p:txBody>
            <a:bodyPr wrap="none" rtlCol="0">
              <a:spAutoFit/>
            </a:bodyPr>
            <a:lstStyle/>
            <a:p>
              <a:r>
                <a:rPr lang="es-AR" b="1" dirty="0" err="1">
                  <a:solidFill>
                    <a:srgbClr val="002060"/>
                  </a:solidFill>
                  <a:latin typeface="Century Gothic" panose="020B0502020202020204" pitchFamily="34" charset="0"/>
                </a:rPr>
                <a:t>You</a:t>
              </a:r>
              <a:r>
                <a:rPr lang="es-AR" b="1" dirty="0">
                  <a:solidFill>
                    <a:srgbClr val="002060"/>
                  </a:solidFill>
                  <a:latin typeface="Century Gothic" panose="020B0502020202020204" pitchFamily="34" charset="0"/>
                </a:rPr>
                <a:t> are </a:t>
              </a:r>
              <a:r>
                <a:rPr lang="es-AR" b="1" dirty="0" err="1">
                  <a:solidFill>
                    <a:srgbClr val="002060"/>
                  </a:solidFill>
                  <a:latin typeface="Century Gothic" panose="020B0502020202020204" pitchFamily="34" charset="0"/>
                </a:rPr>
                <a:t>nervous</a:t>
              </a:r>
              <a:r>
                <a:rPr lang="es-AR" b="1" dirty="0">
                  <a:solidFill>
                    <a:srgbClr val="002060"/>
                  </a:solidFill>
                  <a:latin typeface="Century Gothic" panose="020B0502020202020204" pitchFamily="34" charset="0"/>
                </a:rPr>
                <a:t> </a:t>
              </a:r>
              <a:r>
                <a:rPr lang="es-AR" b="1" dirty="0" err="1">
                  <a:solidFill>
                    <a:srgbClr val="002060"/>
                  </a:solidFill>
                  <a:latin typeface="Century Gothic" panose="020B0502020202020204" pitchFamily="34" charset="0"/>
                </a:rPr>
                <a:t>now</a:t>
              </a:r>
              <a:r>
                <a:rPr lang="es-AR" b="1" dirty="0">
                  <a:solidFill>
                    <a:srgbClr val="002060"/>
                  </a:solidFill>
                  <a:latin typeface="Century Gothic" panose="020B0502020202020204" pitchFamily="34" charset="0"/>
                </a:rPr>
                <a:t>. </a:t>
              </a:r>
              <a:r>
                <a:rPr lang="es-AR" b="1" dirty="0">
                  <a:solidFill>
                    <a:srgbClr val="002060"/>
                  </a:solidFill>
                  <a:latin typeface="Century Gothic" panose="020B0502020202020204" pitchFamily="34" charset="0"/>
                  <a:sym typeface="Wingdings" panose="05000000000000000000" pitchFamily="2" charset="2"/>
                </a:rPr>
                <a:t> </a:t>
              </a:r>
              <a:r>
                <a:rPr lang="es-AR" dirty="0">
                  <a:solidFill>
                    <a:srgbClr val="002060"/>
                  </a:solidFill>
                  <a:latin typeface="Century Gothic" panose="020B0502020202020204" pitchFamily="34" charset="0"/>
                </a:rPr>
                <a:t>Estás nervioso ahora.</a:t>
              </a:r>
            </a:p>
          </p:txBody>
        </p:sp>
        <p:sp>
          <p:nvSpPr>
            <p:cNvPr id="39" name="TextBox 38">
              <a:extLst>
                <a:ext uri="{FF2B5EF4-FFF2-40B4-BE49-F238E27FC236}">
                  <a16:creationId xmlns:a16="http://schemas.microsoft.com/office/drawing/2014/main" id="{E14015B4-77A5-4BE1-BEF4-F9F70D4A4D59}"/>
                </a:ext>
              </a:extLst>
            </p:cNvPr>
            <p:cNvSpPr txBox="1"/>
            <p:nvPr/>
          </p:nvSpPr>
          <p:spPr>
            <a:xfrm>
              <a:off x="8134191" y="3966345"/>
              <a:ext cx="3664786" cy="307777"/>
            </a:xfrm>
            <a:prstGeom prst="rect">
              <a:avLst/>
            </a:prstGeom>
            <a:noFill/>
          </p:spPr>
          <p:txBody>
            <a:bodyPr wrap="none" rtlCol="0">
              <a:spAutoFit/>
            </a:bodyPr>
            <a:lstStyle/>
            <a:p>
              <a:r>
                <a:rPr lang="es-AR" b="1" dirty="0" err="1">
                  <a:solidFill>
                    <a:srgbClr val="002060"/>
                  </a:solidFill>
                  <a:latin typeface="Century Gothic" panose="020B0502020202020204" pitchFamily="34" charset="0"/>
                </a:rPr>
                <a:t>Now</a:t>
              </a:r>
              <a:r>
                <a:rPr lang="es-AR" b="1" dirty="0">
                  <a:solidFill>
                    <a:srgbClr val="002060"/>
                  </a:solidFill>
                  <a:latin typeface="Century Gothic" panose="020B0502020202020204" pitchFamily="34" charset="0"/>
                </a:rPr>
                <a:t> he </a:t>
              </a:r>
              <a:r>
                <a:rPr lang="es-AR" b="1" dirty="0" err="1">
                  <a:solidFill>
                    <a:srgbClr val="002060"/>
                  </a:solidFill>
                  <a:latin typeface="Century Gothic" panose="020B0502020202020204" pitchFamily="34" charset="0"/>
                </a:rPr>
                <a:t>is</a:t>
              </a:r>
              <a:r>
                <a:rPr lang="es-AR" b="1" dirty="0">
                  <a:solidFill>
                    <a:srgbClr val="002060"/>
                  </a:solidFill>
                  <a:latin typeface="Century Gothic" panose="020B0502020202020204" pitchFamily="34" charset="0"/>
                </a:rPr>
                <a:t> </a:t>
              </a:r>
              <a:r>
                <a:rPr lang="es-AR" b="1" dirty="0" err="1">
                  <a:solidFill>
                    <a:srgbClr val="002060"/>
                  </a:solidFill>
                  <a:latin typeface="Century Gothic" panose="020B0502020202020204" pitchFamily="34" charset="0"/>
                </a:rPr>
                <a:t>calm</a:t>
              </a:r>
              <a:r>
                <a:rPr lang="es-AR" b="1" dirty="0">
                  <a:solidFill>
                    <a:srgbClr val="002060"/>
                  </a:solidFill>
                  <a:latin typeface="Century Gothic" panose="020B0502020202020204" pitchFamily="34" charset="0"/>
                </a:rPr>
                <a:t>. </a:t>
              </a:r>
              <a:r>
                <a:rPr lang="es-AR" b="1" dirty="0">
                  <a:solidFill>
                    <a:srgbClr val="002060"/>
                  </a:solidFill>
                  <a:latin typeface="Century Gothic" panose="020B0502020202020204" pitchFamily="34" charset="0"/>
                  <a:sym typeface="Wingdings" panose="05000000000000000000" pitchFamily="2" charset="2"/>
                </a:rPr>
                <a:t> </a:t>
              </a:r>
              <a:r>
                <a:rPr lang="es-AR" dirty="0">
                  <a:solidFill>
                    <a:srgbClr val="002060"/>
                  </a:solidFill>
                  <a:latin typeface="Century Gothic" panose="020B0502020202020204" pitchFamily="34" charset="0"/>
                </a:rPr>
                <a:t>Ahora está tranquilo.</a:t>
              </a:r>
            </a:p>
          </p:txBody>
        </p:sp>
      </p:grpSp>
      <p:pic>
        <p:nvPicPr>
          <p:cNvPr id="24" name="Picture 2" descr="Brown, Wood, Step, Ladder, Climb, High">
            <a:extLst>
              <a:ext uri="{FF2B5EF4-FFF2-40B4-BE49-F238E27FC236}">
                <a16:creationId xmlns:a16="http://schemas.microsoft.com/office/drawing/2014/main" id="{03E273F6-5FE3-4307-9D41-9C49B6524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9174" y="910269"/>
            <a:ext cx="2905125" cy="581025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53F18766-B84D-444A-87D7-6053D464C971}"/>
              </a:ext>
            </a:extLst>
          </p:cNvPr>
          <p:cNvSpPr txBox="1"/>
          <p:nvPr/>
        </p:nvSpPr>
        <p:spPr>
          <a:xfrm>
            <a:off x="7941899" y="5520369"/>
            <a:ext cx="3727302"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H_l</a:t>
            </a:r>
            <a:r>
              <a:rPr lang="en-GB" sz="2800" b="1" dirty="0">
                <a:solidFill>
                  <a:srgbClr val="002060"/>
                </a:solidFill>
                <a:latin typeface="Century Gothic" panose="020B0502020202020204" pitchFamily="34" charset="0"/>
              </a:rPr>
              <a:t>_! </a:t>
            </a:r>
            <a:r>
              <a:rPr lang="en-GB" sz="2800" b="1" dirty="0" err="1">
                <a:solidFill>
                  <a:srgbClr val="002060"/>
                </a:solidFill>
                <a:latin typeface="Century Gothic" panose="020B0502020202020204" pitchFamily="34" charset="0"/>
              </a:rPr>
              <a:t>E_t</a:t>
            </a:r>
            <a:r>
              <a:rPr lang="en-GB" sz="2800" b="1" dirty="0">
                <a:solidFill>
                  <a:srgbClr val="002060"/>
                </a:solidFill>
                <a:latin typeface="Century Gothic" panose="020B0502020202020204" pitchFamily="34" charset="0"/>
              </a:rPr>
              <a:t>_     </a:t>
            </a:r>
            <a:r>
              <a:rPr lang="en-GB" sz="2800" b="1" dirty="0" err="1">
                <a:solidFill>
                  <a:srgbClr val="002060"/>
                </a:solidFill>
                <a:latin typeface="Century Gothic" panose="020B0502020202020204" pitchFamily="34" charset="0"/>
              </a:rPr>
              <a:t>aus_nt</a:t>
            </a:r>
            <a:r>
              <a:rPr lang="en-GB" sz="2800" b="1" dirty="0">
                <a:solidFill>
                  <a:srgbClr val="002060"/>
                </a:solidFill>
                <a:latin typeface="Century Gothic" panose="020B0502020202020204" pitchFamily="34" charset="0"/>
              </a:rPr>
              <a:t>_.</a:t>
            </a:r>
          </a:p>
        </p:txBody>
      </p:sp>
      <p:sp>
        <p:nvSpPr>
          <p:cNvPr id="28" name="TextBox 27">
            <a:extLst>
              <a:ext uri="{FF2B5EF4-FFF2-40B4-BE49-F238E27FC236}">
                <a16:creationId xmlns:a16="http://schemas.microsoft.com/office/drawing/2014/main" id="{D3977618-7A0C-4989-8769-699ABECD4B31}"/>
              </a:ext>
            </a:extLst>
          </p:cNvPr>
          <p:cNvSpPr txBox="1"/>
          <p:nvPr/>
        </p:nvSpPr>
        <p:spPr>
          <a:xfrm>
            <a:off x="7941899" y="3981426"/>
            <a:ext cx="3013967" cy="523220"/>
          </a:xfrm>
          <a:prstGeom prst="rect">
            <a:avLst/>
          </a:prstGeom>
          <a:noFill/>
        </p:spPr>
        <p:txBody>
          <a:bodyPr wrap="none" rtlCol="0">
            <a:spAutoFit/>
          </a:bodyPr>
          <a:lstStyle/>
          <a:p>
            <a:r>
              <a:rPr lang="en-GB" sz="2800" b="1" dirty="0" err="1">
                <a:solidFill>
                  <a:srgbClr val="002060"/>
                </a:solidFill>
                <a:latin typeface="Century Gothic" panose="020B0502020202020204" pitchFamily="34" charset="0"/>
              </a:rPr>
              <a:t>E_t</a:t>
            </a:r>
            <a:r>
              <a:rPr lang="en-GB" sz="2800" b="1" dirty="0">
                <a:solidFill>
                  <a:srgbClr val="002060"/>
                </a:solidFill>
                <a:latin typeface="Century Gothic" panose="020B0502020202020204" pitchFamily="34" charset="0"/>
              </a:rPr>
              <a:t>_ _   </a:t>
            </a:r>
            <a:r>
              <a:rPr lang="en-GB" sz="2800" b="1" dirty="0" err="1">
                <a:solidFill>
                  <a:srgbClr val="002060"/>
                </a:solidFill>
                <a:latin typeface="Century Gothic" panose="020B0502020202020204" pitchFamily="34" charset="0"/>
              </a:rPr>
              <a:t>co_t</a:t>
            </a:r>
            <a:r>
              <a:rPr lang="en-GB" sz="2800" b="1" dirty="0">
                <a:solidFill>
                  <a:srgbClr val="002060"/>
                </a:solidFill>
                <a:latin typeface="Century Gothic" panose="020B0502020202020204" pitchFamily="34" charset="0"/>
              </a:rPr>
              <a:t>_ _t_.</a:t>
            </a:r>
          </a:p>
        </p:txBody>
      </p:sp>
      <p:sp>
        <p:nvSpPr>
          <p:cNvPr id="29" name="TextBox 28">
            <a:extLst>
              <a:ext uri="{FF2B5EF4-FFF2-40B4-BE49-F238E27FC236}">
                <a16:creationId xmlns:a16="http://schemas.microsoft.com/office/drawing/2014/main" id="{891ED94A-2D94-474F-BEC7-25C38C0EDA43}"/>
              </a:ext>
            </a:extLst>
          </p:cNvPr>
          <p:cNvSpPr txBox="1"/>
          <p:nvPr/>
        </p:nvSpPr>
        <p:spPr>
          <a:xfrm>
            <a:off x="7918680" y="3067710"/>
            <a:ext cx="2970685" cy="523220"/>
          </a:xfrm>
          <a:prstGeom prst="rect">
            <a:avLst/>
          </a:prstGeom>
          <a:noFill/>
        </p:spPr>
        <p:txBody>
          <a:bodyPr wrap="none" rtlCol="0">
            <a:spAutoFit/>
          </a:bodyPr>
          <a:lstStyle/>
          <a:p>
            <a:r>
              <a:rPr lang="en-GB" sz="2800" b="1" dirty="0" err="1">
                <a:solidFill>
                  <a:srgbClr val="002060"/>
                </a:solidFill>
                <a:latin typeface="Century Gothic" panose="020B0502020202020204" pitchFamily="34" charset="0"/>
              </a:rPr>
              <a:t>E_t</a:t>
            </a:r>
            <a:r>
              <a:rPr lang="en-GB" sz="2800" b="1" dirty="0">
                <a:solidFill>
                  <a:srgbClr val="002060"/>
                </a:solidFill>
                <a:latin typeface="Century Gothic" panose="020B0502020202020204" pitchFamily="34" charset="0"/>
              </a:rPr>
              <a:t>_    </a:t>
            </a:r>
            <a:r>
              <a:rPr lang="en-GB" sz="2800" b="1" dirty="0" err="1">
                <a:solidFill>
                  <a:srgbClr val="002060"/>
                </a:solidFill>
                <a:latin typeface="Century Gothic" panose="020B0502020202020204" pitchFamily="34" charset="0"/>
              </a:rPr>
              <a:t>n_rv_o_o</a:t>
            </a:r>
            <a:r>
              <a:rPr lang="en-GB" sz="2800" b="1" dirty="0">
                <a:solidFill>
                  <a:srgbClr val="002060"/>
                </a:solidFill>
                <a:latin typeface="Century Gothic" panose="020B0502020202020204" pitchFamily="34" charset="0"/>
              </a:rPr>
              <a:t>. </a:t>
            </a:r>
          </a:p>
        </p:txBody>
      </p:sp>
      <p:sp>
        <p:nvSpPr>
          <p:cNvPr id="30" name="TextBox 29">
            <a:extLst>
              <a:ext uri="{FF2B5EF4-FFF2-40B4-BE49-F238E27FC236}">
                <a16:creationId xmlns:a16="http://schemas.microsoft.com/office/drawing/2014/main" id="{298BC4BA-7855-4E13-BC5B-3C715567F5D6}"/>
              </a:ext>
            </a:extLst>
          </p:cNvPr>
          <p:cNvSpPr txBox="1"/>
          <p:nvPr/>
        </p:nvSpPr>
        <p:spPr>
          <a:xfrm>
            <a:off x="7816510" y="2223521"/>
            <a:ext cx="3714478" cy="523220"/>
          </a:xfrm>
          <a:prstGeom prst="rect">
            <a:avLst/>
          </a:prstGeom>
          <a:noFill/>
        </p:spPr>
        <p:txBody>
          <a:bodyPr wrap="none" rtlCol="0">
            <a:spAutoFit/>
          </a:bodyPr>
          <a:lstStyle/>
          <a:p>
            <a:r>
              <a:rPr lang="en-GB" sz="2800" b="1" dirty="0" err="1">
                <a:solidFill>
                  <a:srgbClr val="002060"/>
                </a:solidFill>
                <a:latin typeface="Century Gothic" panose="020B0502020202020204" pitchFamily="34" charset="0"/>
              </a:rPr>
              <a:t>E_t</a:t>
            </a:r>
            <a:r>
              <a:rPr lang="en-GB" sz="2800" b="1" dirty="0">
                <a:solidFill>
                  <a:srgbClr val="002060"/>
                </a:solidFill>
                <a:latin typeface="Century Gothic" panose="020B0502020202020204" pitchFamily="34" charset="0"/>
              </a:rPr>
              <a:t>_ _   s_ </a:t>
            </a:r>
            <a:r>
              <a:rPr lang="en-GB" sz="2800" b="1" dirty="0" err="1">
                <a:solidFill>
                  <a:srgbClr val="002060"/>
                </a:solidFill>
                <a:latin typeface="Century Gothic" panose="020B0502020202020204" pitchFamily="34" charset="0"/>
              </a:rPr>
              <a:t>r_o</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ah_r</a:t>
            </a:r>
            <a:r>
              <a:rPr lang="en-GB" sz="2800" b="1" dirty="0">
                <a:solidFill>
                  <a:srgbClr val="002060"/>
                </a:solidFill>
                <a:latin typeface="Century Gothic" panose="020B0502020202020204" pitchFamily="34" charset="0"/>
              </a:rPr>
              <a:t>_.</a:t>
            </a:r>
          </a:p>
        </p:txBody>
      </p:sp>
      <p:sp>
        <p:nvSpPr>
          <p:cNvPr id="32" name="TextBox 31">
            <a:extLst>
              <a:ext uri="{FF2B5EF4-FFF2-40B4-BE49-F238E27FC236}">
                <a16:creationId xmlns:a16="http://schemas.microsoft.com/office/drawing/2014/main" id="{C64915BF-20AF-4C13-A493-541C9BEE0F02}"/>
              </a:ext>
            </a:extLst>
          </p:cNvPr>
          <p:cNvSpPr txBox="1"/>
          <p:nvPr/>
        </p:nvSpPr>
        <p:spPr>
          <a:xfrm>
            <a:off x="7816510" y="1388059"/>
            <a:ext cx="4564070"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A_ _ r_   </a:t>
            </a:r>
            <a:r>
              <a:rPr lang="en-GB" sz="2800" b="1" dirty="0" err="1">
                <a:solidFill>
                  <a:srgbClr val="002060"/>
                </a:solidFill>
                <a:latin typeface="Century Gothic" panose="020B0502020202020204" pitchFamily="34" charset="0"/>
              </a:rPr>
              <a:t>e_t_y</a:t>
            </a:r>
            <a:r>
              <a:rPr lang="en-GB" sz="2800" b="1" dirty="0">
                <a:solidFill>
                  <a:srgbClr val="002060"/>
                </a:solidFill>
                <a:latin typeface="Century Gothic" panose="020B0502020202020204" pitchFamily="34" charset="0"/>
              </a:rPr>
              <a:t>   c_ _ </a:t>
            </a:r>
            <a:r>
              <a:rPr lang="en-GB" sz="2800" b="1" dirty="0" err="1">
                <a:solidFill>
                  <a:srgbClr val="002060"/>
                </a:solidFill>
                <a:latin typeface="Century Gothic" panose="020B0502020202020204" pitchFamily="34" charset="0"/>
              </a:rPr>
              <a:t>s_d</a:t>
            </a:r>
            <a:r>
              <a:rPr lang="en-GB" sz="2800" b="1" dirty="0">
                <a:solidFill>
                  <a:srgbClr val="002060"/>
                </a:solidFill>
                <a:latin typeface="Century Gothic" panose="020B0502020202020204" pitchFamily="34" charset="0"/>
              </a:rPr>
              <a:t>_. </a:t>
            </a:r>
          </a:p>
        </p:txBody>
      </p:sp>
      <p:sp>
        <p:nvSpPr>
          <p:cNvPr id="41" name="TextBox 40">
            <a:extLst>
              <a:ext uri="{FF2B5EF4-FFF2-40B4-BE49-F238E27FC236}">
                <a16:creationId xmlns:a16="http://schemas.microsoft.com/office/drawing/2014/main" id="{9EE5F731-8D19-40E5-B138-8E4F0A25E5FF}"/>
              </a:ext>
            </a:extLst>
          </p:cNvPr>
          <p:cNvSpPr txBox="1"/>
          <p:nvPr/>
        </p:nvSpPr>
        <p:spPr>
          <a:xfrm>
            <a:off x="7941898" y="4797838"/>
            <a:ext cx="5243743" cy="523220"/>
          </a:xfrm>
          <a:prstGeom prst="rect">
            <a:avLst/>
          </a:prstGeom>
          <a:noFill/>
        </p:spPr>
        <p:txBody>
          <a:bodyPr wrap="square" rtlCol="0">
            <a:spAutoFit/>
          </a:bodyPr>
          <a:lstStyle/>
          <a:p>
            <a:r>
              <a:rPr lang="en-GB" sz="2800" b="1" dirty="0" err="1">
                <a:solidFill>
                  <a:srgbClr val="002060"/>
                </a:solidFill>
                <a:latin typeface="Century Gothic" panose="020B0502020202020204" pitchFamily="34" charset="0"/>
              </a:rPr>
              <a:t>E_t_y</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tr_nqu_l</a:t>
            </a:r>
            <a:r>
              <a:rPr lang="en-GB" sz="2800" b="1" dirty="0">
                <a:solidFill>
                  <a:srgbClr val="002060"/>
                </a:solidFill>
                <a:latin typeface="Century Gothic" panose="020B0502020202020204" pitchFamily="34" charset="0"/>
              </a:rPr>
              <a:t>_.</a:t>
            </a:r>
          </a:p>
        </p:txBody>
      </p:sp>
      <p:sp>
        <p:nvSpPr>
          <p:cNvPr id="3" name="Title 2">
            <a:extLst>
              <a:ext uri="{FF2B5EF4-FFF2-40B4-BE49-F238E27FC236}">
                <a16:creationId xmlns:a16="http://schemas.microsoft.com/office/drawing/2014/main" id="{A06C3D12-1265-481B-ACBA-08A74186773B}"/>
              </a:ext>
            </a:extLst>
          </p:cNvPr>
          <p:cNvSpPr>
            <a:spLocks noGrp="1"/>
          </p:cNvSpPr>
          <p:nvPr>
            <p:ph type="title"/>
          </p:nvPr>
        </p:nvSpPr>
        <p:spPr>
          <a:xfrm>
            <a:off x="5484380" y="167944"/>
            <a:ext cx="5600962" cy="701963"/>
          </a:xfrm>
        </p:spPr>
        <p:txBody>
          <a:bodyPr>
            <a:normAutofit/>
          </a:bodyPr>
          <a:lstStyle/>
          <a:p>
            <a:r>
              <a:rPr lang="en-GB" sz="3600" b="1" dirty="0">
                <a:solidFill>
                  <a:srgbClr val="002060"/>
                </a:solidFill>
                <a:latin typeface="Century Gothic" panose="020B0502020202020204" pitchFamily="34" charset="0"/>
              </a:rPr>
              <a:t>Handout: Persona B</a:t>
            </a:r>
          </a:p>
        </p:txBody>
      </p:sp>
    </p:spTree>
    <p:extLst>
      <p:ext uri="{BB962C8B-B14F-4D97-AF65-F5344CB8AC3E}">
        <p14:creationId xmlns:p14="http://schemas.microsoft.com/office/powerpoint/2010/main" val="3795316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50819" y="161016"/>
            <a:ext cx="4062585" cy="459765"/>
          </a:xfrm>
        </p:spPr>
        <p:txBody>
          <a:bodyPr>
            <a:normAutofit fontScale="90000"/>
          </a:bodyPr>
          <a:lstStyle/>
          <a:p>
            <a:r>
              <a:rPr lang="en-US" sz="3200" b="1" dirty="0">
                <a:solidFill>
                  <a:schemeClr val="bg1"/>
                </a:solidFill>
                <a:latin typeface="Century Gothic" panose="020B0502020202020204" pitchFamily="34" charset="0"/>
                <a:cs typeface="Arial"/>
                <a:sym typeface="Arial"/>
              </a:rPr>
              <a:t>Handout</a:t>
            </a:r>
            <a:r>
              <a:rPr lang="en-US" sz="3200" b="1" baseline="0" dirty="0">
                <a:solidFill>
                  <a:schemeClr val="bg1"/>
                </a:solidFill>
                <a:latin typeface="Century Gothic" panose="020B0502020202020204" pitchFamily="34" charset="0"/>
                <a:cs typeface="Arial"/>
                <a:sym typeface="Arial"/>
              </a:rPr>
              <a:t> </a:t>
            </a:r>
            <a:r>
              <a:rPr lang="en-US" sz="3200" b="1" baseline="0" dirty="0" err="1">
                <a:solidFill>
                  <a:schemeClr val="bg1"/>
                </a:solidFill>
                <a:latin typeface="Century Gothic" panose="020B0502020202020204" pitchFamily="34" charset="0"/>
                <a:cs typeface="Arial"/>
                <a:sym typeface="Arial"/>
              </a:rPr>
              <a:t>vocabulario</a:t>
            </a:r>
            <a:endParaRPr lang="en-US" sz="3200" dirty="0">
              <a:solidFill>
                <a:schemeClr val="bg1"/>
              </a:solidFill>
            </a:endParaRPr>
          </a:p>
        </p:txBody>
      </p:sp>
      <p:graphicFrame>
        <p:nvGraphicFramePr>
          <p:cNvPr id="38" name="Table 4">
            <a:extLst>
              <a:ext uri="{FF2B5EF4-FFF2-40B4-BE49-F238E27FC236}">
                <a16:creationId xmlns:a16="http://schemas.microsoft.com/office/drawing/2014/main" id="{9D2D228F-5516-4F66-BB98-13E68F023ED0}"/>
              </a:ext>
            </a:extLst>
          </p:cNvPr>
          <p:cNvGraphicFramePr>
            <a:graphicFrameLocks noGrp="1"/>
          </p:cNvGraphicFramePr>
          <p:nvPr/>
        </p:nvGraphicFramePr>
        <p:xfrm>
          <a:off x="186871" y="1077246"/>
          <a:ext cx="9810698" cy="5647663"/>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06809">
                <a:tc rowSpan="2">
                  <a:txBody>
                    <a:bodyPr/>
                    <a:lstStyle/>
                    <a:p>
                      <a:endParaRPr lang="es-AR" sz="2800" noProof="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aquí</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allí</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estoy</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680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buenas</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tardes</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adiós</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ausente</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6809">
                <a:tc rowSpan="2">
                  <a:txBody>
                    <a:bodyPr/>
                    <a:lstStyle/>
                    <a:p>
                      <a:endParaRPr lang="es-AR" sz="2800" noProof="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cómo</a:t>
                      </a:r>
                      <a:r>
                        <a:rPr lang="en-GB" sz="2400" b="0" dirty="0">
                          <a:solidFill>
                            <a:srgbClr val="002060"/>
                          </a:solidFill>
                          <a:latin typeface="Century Gothic" panose="020B0502020202020204" pitchFamily="34" charset="0"/>
                        </a:rPr>
                        <a:t>?</a:t>
                      </a:r>
                    </a:p>
                  </a:txBody>
                  <a:tcPr/>
                </a:tc>
                <a:tc>
                  <a:txBody>
                    <a:bodyPr/>
                    <a:lstStyle/>
                    <a:p>
                      <a:r>
                        <a:rPr lang="en-GB" sz="2400" b="0" dirty="0" err="1">
                          <a:solidFill>
                            <a:srgbClr val="002060"/>
                          </a:solidFill>
                          <a:latin typeface="Century Gothic" panose="020B0502020202020204" pitchFamily="34" charset="0"/>
                        </a:rPr>
                        <a:t>cansado</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clase</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680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serio</a:t>
                      </a:r>
                    </a:p>
                  </a:txBody>
                  <a:tcPr/>
                </a:tc>
                <a:tc>
                  <a:txBody>
                    <a:bodyPr/>
                    <a:lstStyle/>
                    <a:p>
                      <a:r>
                        <a:rPr lang="en-GB" sz="2400" b="0" dirty="0" err="1">
                          <a:solidFill>
                            <a:srgbClr val="002060"/>
                          </a:solidFill>
                          <a:latin typeface="Century Gothic" panose="020B0502020202020204" pitchFamily="34" charset="0"/>
                        </a:rPr>
                        <a:t>contento</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tranquilo</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6809">
                <a:tc rowSpan="3">
                  <a:txBody>
                    <a:bodyPr/>
                    <a:lstStyle/>
                    <a:p>
                      <a:endParaRPr lang="es-AR" sz="2800" b="1" noProof="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nervioso</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estás</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ahora</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6809">
                <a:tc vMerge="1">
                  <a:txBody>
                    <a:bodyPr/>
                    <a:lstStyle/>
                    <a:p>
                      <a:endParaRPr lang="en-GB"/>
                    </a:p>
                  </a:txBody>
                  <a:tcPr/>
                </a:tc>
                <a:tc>
                  <a:txBody>
                    <a:bodyPr/>
                    <a:lstStyle/>
                    <a:p>
                      <a:r>
                        <a:rPr lang="en-GB" sz="2400" b="0" dirty="0" err="1">
                          <a:solidFill>
                            <a:srgbClr val="002060"/>
                          </a:solidFill>
                          <a:latin typeface="Century Gothic" panose="020B0502020202020204" pitchFamily="34" charset="0"/>
                        </a:rPr>
                        <a:t>está</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hoy</a:t>
                      </a:r>
                    </a:p>
                  </a:txBody>
                  <a:tcPr/>
                </a:tc>
                <a:tc>
                  <a:txBody>
                    <a:bodyPr/>
                    <a:lstStyle/>
                    <a:p>
                      <a:r>
                        <a:rPr lang="en-GB" sz="2400" b="0" dirty="0" err="1">
                          <a:solidFill>
                            <a:srgbClr val="002060"/>
                          </a:solidFill>
                          <a:latin typeface="Century Gothic" panose="020B0502020202020204" pitchFamily="34" charset="0"/>
                        </a:rPr>
                        <a:t>rápido</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6809">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curioso</a:t>
                      </a:r>
                    </a:p>
                  </a:txBody>
                  <a:tcPr/>
                </a:tc>
                <a:tc>
                  <a:txBody>
                    <a:bodyPr/>
                    <a:lstStyle/>
                    <a:p>
                      <a:r>
                        <a:rPr lang="en-GB" sz="2400" b="0" dirty="0">
                          <a:solidFill>
                            <a:srgbClr val="002060"/>
                          </a:solidFill>
                          <a:latin typeface="Century Gothic" panose="020B0502020202020204" pitchFamily="34" charset="0"/>
                        </a:rPr>
                        <a:t>en </a:t>
                      </a:r>
                      <a:r>
                        <a:rPr lang="en-GB" sz="2400" b="0" dirty="0" err="1">
                          <a:solidFill>
                            <a:srgbClr val="002060"/>
                          </a:solidFill>
                          <a:latin typeface="Century Gothic" panose="020B0502020202020204" pitchFamily="34" charset="0"/>
                        </a:rPr>
                        <a:t>clase</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lento</a:t>
                      </a:r>
                    </a:p>
                  </a:txBody>
                  <a:tcPr/>
                </a:tc>
                <a:extLst>
                  <a:ext uri="{0D108BD9-81ED-4DB2-BD59-A6C34878D82A}">
                    <a16:rowId xmlns:a16="http://schemas.microsoft.com/office/drawing/2014/main" val="3232139915"/>
                  </a:ext>
                </a:extLst>
              </a:tr>
            </a:tbl>
          </a:graphicData>
        </a:graphic>
      </p:graphicFrame>
      <p:pic>
        <p:nvPicPr>
          <p:cNvPr id="39" name="Picture 38">
            <a:extLst>
              <a:ext uri="{FF2B5EF4-FFF2-40B4-BE49-F238E27FC236}">
                <a16:creationId xmlns:a16="http://schemas.microsoft.com/office/drawing/2014/main" id="{E2DA760A-29F0-4AF9-9B6D-9C92448A404C}"/>
              </a:ext>
            </a:extLst>
          </p:cNvPr>
          <p:cNvPicPr>
            <a:picLocks noChangeAspect="1"/>
          </p:cNvPicPr>
          <p:nvPr/>
        </p:nvPicPr>
        <p:blipFill>
          <a:blip r:embed="rId3"/>
          <a:stretch>
            <a:fillRect/>
          </a:stretch>
        </p:blipFill>
        <p:spPr>
          <a:xfrm>
            <a:off x="262011" y="3191592"/>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27688C76-A9CC-45B4-9604-BDEEA96A26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329" y="1347775"/>
            <a:ext cx="1186070" cy="1186070"/>
          </a:xfrm>
          <a:prstGeom prst="rect">
            <a:avLst/>
          </a:prstGeom>
        </p:spPr>
      </p:pic>
      <p:pic>
        <p:nvPicPr>
          <p:cNvPr id="41" name="Picture 40">
            <a:extLst>
              <a:ext uri="{FF2B5EF4-FFF2-40B4-BE49-F238E27FC236}">
                <a16:creationId xmlns:a16="http://schemas.microsoft.com/office/drawing/2014/main" id="{CAAABD2D-F962-4F8F-8352-9445A8FD67F0}"/>
              </a:ext>
            </a:extLst>
          </p:cNvPr>
          <p:cNvPicPr>
            <a:picLocks noChangeAspect="1"/>
          </p:cNvPicPr>
          <p:nvPr/>
        </p:nvPicPr>
        <p:blipFill>
          <a:blip r:embed="rId5"/>
          <a:stretch>
            <a:fillRect/>
          </a:stretch>
        </p:blipFill>
        <p:spPr>
          <a:xfrm>
            <a:off x="299189" y="5524969"/>
            <a:ext cx="1162417" cy="1101237"/>
          </a:xfrm>
          <a:prstGeom prst="rect">
            <a:avLst/>
          </a:prstGeom>
        </p:spPr>
      </p:pic>
      <p:sp>
        <p:nvSpPr>
          <p:cNvPr id="42" name="TextBox 41">
            <a:extLst>
              <a:ext uri="{FF2B5EF4-FFF2-40B4-BE49-F238E27FC236}">
                <a16:creationId xmlns:a16="http://schemas.microsoft.com/office/drawing/2014/main" id="{A2E54A7C-1EAC-46F6-B262-7507C77B9478}"/>
              </a:ext>
            </a:extLst>
          </p:cNvPr>
          <p:cNvSpPr txBox="1"/>
          <p:nvPr/>
        </p:nvSpPr>
        <p:spPr>
          <a:xfrm>
            <a:off x="1395556" y="6219335"/>
            <a:ext cx="5020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x1</a:t>
            </a:r>
          </a:p>
        </p:txBody>
      </p:sp>
      <p:sp>
        <p:nvSpPr>
          <p:cNvPr id="43" name="TextBox 42">
            <a:extLst>
              <a:ext uri="{FF2B5EF4-FFF2-40B4-BE49-F238E27FC236}">
                <a16:creationId xmlns:a16="http://schemas.microsoft.com/office/drawing/2014/main" id="{51129DF6-C5FA-4F40-B312-7E1FA39B9E06}"/>
              </a:ext>
            </a:extLst>
          </p:cNvPr>
          <p:cNvSpPr txBox="1"/>
          <p:nvPr/>
        </p:nvSpPr>
        <p:spPr>
          <a:xfrm>
            <a:off x="1434973" y="3961897"/>
            <a:ext cx="5020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x2</a:t>
            </a:r>
          </a:p>
        </p:txBody>
      </p:sp>
      <p:sp>
        <p:nvSpPr>
          <p:cNvPr id="44" name="TextBox 43">
            <a:extLst>
              <a:ext uri="{FF2B5EF4-FFF2-40B4-BE49-F238E27FC236}">
                <a16:creationId xmlns:a16="http://schemas.microsoft.com/office/drawing/2014/main" id="{89B3D864-C6C4-445C-97AF-76DF26D1EEE9}"/>
              </a:ext>
            </a:extLst>
          </p:cNvPr>
          <p:cNvSpPr txBox="1"/>
          <p:nvPr/>
        </p:nvSpPr>
        <p:spPr>
          <a:xfrm>
            <a:off x="1342638" y="2127536"/>
            <a:ext cx="5020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x3</a:t>
            </a:r>
          </a:p>
        </p:txBody>
      </p:sp>
      <p:pic>
        <p:nvPicPr>
          <p:cNvPr id="3" name="Picture 2" descr="Brain, Idea, Think, Creativity">
            <a:extLst>
              <a:ext uri="{FF2B5EF4-FFF2-40B4-BE49-F238E27FC236}">
                <a16:creationId xmlns:a16="http://schemas.microsoft.com/office/drawing/2014/main" id="{0DBE815A-34C6-B667-B866-F938679F579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0759161" y="206295"/>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AD52F972-D9D3-6AB7-9528-C8A2412D3714}"/>
              </a:ext>
            </a:extLst>
          </p:cNvPr>
          <p:cNvGrpSpPr/>
          <p:nvPr/>
        </p:nvGrpSpPr>
        <p:grpSpPr>
          <a:xfrm>
            <a:off x="11268947" y="109150"/>
            <a:ext cx="663964" cy="400110"/>
            <a:chOff x="9162033" y="1815321"/>
            <a:chExt cx="892963" cy="522707"/>
          </a:xfrm>
        </p:grpSpPr>
        <p:pic>
          <p:nvPicPr>
            <p:cNvPr id="5" name="Picture 22" descr="Free Bubble Speech vector and picture">
              <a:extLst>
                <a:ext uri="{FF2B5EF4-FFF2-40B4-BE49-F238E27FC236}">
                  <a16:creationId xmlns:a16="http://schemas.microsoft.com/office/drawing/2014/main" id="{4A8CB325-5A05-1471-A2AC-F0D380FC4B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DFC9BA-4B9C-9238-5952-AE4F31D00B58}"/>
                </a:ext>
              </a:extLst>
            </p:cNvPr>
            <p:cNvSpPr txBox="1"/>
            <p:nvPr/>
          </p:nvSpPr>
          <p:spPr>
            <a:xfrm>
              <a:off x="9162033" y="1855140"/>
              <a:ext cx="892963"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8" name="Title 11">
            <a:extLst>
              <a:ext uri="{FF2B5EF4-FFF2-40B4-BE49-F238E27FC236}">
                <a16:creationId xmlns:a16="http://schemas.microsoft.com/office/drawing/2014/main" id="{F6491C37-DAF1-85E5-546B-9F98054BCDC0}"/>
              </a:ext>
            </a:extLst>
          </p:cNvPr>
          <p:cNvSpPr txBox="1">
            <a:spLocks/>
          </p:cNvSpPr>
          <p:nvPr/>
        </p:nvSpPr>
        <p:spPr>
          <a:xfrm>
            <a:off x="10172380" y="1048001"/>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vocabulario</a:t>
            </a:r>
            <a:endParaRPr lang="en-GB" sz="2000" b="1" kern="0"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E3E9DC2A-7817-CAEB-DC14-7D497DA98A49}"/>
              </a:ext>
            </a:extLst>
          </p:cNvPr>
          <p:cNvSpPr txBox="1"/>
          <p:nvPr/>
        </p:nvSpPr>
        <p:spPr>
          <a:xfrm>
            <a:off x="4975648" y="346276"/>
            <a:ext cx="4823756"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Can you get at least 15 points?</a:t>
            </a:r>
          </a:p>
        </p:txBody>
      </p:sp>
      <p:pic>
        <p:nvPicPr>
          <p:cNvPr id="32" name="Graphic 31" descr="Teacher">
            <a:extLst>
              <a:ext uri="{FF2B5EF4-FFF2-40B4-BE49-F238E27FC236}">
                <a16:creationId xmlns:a16="http://schemas.microsoft.com/office/drawing/2014/main" id="{9EBB500A-68CF-E120-D3DB-146C82371EC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112463"/>
            <a:ext cx="914400" cy="914400"/>
          </a:xfrm>
          <a:prstGeom prst="rect">
            <a:avLst/>
          </a:prstGeom>
        </p:spPr>
      </p:pic>
      <p:sp>
        <p:nvSpPr>
          <p:cNvPr id="33" name="Speech Bubble: Rectangle with Corners Rounded 32">
            <a:extLst>
              <a:ext uri="{FF2B5EF4-FFF2-40B4-BE49-F238E27FC236}">
                <a16:creationId xmlns:a16="http://schemas.microsoft.com/office/drawing/2014/main" id="{C772C750-A6A6-D5D6-B070-F6FF2A42D98C}"/>
              </a:ext>
            </a:extLst>
          </p:cNvPr>
          <p:cNvSpPr/>
          <p:nvPr/>
        </p:nvSpPr>
        <p:spPr>
          <a:xfrm>
            <a:off x="961782" y="206044"/>
            <a:ext cx="3821234" cy="616929"/>
          </a:xfrm>
          <a:prstGeom prst="wedgeRoundRectCallout">
            <a:avLst>
              <a:gd name="adj1" fmla="val -57651"/>
              <a:gd name="adj2" fmla="val 28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kern="0" dirty="0">
                <a:solidFill>
                  <a:schemeClr val="bg1"/>
                </a:solidFill>
                <a:latin typeface="Century Gothic" panose="020B0502020202020204" pitchFamily="34" charset="0"/>
                <a:cs typeface="Arial"/>
                <a:sym typeface="Arial"/>
              </a:rPr>
              <a:t>Escribe en inglés 📝.</a:t>
            </a:r>
            <a:endParaRPr lang="en-GB" sz="28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5226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5" name="Title 4">
            <a:extLst>
              <a:ext uri="{FF2B5EF4-FFF2-40B4-BE49-F238E27FC236}">
                <a16:creationId xmlns:a16="http://schemas.microsoft.com/office/drawing/2014/main" id="{D0E68863-B3D3-402A-B043-D2F7FE337BFF}"/>
              </a:ext>
            </a:extLst>
          </p:cNvPr>
          <p:cNvSpPr>
            <a:spLocks noGrp="1"/>
          </p:cNvSpPr>
          <p:nvPr>
            <p:ph type="title"/>
          </p:nvPr>
        </p:nvSpPr>
        <p:spPr>
          <a:xfrm>
            <a:off x="10735670" y="1076071"/>
            <a:ext cx="10481441" cy="230990"/>
          </a:xfrm>
        </p:spPr>
        <p:txBody>
          <a:bodyPr>
            <a:normAutofit fontScale="90000"/>
          </a:bodyPr>
          <a:lstStyle/>
          <a:p>
            <a:r>
              <a:rPr lang="en-GB" sz="1100" dirty="0" err="1">
                <a:solidFill>
                  <a:schemeClr val="bg1"/>
                </a:solidFill>
              </a:rPr>
              <a:t>pronunciar</a:t>
            </a:r>
            <a:endParaRPr lang="en-GB" sz="1100" dirty="0">
              <a:solidFill>
                <a:schemeClr val="bg1"/>
              </a:solidFill>
            </a:endParaRPr>
          </a:p>
        </p:txBody>
      </p:sp>
      <p:sp>
        <p:nvSpPr>
          <p:cNvPr id="110" name="Google Shape;110;p3"/>
          <p:cNvSpPr txBox="1"/>
          <p:nvPr/>
        </p:nvSpPr>
        <p:spPr>
          <a:xfrm>
            <a:off x="2750244" y="440277"/>
            <a:ext cx="7125988" cy="186200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11500" b="1" dirty="0">
                <a:solidFill>
                  <a:srgbClr val="FF0066"/>
                </a:solidFill>
                <a:latin typeface="Century Gothic"/>
                <a:ea typeface="Century Gothic"/>
                <a:cs typeface="Century Gothic"/>
                <a:sym typeface="Century Gothic"/>
              </a:rPr>
              <a:t>i</a:t>
            </a:r>
            <a:r>
              <a:rPr lang="en-GB" sz="11500" dirty="0">
                <a:solidFill>
                  <a:srgbClr val="002060"/>
                </a:solidFill>
                <a:latin typeface="Century Gothic"/>
                <a:ea typeface="Century Gothic"/>
                <a:cs typeface="Century Gothic"/>
                <a:sym typeface="Century Gothic"/>
              </a:rPr>
              <a:t>dea</a:t>
            </a:r>
            <a:endParaRPr sz="11500" b="1" i="0" u="none" strike="noStrike" cap="none" dirty="0">
              <a:solidFill>
                <a:srgbClr val="FF0066"/>
              </a:solidFill>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4">
            <a:alphaModFix/>
          </a:blip>
          <a:srcRect/>
          <a:stretch/>
        </p:blipFill>
        <p:spPr>
          <a:xfrm>
            <a:off x="10763735" y="194552"/>
            <a:ext cx="776168" cy="776168"/>
          </a:xfrm>
          <a:prstGeom prst="rect">
            <a:avLst/>
          </a:prstGeom>
          <a:noFill/>
          <a:ln>
            <a:noFill/>
          </a:ln>
        </p:spPr>
      </p:pic>
      <p:sp>
        <p:nvSpPr>
          <p:cNvPr id="112" name="Google Shape;112;p3"/>
          <p:cNvSpPr txBox="1"/>
          <p:nvPr/>
        </p:nvSpPr>
        <p:spPr>
          <a:xfrm>
            <a:off x="10379813" y="101370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pic>
        <p:nvPicPr>
          <p:cNvPr id="2050" name="Picture 2" descr="Light, Bulb, Box, Outside The Box, Think, Breakthrough">
            <a:extLst>
              <a:ext uri="{FF2B5EF4-FFF2-40B4-BE49-F238E27FC236}">
                <a16:creationId xmlns:a16="http://schemas.microsoft.com/office/drawing/2014/main" id="{B4FC16D5-3A4E-419A-ADC5-3CACA5491E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2975" y="2502360"/>
            <a:ext cx="2686050"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hlinkClick r:id="" action="ppaction://noaction">
              <a:snd r:embed="rId6" name="1_i.wav"/>
            </a:hlinkClick>
            <a:extLst>
              <a:ext uri="{FF2B5EF4-FFF2-40B4-BE49-F238E27FC236}">
                <a16:creationId xmlns:a16="http://schemas.microsoft.com/office/drawing/2014/main" id="{C616D543-DFD1-45F9-8257-3747830F8B2D}"/>
              </a:ext>
            </a:extLst>
          </p:cNvPr>
          <p:cNvSpPr txBox="1"/>
          <p:nvPr/>
        </p:nvSpPr>
        <p:spPr>
          <a:xfrm>
            <a:off x="428162" y="313956"/>
            <a:ext cx="2070291" cy="1862048"/>
          </a:xfrm>
          <a:prstGeom prst="rect">
            <a:avLst/>
          </a:prstGeom>
          <a:noFill/>
        </p:spPr>
        <p:txBody>
          <a:bodyPr wrap="square" rtlCol="0">
            <a:spAutoFit/>
          </a:bodyPr>
          <a:lstStyle/>
          <a:p>
            <a:r>
              <a:rPr lang="en-GB" sz="11500" b="1" dirty="0">
                <a:solidFill>
                  <a:srgbClr val="002060"/>
                </a:solidFill>
                <a:latin typeface="Century Gothic" panose="020B0502020202020204" pitchFamily="34" charset="0"/>
              </a:rPr>
              <a:t>[</a:t>
            </a:r>
            <a:r>
              <a:rPr lang="en-GB" sz="11500" b="1" dirty="0" err="1">
                <a:solidFill>
                  <a:srgbClr val="002060"/>
                </a:solidFill>
                <a:latin typeface="Century Gothic" panose="020B0502020202020204" pitchFamily="34" charset="0"/>
              </a:rPr>
              <a:t>i</a:t>
            </a:r>
            <a:r>
              <a:rPr lang="en-GB" sz="11500"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170284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idea.wav"/>
                                        </p:tgtEl>
                                      </p:cMediaNode>
                                    </p:audio>
                                  </p:sub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2_ide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72D90D4-1626-493C-909D-937A12579483}"/>
              </a:ext>
            </a:extLst>
          </p:cNvPr>
          <p:cNvSpPr/>
          <p:nvPr/>
        </p:nvSpPr>
        <p:spPr>
          <a:xfrm>
            <a:off x="838200" y="3900490"/>
            <a:ext cx="1619250" cy="1325563"/>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latin typeface="Century Gothic" panose="020B0502020202020204" pitchFamily="34" charset="0"/>
              </a:rPr>
              <a:t>está</a:t>
            </a:r>
            <a:endParaRPr lang="en-GB" sz="4000" dirty="0">
              <a:latin typeface="Century Gothic" panose="020B0502020202020204" pitchFamily="34" charset="0"/>
            </a:endParaRPr>
          </a:p>
        </p:txBody>
      </p:sp>
      <p:sp>
        <p:nvSpPr>
          <p:cNvPr id="5" name="Rectangle: Rounded Corners 4">
            <a:extLst>
              <a:ext uri="{FF2B5EF4-FFF2-40B4-BE49-F238E27FC236}">
                <a16:creationId xmlns:a16="http://schemas.microsoft.com/office/drawing/2014/main" id="{1D4D369B-83E7-4DA8-956F-F1A702B1EC4C}"/>
              </a:ext>
            </a:extLst>
          </p:cNvPr>
          <p:cNvSpPr/>
          <p:nvPr/>
        </p:nvSpPr>
        <p:spPr>
          <a:xfrm>
            <a:off x="5010150" y="3900490"/>
            <a:ext cx="1619250" cy="1325563"/>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latin typeface="Century Gothic" panose="020B0502020202020204" pitchFamily="34" charset="0"/>
              </a:rPr>
              <a:t>estoy</a:t>
            </a:r>
            <a:endParaRPr lang="en-GB" sz="4000" dirty="0">
              <a:latin typeface="Century Gothic" panose="020B0502020202020204" pitchFamily="34" charset="0"/>
            </a:endParaRPr>
          </a:p>
        </p:txBody>
      </p:sp>
      <p:sp>
        <p:nvSpPr>
          <p:cNvPr id="6" name="Rectangle: Rounded Corners 5">
            <a:extLst>
              <a:ext uri="{FF2B5EF4-FFF2-40B4-BE49-F238E27FC236}">
                <a16:creationId xmlns:a16="http://schemas.microsoft.com/office/drawing/2014/main" id="{310B304F-7D34-46C1-892B-9E6D3FF85794}"/>
              </a:ext>
            </a:extLst>
          </p:cNvPr>
          <p:cNvSpPr/>
          <p:nvPr/>
        </p:nvSpPr>
        <p:spPr>
          <a:xfrm>
            <a:off x="9182100" y="3900489"/>
            <a:ext cx="1619250" cy="1325563"/>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latin typeface="Century Gothic" panose="020B0502020202020204" pitchFamily="34" charset="0"/>
              </a:rPr>
              <a:t>estás</a:t>
            </a:r>
            <a:endParaRPr lang="en-GB" sz="4000" dirty="0">
              <a:latin typeface="Century Gothic" panose="020B0502020202020204" pitchFamily="34" charset="0"/>
            </a:endParaRPr>
          </a:p>
        </p:txBody>
      </p:sp>
      <p:sp>
        <p:nvSpPr>
          <p:cNvPr id="7" name="Rectangle: Rounded Corners 6">
            <a:extLst>
              <a:ext uri="{FF2B5EF4-FFF2-40B4-BE49-F238E27FC236}">
                <a16:creationId xmlns:a16="http://schemas.microsoft.com/office/drawing/2014/main" id="{57DA48B4-0243-471D-9CA3-EF52D7D512FB}"/>
              </a:ext>
            </a:extLst>
          </p:cNvPr>
          <p:cNvSpPr/>
          <p:nvPr/>
        </p:nvSpPr>
        <p:spPr>
          <a:xfrm>
            <a:off x="838200" y="2128836"/>
            <a:ext cx="1619250" cy="1325563"/>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entury Gothic" panose="020B0502020202020204" pitchFamily="34" charset="0"/>
              </a:rPr>
              <a:t>1</a:t>
            </a:r>
          </a:p>
        </p:txBody>
      </p:sp>
      <p:sp>
        <p:nvSpPr>
          <p:cNvPr id="8" name="Rectangle: Rounded Corners 7">
            <a:extLst>
              <a:ext uri="{FF2B5EF4-FFF2-40B4-BE49-F238E27FC236}">
                <a16:creationId xmlns:a16="http://schemas.microsoft.com/office/drawing/2014/main" id="{5CE9D6DC-BE64-44DE-BCCA-93ED0D204DB9}"/>
              </a:ext>
            </a:extLst>
          </p:cNvPr>
          <p:cNvSpPr/>
          <p:nvPr/>
        </p:nvSpPr>
        <p:spPr>
          <a:xfrm>
            <a:off x="5010150" y="2128836"/>
            <a:ext cx="1619250" cy="1325563"/>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entury Gothic" panose="020B0502020202020204" pitchFamily="34" charset="0"/>
              </a:rPr>
              <a:t>2</a:t>
            </a:r>
          </a:p>
        </p:txBody>
      </p:sp>
      <p:sp>
        <p:nvSpPr>
          <p:cNvPr id="9" name="Rectangle: Rounded Corners 8">
            <a:extLst>
              <a:ext uri="{FF2B5EF4-FFF2-40B4-BE49-F238E27FC236}">
                <a16:creationId xmlns:a16="http://schemas.microsoft.com/office/drawing/2014/main" id="{B8820BCC-53A5-465F-85AD-91A964E4EC78}"/>
              </a:ext>
            </a:extLst>
          </p:cNvPr>
          <p:cNvSpPr/>
          <p:nvPr/>
        </p:nvSpPr>
        <p:spPr>
          <a:xfrm>
            <a:off x="9182100" y="2128836"/>
            <a:ext cx="1619250" cy="1325563"/>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entury Gothic" panose="020B0502020202020204" pitchFamily="34" charset="0"/>
              </a:rPr>
              <a:t>3</a:t>
            </a:r>
          </a:p>
        </p:txBody>
      </p:sp>
      <p:pic>
        <p:nvPicPr>
          <p:cNvPr id="14" name="Picture 13">
            <a:extLst>
              <a:ext uri="{FF2B5EF4-FFF2-40B4-BE49-F238E27FC236}">
                <a16:creationId xmlns:a16="http://schemas.microsoft.com/office/drawing/2014/main" id="{5F25502D-6AB5-4857-BE58-45E543A31FF2}"/>
              </a:ext>
            </a:extLst>
          </p:cNvPr>
          <p:cNvPicPr>
            <a:picLocks noChangeAspect="1"/>
          </p:cNvPicPr>
          <p:nvPr/>
        </p:nvPicPr>
        <p:blipFill>
          <a:blip r:embed="rId6"/>
          <a:stretch>
            <a:fillRect/>
          </a:stretch>
        </p:blipFill>
        <p:spPr>
          <a:xfrm>
            <a:off x="5349894" y="479177"/>
            <a:ext cx="1186070" cy="1080360"/>
          </a:xfrm>
          <a:prstGeom prst="rect">
            <a:avLst/>
          </a:prstGeom>
        </p:spPr>
      </p:pic>
      <p:sp>
        <p:nvSpPr>
          <p:cNvPr id="15" name="TextBox 14">
            <a:extLst>
              <a:ext uri="{FF2B5EF4-FFF2-40B4-BE49-F238E27FC236}">
                <a16:creationId xmlns:a16="http://schemas.microsoft.com/office/drawing/2014/main" id="{D650E7B9-7ABD-432F-8F4E-D14783D55362}"/>
              </a:ext>
            </a:extLst>
          </p:cNvPr>
          <p:cNvSpPr txBox="1"/>
          <p:nvPr/>
        </p:nvSpPr>
        <p:spPr>
          <a:xfrm>
            <a:off x="358769" y="5877855"/>
            <a:ext cx="1253868" cy="830997"/>
          </a:xfrm>
          <a:prstGeom prst="rect">
            <a:avLst/>
          </a:prstGeom>
          <a:solidFill>
            <a:schemeClr val="accent6">
              <a:lumMod val="20000"/>
              <a:lumOff val="80000"/>
            </a:schemeClr>
          </a:solidFill>
        </p:spPr>
        <p:txBody>
          <a:bodyPr wrap="none" rtlCol="0">
            <a:spAutoFit/>
          </a:bodyPr>
          <a:lstStyle/>
          <a:p>
            <a:pPr algn="ctr"/>
            <a:r>
              <a:rPr lang="en-GB" sz="2400" b="1" dirty="0">
                <a:solidFill>
                  <a:srgbClr val="002060"/>
                </a:solidFill>
                <a:latin typeface="Century Gothic" panose="020B0502020202020204" pitchFamily="34" charset="0"/>
              </a:rPr>
              <a:t>ayuda </a:t>
            </a:r>
          </a:p>
          <a:p>
            <a:pPr algn="ctr"/>
            <a:r>
              <a:rPr lang="en-GB" sz="2400" b="1" dirty="0">
                <a:solidFill>
                  <a:srgbClr val="002060"/>
                </a:solidFill>
                <a:latin typeface="Century Gothic" panose="020B0502020202020204" pitchFamily="34" charset="0"/>
              </a:rPr>
              <a:t>🆘</a:t>
            </a:r>
          </a:p>
        </p:txBody>
      </p:sp>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67389" y="886105"/>
            <a:ext cx="1354845" cy="317988"/>
          </a:xfrm>
          <a:no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pic>
        <p:nvPicPr>
          <p:cNvPr id="3" name="Graphic 2" descr="Teacher">
            <a:extLst>
              <a:ext uri="{FF2B5EF4-FFF2-40B4-BE49-F238E27FC236}">
                <a16:creationId xmlns:a16="http://schemas.microsoft.com/office/drawing/2014/main" id="{684F4E48-9888-C89C-8787-1C75EE3501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816" y="63495"/>
            <a:ext cx="914400" cy="914400"/>
          </a:xfrm>
          <a:prstGeom prst="rect">
            <a:avLst/>
          </a:prstGeom>
        </p:spPr>
      </p:pic>
      <p:sp>
        <p:nvSpPr>
          <p:cNvPr id="10" name="Speech Bubble: Rectangle with Corners Rounded 9">
            <a:extLst>
              <a:ext uri="{FF2B5EF4-FFF2-40B4-BE49-F238E27FC236}">
                <a16:creationId xmlns:a16="http://schemas.microsoft.com/office/drawing/2014/main" id="{72856E28-C379-C92B-4EE1-7644CCBCB521}"/>
              </a:ext>
            </a:extLst>
          </p:cNvPr>
          <p:cNvSpPr/>
          <p:nvPr/>
        </p:nvSpPr>
        <p:spPr>
          <a:xfrm>
            <a:off x="1050599" y="157076"/>
            <a:ext cx="4204268" cy="616929"/>
          </a:xfrm>
          <a:prstGeom prst="wedgeRoundRectCallout">
            <a:avLst>
              <a:gd name="adj1" fmla="val -60729"/>
              <a:gd name="adj2" fmla="val 28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Escucha y escribe 📝.</a:t>
            </a:r>
            <a:endParaRPr lang="en-GB" sz="2800" dirty="0">
              <a:solidFill>
                <a:schemeClr val="bg1"/>
              </a:solidFill>
            </a:endParaRPr>
          </a:p>
        </p:txBody>
      </p:sp>
      <p:sp>
        <p:nvSpPr>
          <p:cNvPr id="11" name="Google Shape;222;p10">
            <a:extLst>
              <a:ext uri="{FF2B5EF4-FFF2-40B4-BE49-F238E27FC236}">
                <a16:creationId xmlns:a16="http://schemas.microsoft.com/office/drawing/2014/main" id="{2913C129-9924-0674-B469-B26D6C7ED7AA}"/>
              </a:ext>
            </a:extLst>
          </p:cNvPr>
          <p:cNvSpPr txBox="1"/>
          <p:nvPr/>
        </p:nvSpPr>
        <p:spPr>
          <a:xfrm>
            <a:off x="10775093" y="882076"/>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grpSp>
        <p:nvGrpSpPr>
          <p:cNvPr id="13" name="Group 12">
            <a:extLst>
              <a:ext uri="{FF2B5EF4-FFF2-40B4-BE49-F238E27FC236}">
                <a16:creationId xmlns:a16="http://schemas.microsoft.com/office/drawing/2014/main" id="{A70C457B-35DB-C5C3-B1C0-62F878429977}"/>
              </a:ext>
            </a:extLst>
          </p:cNvPr>
          <p:cNvGrpSpPr/>
          <p:nvPr/>
        </p:nvGrpSpPr>
        <p:grpSpPr>
          <a:xfrm>
            <a:off x="11127507" y="135923"/>
            <a:ext cx="691095" cy="701024"/>
            <a:chOff x="11059045" y="145038"/>
            <a:chExt cx="945328" cy="980949"/>
          </a:xfrm>
          <a:solidFill>
            <a:srgbClr val="B9E5EE"/>
          </a:solidFill>
        </p:grpSpPr>
        <p:sp>
          <p:nvSpPr>
            <p:cNvPr id="16" name="Oval 15">
              <a:extLst>
                <a:ext uri="{FF2B5EF4-FFF2-40B4-BE49-F238E27FC236}">
                  <a16:creationId xmlns:a16="http://schemas.microsoft.com/office/drawing/2014/main" id="{8F034708-827D-4CC7-B68C-4AC67A6CB819}"/>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19" name="Picture 18" descr="Free speaker sound loud vector">
              <a:extLst>
                <a:ext uri="{FF2B5EF4-FFF2-40B4-BE49-F238E27FC236}">
                  <a16:creationId xmlns:a16="http://schemas.microsoft.com/office/drawing/2014/main" id="{B9BA8B38-F297-AD29-5FFA-E95F24485821}"/>
                </a:ext>
              </a:extLst>
            </p:cNvPr>
            <p:cNvPicPr>
              <a:picLocks noChangeAspect="1" noChangeArrowheads="1"/>
            </p:cNvPicPr>
            <p:nvPr/>
          </p:nvPicPr>
          <p:blipFill>
            <a:blip r:embed="rId9">
              <a:duotone>
                <a:prstClr val="black"/>
                <a:schemeClr val="accent4">
                  <a:tint val="45000"/>
                  <a:satMod val="400000"/>
                </a:schemeClr>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21" name="Speech Bubble: Rectangle with Corners Rounded 20">
            <a:extLst>
              <a:ext uri="{FF2B5EF4-FFF2-40B4-BE49-F238E27FC236}">
                <a16:creationId xmlns:a16="http://schemas.microsoft.com/office/drawing/2014/main" id="{4121073F-CBEB-42FE-F2FB-9C7D33B61C9C}"/>
              </a:ext>
            </a:extLst>
          </p:cNvPr>
          <p:cNvSpPr/>
          <p:nvPr/>
        </p:nvSpPr>
        <p:spPr>
          <a:xfrm>
            <a:off x="891692" y="865454"/>
            <a:ext cx="4204268" cy="616929"/>
          </a:xfrm>
          <a:prstGeom prst="wedgeRoundRectCallout">
            <a:avLst>
              <a:gd name="adj1" fmla="val -55745"/>
              <a:gd name="adj2" fmla="val -52739"/>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002060"/>
                </a:solidFill>
                <a:latin typeface="Century Gothic" panose="020B0502020202020204" pitchFamily="34" charset="0"/>
              </a:rPr>
              <a:t>¿Qué es en inglés      ?</a:t>
            </a:r>
            <a:endParaRPr lang="en-GB" sz="2800" dirty="0">
              <a:solidFill>
                <a:srgbClr val="002060"/>
              </a:solidFill>
            </a:endParaRPr>
          </a:p>
        </p:txBody>
      </p:sp>
      <p:pic>
        <p:nvPicPr>
          <p:cNvPr id="22" name="Picture 2" descr="Free union jack british flag illustration">
            <a:extLst>
              <a:ext uri="{FF2B5EF4-FFF2-40B4-BE49-F238E27FC236}">
                <a16:creationId xmlns:a16="http://schemas.microsoft.com/office/drawing/2014/main" id="{73772E05-EFF9-6721-23A0-B3D37FE980B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42485" y="1056565"/>
            <a:ext cx="506240" cy="295056"/>
          </a:xfrm>
          <a:prstGeom prst="roundRect">
            <a:avLst/>
          </a:prstGeom>
          <a:solidFill>
            <a:schemeClr val="bg1"/>
          </a:solidFill>
        </p:spPr>
      </p:pic>
      <p:sp>
        <p:nvSpPr>
          <p:cNvPr id="23" name="TextBox 22">
            <a:extLst>
              <a:ext uri="{FF2B5EF4-FFF2-40B4-BE49-F238E27FC236}">
                <a16:creationId xmlns:a16="http://schemas.microsoft.com/office/drawing/2014/main" id="{45B41DA9-CD33-E240-AB70-5F6998AE4A1F}"/>
              </a:ext>
            </a:extLst>
          </p:cNvPr>
          <p:cNvSpPr txBox="1"/>
          <p:nvPr/>
        </p:nvSpPr>
        <p:spPr>
          <a:xfrm>
            <a:off x="9854712" y="6075746"/>
            <a:ext cx="2337288" cy="646331"/>
          </a:xfrm>
          <a:prstGeom prst="rect">
            <a:avLst/>
          </a:prstGeom>
          <a:solidFill>
            <a:srgbClr val="C2E49C"/>
          </a:solidFill>
        </p:spPr>
        <p:txBody>
          <a:bodyPr wrap="square">
            <a:spAutoFit/>
          </a:bodyPr>
          <a:lstStyle/>
          <a:p>
            <a:r>
              <a:rPr lang="en-GB" sz="1800" b="1" dirty="0">
                <a:solidFill>
                  <a:srgbClr val="002060"/>
                </a:solidFill>
                <a:latin typeface="Century Gothic" panose="020B0502020202020204" pitchFamily="34" charset="0"/>
              </a:rPr>
              <a:t>¿que? </a:t>
            </a:r>
            <a:r>
              <a:rPr lang="en-GB" sz="1800" dirty="0">
                <a:solidFill>
                  <a:srgbClr val="002060"/>
                </a:solidFill>
                <a:latin typeface="Century Gothic" panose="020B0502020202020204" pitchFamily="34" charset="0"/>
              </a:rPr>
              <a:t>– What…?</a:t>
            </a:r>
          </a:p>
          <a:p>
            <a:r>
              <a:rPr lang="en-GB" sz="1800" b="1" dirty="0">
                <a:solidFill>
                  <a:srgbClr val="002060"/>
                </a:solidFill>
                <a:latin typeface="Century Gothic" panose="020B0502020202020204" pitchFamily="34" charset="0"/>
              </a:rPr>
              <a:t>inglés </a:t>
            </a:r>
            <a:r>
              <a:rPr lang="en-GB" sz="1800" dirty="0">
                <a:solidFill>
                  <a:srgbClr val="002060"/>
                </a:solidFill>
                <a:latin typeface="Century Gothic" panose="020B0502020202020204" pitchFamily="34" charset="0"/>
              </a:rPr>
              <a:t>– English</a:t>
            </a:r>
            <a:endParaRPr lang="en-GB" sz="1800" dirty="0"/>
          </a:p>
        </p:txBody>
      </p:sp>
      <p:sp>
        <p:nvSpPr>
          <p:cNvPr id="26" name="TextBox 25">
            <a:extLst>
              <a:ext uri="{FF2B5EF4-FFF2-40B4-BE49-F238E27FC236}">
                <a16:creationId xmlns:a16="http://schemas.microsoft.com/office/drawing/2014/main" id="{8D425155-485E-99A1-C870-E0418D77F175}"/>
              </a:ext>
            </a:extLst>
          </p:cNvPr>
          <p:cNvSpPr txBox="1"/>
          <p:nvPr/>
        </p:nvSpPr>
        <p:spPr>
          <a:xfrm>
            <a:off x="1612637" y="5999762"/>
            <a:ext cx="6096000" cy="707886"/>
          </a:xfrm>
          <a:prstGeom prst="rect">
            <a:avLst/>
          </a:prstGeom>
          <a:noFill/>
        </p:spPr>
        <p:txBody>
          <a:bodyPr wrap="square">
            <a:spAutoFit/>
          </a:bodyPr>
          <a:lstStyle/>
          <a:p>
            <a:r>
              <a:rPr lang="en-GB" sz="4000" dirty="0">
                <a:solidFill>
                  <a:srgbClr val="002060"/>
                </a:solidFill>
                <a:latin typeface="Century Gothic" panose="020B0502020202020204" pitchFamily="34" charset="0"/>
              </a:rPr>
              <a:t>I am / you are / s/he is</a:t>
            </a:r>
          </a:p>
        </p:txBody>
      </p:sp>
    </p:spTree>
    <p:extLst>
      <p:ext uri="{BB962C8B-B14F-4D97-AF65-F5344CB8AC3E}">
        <p14:creationId xmlns:p14="http://schemas.microsoft.com/office/powerpoint/2010/main" val="69232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7"/>
                                        </p:tgtEl>
                                        <p:attrNameLst>
                                          <p:attrName>style.color</p:attrName>
                                        </p:attrNameLst>
                                      </p:cBhvr>
                                      <p:to>
                                        <a:schemeClr val="bg1"/>
                                      </p:to>
                                    </p:animClr>
                                    <p:animClr clrSpc="rgb" dir="cw">
                                      <p:cBhvr>
                                        <p:cTn id="7" dur="250" autoRev="1" fill="remove"/>
                                        <p:tgtEl>
                                          <p:spTgt spid="7"/>
                                        </p:tgtEl>
                                        <p:attrNameLst>
                                          <p:attrName>fillcolor</p:attrName>
                                        </p:attrNameLst>
                                      </p:cBhvr>
                                      <p:to>
                                        <a:schemeClr val="bg1"/>
                                      </p:to>
                                    </p:animClr>
                                    <p:set>
                                      <p:cBhvr>
                                        <p:cTn id="8" dur="250" autoRev="1" fill="remove"/>
                                        <p:tgtEl>
                                          <p:spTgt spid="7"/>
                                        </p:tgtEl>
                                        <p:attrNameLst>
                                          <p:attrName>fill.type</p:attrName>
                                        </p:attrNameLst>
                                      </p:cBhvr>
                                      <p:to>
                                        <p:strVal val="solid"/>
                                      </p:to>
                                    </p:set>
                                    <p:set>
                                      <p:cBhvr>
                                        <p:cTn id="9" dur="250" autoRev="1" fill="remove"/>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4_esta.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mph" presetSubtype="0" fill="remove" grpId="0" nodeType="clickEffect">
                                  <p:stCondLst>
                                    <p:cond delay="0"/>
                                  </p:stCondLst>
                                  <p:childTnLst>
                                    <p:animClr clrSpc="rgb" dir="cw">
                                      <p:cBhvr override="childStyle">
                                        <p:cTn id="18" dur="250" autoRev="1" fill="remove"/>
                                        <p:tgtEl>
                                          <p:spTgt spid="8"/>
                                        </p:tgtEl>
                                        <p:attrNameLst>
                                          <p:attrName>style.color</p:attrName>
                                        </p:attrNameLst>
                                      </p:cBhvr>
                                      <p:to>
                                        <a:schemeClr val="bg1"/>
                                      </p:to>
                                    </p:animClr>
                                    <p:animClr clrSpc="rgb" dir="cw">
                                      <p:cBhvr>
                                        <p:cTn id="19" dur="250" autoRev="1" fill="remove"/>
                                        <p:tgtEl>
                                          <p:spTgt spid="8"/>
                                        </p:tgtEl>
                                        <p:attrNameLst>
                                          <p:attrName>fillcolor</p:attrName>
                                        </p:attrNameLst>
                                      </p:cBhvr>
                                      <p:to>
                                        <a:schemeClr val="bg1"/>
                                      </p:to>
                                    </p:animClr>
                                    <p:set>
                                      <p:cBhvr>
                                        <p:cTn id="20" dur="250" autoRev="1" fill="remove"/>
                                        <p:tgtEl>
                                          <p:spTgt spid="8"/>
                                        </p:tgtEl>
                                        <p:attrNameLst>
                                          <p:attrName>fill.type</p:attrName>
                                        </p:attrNameLst>
                                      </p:cBhvr>
                                      <p:to>
                                        <p:strVal val="solid"/>
                                      </p:to>
                                    </p:set>
                                    <p:set>
                                      <p:cBhvr>
                                        <p:cTn id="21" dur="250" autoRev="1" fill="remove"/>
                                        <p:tgtEl>
                                          <p:spTgt spid="8"/>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4" name="5_estoy.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7" presetClass="emph" presetSubtype="0" fill="remove" grpId="0" nodeType="clickEffect">
                                  <p:stCondLst>
                                    <p:cond delay="0"/>
                                  </p:stCondLst>
                                  <p:childTnLst>
                                    <p:animClr clrSpc="rgb" dir="cw">
                                      <p:cBhvr override="childStyle">
                                        <p:cTn id="30" dur="250" autoRev="1" fill="remove"/>
                                        <p:tgtEl>
                                          <p:spTgt spid="9"/>
                                        </p:tgtEl>
                                        <p:attrNameLst>
                                          <p:attrName>style.color</p:attrName>
                                        </p:attrNameLst>
                                      </p:cBhvr>
                                      <p:to>
                                        <a:schemeClr val="bg1"/>
                                      </p:to>
                                    </p:animClr>
                                    <p:animClr clrSpc="rgb" dir="cw">
                                      <p:cBhvr>
                                        <p:cTn id="31" dur="250" autoRev="1" fill="remove"/>
                                        <p:tgtEl>
                                          <p:spTgt spid="9"/>
                                        </p:tgtEl>
                                        <p:attrNameLst>
                                          <p:attrName>fillcolor</p:attrName>
                                        </p:attrNameLst>
                                      </p:cBhvr>
                                      <p:to>
                                        <a:schemeClr val="bg1"/>
                                      </p:to>
                                    </p:animClr>
                                    <p:set>
                                      <p:cBhvr>
                                        <p:cTn id="32" dur="250" autoRev="1" fill="remove"/>
                                        <p:tgtEl>
                                          <p:spTgt spid="9"/>
                                        </p:tgtEl>
                                        <p:attrNameLst>
                                          <p:attrName>fill.type</p:attrName>
                                        </p:attrNameLst>
                                      </p:cBhvr>
                                      <p:to>
                                        <p:strVal val="solid"/>
                                      </p:to>
                                    </p:set>
                                    <p:set>
                                      <p:cBhvr>
                                        <p:cTn id="33" dur="250" autoRev="1" fill="remove"/>
                                        <p:tgtEl>
                                          <p:spTgt spid="9"/>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5" name="6_estas.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childTnLst>
              </p:cTn>
              <p:nextCondLst>
                <p:cond evt="onClick" delay="0">
                  <p:tgtEl>
                    <p:spTgt spid="15"/>
                  </p:tgtEl>
                </p:cond>
              </p:nextCondLst>
            </p:seq>
          </p:childTnLst>
        </p:cTn>
      </p:par>
    </p:tnLst>
    <p:bldLst>
      <p:bldP spid="4" grpId="0" animBg="1"/>
      <p:bldP spid="5" grpId="0" animBg="1"/>
      <p:bldP spid="6" grpId="0" animBg="1"/>
      <p:bldP spid="7" grpId="0" animBg="1"/>
      <p:bldP spid="8" grpId="0" animBg="1"/>
      <p:bldP spid="9" grpId="0" animBg="1"/>
      <p:bldP spid="21" grpId="0" animBg="1"/>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F7553864-D5A8-4B01-97CD-05EA5CA3A600}"/>
              </a:ext>
            </a:extLst>
          </p:cNvPr>
          <p:cNvSpPr txBox="1"/>
          <p:nvPr/>
        </p:nvSpPr>
        <p:spPr>
          <a:xfrm>
            <a:off x="152400" y="1128935"/>
            <a:ext cx="3046027"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a) </a:t>
            </a:r>
            <a:r>
              <a:rPr lang="en-GB" sz="3200" b="1" dirty="0" err="1">
                <a:solidFill>
                  <a:srgbClr val="002060"/>
                </a:solidFill>
                <a:latin typeface="Century Gothic" panose="020B0502020202020204" pitchFamily="34" charset="0"/>
              </a:rPr>
              <a:t>sen</a:t>
            </a:r>
            <a:r>
              <a:rPr lang="en-GB" sz="3200" b="1" dirty="0">
                <a:solidFill>
                  <a:srgbClr val="002060"/>
                </a:solidFill>
                <a:latin typeface="Century Gothic" panose="020B0502020202020204" pitchFamily="34" charset="0"/>
              </a:rPr>
              <a:t>  pre  </a:t>
            </a:r>
            <a:r>
              <a:rPr lang="en-GB" sz="3200" b="1" dirty="0" err="1">
                <a:solidFill>
                  <a:srgbClr val="002060"/>
                </a:solidFill>
                <a:latin typeface="Century Gothic" panose="020B0502020202020204" pitchFamily="34" charset="0"/>
              </a:rPr>
              <a:t>te</a:t>
            </a:r>
            <a:endParaRPr lang="en-GB" sz="3200" b="1"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DB0BA936-9CFE-4ED9-8F70-4A6D7F0B37E8}"/>
              </a:ext>
            </a:extLst>
          </p:cNvPr>
          <p:cNvSpPr txBox="1"/>
          <p:nvPr/>
        </p:nvSpPr>
        <p:spPr>
          <a:xfrm>
            <a:off x="152400" y="2169570"/>
            <a:ext cx="321113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b) to  con  ten </a:t>
            </a:r>
          </a:p>
        </p:txBody>
      </p:sp>
      <p:sp>
        <p:nvSpPr>
          <p:cNvPr id="25" name="TextBox 24">
            <a:extLst>
              <a:ext uri="{FF2B5EF4-FFF2-40B4-BE49-F238E27FC236}">
                <a16:creationId xmlns:a16="http://schemas.microsoft.com/office/drawing/2014/main" id="{EBA5C908-D1E3-4D62-AFBD-DB37BB4021DE}"/>
              </a:ext>
            </a:extLst>
          </p:cNvPr>
          <p:cNvSpPr txBox="1"/>
          <p:nvPr/>
        </p:nvSpPr>
        <p:spPr>
          <a:xfrm>
            <a:off x="117133" y="3213976"/>
            <a:ext cx="2929007"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c) qui  </a:t>
            </a:r>
            <a:r>
              <a:rPr lang="en-GB" sz="3200" b="1" dirty="0" err="1">
                <a:solidFill>
                  <a:srgbClr val="002060"/>
                </a:solidFill>
                <a:latin typeface="Century Gothic" panose="020B0502020202020204" pitchFamily="34" charset="0"/>
              </a:rPr>
              <a:t>tran</a:t>
            </a:r>
            <a:r>
              <a:rPr lang="en-GB" sz="3200" b="1" dirty="0">
                <a:solidFill>
                  <a:srgbClr val="002060"/>
                </a:solidFill>
                <a:latin typeface="Century Gothic" panose="020B0502020202020204" pitchFamily="34" charset="0"/>
              </a:rPr>
              <a:t>  lo</a:t>
            </a:r>
          </a:p>
        </p:txBody>
      </p:sp>
      <p:sp>
        <p:nvSpPr>
          <p:cNvPr id="26" name="TextBox 25">
            <a:extLst>
              <a:ext uri="{FF2B5EF4-FFF2-40B4-BE49-F238E27FC236}">
                <a16:creationId xmlns:a16="http://schemas.microsoft.com/office/drawing/2014/main" id="{18811B19-F19F-4B37-A5A7-6B5C12DBC098}"/>
              </a:ext>
            </a:extLst>
          </p:cNvPr>
          <p:cNvSpPr txBox="1"/>
          <p:nvPr/>
        </p:nvSpPr>
        <p:spPr>
          <a:xfrm>
            <a:off x="152400" y="4156989"/>
            <a:ext cx="2505814"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d) </a:t>
            </a:r>
            <a:r>
              <a:rPr lang="en-GB" sz="3200" b="1" dirty="0" err="1">
                <a:solidFill>
                  <a:srgbClr val="002060"/>
                </a:solidFill>
                <a:latin typeface="Century Gothic" panose="020B0502020202020204" pitchFamily="34" charset="0"/>
              </a:rPr>
              <a:t>rio</a:t>
            </a:r>
            <a:r>
              <a:rPr lang="en-GB" sz="3200" b="1" dirty="0">
                <a:solidFill>
                  <a:srgbClr val="002060"/>
                </a:solidFill>
                <a:latin typeface="Century Gothic" panose="020B0502020202020204" pitchFamily="34" charset="0"/>
              </a:rPr>
              <a:t>  se</a:t>
            </a:r>
          </a:p>
        </p:txBody>
      </p:sp>
      <p:sp>
        <p:nvSpPr>
          <p:cNvPr id="27" name="TextBox 26">
            <a:extLst>
              <a:ext uri="{FF2B5EF4-FFF2-40B4-BE49-F238E27FC236}">
                <a16:creationId xmlns:a16="http://schemas.microsoft.com/office/drawing/2014/main" id="{68C4449A-831E-4AE2-A78B-009492A86B84}"/>
              </a:ext>
            </a:extLst>
          </p:cNvPr>
          <p:cNvSpPr txBox="1"/>
          <p:nvPr/>
        </p:nvSpPr>
        <p:spPr>
          <a:xfrm>
            <a:off x="152400" y="5102066"/>
            <a:ext cx="2855269"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e) </a:t>
            </a:r>
            <a:r>
              <a:rPr lang="en-GB" sz="3200" b="1" dirty="0" err="1">
                <a:solidFill>
                  <a:srgbClr val="002060"/>
                </a:solidFill>
                <a:latin typeface="Century Gothic" panose="020B0502020202020204" pitchFamily="34" charset="0"/>
              </a:rPr>
              <a:t>vio</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ner</a:t>
            </a:r>
            <a:r>
              <a:rPr lang="en-GB" sz="3200" b="1" dirty="0">
                <a:solidFill>
                  <a:srgbClr val="002060"/>
                </a:solidFill>
                <a:latin typeface="Century Gothic" panose="020B0502020202020204" pitchFamily="34" charset="0"/>
              </a:rPr>
              <a:t>   so</a:t>
            </a:r>
          </a:p>
        </p:txBody>
      </p:sp>
      <p:pic>
        <p:nvPicPr>
          <p:cNvPr id="17410" name="Picture 2" descr="Rubik'S Cube, Cube, Puzzle, Colors, Game, Rubik">
            <a:extLst>
              <a:ext uri="{FF2B5EF4-FFF2-40B4-BE49-F238E27FC236}">
                <a16:creationId xmlns:a16="http://schemas.microsoft.com/office/drawing/2014/main" id="{85A42CFF-FE2F-4813-A9A9-EA1BB14E94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53102" y="5513638"/>
            <a:ext cx="1131218" cy="1189017"/>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11F2F743-9BAB-42BB-B1AA-0CCB8DAD9A25}"/>
              </a:ext>
            </a:extLst>
          </p:cNvPr>
          <p:cNvSpPr/>
          <p:nvPr/>
        </p:nvSpPr>
        <p:spPr>
          <a:xfrm>
            <a:off x="3314700" y="1167035"/>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Right 27">
            <a:extLst>
              <a:ext uri="{FF2B5EF4-FFF2-40B4-BE49-F238E27FC236}">
                <a16:creationId xmlns:a16="http://schemas.microsoft.com/office/drawing/2014/main" id="{E5A92A9A-7E39-4DEB-A5AB-3D93EBE70207}"/>
              </a:ext>
            </a:extLst>
          </p:cNvPr>
          <p:cNvSpPr/>
          <p:nvPr/>
        </p:nvSpPr>
        <p:spPr>
          <a:xfrm>
            <a:off x="3314700" y="2169569"/>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rrow: Right 30">
            <a:extLst>
              <a:ext uri="{FF2B5EF4-FFF2-40B4-BE49-F238E27FC236}">
                <a16:creationId xmlns:a16="http://schemas.microsoft.com/office/drawing/2014/main" id="{FAB61ABD-2BC6-423F-92D4-FE0672A0D38A}"/>
              </a:ext>
            </a:extLst>
          </p:cNvPr>
          <p:cNvSpPr/>
          <p:nvPr/>
        </p:nvSpPr>
        <p:spPr>
          <a:xfrm>
            <a:off x="3314700" y="3144413"/>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rrow: Right 31">
            <a:extLst>
              <a:ext uri="{FF2B5EF4-FFF2-40B4-BE49-F238E27FC236}">
                <a16:creationId xmlns:a16="http://schemas.microsoft.com/office/drawing/2014/main" id="{E55A97D2-E31B-4184-A008-18B886E14D73}"/>
              </a:ext>
            </a:extLst>
          </p:cNvPr>
          <p:cNvSpPr/>
          <p:nvPr/>
        </p:nvSpPr>
        <p:spPr>
          <a:xfrm>
            <a:off x="3314700" y="4132576"/>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rrow: Right 32">
            <a:extLst>
              <a:ext uri="{FF2B5EF4-FFF2-40B4-BE49-F238E27FC236}">
                <a16:creationId xmlns:a16="http://schemas.microsoft.com/office/drawing/2014/main" id="{19CE1538-24B4-4301-AE11-2EC26E83115A}"/>
              </a:ext>
            </a:extLst>
          </p:cNvPr>
          <p:cNvSpPr/>
          <p:nvPr/>
        </p:nvSpPr>
        <p:spPr>
          <a:xfrm>
            <a:off x="3314700" y="5081364"/>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15CA982D-34C0-48FE-ACA7-765C296B58C3}"/>
              </a:ext>
            </a:extLst>
          </p:cNvPr>
          <p:cNvSpPr txBox="1"/>
          <p:nvPr/>
        </p:nvSpPr>
        <p:spPr>
          <a:xfrm>
            <a:off x="152400" y="6144045"/>
            <a:ext cx="2627642"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f) </a:t>
            </a:r>
            <a:r>
              <a:rPr lang="en-GB" sz="3200" b="1" dirty="0" err="1">
                <a:solidFill>
                  <a:srgbClr val="002060"/>
                </a:solidFill>
                <a:latin typeface="Century Gothic" panose="020B0502020202020204" pitchFamily="34" charset="0"/>
              </a:rPr>
              <a:t>sen</a:t>
            </a:r>
            <a:r>
              <a:rPr lang="en-GB" sz="3200" b="1" dirty="0">
                <a:solidFill>
                  <a:srgbClr val="002060"/>
                </a:solidFill>
                <a:latin typeface="Century Gothic" panose="020B0502020202020204" pitchFamily="34" charset="0"/>
              </a:rPr>
              <a:t>  au  </a:t>
            </a:r>
            <a:r>
              <a:rPr lang="en-GB" sz="3200" b="1" dirty="0" err="1">
                <a:solidFill>
                  <a:srgbClr val="002060"/>
                </a:solidFill>
                <a:latin typeface="Century Gothic" panose="020B0502020202020204" pitchFamily="34" charset="0"/>
              </a:rPr>
              <a:t>te</a:t>
            </a:r>
            <a:endParaRPr lang="en-GB" sz="3200" b="1" dirty="0">
              <a:solidFill>
                <a:srgbClr val="002060"/>
              </a:solidFill>
              <a:latin typeface="Century Gothic" panose="020B0502020202020204" pitchFamily="34" charset="0"/>
            </a:endParaRPr>
          </a:p>
        </p:txBody>
      </p:sp>
      <p:sp>
        <p:nvSpPr>
          <p:cNvPr id="40" name="Arrow: Right 39">
            <a:extLst>
              <a:ext uri="{FF2B5EF4-FFF2-40B4-BE49-F238E27FC236}">
                <a16:creationId xmlns:a16="http://schemas.microsoft.com/office/drawing/2014/main" id="{154C3334-67E7-4425-B352-151D7B65EB10}"/>
              </a:ext>
            </a:extLst>
          </p:cNvPr>
          <p:cNvSpPr/>
          <p:nvPr/>
        </p:nvSpPr>
        <p:spPr>
          <a:xfrm>
            <a:off x="3314700" y="6123343"/>
            <a:ext cx="1276350" cy="584775"/>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E8E7C034-122B-40FA-AA3C-2409B8F434EA}"/>
              </a:ext>
            </a:extLst>
          </p:cNvPr>
          <p:cNvSpPr txBox="1"/>
          <p:nvPr/>
        </p:nvSpPr>
        <p:spPr>
          <a:xfrm>
            <a:off x="5108215" y="1167035"/>
            <a:ext cx="20313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_________</a:t>
            </a:r>
          </a:p>
        </p:txBody>
      </p:sp>
      <p:sp>
        <p:nvSpPr>
          <p:cNvPr id="42" name="TextBox 41">
            <a:extLst>
              <a:ext uri="{FF2B5EF4-FFF2-40B4-BE49-F238E27FC236}">
                <a16:creationId xmlns:a16="http://schemas.microsoft.com/office/drawing/2014/main" id="{CAC1F83D-B40E-4AD1-A473-A2406120ECCF}"/>
              </a:ext>
            </a:extLst>
          </p:cNvPr>
          <p:cNvSpPr txBox="1"/>
          <p:nvPr/>
        </p:nvSpPr>
        <p:spPr>
          <a:xfrm>
            <a:off x="5108215" y="2207670"/>
            <a:ext cx="20313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_________</a:t>
            </a:r>
          </a:p>
        </p:txBody>
      </p:sp>
      <p:sp>
        <p:nvSpPr>
          <p:cNvPr id="43" name="TextBox 42">
            <a:extLst>
              <a:ext uri="{FF2B5EF4-FFF2-40B4-BE49-F238E27FC236}">
                <a16:creationId xmlns:a16="http://schemas.microsoft.com/office/drawing/2014/main" id="{1BB8DD13-D426-48BE-9767-E8194FA241C4}"/>
              </a:ext>
            </a:extLst>
          </p:cNvPr>
          <p:cNvSpPr txBox="1"/>
          <p:nvPr/>
        </p:nvSpPr>
        <p:spPr>
          <a:xfrm>
            <a:off x="5072948" y="3252076"/>
            <a:ext cx="20313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_________</a:t>
            </a:r>
          </a:p>
        </p:txBody>
      </p:sp>
      <p:sp>
        <p:nvSpPr>
          <p:cNvPr id="44" name="TextBox 43">
            <a:extLst>
              <a:ext uri="{FF2B5EF4-FFF2-40B4-BE49-F238E27FC236}">
                <a16:creationId xmlns:a16="http://schemas.microsoft.com/office/drawing/2014/main" id="{18FDFBC1-E285-4F6E-8042-122874D15FBC}"/>
              </a:ext>
            </a:extLst>
          </p:cNvPr>
          <p:cNvSpPr txBox="1"/>
          <p:nvPr/>
        </p:nvSpPr>
        <p:spPr>
          <a:xfrm>
            <a:off x="5108215" y="4195089"/>
            <a:ext cx="2669320"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_________</a:t>
            </a:r>
          </a:p>
        </p:txBody>
      </p:sp>
      <p:sp>
        <p:nvSpPr>
          <p:cNvPr id="45" name="TextBox 44">
            <a:extLst>
              <a:ext uri="{FF2B5EF4-FFF2-40B4-BE49-F238E27FC236}">
                <a16:creationId xmlns:a16="http://schemas.microsoft.com/office/drawing/2014/main" id="{BE849087-4BA5-4EC0-8AF7-DFEC159ED008}"/>
              </a:ext>
            </a:extLst>
          </p:cNvPr>
          <p:cNvSpPr txBox="1"/>
          <p:nvPr/>
        </p:nvSpPr>
        <p:spPr>
          <a:xfrm>
            <a:off x="5108215" y="5140166"/>
            <a:ext cx="20313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_________</a:t>
            </a:r>
          </a:p>
        </p:txBody>
      </p:sp>
      <p:sp>
        <p:nvSpPr>
          <p:cNvPr id="51" name="TextBox 50">
            <a:extLst>
              <a:ext uri="{FF2B5EF4-FFF2-40B4-BE49-F238E27FC236}">
                <a16:creationId xmlns:a16="http://schemas.microsoft.com/office/drawing/2014/main" id="{D15F93A1-E671-4428-A6E9-7A3DA59EF7CE}"/>
              </a:ext>
            </a:extLst>
          </p:cNvPr>
          <p:cNvSpPr txBox="1"/>
          <p:nvPr/>
        </p:nvSpPr>
        <p:spPr>
          <a:xfrm>
            <a:off x="5108215" y="6182145"/>
            <a:ext cx="20313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_________</a:t>
            </a:r>
          </a:p>
        </p:txBody>
      </p:sp>
      <p:sp>
        <p:nvSpPr>
          <p:cNvPr id="53" name="TextBox 52">
            <a:extLst>
              <a:ext uri="{FF2B5EF4-FFF2-40B4-BE49-F238E27FC236}">
                <a16:creationId xmlns:a16="http://schemas.microsoft.com/office/drawing/2014/main" id="{E9A620D1-7AF0-4B53-AE9C-5889F0EC972B}"/>
              </a:ext>
            </a:extLst>
          </p:cNvPr>
          <p:cNvSpPr txBox="1"/>
          <p:nvPr/>
        </p:nvSpPr>
        <p:spPr>
          <a:xfrm>
            <a:off x="8414125" y="1090835"/>
            <a:ext cx="154882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serious</a:t>
            </a:r>
          </a:p>
        </p:txBody>
      </p:sp>
      <p:sp>
        <p:nvSpPr>
          <p:cNvPr id="54" name="TextBox 53">
            <a:extLst>
              <a:ext uri="{FF2B5EF4-FFF2-40B4-BE49-F238E27FC236}">
                <a16:creationId xmlns:a16="http://schemas.microsoft.com/office/drawing/2014/main" id="{7FE81C23-F83B-489D-A559-E3D115E09F0A}"/>
              </a:ext>
            </a:extLst>
          </p:cNvPr>
          <p:cNvSpPr txBox="1"/>
          <p:nvPr/>
        </p:nvSpPr>
        <p:spPr>
          <a:xfrm>
            <a:off x="8642725" y="2283870"/>
            <a:ext cx="1745991"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nervous</a:t>
            </a:r>
          </a:p>
        </p:txBody>
      </p:sp>
      <p:sp>
        <p:nvSpPr>
          <p:cNvPr id="55" name="TextBox 54">
            <a:extLst>
              <a:ext uri="{FF2B5EF4-FFF2-40B4-BE49-F238E27FC236}">
                <a16:creationId xmlns:a16="http://schemas.microsoft.com/office/drawing/2014/main" id="{1C63D423-9A74-434F-8247-5A874AD8D7C5}"/>
              </a:ext>
            </a:extLst>
          </p:cNvPr>
          <p:cNvSpPr txBox="1"/>
          <p:nvPr/>
        </p:nvSpPr>
        <p:spPr>
          <a:xfrm>
            <a:off x="8550308" y="3137776"/>
            <a:ext cx="156004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absent</a:t>
            </a:r>
          </a:p>
        </p:txBody>
      </p:sp>
      <p:sp>
        <p:nvSpPr>
          <p:cNvPr id="56" name="TextBox 55">
            <a:extLst>
              <a:ext uri="{FF2B5EF4-FFF2-40B4-BE49-F238E27FC236}">
                <a16:creationId xmlns:a16="http://schemas.microsoft.com/office/drawing/2014/main" id="{B1FD2FCB-D640-4C8D-A758-F05007D30F37}"/>
              </a:ext>
            </a:extLst>
          </p:cNvPr>
          <p:cNvSpPr txBox="1"/>
          <p:nvPr/>
        </p:nvSpPr>
        <p:spPr>
          <a:xfrm>
            <a:off x="8569680" y="4312719"/>
            <a:ext cx="2669320"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present</a:t>
            </a:r>
          </a:p>
        </p:txBody>
      </p:sp>
      <p:sp>
        <p:nvSpPr>
          <p:cNvPr id="57" name="TextBox 56">
            <a:extLst>
              <a:ext uri="{FF2B5EF4-FFF2-40B4-BE49-F238E27FC236}">
                <a16:creationId xmlns:a16="http://schemas.microsoft.com/office/drawing/2014/main" id="{00EE9566-8283-493E-8DB5-06D531F28E6A}"/>
              </a:ext>
            </a:extLst>
          </p:cNvPr>
          <p:cNvSpPr txBox="1"/>
          <p:nvPr/>
        </p:nvSpPr>
        <p:spPr>
          <a:xfrm>
            <a:off x="8718925" y="5140166"/>
            <a:ext cx="179889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pleased</a:t>
            </a:r>
          </a:p>
        </p:txBody>
      </p:sp>
      <p:sp>
        <p:nvSpPr>
          <p:cNvPr id="58" name="TextBox 57">
            <a:extLst>
              <a:ext uri="{FF2B5EF4-FFF2-40B4-BE49-F238E27FC236}">
                <a16:creationId xmlns:a16="http://schemas.microsoft.com/office/drawing/2014/main" id="{09FC1C48-5EC8-4473-8813-8C3199BAF87B}"/>
              </a:ext>
            </a:extLst>
          </p:cNvPr>
          <p:cNvSpPr txBox="1"/>
          <p:nvPr/>
        </p:nvSpPr>
        <p:spPr>
          <a:xfrm>
            <a:off x="8718925" y="6182145"/>
            <a:ext cx="1202573"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calm</a:t>
            </a:r>
          </a:p>
        </p:txBody>
      </p:sp>
      <p:sp>
        <p:nvSpPr>
          <p:cNvPr id="6" name="TextBox 5">
            <a:hlinkClick r:id="" action="ppaction://noaction">
              <a:snd r:embed="rId10" name="7_reordenalassilibas.wav"/>
            </a:hlinkClick>
            <a:extLst>
              <a:ext uri="{FF2B5EF4-FFF2-40B4-BE49-F238E27FC236}">
                <a16:creationId xmlns:a16="http://schemas.microsoft.com/office/drawing/2014/main" id="{753444CF-16D4-4F96-955C-0E255E7ABB3B}"/>
              </a:ext>
            </a:extLst>
          </p:cNvPr>
          <p:cNvSpPr txBox="1"/>
          <p:nvPr/>
        </p:nvSpPr>
        <p:spPr>
          <a:xfrm>
            <a:off x="209550" y="99859"/>
            <a:ext cx="3709670"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Unjumble the words.</a:t>
            </a:r>
          </a:p>
        </p:txBody>
      </p:sp>
      <p:sp>
        <p:nvSpPr>
          <p:cNvPr id="61" name="TextBox 60">
            <a:extLst>
              <a:ext uri="{FF2B5EF4-FFF2-40B4-BE49-F238E27FC236}">
                <a16:creationId xmlns:a16="http://schemas.microsoft.com/office/drawing/2014/main" id="{72E53852-4FF3-4545-844A-F7699C8D822E}"/>
              </a:ext>
            </a:extLst>
          </p:cNvPr>
          <p:cNvSpPr txBox="1"/>
          <p:nvPr/>
        </p:nvSpPr>
        <p:spPr>
          <a:xfrm>
            <a:off x="5235166" y="1063294"/>
            <a:ext cx="1935145"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presente</a:t>
            </a:r>
            <a:endParaRPr lang="en-GB" sz="3200" b="1" dirty="0">
              <a:solidFill>
                <a:srgbClr val="92D050"/>
              </a:solidFill>
              <a:latin typeface="Century Gothic" panose="020B0502020202020204" pitchFamily="34" charset="0"/>
            </a:endParaRPr>
          </a:p>
        </p:txBody>
      </p:sp>
      <p:sp>
        <p:nvSpPr>
          <p:cNvPr id="62" name="TextBox 61">
            <a:extLst>
              <a:ext uri="{FF2B5EF4-FFF2-40B4-BE49-F238E27FC236}">
                <a16:creationId xmlns:a16="http://schemas.microsoft.com/office/drawing/2014/main" id="{8C27DB35-79E6-43B1-9E09-9FFFE30A41D1}"/>
              </a:ext>
            </a:extLst>
          </p:cNvPr>
          <p:cNvSpPr txBox="1"/>
          <p:nvPr/>
        </p:nvSpPr>
        <p:spPr>
          <a:xfrm>
            <a:off x="5204395" y="2084461"/>
            <a:ext cx="1976823"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contento</a:t>
            </a:r>
            <a:endParaRPr lang="en-GB" sz="3200" b="1" dirty="0">
              <a:solidFill>
                <a:srgbClr val="92D050"/>
              </a:solidFill>
              <a:latin typeface="Century Gothic" panose="020B0502020202020204" pitchFamily="34" charset="0"/>
            </a:endParaRPr>
          </a:p>
        </p:txBody>
      </p:sp>
      <p:cxnSp>
        <p:nvCxnSpPr>
          <p:cNvPr id="9" name="Straight Arrow Connector 8">
            <a:extLst>
              <a:ext uri="{FF2B5EF4-FFF2-40B4-BE49-F238E27FC236}">
                <a16:creationId xmlns:a16="http://schemas.microsoft.com/office/drawing/2014/main" id="{44CF1341-4AA6-4231-8AD2-9A2405769006}"/>
              </a:ext>
            </a:extLst>
          </p:cNvPr>
          <p:cNvCxnSpPr>
            <a:stCxn id="61" idx="3"/>
          </p:cNvCxnSpPr>
          <p:nvPr/>
        </p:nvCxnSpPr>
        <p:spPr>
          <a:xfrm>
            <a:off x="7170311" y="1355682"/>
            <a:ext cx="1513347" cy="3131794"/>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9DF5831B-6028-4467-AFB1-00AFB68DD9BC}"/>
              </a:ext>
            </a:extLst>
          </p:cNvPr>
          <p:cNvCxnSpPr/>
          <p:nvPr/>
        </p:nvCxnSpPr>
        <p:spPr>
          <a:xfrm>
            <a:off x="7150400" y="2461956"/>
            <a:ext cx="1513347" cy="3131794"/>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C35FBBC-EAB4-47F9-8DF6-F1BAEDEAC420}"/>
              </a:ext>
            </a:extLst>
          </p:cNvPr>
          <p:cNvSpPr txBox="1"/>
          <p:nvPr/>
        </p:nvSpPr>
        <p:spPr>
          <a:xfrm>
            <a:off x="5053037" y="3171791"/>
            <a:ext cx="1933543"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tranquilo</a:t>
            </a:r>
            <a:endParaRPr lang="en-GB" sz="3200" b="1" dirty="0">
              <a:solidFill>
                <a:srgbClr val="92D050"/>
              </a:solidFill>
              <a:latin typeface="Century Gothic" panose="020B0502020202020204" pitchFamily="34" charset="0"/>
            </a:endParaRPr>
          </a:p>
        </p:txBody>
      </p:sp>
      <p:cxnSp>
        <p:nvCxnSpPr>
          <p:cNvPr id="65" name="Straight Arrow Connector 64">
            <a:extLst>
              <a:ext uri="{FF2B5EF4-FFF2-40B4-BE49-F238E27FC236}">
                <a16:creationId xmlns:a16="http://schemas.microsoft.com/office/drawing/2014/main" id="{B7F15D9F-7D40-4C6E-B9C5-BE94110CC999}"/>
              </a:ext>
            </a:extLst>
          </p:cNvPr>
          <p:cNvCxnSpPr/>
          <p:nvPr/>
        </p:nvCxnSpPr>
        <p:spPr>
          <a:xfrm>
            <a:off x="7038146" y="3544463"/>
            <a:ext cx="1513347" cy="3131794"/>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6625928-F72E-454E-929E-8EA986233146}"/>
              </a:ext>
            </a:extLst>
          </p:cNvPr>
          <p:cNvSpPr txBox="1"/>
          <p:nvPr/>
        </p:nvSpPr>
        <p:spPr>
          <a:xfrm>
            <a:off x="5157105" y="4104426"/>
            <a:ext cx="1120820"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serio</a:t>
            </a:r>
          </a:p>
        </p:txBody>
      </p:sp>
      <p:cxnSp>
        <p:nvCxnSpPr>
          <p:cNvPr id="67" name="Straight Arrow Connector 66">
            <a:extLst>
              <a:ext uri="{FF2B5EF4-FFF2-40B4-BE49-F238E27FC236}">
                <a16:creationId xmlns:a16="http://schemas.microsoft.com/office/drawing/2014/main" id="{88D21566-6122-4F6E-97C6-1159C175F3AC}"/>
              </a:ext>
            </a:extLst>
          </p:cNvPr>
          <p:cNvCxnSpPr>
            <a:cxnSpLocks/>
          </p:cNvCxnSpPr>
          <p:nvPr/>
        </p:nvCxnSpPr>
        <p:spPr>
          <a:xfrm flipV="1">
            <a:off x="6884114" y="1573865"/>
            <a:ext cx="1710515" cy="296316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E6CA29A5-619A-4B76-862B-DDFF3C9177A8}"/>
              </a:ext>
            </a:extLst>
          </p:cNvPr>
          <p:cNvSpPr txBox="1"/>
          <p:nvPr/>
        </p:nvSpPr>
        <p:spPr>
          <a:xfrm>
            <a:off x="5110500" y="5047439"/>
            <a:ext cx="1859805"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nervioso</a:t>
            </a:r>
            <a:endParaRPr lang="en-GB" sz="3200" b="1" dirty="0">
              <a:solidFill>
                <a:srgbClr val="92D050"/>
              </a:solidFill>
              <a:latin typeface="Century Gothic" panose="020B0502020202020204" pitchFamily="34" charset="0"/>
            </a:endParaRPr>
          </a:p>
        </p:txBody>
      </p:sp>
      <p:cxnSp>
        <p:nvCxnSpPr>
          <p:cNvPr id="69" name="Straight Arrow Connector 68">
            <a:extLst>
              <a:ext uri="{FF2B5EF4-FFF2-40B4-BE49-F238E27FC236}">
                <a16:creationId xmlns:a16="http://schemas.microsoft.com/office/drawing/2014/main" id="{8E6A7592-E65C-498B-AF68-39F591BB8406}"/>
              </a:ext>
            </a:extLst>
          </p:cNvPr>
          <p:cNvCxnSpPr>
            <a:cxnSpLocks/>
          </p:cNvCxnSpPr>
          <p:nvPr/>
        </p:nvCxnSpPr>
        <p:spPr>
          <a:xfrm flipV="1">
            <a:off x="6961874" y="2606823"/>
            <a:ext cx="1710515" cy="296316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4A4FB253-211F-4D45-9E27-DB37C09B45E8}"/>
              </a:ext>
            </a:extLst>
          </p:cNvPr>
          <p:cNvSpPr txBox="1"/>
          <p:nvPr/>
        </p:nvSpPr>
        <p:spPr>
          <a:xfrm>
            <a:off x="5146475" y="6040400"/>
            <a:ext cx="1779654" cy="584775"/>
          </a:xfrm>
          <a:prstGeom prst="rect">
            <a:avLst/>
          </a:prstGeom>
          <a:noFill/>
        </p:spPr>
        <p:txBody>
          <a:bodyPr wrap="none" rtlCol="0">
            <a:spAutoFit/>
          </a:bodyPr>
          <a:lstStyle/>
          <a:p>
            <a:r>
              <a:rPr lang="en-GB" sz="3200" b="1" dirty="0" err="1">
                <a:solidFill>
                  <a:srgbClr val="92D050"/>
                </a:solidFill>
                <a:latin typeface="Century Gothic" panose="020B0502020202020204" pitchFamily="34" charset="0"/>
              </a:rPr>
              <a:t>ausente</a:t>
            </a:r>
            <a:endParaRPr lang="en-GB" sz="3200" b="1" dirty="0">
              <a:solidFill>
                <a:srgbClr val="92D050"/>
              </a:solidFill>
              <a:latin typeface="Century Gothic" panose="020B0502020202020204" pitchFamily="34" charset="0"/>
            </a:endParaRPr>
          </a:p>
        </p:txBody>
      </p:sp>
      <p:cxnSp>
        <p:nvCxnSpPr>
          <p:cNvPr id="71" name="Straight Arrow Connector 70">
            <a:extLst>
              <a:ext uri="{FF2B5EF4-FFF2-40B4-BE49-F238E27FC236}">
                <a16:creationId xmlns:a16="http://schemas.microsoft.com/office/drawing/2014/main" id="{35146178-2FB3-46DD-AC1F-AA9F69D64E00}"/>
              </a:ext>
            </a:extLst>
          </p:cNvPr>
          <p:cNvCxnSpPr>
            <a:cxnSpLocks/>
          </p:cNvCxnSpPr>
          <p:nvPr/>
        </p:nvCxnSpPr>
        <p:spPr>
          <a:xfrm flipV="1">
            <a:off x="6997849" y="3599784"/>
            <a:ext cx="1710515" cy="296316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9810945-BFC8-4F1C-8CEE-B998EB6D282A}"/>
              </a:ext>
            </a:extLst>
          </p:cNvPr>
          <p:cNvSpPr>
            <a:spLocks noGrp="1"/>
          </p:cNvSpPr>
          <p:nvPr>
            <p:ph type="title"/>
          </p:nvPr>
        </p:nvSpPr>
        <p:spPr>
          <a:xfrm>
            <a:off x="10293466" y="1113811"/>
            <a:ext cx="1690854" cy="306890"/>
          </a:xfrm>
          <a:no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5" name="Picture 2" descr="Brain, Idea, Think, Creativity">
            <a:extLst>
              <a:ext uri="{FF2B5EF4-FFF2-40B4-BE49-F238E27FC236}">
                <a16:creationId xmlns:a16="http://schemas.microsoft.com/office/drawing/2014/main" id="{8F0E7793-ECB5-42C7-0FD6-3164B594B3D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556" t="10325" r="10357" b="12587"/>
          <a:stretch/>
        </p:blipFill>
        <p:spPr bwMode="auto">
          <a:xfrm>
            <a:off x="10732267" y="219742"/>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7CE2AF3-9CB5-B68F-869E-3345C3269A7C}"/>
              </a:ext>
            </a:extLst>
          </p:cNvPr>
          <p:cNvGrpSpPr/>
          <p:nvPr/>
        </p:nvGrpSpPr>
        <p:grpSpPr>
          <a:xfrm>
            <a:off x="11285220" y="122597"/>
            <a:ext cx="558874" cy="400110"/>
            <a:chOff x="9220105" y="1815321"/>
            <a:chExt cx="751629" cy="522707"/>
          </a:xfrm>
        </p:grpSpPr>
        <p:pic>
          <p:nvPicPr>
            <p:cNvPr id="8" name="Picture 22" descr="Free Bubble Speech vector and picture">
              <a:extLst>
                <a:ext uri="{FF2B5EF4-FFF2-40B4-BE49-F238E27FC236}">
                  <a16:creationId xmlns:a16="http://schemas.microsoft.com/office/drawing/2014/main" id="{57014FD5-C0F5-6F0A-6AD8-73209D21069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06BEC11-7CAD-1237-24AB-9DB21B9E4DB8}"/>
                </a:ext>
              </a:extLst>
            </p:cNvPr>
            <p:cNvSpPr txBox="1"/>
            <p:nvPr/>
          </p:nvSpPr>
          <p:spPr>
            <a:xfrm>
              <a:off x="9230353" y="1855140"/>
              <a:ext cx="609462" cy="307777"/>
            </a:xfrm>
            <a:prstGeom prst="rect">
              <a:avLst/>
            </a:prstGeom>
            <a:noFill/>
          </p:spPr>
          <p:txBody>
            <a:bodyPr wrap="none" rtlCol="0">
              <a:spAutoFit/>
            </a:bodyPr>
            <a:lstStyle/>
            <a:p>
              <a:r>
                <a:rPr lang="en-GB" dirty="0">
                  <a:latin typeface="Dreaming Outloud Script Pro" panose="03050502040304050704" pitchFamily="66" charset="0"/>
                  <a:cs typeface="Dreaming Outloud Script Pro" panose="03050502040304050704" pitchFamily="66" charset="0"/>
                </a:rPr>
                <a:t>a </a:t>
              </a:r>
              <a:r>
                <a:rPr lang="en-GB" dirty="0">
                  <a:latin typeface="Dreaming Outloud Pro" panose="03050502040302030504" pitchFamily="66" charset="0"/>
                  <a:cs typeface="Dreaming Outloud Pro" panose="03050502040302030504" pitchFamily="66" charset="0"/>
                </a:rPr>
                <a:t>b</a:t>
              </a:r>
              <a:r>
                <a:rPr lang="en-GB" dirty="0">
                  <a:latin typeface="Dreaming Outloud Script Pro" panose="03050502040304050704" pitchFamily="66" charset="0"/>
                  <a:cs typeface="Dreaming Outloud Script Pro" panose="03050502040304050704" pitchFamily="66" charset="0"/>
                </a:rPr>
                <a:t> ñ</a:t>
              </a:r>
            </a:p>
          </p:txBody>
        </p:sp>
      </p:grpSp>
      <p:sp>
        <p:nvSpPr>
          <p:cNvPr id="11" name="Title 11">
            <a:extLst>
              <a:ext uri="{FF2B5EF4-FFF2-40B4-BE49-F238E27FC236}">
                <a16:creationId xmlns:a16="http://schemas.microsoft.com/office/drawing/2014/main" id="{CA28847B-04C3-D53A-53DE-63AE32C1421E}"/>
              </a:ext>
            </a:extLst>
          </p:cNvPr>
          <p:cNvSpPr txBox="1">
            <a:spLocks/>
          </p:cNvSpPr>
          <p:nvPr/>
        </p:nvSpPr>
        <p:spPr>
          <a:xfrm>
            <a:off x="10145486" y="106144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2" name="Graphic 11" descr="Teacher">
            <a:extLst>
              <a:ext uri="{FF2B5EF4-FFF2-40B4-BE49-F238E27FC236}">
                <a16:creationId xmlns:a16="http://schemas.microsoft.com/office/drawing/2014/main" id="{7CE8908F-190F-6AE0-C9A2-B8D09161A0A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920799" y="9246"/>
            <a:ext cx="914400" cy="914400"/>
          </a:xfrm>
          <a:prstGeom prst="rect">
            <a:avLst/>
          </a:prstGeom>
        </p:spPr>
      </p:pic>
      <p:sp>
        <p:nvSpPr>
          <p:cNvPr id="13" name="Speech Bubble: Rectangle with Corners Rounded 12">
            <a:extLst>
              <a:ext uri="{FF2B5EF4-FFF2-40B4-BE49-F238E27FC236}">
                <a16:creationId xmlns:a16="http://schemas.microsoft.com/office/drawing/2014/main" id="{1390FEAC-C546-4EDC-2F03-E64A66B6DF45}"/>
              </a:ext>
            </a:extLst>
          </p:cNvPr>
          <p:cNvSpPr/>
          <p:nvPr/>
        </p:nvSpPr>
        <p:spPr>
          <a:xfrm>
            <a:off x="4882582" y="102827"/>
            <a:ext cx="4204268" cy="616929"/>
          </a:xfrm>
          <a:prstGeom prst="wedgeRoundRectCallout">
            <a:avLst>
              <a:gd name="adj1" fmla="val -60729"/>
              <a:gd name="adj2" fmla="val 28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¿Qué es en inglés      ?</a:t>
            </a:r>
            <a:endParaRPr lang="en-GB" sz="2800" dirty="0">
              <a:solidFill>
                <a:schemeClr val="bg1"/>
              </a:solidFill>
            </a:endParaRPr>
          </a:p>
        </p:txBody>
      </p:sp>
      <p:pic>
        <p:nvPicPr>
          <p:cNvPr id="14" name="Picture 2" descr="Free union jack british flag illustration">
            <a:extLst>
              <a:ext uri="{FF2B5EF4-FFF2-40B4-BE49-F238E27FC236}">
                <a16:creationId xmlns:a16="http://schemas.microsoft.com/office/drawing/2014/main" id="{B84A96AB-7CF7-6CEC-A00B-20D4BE86C85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38457" y="270872"/>
            <a:ext cx="506240" cy="295056"/>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59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9_present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fill="hold"/>
                                        <p:tgtEl>
                                          <p:spTgt spid="62"/>
                                        </p:tgtEl>
                                        <p:attrNameLst>
                                          <p:attrName>ppt_x</p:attrName>
                                        </p:attrNameLst>
                                      </p:cBhvr>
                                      <p:tavLst>
                                        <p:tav tm="0">
                                          <p:val>
                                            <p:strVal val="#ppt_x"/>
                                          </p:val>
                                        </p:tav>
                                        <p:tav tm="100000">
                                          <p:val>
                                            <p:strVal val="#ppt_x"/>
                                          </p:val>
                                        </p:tav>
                                      </p:tavLst>
                                    </p:anim>
                                    <p:anim calcmode="lin" valueType="num">
                                      <p:cBhvr additive="base">
                                        <p:cTn id="20" dur="50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10_contento.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3"/>
                                        </p:tgtEl>
                                        <p:attrNameLst>
                                          <p:attrName>style.visibility</p:attrName>
                                        </p:attrNameLst>
                                      </p:cBhvr>
                                      <p:to>
                                        <p:strVal val="visible"/>
                                      </p:to>
                                    </p:set>
                                    <p:anim calcmode="lin" valueType="num">
                                      <p:cBhvr additive="base">
                                        <p:cTn id="25" dur="500" fill="hold"/>
                                        <p:tgtEl>
                                          <p:spTgt spid="63"/>
                                        </p:tgtEl>
                                        <p:attrNameLst>
                                          <p:attrName>ppt_x</p:attrName>
                                        </p:attrNameLst>
                                      </p:cBhvr>
                                      <p:tavLst>
                                        <p:tav tm="0">
                                          <p:val>
                                            <p:strVal val="#ppt_x"/>
                                          </p:val>
                                        </p:tav>
                                        <p:tav tm="100000">
                                          <p:val>
                                            <p:strVal val="#ppt_x"/>
                                          </p:val>
                                        </p:tav>
                                      </p:tavLst>
                                    </p:anim>
                                    <p:anim calcmode="lin" valueType="num">
                                      <p:cBhvr additive="base">
                                        <p:cTn id="26"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additive="base">
                                        <p:cTn id="31" dur="500" fill="hold"/>
                                        <p:tgtEl>
                                          <p:spTgt spid="64"/>
                                        </p:tgtEl>
                                        <p:attrNameLst>
                                          <p:attrName>ppt_x</p:attrName>
                                        </p:attrNameLst>
                                      </p:cBhvr>
                                      <p:tavLst>
                                        <p:tav tm="0">
                                          <p:val>
                                            <p:strVal val="#ppt_x"/>
                                          </p:val>
                                        </p:tav>
                                        <p:tav tm="100000">
                                          <p:val>
                                            <p:strVal val="#ppt_x"/>
                                          </p:val>
                                        </p:tav>
                                      </p:tavLst>
                                    </p:anim>
                                    <p:anim calcmode="lin" valueType="num">
                                      <p:cBhvr additive="base">
                                        <p:cTn id="32" dur="50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5" name="11_tranquilo.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5"/>
                                        </p:tgtEl>
                                        <p:attrNameLst>
                                          <p:attrName>style.visibility</p:attrName>
                                        </p:attrNameLst>
                                      </p:cBhvr>
                                      <p:to>
                                        <p:strVal val="visible"/>
                                      </p:to>
                                    </p:set>
                                    <p:anim calcmode="lin" valueType="num">
                                      <p:cBhvr additive="base">
                                        <p:cTn id="37" dur="500" fill="hold"/>
                                        <p:tgtEl>
                                          <p:spTgt spid="65"/>
                                        </p:tgtEl>
                                        <p:attrNameLst>
                                          <p:attrName>ppt_x</p:attrName>
                                        </p:attrNameLst>
                                      </p:cBhvr>
                                      <p:tavLst>
                                        <p:tav tm="0">
                                          <p:val>
                                            <p:strVal val="#ppt_x"/>
                                          </p:val>
                                        </p:tav>
                                        <p:tav tm="100000">
                                          <p:val>
                                            <p:strVal val="#ppt_x"/>
                                          </p:val>
                                        </p:tav>
                                      </p:tavLst>
                                    </p:anim>
                                    <p:anim calcmode="lin" valueType="num">
                                      <p:cBhvr additive="base">
                                        <p:cTn id="3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anim calcmode="lin" valueType="num">
                                      <p:cBhvr additive="base">
                                        <p:cTn id="43" dur="500" fill="hold"/>
                                        <p:tgtEl>
                                          <p:spTgt spid="66"/>
                                        </p:tgtEl>
                                        <p:attrNameLst>
                                          <p:attrName>ppt_x</p:attrName>
                                        </p:attrNameLst>
                                      </p:cBhvr>
                                      <p:tavLst>
                                        <p:tav tm="0">
                                          <p:val>
                                            <p:strVal val="#ppt_x"/>
                                          </p:val>
                                        </p:tav>
                                        <p:tav tm="100000">
                                          <p:val>
                                            <p:strVal val="#ppt_x"/>
                                          </p:val>
                                        </p:tav>
                                      </p:tavLst>
                                    </p:anim>
                                    <p:anim calcmode="lin" valueType="num">
                                      <p:cBhvr additive="base">
                                        <p:cTn id="44" dur="500" fill="hold"/>
                                        <p:tgtEl>
                                          <p:spTgt spid="6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6" name="12_serio.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7"/>
                                        </p:tgtEl>
                                        <p:attrNameLst>
                                          <p:attrName>style.visibility</p:attrName>
                                        </p:attrNameLst>
                                      </p:cBhvr>
                                      <p:to>
                                        <p:strVal val="visible"/>
                                      </p:to>
                                    </p:set>
                                    <p:anim calcmode="lin" valueType="num">
                                      <p:cBhvr additive="base">
                                        <p:cTn id="49" dur="500" fill="hold"/>
                                        <p:tgtEl>
                                          <p:spTgt spid="67"/>
                                        </p:tgtEl>
                                        <p:attrNameLst>
                                          <p:attrName>ppt_x</p:attrName>
                                        </p:attrNameLst>
                                      </p:cBhvr>
                                      <p:tavLst>
                                        <p:tav tm="0">
                                          <p:val>
                                            <p:strVal val="#ppt_x"/>
                                          </p:val>
                                        </p:tav>
                                        <p:tav tm="100000">
                                          <p:val>
                                            <p:strVal val="#ppt_x"/>
                                          </p:val>
                                        </p:tav>
                                      </p:tavLst>
                                    </p:anim>
                                    <p:anim calcmode="lin" valueType="num">
                                      <p:cBhvr additive="base">
                                        <p:cTn id="50"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anim calcmode="lin" valueType="num">
                                      <p:cBhvr additive="base">
                                        <p:cTn id="55" dur="500" fill="hold"/>
                                        <p:tgtEl>
                                          <p:spTgt spid="68"/>
                                        </p:tgtEl>
                                        <p:attrNameLst>
                                          <p:attrName>ppt_x</p:attrName>
                                        </p:attrNameLst>
                                      </p:cBhvr>
                                      <p:tavLst>
                                        <p:tav tm="0">
                                          <p:val>
                                            <p:strVal val="#ppt_x"/>
                                          </p:val>
                                        </p:tav>
                                        <p:tav tm="100000">
                                          <p:val>
                                            <p:strVal val="#ppt_x"/>
                                          </p:val>
                                        </p:tav>
                                      </p:tavLst>
                                    </p:anim>
                                    <p:anim calcmode="lin" valueType="num">
                                      <p:cBhvr additive="base">
                                        <p:cTn id="56" dur="500" fill="hold"/>
                                        <p:tgtEl>
                                          <p:spTgt spid="6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7" name="13_nervioso.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9"/>
                                        </p:tgtEl>
                                        <p:attrNameLst>
                                          <p:attrName>style.visibility</p:attrName>
                                        </p:attrNameLst>
                                      </p:cBhvr>
                                      <p:to>
                                        <p:strVal val="visible"/>
                                      </p:to>
                                    </p:set>
                                    <p:anim calcmode="lin" valueType="num">
                                      <p:cBhvr additive="base">
                                        <p:cTn id="61" dur="500" fill="hold"/>
                                        <p:tgtEl>
                                          <p:spTgt spid="69"/>
                                        </p:tgtEl>
                                        <p:attrNameLst>
                                          <p:attrName>ppt_x</p:attrName>
                                        </p:attrNameLst>
                                      </p:cBhvr>
                                      <p:tavLst>
                                        <p:tav tm="0">
                                          <p:val>
                                            <p:strVal val="#ppt_x"/>
                                          </p:val>
                                        </p:tav>
                                        <p:tav tm="100000">
                                          <p:val>
                                            <p:strVal val="#ppt_x"/>
                                          </p:val>
                                        </p:tav>
                                      </p:tavLst>
                                    </p:anim>
                                    <p:anim calcmode="lin" valueType="num">
                                      <p:cBhvr additive="base">
                                        <p:cTn id="62"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anim calcmode="lin" valueType="num">
                                      <p:cBhvr additive="base">
                                        <p:cTn id="67" dur="500" fill="hold"/>
                                        <p:tgtEl>
                                          <p:spTgt spid="70"/>
                                        </p:tgtEl>
                                        <p:attrNameLst>
                                          <p:attrName>ppt_x</p:attrName>
                                        </p:attrNameLst>
                                      </p:cBhvr>
                                      <p:tavLst>
                                        <p:tav tm="0">
                                          <p:val>
                                            <p:strVal val="#ppt_x"/>
                                          </p:val>
                                        </p:tav>
                                        <p:tav tm="100000">
                                          <p:val>
                                            <p:strVal val="#ppt_x"/>
                                          </p:val>
                                        </p:tav>
                                      </p:tavLst>
                                    </p:anim>
                                    <p:anim calcmode="lin" valueType="num">
                                      <p:cBhvr additive="base">
                                        <p:cTn id="68" dur="500" fill="hold"/>
                                        <p:tgtEl>
                                          <p:spTgt spid="7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8" name="14_ausente.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71"/>
                                        </p:tgtEl>
                                        <p:attrNameLst>
                                          <p:attrName>style.visibility</p:attrName>
                                        </p:attrNameLst>
                                      </p:cBhvr>
                                      <p:to>
                                        <p:strVal val="visible"/>
                                      </p:to>
                                    </p:set>
                                    <p:anim calcmode="lin" valueType="num">
                                      <p:cBhvr additive="base">
                                        <p:cTn id="73" dur="500" fill="hold"/>
                                        <p:tgtEl>
                                          <p:spTgt spid="71"/>
                                        </p:tgtEl>
                                        <p:attrNameLst>
                                          <p:attrName>ppt_x</p:attrName>
                                        </p:attrNameLst>
                                      </p:cBhvr>
                                      <p:tavLst>
                                        <p:tav tm="0">
                                          <p:val>
                                            <p:strVal val="#ppt_x"/>
                                          </p:val>
                                        </p:tav>
                                        <p:tav tm="100000">
                                          <p:val>
                                            <p:strVal val="#ppt_x"/>
                                          </p:val>
                                        </p:tav>
                                      </p:tavLst>
                                    </p:anim>
                                    <p:anim calcmode="lin" valueType="num">
                                      <p:cBhvr additive="base">
                                        <p:cTn id="74"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4" grpId="0"/>
      <p:bldP spid="66" grpId="0"/>
      <p:bldP spid="68" grpId="0"/>
      <p:bldP spid="7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rown, Wood, Step, Ladder, Climb, High">
            <a:extLst>
              <a:ext uri="{FF2B5EF4-FFF2-40B4-BE49-F238E27FC236}">
                <a16:creationId xmlns:a16="http://schemas.microsoft.com/office/drawing/2014/main" id="{43DE7DF7-2D32-4B6B-94D0-C1F79F943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49" y="2135677"/>
            <a:ext cx="2317838" cy="4635675"/>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7" name="TextBox 6">
            <a:extLst>
              <a:ext uri="{FF2B5EF4-FFF2-40B4-BE49-F238E27FC236}">
                <a16:creationId xmlns:a16="http://schemas.microsoft.com/office/drawing/2014/main" id="{197B3DB2-5F74-4F9C-A333-D8184511B1DA}"/>
              </a:ext>
            </a:extLst>
          </p:cNvPr>
          <p:cNvSpPr txBox="1"/>
          <p:nvPr/>
        </p:nvSpPr>
        <p:spPr>
          <a:xfrm>
            <a:off x="7936753" y="6314378"/>
            <a:ext cx="2008883" cy="369332"/>
          </a:xfrm>
          <a:prstGeom prst="rect">
            <a:avLst/>
          </a:prstGeom>
          <a:noFill/>
        </p:spPr>
        <p:txBody>
          <a:bodyPr wrap="none" rtlCol="0">
            <a:spAutoFit/>
          </a:bodyPr>
          <a:lstStyle/>
          <a:p>
            <a:r>
              <a:rPr lang="es-AR" sz="1800" b="1" dirty="0" err="1">
                <a:solidFill>
                  <a:srgbClr val="002060"/>
                </a:solidFill>
                <a:latin typeface="Century Gothic" panose="020B0502020202020204" pitchFamily="34" charset="0"/>
              </a:rPr>
              <a:t>Hello</a:t>
            </a:r>
            <a:r>
              <a:rPr lang="es-AR" sz="1800" b="1" dirty="0">
                <a:solidFill>
                  <a:srgbClr val="002060"/>
                </a:solidFill>
                <a:latin typeface="Century Gothic" panose="020B0502020202020204" pitchFamily="34" charset="0"/>
              </a:rPr>
              <a:t>! I am </a:t>
            </a:r>
            <a:r>
              <a:rPr lang="es-AR" sz="1800" b="1" dirty="0" err="1">
                <a:solidFill>
                  <a:srgbClr val="002060"/>
                </a:solidFill>
                <a:latin typeface="Century Gothic" panose="020B0502020202020204" pitchFamily="34" charset="0"/>
              </a:rPr>
              <a:t>here</a:t>
            </a:r>
            <a:r>
              <a:rPr lang="es-AR" sz="1800" b="1" dirty="0">
                <a:solidFill>
                  <a:srgbClr val="002060"/>
                </a:solidFill>
                <a:latin typeface="Century Gothic" panose="020B0502020202020204" pitchFamily="34" charset="0"/>
              </a:rPr>
              <a:t>.</a:t>
            </a:r>
            <a:endParaRPr lang="es-AR" sz="1800"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E205B0B3-1373-4CD0-84D6-86D6E48D0921}"/>
              </a:ext>
            </a:extLst>
          </p:cNvPr>
          <p:cNvSpPr txBox="1"/>
          <p:nvPr/>
        </p:nvSpPr>
        <p:spPr>
          <a:xfrm>
            <a:off x="0" y="992153"/>
            <a:ext cx="7160935"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Can you climb to the top of the ladder?</a:t>
            </a:r>
          </a:p>
        </p:txBody>
      </p:sp>
      <p:sp>
        <p:nvSpPr>
          <p:cNvPr id="15" name="TextBox 14">
            <a:extLst>
              <a:ext uri="{FF2B5EF4-FFF2-40B4-BE49-F238E27FC236}">
                <a16:creationId xmlns:a16="http://schemas.microsoft.com/office/drawing/2014/main" id="{E1B9E19B-C312-4C7B-9B8A-8C18E40E9237}"/>
              </a:ext>
            </a:extLst>
          </p:cNvPr>
          <p:cNvSpPr txBox="1"/>
          <p:nvPr/>
        </p:nvSpPr>
        <p:spPr>
          <a:xfrm>
            <a:off x="3005065" y="1771491"/>
            <a:ext cx="7584127" cy="1938992"/>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Your partner will ask you to translate a sentence.</a:t>
            </a:r>
          </a:p>
          <a:p>
            <a:r>
              <a:rPr lang="en-GB" sz="2400" dirty="0">
                <a:solidFill>
                  <a:srgbClr val="002060"/>
                </a:solidFill>
                <a:latin typeface="Century Gothic" panose="020B0502020202020204" pitchFamily="34" charset="0"/>
              </a:rPr>
              <a:t>Use the clues to translate the sentence.</a:t>
            </a:r>
          </a:p>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Correcta</a:t>
            </a:r>
            <a:r>
              <a:rPr lang="en-GB" sz="2400" dirty="0">
                <a:solidFill>
                  <a:srgbClr val="002060"/>
                </a:solidFill>
                <a:latin typeface="Century Gothic" panose="020B0502020202020204" pitchFamily="34" charset="0"/>
              </a:rPr>
              <a:t>? Climb up one step!</a:t>
            </a:r>
          </a:p>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Incorrecta</a:t>
            </a:r>
            <a:r>
              <a:rPr lang="en-GB" sz="2400" dirty="0">
                <a:solidFill>
                  <a:srgbClr val="002060"/>
                </a:solidFill>
                <a:latin typeface="Century Gothic" panose="020B0502020202020204" pitchFamily="34" charset="0"/>
              </a:rPr>
              <a:t>? Start from the bottom again! </a:t>
            </a:r>
          </a:p>
          <a:p>
            <a:endParaRPr lang="en-GB" sz="2400"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363B9A43-FAA3-4518-A0A8-8F0EE2D6B745}"/>
              </a:ext>
            </a:extLst>
          </p:cNvPr>
          <p:cNvSpPr txBox="1"/>
          <p:nvPr/>
        </p:nvSpPr>
        <p:spPr>
          <a:xfrm>
            <a:off x="2527852" y="6013684"/>
            <a:ext cx="3454792" cy="523220"/>
          </a:xfrm>
          <a:prstGeom prst="rect">
            <a:avLst/>
          </a:prstGeom>
          <a:noFill/>
        </p:spPr>
        <p:txBody>
          <a:bodyPr wrap="none" rtlCol="0">
            <a:spAutoFit/>
          </a:bodyPr>
          <a:lstStyle/>
          <a:p>
            <a:r>
              <a:rPr lang="es-AR" sz="2800" b="1" dirty="0">
                <a:solidFill>
                  <a:srgbClr val="002060"/>
                </a:solidFill>
                <a:latin typeface="Century Gothic" panose="020B0502020202020204" pitchFamily="34" charset="0"/>
              </a:rPr>
              <a:t>¡H_ l_! </a:t>
            </a:r>
            <a:r>
              <a:rPr lang="es-AR" sz="2800" b="1" dirty="0" err="1">
                <a:solidFill>
                  <a:srgbClr val="002060"/>
                </a:solidFill>
                <a:latin typeface="Century Gothic" panose="020B0502020202020204" pitchFamily="34" charset="0"/>
              </a:rPr>
              <a:t>E_t_y</a:t>
            </a:r>
            <a:r>
              <a:rPr lang="es-AR" sz="2800" b="1" dirty="0">
                <a:solidFill>
                  <a:srgbClr val="002060"/>
                </a:solidFill>
                <a:latin typeface="Century Gothic" panose="020B0502020202020204" pitchFamily="34" charset="0"/>
              </a:rPr>
              <a:t>   _</a:t>
            </a:r>
            <a:r>
              <a:rPr lang="es-AR" sz="2800" b="1" dirty="0" err="1">
                <a:solidFill>
                  <a:srgbClr val="002060"/>
                </a:solidFill>
                <a:latin typeface="Century Gothic" panose="020B0502020202020204" pitchFamily="34" charset="0"/>
              </a:rPr>
              <a:t>qu</a:t>
            </a:r>
            <a:r>
              <a:rPr lang="es-AR" sz="2800" b="1" dirty="0">
                <a:solidFill>
                  <a:srgbClr val="002060"/>
                </a:solidFill>
                <a:latin typeface="Century Gothic" panose="020B0502020202020204" pitchFamily="34" charset="0"/>
              </a:rPr>
              <a:t>_ .</a:t>
            </a:r>
            <a:endParaRPr lang="es-AR" sz="2800" dirty="0">
              <a:solidFill>
                <a:srgbClr val="002060"/>
              </a:solidFill>
              <a:latin typeface="Century Gothic" panose="020B0502020202020204" pitchFamily="34" charset="0"/>
            </a:endParaRPr>
          </a:p>
        </p:txBody>
      </p:sp>
      <p:pic>
        <p:nvPicPr>
          <p:cNvPr id="5122" name="Picture 2" descr="Check Mark, Checkbox, Check, Tick, Yes">
            <a:extLst>
              <a:ext uri="{FF2B5EF4-FFF2-40B4-BE49-F238E27FC236}">
                <a16:creationId xmlns:a16="http://schemas.microsoft.com/office/drawing/2014/main" id="{B2A9D3BE-006D-4B6D-82FF-80A8BBC0D0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5676" y="6115691"/>
            <a:ext cx="625583" cy="57321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191A446-E753-4C66-A1B2-40145DC10B4E}"/>
              </a:ext>
            </a:extLst>
          </p:cNvPr>
          <p:cNvSpPr txBox="1"/>
          <p:nvPr/>
        </p:nvSpPr>
        <p:spPr>
          <a:xfrm>
            <a:off x="2633730" y="6096703"/>
            <a:ext cx="3282414" cy="523220"/>
          </a:xfrm>
          <a:prstGeom prst="rect">
            <a:avLst/>
          </a:prstGeom>
          <a:solidFill>
            <a:schemeClr val="bg1"/>
          </a:solidFill>
        </p:spPr>
        <p:txBody>
          <a:bodyPr wrap="square" rtlCol="0">
            <a:spAutoFit/>
          </a:bodyPr>
          <a:lstStyle/>
          <a:p>
            <a:r>
              <a:rPr lang="es-AR" sz="2800" b="1" dirty="0">
                <a:solidFill>
                  <a:srgbClr val="002060"/>
                </a:solidFill>
                <a:latin typeface="Century Gothic" panose="020B0502020202020204" pitchFamily="34" charset="0"/>
              </a:rPr>
              <a:t>¡Hola! Estoy aquí</a:t>
            </a:r>
            <a:endParaRPr lang="es-AR" sz="2800" dirty="0">
              <a:solidFill>
                <a:srgbClr val="002060"/>
              </a:solidFill>
              <a:latin typeface="Century Gothic" panose="020B0502020202020204" pitchFamily="34" charset="0"/>
            </a:endParaRPr>
          </a:p>
        </p:txBody>
      </p:sp>
      <p:pic>
        <p:nvPicPr>
          <p:cNvPr id="19" name="Google Shape;319;p15" descr="Speech Icon, Voice, Talking, Audio, Speech">
            <a:extLst>
              <a:ext uri="{FF2B5EF4-FFF2-40B4-BE49-F238E27FC236}">
                <a16:creationId xmlns:a16="http://schemas.microsoft.com/office/drawing/2014/main" id="{41A97FA2-85FB-423E-BB14-FAD6CEDCB4F1}"/>
              </a:ext>
            </a:extLst>
          </p:cNvPr>
          <p:cNvPicPr preferRelativeResize="0"/>
          <p:nvPr/>
        </p:nvPicPr>
        <p:blipFill rotWithShape="1">
          <a:blip r:embed="rId4">
            <a:alphaModFix/>
          </a:blip>
          <a:srcRect/>
          <a:stretch/>
        </p:blipFill>
        <p:spPr>
          <a:xfrm>
            <a:off x="5707916" y="5859104"/>
            <a:ext cx="776168" cy="776168"/>
          </a:xfrm>
          <a:prstGeom prst="rect">
            <a:avLst/>
          </a:prstGeom>
          <a:noFill/>
          <a:ln>
            <a:noFill/>
          </a:ln>
        </p:spPr>
      </p:pic>
      <p:sp>
        <p:nvSpPr>
          <p:cNvPr id="17" name="Arrow: Curved Right 16">
            <a:extLst>
              <a:ext uri="{FF2B5EF4-FFF2-40B4-BE49-F238E27FC236}">
                <a16:creationId xmlns:a16="http://schemas.microsoft.com/office/drawing/2014/main" id="{B54665BA-9A9F-4E7F-AD00-AECB43D674E6}"/>
              </a:ext>
            </a:extLst>
          </p:cNvPr>
          <p:cNvSpPr/>
          <p:nvPr/>
        </p:nvSpPr>
        <p:spPr>
          <a:xfrm rot="10800000">
            <a:off x="6570790" y="5266453"/>
            <a:ext cx="864523" cy="1460951"/>
          </a:xfrm>
          <a:prstGeom prst="curved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1" name="Picture 20">
            <a:extLst>
              <a:ext uri="{FF2B5EF4-FFF2-40B4-BE49-F238E27FC236}">
                <a16:creationId xmlns:a16="http://schemas.microsoft.com/office/drawing/2014/main" id="{48EFE269-02B2-4D2F-A6D3-71C0D86C9C64}"/>
              </a:ext>
            </a:extLst>
          </p:cNvPr>
          <p:cNvPicPr>
            <a:picLocks noChangeAspect="1"/>
          </p:cNvPicPr>
          <p:nvPr/>
        </p:nvPicPr>
        <p:blipFill>
          <a:blip r:embed="rId6"/>
          <a:stretch>
            <a:fillRect/>
          </a:stretch>
        </p:blipFill>
        <p:spPr>
          <a:xfrm>
            <a:off x="8648528" y="4061427"/>
            <a:ext cx="3078867" cy="2052578"/>
          </a:xfrm>
          <a:prstGeom prst="rect">
            <a:avLst/>
          </a:prstGeom>
        </p:spPr>
      </p:pic>
      <p:sp>
        <p:nvSpPr>
          <p:cNvPr id="24" name="TextBox 23">
            <a:extLst>
              <a:ext uri="{FF2B5EF4-FFF2-40B4-BE49-F238E27FC236}">
                <a16:creationId xmlns:a16="http://schemas.microsoft.com/office/drawing/2014/main" id="{BCCFDBA0-02BD-401D-B290-37CB8E79BFAE}"/>
              </a:ext>
            </a:extLst>
          </p:cNvPr>
          <p:cNvSpPr txBox="1"/>
          <p:nvPr/>
        </p:nvSpPr>
        <p:spPr>
          <a:xfrm>
            <a:off x="4092033" y="4408610"/>
            <a:ext cx="3781222" cy="369332"/>
          </a:xfrm>
          <a:prstGeom prst="rect">
            <a:avLst/>
          </a:prstGeom>
          <a:noFill/>
        </p:spPr>
        <p:txBody>
          <a:bodyPr wrap="square">
            <a:spAutoFit/>
          </a:bodyPr>
          <a:lstStyle/>
          <a:p>
            <a:r>
              <a:rPr lang="en-GB" sz="1800" dirty="0">
                <a:solidFill>
                  <a:srgbClr val="002060"/>
                </a:solidFill>
                <a:latin typeface="Century Gothic" panose="020B0502020202020204" pitchFamily="34" charset="0"/>
              </a:rPr>
              <a:t>Take turns to be the teacher </a:t>
            </a:r>
            <a:r>
              <a:rPr lang="en-GB" sz="1800" dirty="0">
                <a:solidFill>
                  <a:srgbClr val="002060"/>
                </a:solidFill>
                <a:latin typeface="Century Gothic" panose="020B0502020202020204" pitchFamily="34" charset="0"/>
                <a:sym typeface="Wingdings" panose="05000000000000000000" pitchFamily="2" charset="2"/>
              </a:rPr>
              <a:t></a:t>
            </a:r>
            <a:endParaRPr lang="en-GB" sz="1800" dirty="0">
              <a:solidFill>
                <a:srgbClr val="002060"/>
              </a:solidFill>
              <a:latin typeface="Century Gothic" panose="020B0502020202020204" pitchFamily="34" charset="0"/>
            </a:endParaRPr>
          </a:p>
        </p:txBody>
      </p:sp>
      <p:pic>
        <p:nvPicPr>
          <p:cNvPr id="23" name="Picture 22">
            <a:extLst>
              <a:ext uri="{FF2B5EF4-FFF2-40B4-BE49-F238E27FC236}">
                <a16:creationId xmlns:a16="http://schemas.microsoft.com/office/drawing/2014/main" id="{53E1588B-E6A2-42D8-BC25-1D7CD917ED37}"/>
              </a:ext>
            </a:extLst>
          </p:cNvPr>
          <p:cNvPicPr>
            <a:picLocks noChangeAspect="1"/>
          </p:cNvPicPr>
          <p:nvPr/>
        </p:nvPicPr>
        <p:blipFill>
          <a:blip r:embed="rId7"/>
          <a:stretch>
            <a:fillRect/>
          </a:stretch>
        </p:blipFill>
        <p:spPr>
          <a:xfrm>
            <a:off x="8635148" y="4044802"/>
            <a:ext cx="3237303" cy="2082373"/>
          </a:xfrm>
          <a:prstGeom prst="rect">
            <a:avLst/>
          </a:prstGeom>
          <a:solidFill>
            <a:schemeClr val="bg1"/>
          </a:solidFill>
          <a:ln>
            <a:solidFill>
              <a:schemeClr val="bg1"/>
            </a:solidFill>
          </a:ln>
        </p:spPr>
      </p:pic>
      <p:sp>
        <p:nvSpPr>
          <p:cNvPr id="27" name="TextBox 26">
            <a:extLst>
              <a:ext uri="{FF2B5EF4-FFF2-40B4-BE49-F238E27FC236}">
                <a16:creationId xmlns:a16="http://schemas.microsoft.com/office/drawing/2014/main" id="{EEEDBFA2-B32F-4C5E-8810-DAE4210B61FC}"/>
              </a:ext>
            </a:extLst>
          </p:cNvPr>
          <p:cNvSpPr txBox="1"/>
          <p:nvPr/>
        </p:nvSpPr>
        <p:spPr>
          <a:xfrm>
            <a:off x="3005065" y="3458435"/>
            <a:ext cx="6276974" cy="461665"/>
          </a:xfrm>
          <a:prstGeom prst="rect">
            <a:avLst/>
          </a:prstGeom>
          <a:solidFill>
            <a:srgbClr val="FF0066"/>
          </a:solidFill>
        </p:spPr>
        <p:txBody>
          <a:bodyPr wrap="square">
            <a:spAutoFit/>
          </a:bodyPr>
          <a:lstStyle/>
          <a:p>
            <a:r>
              <a:rPr lang="en-GB" sz="2400" b="1" dirty="0">
                <a:solidFill>
                  <a:schemeClr val="bg1"/>
                </a:solidFill>
                <a:latin typeface="Century Gothic" panose="020B0502020202020204" pitchFamily="34" charset="0"/>
              </a:rPr>
              <a:t>How high up can you get in one minute?</a:t>
            </a:r>
          </a:p>
        </p:txBody>
      </p:sp>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345911"/>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158885BC-3FC2-49D6-B2DD-8BA7E7E612EA}"/>
              </a:ext>
            </a:extLst>
          </p:cNvPr>
          <p:cNvSpPr/>
          <p:nvPr/>
        </p:nvSpPr>
        <p:spPr>
          <a:xfrm>
            <a:off x="9811220" y="6301208"/>
            <a:ext cx="2380780" cy="369332"/>
          </a:xfrm>
          <a:prstGeom prst="rect">
            <a:avLst/>
          </a:prstGeom>
        </p:spPr>
        <p:txBody>
          <a:bodyPr wrap="none">
            <a:spAutoFit/>
          </a:bodyPr>
          <a:lstStyle/>
          <a:p>
            <a:r>
              <a:rPr lang="es-AR" sz="1800" b="1" dirty="0">
                <a:solidFill>
                  <a:srgbClr val="002060"/>
                </a:solidFill>
                <a:latin typeface="Century Gothic" panose="020B0502020202020204" pitchFamily="34" charset="0"/>
                <a:sym typeface="Wingdings" panose="05000000000000000000" pitchFamily="2" charset="2"/>
              </a:rPr>
              <a:t> </a:t>
            </a:r>
            <a:r>
              <a:rPr lang="es-AR" sz="1800" dirty="0">
                <a:solidFill>
                  <a:srgbClr val="002060"/>
                </a:solidFill>
                <a:latin typeface="Century Gothic" panose="020B0502020202020204" pitchFamily="34" charset="0"/>
                <a:sym typeface="Wingdings" panose="05000000000000000000" pitchFamily="2" charset="2"/>
              </a:rPr>
              <a:t>¡Hola! E</a:t>
            </a:r>
            <a:r>
              <a:rPr lang="es-AR" sz="1800" dirty="0">
                <a:solidFill>
                  <a:srgbClr val="002060"/>
                </a:solidFill>
                <a:latin typeface="Century Gothic" panose="020B0502020202020204" pitchFamily="34" charset="0"/>
              </a:rPr>
              <a:t>stoy aquí.</a:t>
            </a:r>
            <a:endParaRPr lang="en-GB" dirty="0"/>
          </a:p>
        </p:txBody>
      </p:sp>
      <p:pic>
        <p:nvPicPr>
          <p:cNvPr id="6" name="Graphic 5" descr="Teacher">
            <a:extLst>
              <a:ext uri="{FF2B5EF4-FFF2-40B4-BE49-F238E27FC236}">
                <a16:creationId xmlns:a16="http://schemas.microsoft.com/office/drawing/2014/main" id="{2D073455-0CB4-044A-E8C8-CFA8ED0D233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112463"/>
            <a:ext cx="914400" cy="914400"/>
          </a:xfrm>
          <a:prstGeom prst="rect">
            <a:avLst/>
          </a:prstGeom>
        </p:spPr>
      </p:pic>
      <p:sp>
        <p:nvSpPr>
          <p:cNvPr id="8" name="Speech Bubble: Rectangle with Corners Rounded 7">
            <a:extLst>
              <a:ext uri="{FF2B5EF4-FFF2-40B4-BE49-F238E27FC236}">
                <a16:creationId xmlns:a16="http://schemas.microsoft.com/office/drawing/2014/main" id="{56D9E8A5-5CF6-7318-1510-4BF21814164F}"/>
              </a:ext>
            </a:extLst>
          </p:cNvPr>
          <p:cNvSpPr/>
          <p:nvPr/>
        </p:nvSpPr>
        <p:spPr>
          <a:xfrm>
            <a:off x="961782" y="206044"/>
            <a:ext cx="8429183" cy="616929"/>
          </a:xfrm>
          <a:prstGeom prst="wedgeRoundRectCallout">
            <a:avLst>
              <a:gd name="adj1" fmla="val -53497"/>
              <a:gd name="adj2" fmla="val 593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Escucha a </a:t>
            </a:r>
            <a:r>
              <a:rPr lang="en-GB" sz="2800" b="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compañero</a:t>
            </a:r>
            <a:r>
              <a:rPr lang="en-GB" sz="2800" b="1" dirty="0">
                <a:solidFill>
                  <a:schemeClr val="bg1"/>
                </a:solidFill>
                <a:latin typeface="Century Gothic" panose="020B0502020202020204" pitchFamily="34" charset="0"/>
              </a:rPr>
              <a:t> y escribe en español.</a:t>
            </a:r>
          </a:p>
        </p:txBody>
      </p:sp>
    </p:spTree>
    <p:extLst>
      <p:ext uri="{BB962C8B-B14F-4D97-AF65-F5344CB8AC3E}">
        <p14:creationId xmlns:p14="http://schemas.microsoft.com/office/powerpoint/2010/main" val="5482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additive="base">
                                        <p:cTn id="1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 calcmode="lin" valueType="num">
                                      <p:cBhvr additive="base">
                                        <p:cTn id="3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xEl>
                                              <p:pRg st="2" end="2"/>
                                            </p:txEl>
                                          </p:spTgt>
                                        </p:tgtEl>
                                        <p:attrNameLst>
                                          <p:attrName>style.visibility</p:attrName>
                                        </p:attrNameLst>
                                      </p:cBhvr>
                                      <p:to>
                                        <p:strVal val="visible"/>
                                      </p:to>
                                    </p:set>
                                    <p:anim calcmode="lin" valueType="num">
                                      <p:cBhvr additive="base">
                                        <p:cTn id="3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122"/>
                                        </p:tgtEl>
                                        <p:attrNameLst>
                                          <p:attrName>style.visibility</p:attrName>
                                        </p:attrNameLst>
                                      </p:cBhvr>
                                      <p:to>
                                        <p:strVal val="visible"/>
                                      </p:to>
                                    </p:set>
                                    <p:anim calcmode="lin" valueType="num">
                                      <p:cBhvr additive="base">
                                        <p:cTn id="45" dur="500" fill="hold"/>
                                        <p:tgtEl>
                                          <p:spTgt spid="5122"/>
                                        </p:tgtEl>
                                        <p:attrNameLst>
                                          <p:attrName>ppt_x</p:attrName>
                                        </p:attrNameLst>
                                      </p:cBhvr>
                                      <p:tavLst>
                                        <p:tav tm="0">
                                          <p:val>
                                            <p:strVal val="#ppt_x"/>
                                          </p:val>
                                        </p:tav>
                                        <p:tav tm="100000">
                                          <p:val>
                                            <p:strVal val="#ppt_x"/>
                                          </p:val>
                                        </p:tav>
                                      </p:tavLst>
                                    </p:anim>
                                    <p:anim calcmode="lin" valueType="num">
                                      <p:cBhvr additive="base">
                                        <p:cTn id="46"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5">
                                            <p:txEl>
                                              <p:pRg st="3" end="3"/>
                                            </p:txEl>
                                          </p:spTgt>
                                        </p:tgtEl>
                                        <p:attrNameLst>
                                          <p:attrName>style.visibility</p:attrName>
                                        </p:attrNameLst>
                                      </p:cBhvr>
                                      <p:to>
                                        <p:strVal val="visible"/>
                                      </p:to>
                                    </p:set>
                                    <p:anim calcmode="lin" valueType="num">
                                      <p:cBhvr additive="base">
                                        <p:cTn id="67"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fill="hold"/>
                                        <p:tgtEl>
                                          <p:spTgt spid="27"/>
                                        </p:tgtEl>
                                        <p:attrNameLst>
                                          <p:attrName>ppt_x</p:attrName>
                                        </p:attrNameLst>
                                      </p:cBhvr>
                                      <p:tavLst>
                                        <p:tav tm="0">
                                          <p:val>
                                            <p:strVal val="#ppt_x"/>
                                          </p:val>
                                        </p:tav>
                                        <p:tav tm="100000">
                                          <p:val>
                                            <p:strVal val="#ppt_x"/>
                                          </p:val>
                                        </p:tav>
                                      </p:tavLst>
                                    </p:anim>
                                    <p:anim calcmode="lin" valueType="num">
                                      <p:cBhvr additive="base">
                                        <p:cTn id="7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ppt_x"/>
                                          </p:val>
                                        </p:tav>
                                        <p:tav tm="100000">
                                          <p:val>
                                            <p:strVal val="#ppt_x"/>
                                          </p:val>
                                        </p:tav>
                                      </p:tavLst>
                                    </p:anim>
                                    <p:anim calcmode="lin" valueType="num">
                                      <p:cBhvr additive="base">
                                        <p:cTn id="80" dur="500" fill="hold"/>
                                        <p:tgtEl>
                                          <p:spTgt spid="21"/>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additive="base">
                                        <p:cTn id="83" dur="500" fill="hold"/>
                                        <p:tgtEl>
                                          <p:spTgt spid="24"/>
                                        </p:tgtEl>
                                        <p:attrNameLst>
                                          <p:attrName>ppt_x</p:attrName>
                                        </p:attrNameLst>
                                      </p:cBhvr>
                                      <p:tavLst>
                                        <p:tav tm="0">
                                          <p:val>
                                            <p:strVal val="#ppt_x"/>
                                          </p:val>
                                        </p:tav>
                                        <p:tav tm="100000">
                                          <p:val>
                                            <p:strVal val="#ppt_x"/>
                                          </p:val>
                                        </p:tav>
                                      </p:tavLst>
                                    </p:anim>
                                    <p:anim calcmode="lin" valueType="num">
                                      <p:cBhvr additive="base">
                                        <p:cTn id="8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additive="base">
                                        <p:cTn id="89" dur="500" fill="hold"/>
                                        <p:tgtEl>
                                          <p:spTgt spid="23"/>
                                        </p:tgtEl>
                                        <p:attrNameLst>
                                          <p:attrName>ppt_x</p:attrName>
                                        </p:attrNameLst>
                                      </p:cBhvr>
                                      <p:tavLst>
                                        <p:tav tm="0">
                                          <p:val>
                                            <p:strVal val="#ppt_x"/>
                                          </p:val>
                                        </p:tav>
                                        <p:tav tm="100000">
                                          <p:val>
                                            <p:strVal val="#ppt_x"/>
                                          </p:val>
                                        </p:tav>
                                      </p:tavLst>
                                    </p:anim>
                                    <p:anim calcmode="lin" valueType="num">
                                      <p:cBhvr additive="base">
                                        <p:cTn id="9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8" grpId="0" animBg="1"/>
      <p:bldP spid="17" grpId="0" animBg="1"/>
      <p:bldP spid="24" grpId="0"/>
      <p:bldP spid="27"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rown, Wood, Step, Ladder, Climb, High">
            <a:extLst>
              <a:ext uri="{FF2B5EF4-FFF2-40B4-BE49-F238E27FC236}">
                <a16:creationId xmlns:a16="http://schemas.microsoft.com/office/drawing/2014/main" id="{43DE7DF7-2D32-4B6B-94D0-C1F79F943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49" y="1945177"/>
            <a:ext cx="2317838" cy="46356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205B0B3-1373-4CD0-84D6-86D6E48D0921}"/>
              </a:ext>
            </a:extLst>
          </p:cNvPr>
          <p:cNvSpPr txBox="1"/>
          <p:nvPr/>
        </p:nvSpPr>
        <p:spPr>
          <a:xfrm>
            <a:off x="129907" y="1124012"/>
            <a:ext cx="6159058"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Can you climb to the top of the ladder?</a:t>
            </a:r>
          </a:p>
        </p:txBody>
      </p:sp>
      <p:sp>
        <p:nvSpPr>
          <p:cNvPr id="16" name="TextBox 15">
            <a:extLst>
              <a:ext uri="{FF2B5EF4-FFF2-40B4-BE49-F238E27FC236}">
                <a16:creationId xmlns:a16="http://schemas.microsoft.com/office/drawing/2014/main" id="{363B9A43-FAA3-4518-A0A8-8F0EE2D6B745}"/>
              </a:ext>
            </a:extLst>
          </p:cNvPr>
          <p:cNvSpPr txBox="1"/>
          <p:nvPr/>
        </p:nvSpPr>
        <p:spPr>
          <a:xfrm>
            <a:off x="2527852" y="6013684"/>
            <a:ext cx="3454792" cy="523220"/>
          </a:xfrm>
          <a:prstGeom prst="rect">
            <a:avLst/>
          </a:prstGeom>
          <a:noFill/>
        </p:spPr>
        <p:txBody>
          <a:bodyPr wrap="none" rtlCol="0">
            <a:spAutoFit/>
          </a:bodyPr>
          <a:lstStyle/>
          <a:p>
            <a:r>
              <a:rPr lang="es-AR" sz="2800" b="1" dirty="0">
                <a:solidFill>
                  <a:srgbClr val="002060"/>
                </a:solidFill>
                <a:latin typeface="Century Gothic" panose="020B0502020202020204" pitchFamily="34" charset="0"/>
              </a:rPr>
              <a:t>¡H_ l_! </a:t>
            </a:r>
            <a:r>
              <a:rPr lang="es-AR" sz="2800" b="1" dirty="0" err="1">
                <a:solidFill>
                  <a:srgbClr val="002060"/>
                </a:solidFill>
                <a:latin typeface="Century Gothic" panose="020B0502020202020204" pitchFamily="34" charset="0"/>
              </a:rPr>
              <a:t>E_t_y</a:t>
            </a:r>
            <a:r>
              <a:rPr lang="es-AR" sz="2800" b="1" dirty="0">
                <a:solidFill>
                  <a:srgbClr val="002060"/>
                </a:solidFill>
                <a:latin typeface="Century Gothic" panose="020B0502020202020204" pitchFamily="34" charset="0"/>
              </a:rPr>
              <a:t>   _</a:t>
            </a:r>
            <a:r>
              <a:rPr lang="es-AR" sz="2800" b="1" dirty="0" err="1">
                <a:solidFill>
                  <a:srgbClr val="002060"/>
                </a:solidFill>
                <a:latin typeface="Century Gothic" panose="020B0502020202020204" pitchFamily="34" charset="0"/>
              </a:rPr>
              <a:t>qu</a:t>
            </a:r>
            <a:r>
              <a:rPr lang="es-AR" sz="2800" b="1" dirty="0">
                <a:solidFill>
                  <a:srgbClr val="002060"/>
                </a:solidFill>
                <a:latin typeface="Century Gothic" panose="020B0502020202020204" pitchFamily="34" charset="0"/>
              </a:rPr>
              <a:t>_ .</a:t>
            </a:r>
            <a:endParaRPr lang="es-AR" sz="2800" dirty="0">
              <a:solidFill>
                <a:srgbClr val="002060"/>
              </a:solidFill>
              <a:latin typeface="Century Gothic" panose="020B0502020202020204" pitchFamily="34" charset="0"/>
            </a:endParaRPr>
          </a:p>
        </p:txBody>
      </p:sp>
      <p:pic>
        <p:nvPicPr>
          <p:cNvPr id="5122" name="Picture 2" descr="Check Mark, Checkbox, Check, Tick, Yes">
            <a:extLst>
              <a:ext uri="{FF2B5EF4-FFF2-40B4-BE49-F238E27FC236}">
                <a16:creationId xmlns:a16="http://schemas.microsoft.com/office/drawing/2014/main" id="{B2A9D3BE-006D-4B6D-82FF-80A8BBC0D0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5676" y="5925191"/>
            <a:ext cx="625583" cy="57321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191A446-E753-4C66-A1B2-40145DC10B4E}"/>
              </a:ext>
            </a:extLst>
          </p:cNvPr>
          <p:cNvSpPr txBox="1"/>
          <p:nvPr/>
        </p:nvSpPr>
        <p:spPr>
          <a:xfrm>
            <a:off x="2633730" y="6001453"/>
            <a:ext cx="3282414" cy="523220"/>
          </a:xfrm>
          <a:prstGeom prst="rect">
            <a:avLst/>
          </a:prstGeom>
          <a:solidFill>
            <a:schemeClr val="bg1"/>
          </a:solidFill>
        </p:spPr>
        <p:txBody>
          <a:bodyPr wrap="square" rtlCol="0">
            <a:spAutoFit/>
          </a:bodyPr>
          <a:lstStyle/>
          <a:p>
            <a:r>
              <a:rPr lang="es-AR" sz="2800" b="1" dirty="0">
                <a:solidFill>
                  <a:srgbClr val="002060"/>
                </a:solidFill>
                <a:latin typeface="Century Gothic" panose="020B0502020202020204" pitchFamily="34" charset="0"/>
              </a:rPr>
              <a:t>¡Hola! ….</a:t>
            </a:r>
            <a:endParaRPr lang="es-AR" sz="2800" dirty="0">
              <a:solidFill>
                <a:srgbClr val="002060"/>
              </a:solidFill>
              <a:latin typeface="Century Gothic" panose="020B0502020202020204" pitchFamily="34" charset="0"/>
            </a:endParaRPr>
          </a:p>
        </p:txBody>
      </p:sp>
      <p:pic>
        <p:nvPicPr>
          <p:cNvPr id="19" name="Google Shape;319;p15" descr="Speech Icon, Voice, Talking, Audio, Speech">
            <a:extLst>
              <a:ext uri="{FF2B5EF4-FFF2-40B4-BE49-F238E27FC236}">
                <a16:creationId xmlns:a16="http://schemas.microsoft.com/office/drawing/2014/main" id="{41A97FA2-85FB-423E-BB14-FAD6CEDCB4F1}"/>
              </a:ext>
            </a:extLst>
          </p:cNvPr>
          <p:cNvPicPr preferRelativeResize="0"/>
          <p:nvPr/>
        </p:nvPicPr>
        <p:blipFill rotWithShape="1">
          <a:blip r:embed="rId5">
            <a:alphaModFix/>
          </a:blip>
          <a:srcRect/>
          <a:stretch/>
        </p:blipFill>
        <p:spPr>
          <a:xfrm>
            <a:off x="4561568" y="5744118"/>
            <a:ext cx="776168" cy="776168"/>
          </a:xfrm>
          <a:prstGeom prst="rect">
            <a:avLst/>
          </a:prstGeom>
          <a:noFill/>
          <a:ln>
            <a:noFill/>
          </a:ln>
        </p:spPr>
      </p:pic>
      <p:sp>
        <p:nvSpPr>
          <p:cNvPr id="17" name="Arrow: Curved Right 16">
            <a:extLst>
              <a:ext uri="{FF2B5EF4-FFF2-40B4-BE49-F238E27FC236}">
                <a16:creationId xmlns:a16="http://schemas.microsoft.com/office/drawing/2014/main" id="{B54665BA-9A9F-4E7F-AD00-AECB43D674E6}"/>
              </a:ext>
            </a:extLst>
          </p:cNvPr>
          <p:cNvSpPr/>
          <p:nvPr/>
        </p:nvSpPr>
        <p:spPr>
          <a:xfrm rot="10800000">
            <a:off x="5424442" y="5056217"/>
            <a:ext cx="864523" cy="1460951"/>
          </a:xfrm>
          <a:prstGeom prst="curved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extBox 1">
            <a:extLst>
              <a:ext uri="{FF2B5EF4-FFF2-40B4-BE49-F238E27FC236}">
                <a16:creationId xmlns:a16="http://schemas.microsoft.com/office/drawing/2014/main" id="{5E2C11EF-4859-4421-BB5D-B0C56C01CDFF}"/>
              </a:ext>
            </a:extLst>
          </p:cNvPr>
          <p:cNvSpPr txBox="1"/>
          <p:nvPr/>
        </p:nvSpPr>
        <p:spPr>
          <a:xfrm>
            <a:off x="7868336" y="1935652"/>
            <a:ext cx="2877372" cy="2123658"/>
          </a:xfrm>
          <a:prstGeom prst="rect">
            <a:avLst/>
          </a:prstGeom>
          <a:solidFill>
            <a:srgbClr val="92D050"/>
          </a:solidFill>
        </p:spPr>
        <p:txBody>
          <a:bodyPr wrap="square" rtlCol="0">
            <a:spAutoFit/>
          </a:bodyPr>
          <a:lstStyle/>
          <a:p>
            <a:r>
              <a:rPr lang="en-GB" sz="4400" b="1" dirty="0">
                <a:solidFill>
                  <a:srgbClr val="002060"/>
                </a:solidFill>
                <a:latin typeface="Century Gothic" panose="020B0502020202020204" pitchFamily="34" charset="0"/>
              </a:rPr>
              <a:t>Persona B</a:t>
            </a:r>
            <a:br>
              <a:rPr lang="en-GB" sz="4400" b="1" dirty="0">
                <a:solidFill>
                  <a:srgbClr val="002060"/>
                </a:solidFill>
                <a:latin typeface="Century Gothic" panose="020B0502020202020204" pitchFamily="34" charset="0"/>
              </a:rPr>
            </a:br>
            <a:r>
              <a:rPr lang="en-GB" sz="4400" b="1" dirty="0">
                <a:solidFill>
                  <a:srgbClr val="002060"/>
                </a:solidFill>
                <a:latin typeface="Century Gothic" panose="020B0502020202020204" pitchFamily="34" charset="0"/>
              </a:rPr>
              <a:t>is the teacher.</a:t>
            </a:r>
          </a:p>
        </p:txBody>
      </p:sp>
      <p:sp>
        <p:nvSpPr>
          <p:cNvPr id="22" name="Google Shape;387;p19">
            <a:extLst>
              <a:ext uri="{FF2B5EF4-FFF2-40B4-BE49-F238E27FC236}">
                <a16:creationId xmlns:a16="http://schemas.microsoft.com/office/drawing/2014/main" id="{09AF3126-26A9-41DB-945C-3215BE8B6EF4}"/>
              </a:ext>
            </a:extLst>
          </p:cNvPr>
          <p:cNvSpPr/>
          <p:nvPr/>
        </p:nvSpPr>
        <p:spPr>
          <a:xfrm>
            <a:off x="11019720" y="1966131"/>
            <a:ext cx="502131" cy="4156257"/>
          </a:xfrm>
          <a:prstGeom prst="rect">
            <a:avLst/>
          </a:prstGeom>
          <a:solidFill>
            <a:srgbClr val="FF006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lang="es-AR" sz="2000" b="0" i="0" u="none" strike="noStrike" cap="none" dirty="0">
              <a:solidFill>
                <a:srgbClr val="000000"/>
              </a:solidFill>
              <a:latin typeface="Century Gothic"/>
              <a:ea typeface="Century Gothic"/>
              <a:cs typeface="Century Gothic"/>
              <a:sym typeface="Century Gothic"/>
            </a:endParaRPr>
          </a:p>
        </p:txBody>
      </p:sp>
      <p:sp>
        <p:nvSpPr>
          <p:cNvPr id="25" name="Google Shape;388;p19">
            <a:extLst>
              <a:ext uri="{FF2B5EF4-FFF2-40B4-BE49-F238E27FC236}">
                <a16:creationId xmlns:a16="http://schemas.microsoft.com/office/drawing/2014/main" id="{B255363F-2906-4A1D-82C6-ECB8F8588442}"/>
              </a:ext>
            </a:extLst>
          </p:cNvPr>
          <p:cNvSpPr/>
          <p:nvPr/>
        </p:nvSpPr>
        <p:spPr>
          <a:xfrm>
            <a:off x="11026324" y="1945177"/>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lang="es-AR" sz="2000" b="0" i="0" u="none" strike="noStrike" cap="none" dirty="0">
              <a:solidFill>
                <a:srgbClr val="000000"/>
              </a:solidFill>
              <a:latin typeface="Century Gothic"/>
              <a:ea typeface="Century Gothic"/>
              <a:cs typeface="Century Gothic"/>
              <a:sym typeface="Century Gothic"/>
            </a:endParaRPr>
          </a:p>
        </p:txBody>
      </p:sp>
      <p:cxnSp>
        <p:nvCxnSpPr>
          <p:cNvPr id="26" name="Google Shape;389;p19">
            <a:extLst>
              <a:ext uri="{FF2B5EF4-FFF2-40B4-BE49-F238E27FC236}">
                <a16:creationId xmlns:a16="http://schemas.microsoft.com/office/drawing/2014/main" id="{BD0C0FFE-1A5D-4380-8191-F63EEF4C776D}"/>
              </a:ext>
            </a:extLst>
          </p:cNvPr>
          <p:cNvCxnSpPr/>
          <p:nvPr/>
        </p:nvCxnSpPr>
        <p:spPr>
          <a:xfrm>
            <a:off x="11703092" y="1954703"/>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7" name="Google Shape;390;p19">
            <a:extLst>
              <a:ext uri="{FF2B5EF4-FFF2-40B4-BE49-F238E27FC236}">
                <a16:creationId xmlns:a16="http://schemas.microsoft.com/office/drawing/2014/main" id="{BA8C87E2-B4C7-4E66-925C-36DCFFF4E182}"/>
              </a:ext>
            </a:extLst>
          </p:cNvPr>
          <p:cNvCxnSpPr/>
          <p:nvPr/>
        </p:nvCxnSpPr>
        <p:spPr>
          <a:xfrm>
            <a:off x="11680483" y="1935652"/>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8" name="Google Shape;391;p19">
            <a:extLst>
              <a:ext uri="{FF2B5EF4-FFF2-40B4-BE49-F238E27FC236}">
                <a16:creationId xmlns:a16="http://schemas.microsoft.com/office/drawing/2014/main" id="{6A140654-454A-4321-A65C-1A4C3089E99E}"/>
              </a:ext>
            </a:extLst>
          </p:cNvPr>
          <p:cNvCxnSpPr/>
          <p:nvPr/>
        </p:nvCxnSpPr>
        <p:spPr>
          <a:xfrm>
            <a:off x="11703093" y="6110961"/>
            <a:ext cx="216791" cy="0"/>
          </a:xfrm>
          <a:prstGeom prst="straightConnector1">
            <a:avLst/>
          </a:prstGeom>
          <a:noFill/>
          <a:ln w="28575" cap="flat" cmpd="sng">
            <a:solidFill>
              <a:srgbClr val="1E4E79"/>
            </a:solidFill>
            <a:prstDash val="solid"/>
            <a:round/>
            <a:headEnd type="none" w="med" len="med"/>
            <a:tailEnd type="none" w="med" len="med"/>
          </a:ln>
        </p:spPr>
      </p:cxnSp>
      <p:sp>
        <p:nvSpPr>
          <p:cNvPr id="29" name="Google Shape;392;p19">
            <a:extLst>
              <a:ext uri="{FF2B5EF4-FFF2-40B4-BE49-F238E27FC236}">
                <a16:creationId xmlns:a16="http://schemas.microsoft.com/office/drawing/2014/main" id="{9B0964A4-42B4-4AB8-BD7A-CED37B15225E}"/>
              </a:ext>
            </a:extLst>
          </p:cNvPr>
          <p:cNvSpPr txBox="1"/>
          <p:nvPr/>
        </p:nvSpPr>
        <p:spPr>
          <a:xfrm>
            <a:off x="11694763" y="3705745"/>
            <a:ext cx="278839" cy="338514"/>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1800"/>
              <a:buFont typeface="Century Gothic"/>
              <a:buNone/>
            </a:pPr>
            <a:endParaRPr lang="es-AR" sz="1600" b="1" i="0" u="none" strike="noStrike" cap="none" dirty="0">
              <a:solidFill>
                <a:srgbClr val="1E4E79"/>
              </a:solidFill>
              <a:latin typeface="Century Gothic"/>
              <a:ea typeface="Century Gothic"/>
              <a:cs typeface="Century Gothic"/>
              <a:sym typeface="Century Gothic"/>
            </a:endParaRPr>
          </a:p>
        </p:txBody>
      </p:sp>
      <p:sp>
        <p:nvSpPr>
          <p:cNvPr id="30" name="Google Shape;393;p19">
            <a:extLst>
              <a:ext uri="{FF2B5EF4-FFF2-40B4-BE49-F238E27FC236}">
                <a16:creationId xmlns:a16="http://schemas.microsoft.com/office/drawing/2014/main" id="{B2CEA0DB-BF5D-4CB3-8967-657C65727387}"/>
              </a:ext>
            </a:extLst>
          </p:cNvPr>
          <p:cNvSpPr txBox="1"/>
          <p:nvPr/>
        </p:nvSpPr>
        <p:spPr>
          <a:xfrm>
            <a:off x="10831493" y="1662655"/>
            <a:ext cx="957385"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s-AR" b="1" dirty="0">
                <a:solidFill>
                  <a:srgbClr val="1E4E79"/>
                </a:solidFill>
                <a:latin typeface="Century Gothic"/>
                <a:sym typeface="Century Gothic"/>
              </a:rPr>
              <a:t>1 minuto</a:t>
            </a:r>
            <a:endParaRPr lang="es-AR" b="1" dirty="0"/>
          </a:p>
        </p:txBody>
      </p:sp>
      <p:sp>
        <p:nvSpPr>
          <p:cNvPr id="31" name="Google Shape;394;p19">
            <a:extLst>
              <a:ext uri="{FF2B5EF4-FFF2-40B4-BE49-F238E27FC236}">
                <a16:creationId xmlns:a16="http://schemas.microsoft.com/office/drawing/2014/main" id="{124ACE59-2327-459C-AC89-66190438B614}"/>
              </a:ext>
            </a:extLst>
          </p:cNvPr>
          <p:cNvSpPr txBox="1"/>
          <p:nvPr/>
        </p:nvSpPr>
        <p:spPr>
          <a:xfrm>
            <a:off x="11728907" y="5704692"/>
            <a:ext cx="87261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s-AR" b="1" i="0" u="none" strike="noStrike" cap="none" dirty="0">
                <a:solidFill>
                  <a:srgbClr val="1E4E79"/>
                </a:solidFill>
                <a:latin typeface="Century Gothic"/>
                <a:ea typeface="Century Gothic"/>
                <a:cs typeface="Century Gothic"/>
                <a:sym typeface="Century Gothic"/>
              </a:rPr>
              <a:t>0</a:t>
            </a:r>
            <a:endParaRPr lang="es-AR" sz="1100" dirty="0"/>
          </a:p>
        </p:txBody>
      </p:sp>
      <p:sp>
        <p:nvSpPr>
          <p:cNvPr id="32" name="Google Shape;395;p19">
            <a:extLst>
              <a:ext uri="{FF2B5EF4-FFF2-40B4-BE49-F238E27FC236}">
                <a16:creationId xmlns:a16="http://schemas.microsoft.com/office/drawing/2014/main" id="{9E319A62-2A22-44F2-922D-6B98CDFF83E2}"/>
              </a:ext>
            </a:extLst>
          </p:cNvPr>
          <p:cNvSpPr/>
          <p:nvPr/>
        </p:nvSpPr>
        <p:spPr>
          <a:xfrm>
            <a:off x="10914870" y="6341381"/>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s-AR" sz="1800" b="1" i="0" u="none" strike="noStrike" cap="none" dirty="0">
                <a:solidFill>
                  <a:srgbClr val="FFFFFF"/>
                </a:solidFill>
                <a:latin typeface="Century Gothic"/>
                <a:ea typeface="Century Gothic"/>
                <a:cs typeface="Century Gothic"/>
                <a:sym typeface="Century Gothic"/>
              </a:rPr>
              <a:t>INICIO</a:t>
            </a:r>
            <a:endParaRPr lang="es-AR" dirty="0"/>
          </a:p>
        </p:txBody>
      </p:sp>
      <p:sp>
        <p:nvSpPr>
          <p:cNvPr id="3" name="Title 2">
            <a:extLst>
              <a:ext uri="{FF2B5EF4-FFF2-40B4-BE49-F238E27FC236}">
                <a16:creationId xmlns:a16="http://schemas.microsoft.com/office/drawing/2014/main" id="{0F51F63F-D844-4C24-B971-0BBC0603B93C}"/>
              </a:ext>
            </a:extLst>
          </p:cNvPr>
          <p:cNvSpPr>
            <a:spLocks noGrp="1"/>
          </p:cNvSpPr>
          <p:nvPr>
            <p:ph type="title"/>
          </p:nvPr>
        </p:nvSpPr>
        <p:spPr>
          <a:xfrm>
            <a:off x="11002404" y="1080819"/>
            <a:ext cx="1034668" cy="358456"/>
          </a:xfrm>
          <a:no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6" name="Graphic 5" descr="Teacher">
            <a:extLst>
              <a:ext uri="{FF2B5EF4-FFF2-40B4-BE49-F238E27FC236}">
                <a16:creationId xmlns:a16="http://schemas.microsoft.com/office/drawing/2014/main" id="{9838186B-82F6-BBBB-B130-BC18BE93C8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112463"/>
            <a:ext cx="914400" cy="914400"/>
          </a:xfrm>
          <a:prstGeom prst="rect">
            <a:avLst/>
          </a:prstGeom>
        </p:spPr>
      </p:pic>
      <p:sp>
        <p:nvSpPr>
          <p:cNvPr id="7" name="Speech Bubble: Rectangle with Corners Rounded 6">
            <a:extLst>
              <a:ext uri="{FF2B5EF4-FFF2-40B4-BE49-F238E27FC236}">
                <a16:creationId xmlns:a16="http://schemas.microsoft.com/office/drawing/2014/main" id="{E0EC12E3-2010-5E52-7FDA-01F3AE4840D1}"/>
              </a:ext>
            </a:extLst>
          </p:cNvPr>
          <p:cNvSpPr/>
          <p:nvPr/>
        </p:nvSpPr>
        <p:spPr>
          <a:xfrm>
            <a:off x="961782" y="206044"/>
            <a:ext cx="8467968" cy="616929"/>
          </a:xfrm>
          <a:prstGeom prst="wedgeRoundRectCallout">
            <a:avLst>
              <a:gd name="adj1" fmla="val -53497"/>
              <a:gd name="adj2" fmla="val 593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Escucha a </a:t>
            </a:r>
            <a:r>
              <a:rPr lang="en-GB" sz="2800" b="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compañero</a:t>
            </a:r>
            <a:r>
              <a:rPr lang="en-GB" sz="2800" b="1" dirty="0">
                <a:solidFill>
                  <a:schemeClr val="bg1"/>
                </a:solidFill>
                <a:latin typeface="Century Gothic" panose="020B0502020202020204" pitchFamily="34" charset="0"/>
              </a:rPr>
              <a:t> y escribe en español.</a:t>
            </a:r>
          </a:p>
        </p:txBody>
      </p:sp>
      <p:sp>
        <p:nvSpPr>
          <p:cNvPr id="8" name="Google Shape;307;p14">
            <a:extLst>
              <a:ext uri="{FF2B5EF4-FFF2-40B4-BE49-F238E27FC236}">
                <a16:creationId xmlns:a16="http://schemas.microsoft.com/office/drawing/2014/main" id="{D2B0CF04-9FEF-A656-3267-21D18A410EC7}"/>
              </a:ext>
            </a:extLst>
          </p:cNvPr>
          <p:cNvSpPr txBox="1"/>
          <p:nvPr/>
        </p:nvSpPr>
        <p:spPr>
          <a:xfrm>
            <a:off x="11042889" y="1072449"/>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9" name="Picture 8">
            <a:extLst>
              <a:ext uri="{FF2B5EF4-FFF2-40B4-BE49-F238E27FC236}">
                <a16:creationId xmlns:a16="http://schemas.microsoft.com/office/drawing/2014/main" id="{ECF05ECF-DEBF-51AE-722E-AD7B59DAF599}"/>
              </a:ext>
            </a:extLst>
          </p:cNvPr>
          <p:cNvPicPr>
            <a:picLocks noChangeAspect="1"/>
          </p:cNvPicPr>
          <p:nvPr/>
        </p:nvPicPr>
        <p:blipFill>
          <a:blip r:embed="rId8"/>
          <a:stretch>
            <a:fillRect/>
          </a:stretch>
        </p:blipFill>
        <p:spPr>
          <a:xfrm>
            <a:off x="11065810" y="26722"/>
            <a:ext cx="945328" cy="1000130"/>
          </a:xfrm>
          <a:prstGeom prst="rect">
            <a:avLst/>
          </a:prstGeom>
        </p:spPr>
      </p:pic>
    </p:spTree>
    <p:extLst>
      <p:ext uri="{BB962C8B-B14F-4D97-AF65-F5344CB8AC3E}">
        <p14:creationId xmlns:p14="http://schemas.microsoft.com/office/powerpoint/2010/main" val="330361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9000"/>
                                        <p:tgtEl>
                                          <p:spTgt spid="25"/>
                                        </p:tgtEl>
                                        <p:attrNameLst>
                                          <p:attrName>ppt_y</p:attrName>
                                        </p:attrNameLst>
                                      </p:cBhvr>
                                      <p:tavLst>
                                        <p:tav tm="0">
                                          <p:val>
                                            <p:strVal val="#ppt_y"/>
                                          </p:val>
                                        </p:tav>
                                        <p:tav tm="100000">
                                          <p:val>
                                            <p:strVal val="#ppt_y+#ppt_h*1.125000"/>
                                          </p:val>
                                        </p:tav>
                                      </p:tavLst>
                                    </p:anim>
                                    <p:animEffect transition="out" filter="wipe(down)">
                                      <p:cBhvr>
                                        <p:cTn id="7" dur="59000"/>
                                        <p:tgtEl>
                                          <p:spTgt spid="25"/>
                                        </p:tgtEl>
                                      </p:cBhvr>
                                    </p:animEffect>
                                    <p:set>
                                      <p:cBhvr>
                                        <p:cTn id="8" dur="1" fill="hold">
                                          <p:stCondLst>
                                            <p:cond delay="58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rown, Wood, Step, Ladder, Climb, High">
            <a:extLst>
              <a:ext uri="{FF2B5EF4-FFF2-40B4-BE49-F238E27FC236}">
                <a16:creationId xmlns:a16="http://schemas.microsoft.com/office/drawing/2014/main" id="{43DE7DF7-2D32-4B6B-94D0-C1F79F943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49" y="1945177"/>
            <a:ext cx="2317838" cy="46356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205B0B3-1373-4CD0-84D6-86D6E48D0921}"/>
              </a:ext>
            </a:extLst>
          </p:cNvPr>
          <p:cNvSpPr txBox="1"/>
          <p:nvPr/>
        </p:nvSpPr>
        <p:spPr>
          <a:xfrm>
            <a:off x="103220" y="971244"/>
            <a:ext cx="6159058"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Can you climb to the top of the ladder?</a:t>
            </a:r>
          </a:p>
        </p:txBody>
      </p:sp>
      <p:sp>
        <p:nvSpPr>
          <p:cNvPr id="16" name="TextBox 15">
            <a:extLst>
              <a:ext uri="{FF2B5EF4-FFF2-40B4-BE49-F238E27FC236}">
                <a16:creationId xmlns:a16="http://schemas.microsoft.com/office/drawing/2014/main" id="{363B9A43-FAA3-4518-A0A8-8F0EE2D6B745}"/>
              </a:ext>
            </a:extLst>
          </p:cNvPr>
          <p:cNvSpPr txBox="1"/>
          <p:nvPr/>
        </p:nvSpPr>
        <p:spPr>
          <a:xfrm>
            <a:off x="2527852" y="6013684"/>
            <a:ext cx="3454792" cy="523220"/>
          </a:xfrm>
          <a:prstGeom prst="rect">
            <a:avLst/>
          </a:prstGeom>
          <a:noFill/>
        </p:spPr>
        <p:txBody>
          <a:bodyPr wrap="none" rtlCol="0">
            <a:spAutoFit/>
          </a:bodyPr>
          <a:lstStyle/>
          <a:p>
            <a:r>
              <a:rPr lang="es-AR" sz="2800" b="1" dirty="0">
                <a:solidFill>
                  <a:srgbClr val="002060"/>
                </a:solidFill>
                <a:latin typeface="Century Gothic" panose="020B0502020202020204" pitchFamily="34" charset="0"/>
              </a:rPr>
              <a:t>¡H_ l_! </a:t>
            </a:r>
            <a:r>
              <a:rPr lang="es-AR" sz="2800" b="1" dirty="0" err="1">
                <a:solidFill>
                  <a:srgbClr val="002060"/>
                </a:solidFill>
                <a:latin typeface="Century Gothic" panose="020B0502020202020204" pitchFamily="34" charset="0"/>
              </a:rPr>
              <a:t>E_t_y</a:t>
            </a:r>
            <a:r>
              <a:rPr lang="es-AR" sz="2800" b="1" dirty="0">
                <a:solidFill>
                  <a:srgbClr val="002060"/>
                </a:solidFill>
                <a:latin typeface="Century Gothic" panose="020B0502020202020204" pitchFamily="34" charset="0"/>
              </a:rPr>
              <a:t>   _</a:t>
            </a:r>
            <a:r>
              <a:rPr lang="es-AR" sz="2800" b="1" dirty="0" err="1">
                <a:solidFill>
                  <a:srgbClr val="002060"/>
                </a:solidFill>
                <a:latin typeface="Century Gothic" panose="020B0502020202020204" pitchFamily="34" charset="0"/>
              </a:rPr>
              <a:t>qu</a:t>
            </a:r>
            <a:r>
              <a:rPr lang="es-AR" sz="2800" b="1" dirty="0">
                <a:solidFill>
                  <a:srgbClr val="002060"/>
                </a:solidFill>
                <a:latin typeface="Century Gothic" panose="020B0502020202020204" pitchFamily="34" charset="0"/>
              </a:rPr>
              <a:t>_ .</a:t>
            </a:r>
            <a:endParaRPr lang="es-AR" sz="2800" dirty="0">
              <a:solidFill>
                <a:srgbClr val="002060"/>
              </a:solidFill>
              <a:latin typeface="Century Gothic" panose="020B0502020202020204" pitchFamily="34" charset="0"/>
            </a:endParaRPr>
          </a:p>
        </p:txBody>
      </p:sp>
      <p:pic>
        <p:nvPicPr>
          <p:cNvPr id="5122" name="Picture 2" descr="Check Mark, Checkbox, Check, Tick, Yes">
            <a:extLst>
              <a:ext uri="{FF2B5EF4-FFF2-40B4-BE49-F238E27FC236}">
                <a16:creationId xmlns:a16="http://schemas.microsoft.com/office/drawing/2014/main" id="{B2A9D3BE-006D-4B6D-82FF-80A8BBC0D0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5676" y="5925191"/>
            <a:ext cx="625583" cy="57321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191A446-E753-4C66-A1B2-40145DC10B4E}"/>
              </a:ext>
            </a:extLst>
          </p:cNvPr>
          <p:cNvSpPr txBox="1"/>
          <p:nvPr/>
        </p:nvSpPr>
        <p:spPr>
          <a:xfrm>
            <a:off x="2633730" y="6001453"/>
            <a:ext cx="3282414" cy="523220"/>
          </a:xfrm>
          <a:prstGeom prst="rect">
            <a:avLst/>
          </a:prstGeom>
          <a:solidFill>
            <a:schemeClr val="bg1"/>
          </a:solidFill>
        </p:spPr>
        <p:txBody>
          <a:bodyPr wrap="square" rtlCol="0">
            <a:spAutoFit/>
          </a:bodyPr>
          <a:lstStyle/>
          <a:p>
            <a:r>
              <a:rPr lang="es-AR" sz="2800" b="1" dirty="0">
                <a:solidFill>
                  <a:srgbClr val="002060"/>
                </a:solidFill>
                <a:latin typeface="Century Gothic" panose="020B0502020202020204" pitchFamily="34" charset="0"/>
              </a:rPr>
              <a:t>¡Hola! ….</a:t>
            </a:r>
            <a:endParaRPr lang="es-AR" sz="2800" dirty="0">
              <a:solidFill>
                <a:srgbClr val="002060"/>
              </a:solidFill>
              <a:latin typeface="Century Gothic" panose="020B0502020202020204" pitchFamily="34" charset="0"/>
            </a:endParaRPr>
          </a:p>
        </p:txBody>
      </p:sp>
      <p:pic>
        <p:nvPicPr>
          <p:cNvPr id="19" name="Google Shape;319;p15" descr="Speech Icon, Voice, Talking, Audio, Speech">
            <a:extLst>
              <a:ext uri="{FF2B5EF4-FFF2-40B4-BE49-F238E27FC236}">
                <a16:creationId xmlns:a16="http://schemas.microsoft.com/office/drawing/2014/main" id="{41A97FA2-85FB-423E-BB14-FAD6CEDCB4F1}"/>
              </a:ext>
            </a:extLst>
          </p:cNvPr>
          <p:cNvPicPr preferRelativeResize="0"/>
          <p:nvPr/>
        </p:nvPicPr>
        <p:blipFill rotWithShape="1">
          <a:blip r:embed="rId5">
            <a:alphaModFix/>
          </a:blip>
          <a:srcRect/>
          <a:stretch/>
        </p:blipFill>
        <p:spPr>
          <a:xfrm>
            <a:off x="4561568" y="5744118"/>
            <a:ext cx="776168" cy="776168"/>
          </a:xfrm>
          <a:prstGeom prst="rect">
            <a:avLst/>
          </a:prstGeom>
          <a:noFill/>
          <a:ln>
            <a:noFill/>
          </a:ln>
        </p:spPr>
      </p:pic>
      <p:sp>
        <p:nvSpPr>
          <p:cNvPr id="17" name="Arrow: Curved Right 16">
            <a:extLst>
              <a:ext uri="{FF2B5EF4-FFF2-40B4-BE49-F238E27FC236}">
                <a16:creationId xmlns:a16="http://schemas.microsoft.com/office/drawing/2014/main" id="{B54665BA-9A9F-4E7F-AD00-AECB43D674E6}"/>
              </a:ext>
            </a:extLst>
          </p:cNvPr>
          <p:cNvSpPr/>
          <p:nvPr/>
        </p:nvSpPr>
        <p:spPr>
          <a:xfrm rot="10800000">
            <a:off x="5424442" y="5056217"/>
            <a:ext cx="864523" cy="1460951"/>
          </a:xfrm>
          <a:prstGeom prst="curved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extBox 1">
            <a:extLst>
              <a:ext uri="{FF2B5EF4-FFF2-40B4-BE49-F238E27FC236}">
                <a16:creationId xmlns:a16="http://schemas.microsoft.com/office/drawing/2014/main" id="{5E2C11EF-4859-4421-BB5D-B0C56C01CDFF}"/>
              </a:ext>
            </a:extLst>
          </p:cNvPr>
          <p:cNvSpPr txBox="1"/>
          <p:nvPr/>
        </p:nvSpPr>
        <p:spPr>
          <a:xfrm>
            <a:off x="7868336" y="1935652"/>
            <a:ext cx="2978144" cy="2123658"/>
          </a:xfrm>
          <a:prstGeom prst="rect">
            <a:avLst/>
          </a:prstGeom>
          <a:solidFill>
            <a:srgbClr val="92D050"/>
          </a:solidFill>
        </p:spPr>
        <p:txBody>
          <a:bodyPr wrap="square" rtlCol="0">
            <a:spAutoFit/>
          </a:bodyPr>
          <a:lstStyle/>
          <a:p>
            <a:r>
              <a:rPr lang="en-GB" sz="4400" b="1" dirty="0">
                <a:solidFill>
                  <a:srgbClr val="002060"/>
                </a:solidFill>
                <a:latin typeface="Century Gothic" panose="020B0502020202020204" pitchFamily="34" charset="0"/>
              </a:rPr>
              <a:t>Persona A is the teacher.</a:t>
            </a:r>
          </a:p>
        </p:txBody>
      </p:sp>
      <p:sp>
        <p:nvSpPr>
          <p:cNvPr id="3" name="Title 2">
            <a:extLst>
              <a:ext uri="{FF2B5EF4-FFF2-40B4-BE49-F238E27FC236}">
                <a16:creationId xmlns:a16="http://schemas.microsoft.com/office/drawing/2014/main" id="{23907963-061F-43B0-BA59-F3F1AABCF219}"/>
              </a:ext>
            </a:extLst>
          </p:cNvPr>
          <p:cNvSpPr>
            <a:spLocks noGrp="1"/>
          </p:cNvSpPr>
          <p:nvPr>
            <p:ph type="title"/>
          </p:nvPr>
        </p:nvSpPr>
        <p:spPr>
          <a:xfrm>
            <a:off x="11032760" y="1051932"/>
            <a:ext cx="994183" cy="400110"/>
          </a:xfrm>
          <a:noFill/>
        </p:spPr>
        <p:txBody>
          <a:bodyPr>
            <a:norm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6" name="Graphic 5" descr="Teacher">
            <a:extLst>
              <a:ext uri="{FF2B5EF4-FFF2-40B4-BE49-F238E27FC236}">
                <a16:creationId xmlns:a16="http://schemas.microsoft.com/office/drawing/2014/main" id="{6269F5C6-1BF6-E09F-F0AA-C97815DFFD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112463"/>
            <a:ext cx="914400" cy="914400"/>
          </a:xfrm>
          <a:prstGeom prst="rect">
            <a:avLst/>
          </a:prstGeom>
        </p:spPr>
      </p:pic>
      <p:sp>
        <p:nvSpPr>
          <p:cNvPr id="7" name="Speech Bubble: Rectangle with Corners Rounded 6">
            <a:extLst>
              <a:ext uri="{FF2B5EF4-FFF2-40B4-BE49-F238E27FC236}">
                <a16:creationId xmlns:a16="http://schemas.microsoft.com/office/drawing/2014/main" id="{D34C6698-5A94-4E7B-8F94-FFBAA88F277E}"/>
              </a:ext>
            </a:extLst>
          </p:cNvPr>
          <p:cNvSpPr/>
          <p:nvPr/>
        </p:nvSpPr>
        <p:spPr>
          <a:xfrm>
            <a:off x="961782" y="206044"/>
            <a:ext cx="8467968" cy="616929"/>
          </a:xfrm>
          <a:prstGeom prst="wedgeRoundRectCallout">
            <a:avLst>
              <a:gd name="adj1" fmla="val -53497"/>
              <a:gd name="adj2" fmla="val 593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Escucha a </a:t>
            </a:r>
            <a:r>
              <a:rPr lang="en-GB" sz="2800" b="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compañero</a:t>
            </a:r>
            <a:r>
              <a:rPr lang="en-GB" sz="2800" b="1" dirty="0">
                <a:solidFill>
                  <a:schemeClr val="bg1"/>
                </a:solidFill>
                <a:latin typeface="Century Gothic" panose="020B0502020202020204" pitchFamily="34" charset="0"/>
              </a:rPr>
              <a:t> y escribe en español.</a:t>
            </a:r>
          </a:p>
        </p:txBody>
      </p:sp>
      <p:sp>
        <p:nvSpPr>
          <p:cNvPr id="8" name="Google Shape;307;p14">
            <a:extLst>
              <a:ext uri="{FF2B5EF4-FFF2-40B4-BE49-F238E27FC236}">
                <a16:creationId xmlns:a16="http://schemas.microsoft.com/office/drawing/2014/main" id="{102BCB72-262E-D851-18A5-5DBF4C0CE342}"/>
              </a:ext>
            </a:extLst>
          </p:cNvPr>
          <p:cNvSpPr txBox="1"/>
          <p:nvPr/>
        </p:nvSpPr>
        <p:spPr>
          <a:xfrm>
            <a:off x="11042889" y="1072449"/>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9" name="Picture 8">
            <a:extLst>
              <a:ext uri="{FF2B5EF4-FFF2-40B4-BE49-F238E27FC236}">
                <a16:creationId xmlns:a16="http://schemas.microsoft.com/office/drawing/2014/main" id="{50583DD0-A638-2A8D-53D2-FA912075BE68}"/>
              </a:ext>
            </a:extLst>
          </p:cNvPr>
          <p:cNvPicPr>
            <a:picLocks noChangeAspect="1"/>
          </p:cNvPicPr>
          <p:nvPr/>
        </p:nvPicPr>
        <p:blipFill>
          <a:blip r:embed="rId8"/>
          <a:stretch>
            <a:fillRect/>
          </a:stretch>
        </p:blipFill>
        <p:spPr>
          <a:xfrm>
            <a:off x="11065810" y="26722"/>
            <a:ext cx="945328" cy="1000130"/>
          </a:xfrm>
          <a:prstGeom prst="rect">
            <a:avLst/>
          </a:prstGeom>
        </p:spPr>
      </p:pic>
      <p:sp>
        <p:nvSpPr>
          <p:cNvPr id="10" name="Google Shape;387;p19">
            <a:extLst>
              <a:ext uri="{FF2B5EF4-FFF2-40B4-BE49-F238E27FC236}">
                <a16:creationId xmlns:a16="http://schemas.microsoft.com/office/drawing/2014/main" id="{A1D2C73A-A8F9-319A-4DD9-5BDA74A16D1C}"/>
              </a:ext>
            </a:extLst>
          </p:cNvPr>
          <p:cNvSpPr/>
          <p:nvPr/>
        </p:nvSpPr>
        <p:spPr>
          <a:xfrm>
            <a:off x="11019720" y="1966131"/>
            <a:ext cx="502131" cy="4156257"/>
          </a:xfrm>
          <a:prstGeom prst="rect">
            <a:avLst/>
          </a:prstGeom>
          <a:solidFill>
            <a:srgbClr val="FF006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lang="es-AR" sz="2000" b="0" i="0" u="none" strike="noStrike" cap="none" dirty="0">
              <a:solidFill>
                <a:srgbClr val="000000"/>
              </a:solidFill>
              <a:latin typeface="Century Gothic"/>
              <a:ea typeface="Century Gothic"/>
              <a:cs typeface="Century Gothic"/>
              <a:sym typeface="Century Gothic"/>
            </a:endParaRPr>
          </a:p>
        </p:txBody>
      </p:sp>
      <p:sp>
        <p:nvSpPr>
          <p:cNvPr id="11" name="Google Shape;388;p19">
            <a:extLst>
              <a:ext uri="{FF2B5EF4-FFF2-40B4-BE49-F238E27FC236}">
                <a16:creationId xmlns:a16="http://schemas.microsoft.com/office/drawing/2014/main" id="{C66F7963-EC5B-DF50-1120-0D6361D2A2BE}"/>
              </a:ext>
            </a:extLst>
          </p:cNvPr>
          <p:cNvSpPr/>
          <p:nvPr/>
        </p:nvSpPr>
        <p:spPr>
          <a:xfrm>
            <a:off x="11026324" y="1945177"/>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lang="es-AR" sz="2000" b="0" i="0" u="none" strike="noStrike" cap="none" dirty="0">
              <a:solidFill>
                <a:srgbClr val="000000"/>
              </a:solidFill>
              <a:latin typeface="Century Gothic"/>
              <a:ea typeface="Century Gothic"/>
              <a:cs typeface="Century Gothic"/>
              <a:sym typeface="Century Gothic"/>
            </a:endParaRPr>
          </a:p>
        </p:txBody>
      </p:sp>
      <p:cxnSp>
        <p:nvCxnSpPr>
          <p:cNvPr id="12" name="Google Shape;389;p19">
            <a:extLst>
              <a:ext uri="{FF2B5EF4-FFF2-40B4-BE49-F238E27FC236}">
                <a16:creationId xmlns:a16="http://schemas.microsoft.com/office/drawing/2014/main" id="{825D73F8-9804-242B-CFF0-1C48BE9D8212}"/>
              </a:ext>
            </a:extLst>
          </p:cNvPr>
          <p:cNvCxnSpPr/>
          <p:nvPr/>
        </p:nvCxnSpPr>
        <p:spPr>
          <a:xfrm>
            <a:off x="11703092" y="1954703"/>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5" name="Google Shape;390;p19">
            <a:extLst>
              <a:ext uri="{FF2B5EF4-FFF2-40B4-BE49-F238E27FC236}">
                <a16:creationId xmlns:a16="http://schemas.microsoft.com/office/drawing/2014/main" id="{FF8B3817-475C-E506-C2BB-A2AA315EDF16}"/>
              </a:ext>
            </a:extLst>
          </p:cNvPr>
          <p:cNvCxnSpPr/>
          <p:nvPr/>
        </p:nvCxnSpPr>
        <p:spPr>
          <a:xfrm>
            <a:off x="11680483" y="1935652"/>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0" name="Google Shape;391;p19">
            <a:extLst>
              <a:ext uri="{FF2B5EF4-FFF2-40B4-BE49-F238E27FC236}">
                <a16:creationId xmlns:a16="http://schemas.microsoft.com/office/drawing/2014/main" id="{15C206BA-9408-9CEB-5BB9-40F12BC2381E}"/>
              </a:ext>
            </a:extLst>
          </p:cNvPr>
          <p:cNvCxnSpPr/>
          <p:nvPr/>
        </p:nvCxnSpPr>
        <p:spPr>
          <a:xfrm>
            <a:off x="11703093" y="6110961"/>
            <a:ext cx="216791" cy="0"/>
          </a:xfrm>
          <a:prstGeom prst="straightConnector1">
            <a:avLst/>
          </a:prstGeom>
          <a:noFill/>
          <a:ln w="28575" cap="flat" cmpd="sng">
            <a:solidFill>
              <a:srgbClr val="1E4E79"/>
            </a:solidFill>
            <a:prstDash val="solid"/>
            <a:round/>
            <a:headEnd type="none" w="med" len="med"/>
            <a:tailEnd type="none" w="med" len="med"/>
          </a:ln>
        </p:spPr>
      </p:cxnSp>
      <p:sp>
        <p:nvSpPr>
          <p:cNvPr id="21" name="Google Shape;392;p19">
            <a:extLst>
              <a:ext uri="{FF2B5EF4-FFF2-40B4-BE49-F238E27FC236}">
                <a16:creationId xmlns:a16="http://schemas.microsoft.com/office/drawing/2014/main" id="{F5D41F93-3F92-9766-DFF0-9E0E9840D10E}"/>
              </a:ext>
            </a:extLst>
          </p:cNvPr>
          <p:cNvSpPr txBox="1"/>
          <p:nvPr/>
        </p:nvSpPr>
        <p:spPr>
          <a:xfrm>
            <a:off x="11694763" y="3705745"/>
            <a:ext cx="278839" cy="338514"/>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1800"/>
              <a:buFont typeface="Century Gothic"/>
              <a:buNone/>
            </a:pPr>
            <a:endParaRPr lang="es-AR" sz="1600" b="1" i="0" u="none" strike="noStrike" cap="none" dirty="0">
              <a:solidFill>
                <a:srgbClr val="1E4E79"/>
              </a:solidFill>
              <a:latin typeface="Century Gothic"/>
              <a:ea typeface="Century Gothic"/>
              <a:cs typeface="Century Gothic"/>
              <a:sym typeface="Century Gothic"/>
            </a:endParaRPr>
          </a:p>
        </p:txBody>
      </p:sp>
      <p:sp>
        <p:nvSpPr>
          <p:cNvPr id="23" name="Google Shape;393;p19">
            <a:extLst>
              <a:ext uri="{FF2B5EF4-FFF2-40B4-BE49-F238E27FC236}">
                <a16:creationId xmlns:a16="http://schemas.microsoft.com/office/drawing/2014/main" id="{368D90E9-6878-245E-C1BA-8B8D044E6120}"/>
              </a:ext>
            </a:extLst>
          </p:cNvPr>
          <p:cNvSpPr txBox="1"/>
          <p:nvPr/>
        </p:nvSpPr>
        <p:spPr>
          <a:xfrm>
            <a:off x="10831493" y="1662655"/>
            <a:ext cx="957385"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s-AR" b="1" dirty="0">
                <a:solidFill>
                  <a:srgbClr val="1E4E79"/>
                </a:solidFill>
                <a:latin typeface="Century Gothic"/>
                <a:sym typeface="Century Gothic"/>
              </a:rPr>
              <a:t>1 minuto</a:t>
            </a:r>
            <a:endParaRPr lang="es-AR" b="1" dirty="0"/>
          </a:p>
        </p:txBody>
      </p:sp>
      <p:sp>
        <p:nvSpPr>
          <p:cNvPr id="24" name="Google Shape;394;p19">
            <a:extLst>
              <a:ext uri="{FF2B5EF4-FFF2-40B4-BE49-F238E27FC236}">
                <a16:creationId xmlns:a16="http://schemas.microsoft.com/office/drawing/2014/main" id="{5ECF2F1E-A1D4-5544-2EC9-8CB3914B5C83}"/>
              </a:ext>
            </a:extLst>
          </p:cNvPr>
          <p:cNvSpPr txBox="1"/>
          <p:nvPr/>
        </p:nvSpPr>
        <p:spPr>
          <a:xfrm>
            <a:off x="11728907" y="5704692"/>
            <a:ext cx="87261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s-AR" b="1" i="0" u="none" strike="noStrike" cap="none" dirty="0">
                <a:solidFill>
                  <a:srgbClr val="1E4E79"/>
                </a:solidFill>
                <a:latin typeface="Century Gothic"/>
                <a:ea typeface="Century Gothic"/>
                <a:cs typeface="Century Gothic"/>
                <a:sym typeface="Century Gothic"/>
              </a:rPr>
              <a:t>0</a:t>
            </a:r>
            <a:endParaRPr lang="es-AR" sz="1100" dirty="0"/>
          </a:p>
        </p:txBody>
      </p:sp>
      <p:sp>
        <p:nvSpPr>
          <p:cNvPr id="33" name="Google Shape;395;p19">
            <a:extLst>
              <a:ext uri="{FF2B5EF4-FFF2-40B4-BE49-F238E27FC236}">
                <a16:creationId xmlns:a16="http://schemas.microsoft.com/office/drawing/2014/main" id="{DF940211-3DF9-A2FD-125C-BF916B7F0EDD}"/>
              </a:ext>
            </a:extLst>
          </p:cNvPr>
          <p:cNvSpPr/>
          <p:nvPr/>
        </p:nvSpPr>
        <p:spPr>
          <a:xfrm>
            <a:off x="10914870" y="6341381"/>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s-AR" sz="1800" b="1" i="0" u="none" strike="noStrike" cap="none" dirty="0">
                <a:solidFill>
                  <a:srgbClr val="FFFFFF"/>
                </a:solidFill>
                <a:latin typeface="Century Gothic"/>
                <a:ea typeface="Century Gothic"/>
                <a:cs typeface="Century Gothic"/>
                <a:sym typeface="Century Gothic"/>
              </a:rPr>
              <a:t>INICIO</a:t>
            </a:r>
            <a:endParaRPr lang="es-AR" dirty="0"/>
          </a:p>
        </p:txBody>
      </p:sp>
    </p:spTree>
    <p:extLst>
      <p:ext uri="{BB962C8B-B14F-4D97-AF65-F5344CB8AC3E}">
        <p14:creationId xmlns:p14="http://schemas.microsoft.com/office/powerpoint/2010/main" val="241523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9000"/>
                                        <p:tgtEl>
                                          <p:spTgt spid="11"/>
                                        </p:tgtEl>
                                        <p:attrNameLst>
                                          <p:attrName>ppt_y</p:attrName>
                                        </p:attrNameLst>
                                      </p:cBhvr>
                                      <p:tavLst>
                                        <p:tav tm="0">
                                          <p:val>
                                            <p:strVal val="#ppt_y"/>
                                          </p:val>
                                        </p:tav>
                                        <p:tav tm="100000">
                                          <p:val>
                                            <p:strVal val="#ppt_y+#ppt_h*1.125000"/>
                                          </p:val>
                                        </p:tav>
                                      </p:tavLst>
                                    </p:anim>
                                    <p:animEffect transition="out" filter="wipe(down)">
                                      <p:cBhvr>
                                        <p:cTn id="7" dur="59000"/>
                                        <p:tgtEl>
                                          <p:spTgt spid="11"/>
                                        </p:tgtEl>
                                      </p:cBhvr>
                                    </p:animEffect>
                                    <p:set>
                                      <p:cBhvr>
                                        <p:cTn id="8" dur="1" fill="hold">
                                          <p:stCondLst>
                                            <p:cond delay="58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70" name="Google Shape;170;p8" descr="Jigsaw, Puzzle, Piece, Game, Concept, Solution"/>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172" name="Google Shape;172;p8"/>
          <p:cNvSpPr txBox="1"/>
          <p:nvPr/>
        </p:nvSpPr>
        <p:spPr>
          <a:xfrm>
            <a:off x="1014701" y="4902382"/>
            <a:ext cx="490969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i="0" u="none" strike="noStrike" cap="none" dirty="0">
                <a:solidFill>
                  <a:srgbClr val="002060"/>
                </a:solidFill>
                <a:latin typeface="Century Gothic"/>
                <a:ea typeface="Century Gothic"/>
                <a:cs typeface="Century Gothic"/>
                <a:sym typeface="Century Gothic"/>
              </a:rPr>
              <a:t>Rubén </a:t>
            </a:r>
            <a:r>
              <a:rPr lang="en-GB" sz="2800" i="0" u="none" strike="noStrike" cap="none" dirty="0" err="1">
                <a:solidFill>
                  <a:srgbClr val="002060"/>
                </a:solidFill>
                <a:latin typeface="Century Gothic"/>
                <a:ea typeface="Century Gothic"/>
                <a:cs typeface="Century Gothic"/>
                <a:sym typeface="Century Gothic"/>
              </a:rPr>
              <a:t>está</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content</a:t>
            </a:r>
            <a:r>
              <a:rPr lang="en-GB" sz="2800" b="1" i="0" u="none" strike="noStrike" cap="none" dirty="0" err="1">
                <a:solidFill>
                  <a:srgbClr val="0070C0"/>
                </a:solidFill>
                <a:latin typeface="Century Gothic"/>
                <a:ea typeface="Century Gothic"/>
                <a:cs typeface="Century Gothic"/>
                <a:sym typeface="Century Gothic"/>
              </a:rPr>
              <a:t>o</a:t>
            </a:r>
            <a:r>
              <a:rPr lang="en-GB" sz="2800" i="0" u="none" strike="noStrike" cap="none" dirty="0">
                <a:solidFill>
                  <a:srgbClr val="002060"/>
                </a:solidFill>
                <a:latin typeface="Century Gothic"/>
                <a:ea typeface="Century Gothic"/>
                <a:cs typeface="Century Gothic"/>
                <a:sym typeface="Century Gothic"/>
              </a:rPr>
              <a:t>.</a:t>
            </a:r>
            <a:endParaRPr dirty="0">
              <a:solidFill>
                <a:srgbClr val="002060"/>
              </a:solidFill>
            </a:endParaRPr>
          </a:p>
        </p:txBody>
      </p:sp>
      <p:sp>
        <p:nvSpPr>
          <p:cNvPr id="174" name="Google Shape;174;p8"/>
          <p:cNvSpPr txBox="1"/>
          <p:nvPr/>
        </p:nvSpPr>
        <p:spPr>
          <a:xfrm>
            <a:off x="6788915" y="4902382"/>
            <a:ext cx="3912021"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i="0" u="none" strike="noStrike" cap="none" dirty="0">
                <a:solidFill>
                  <a:srgbClr val="002060"/>
                </a:solidFill>
                <a:latin typeface="Century Gothic"/>
                <a:ea typeface="Century Gothic"/>
                <a:cs typeface="Century Gothic"/>
                <a:sym typeface="Century Gothic"/>
              </a:rPr>
              <a:t>Sof</a:t>
            </a:r>
            <a:r>
              <a:rPr lang="en-GB" sz="2800" dirty="0">
                <a:solidFill>
                  <a:srgbClr val="002060"/>
                </a:solidFill>
                <a:latin typeface="Century Gothic"/>
                <a:ea typeface="Century Gothic"/>
                <a:cs typeface="Century Gothic"/>
                <a:sym typeface="Century Gothic"/>
              </a:rPr>
              <a:t>ía </a:t>
            </a:r>
            <a:r>
              <a:rPr lang="en-GB" sz="2800" dirty="0" err="1">
                <a:solidFill>
                  <a:srgbClr val="002060"/>
                </a:solidFill>
                <a:latin typeface="Century Gothic"/>
                <a:ea typeface="Century Gothic"/>
                <a:cs typeface="Century Gothic"/>
                <a:sym typeface="Century Gothic"/>
              </a:rPr>
              <a:t>está</a:t>
            </a:r>
            <a:r>
              <a:rPr lang="en-GB" sz="2800" dirty="0">
                <a:solidFill>
                  <a:srgbClr val="00206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content</a:t>
            </a:r>
            <a:r>
              <a:rPr lang="en-GB" sz="2800" b="1" dirty="0" err="1">
                <a:solidFill>
                  <a:srgbClr val="FF0000"/>
                </a:solidFill>
                <a:latin typeface="Century Gothic"/>
                <a:ea typeface="Century Gothic"/>
                <a:cs typeface="Century Gothic"/>
                <a:sym typeface="Century Gothic"/>
              </a:rPr>
              <a:t>a</a:t>
            </a:r>
            <a:r>
              <a:rPr lang="en-GB" sz="2800" dirty="0">
                <a:solidFill>
                  <a:srgbClr val="002060"/>
                </a:solidFill>
                <a:latin typeface="Century Gothic"/>
                <a:ea typeface="Century Gothic"/>
                <a:cs typeface="Century Gothic"/>
                <a:sym typeface="Century Gothic"/>
              </a:rPr>
              <a:t>.</a:t>
            </a:r>
            <a:endParaRPr dirty="0">
              <a:solidFill>
                <a:srgbClr val="002060"/>
              </a:solidFill>
            </a:endParaRPr>
          </a:p>
        </p:txBody>
      </p:sp>
      <p:pic>
        <p:nvPicPr>
          <p:cNvPr id="29" name="Google Shape;183;p8">
            <a:extLst>
              <a:ext uri="{FF2B5EF4-FFF2-40B4-BE49-F238E27FC236}">
                <a16:creationId xmlns:a16="http://schemas.microsoft.com/office/drawing/2014/main" id="{D9A0B04A-4A0B-41BF-88CF-9A8939180B89}"/>
              </a:ext>
            </a:extLst>
          </p:cNvPr>
          <p:cNvPicPr preferRelativeResize="0"/>
          <p:nvPr/>
        </p:nvPicPr>
        <p:blipFill rotWithShape="1">
          <a:blip r:embed="rId6">
            <a:alphaModFix/>
          </a:blip>
          <a:srcRect/>
          <a:stretch/>
        </p:blipFill>
        <p:spPr>
          <a:xfrm>
            <a:off x="1045597" y="5436734"/>
            <a:ext cx="634523" cy="671647"/>
          </a:xfrm>
          <a:prstGeom prst="rect">
            <a:avLst/>
          </a:prstGeom>
          <a:noFill/>
          <a:ln>
            <a:noFill/>
          </a:ln>
        </p:spPr>
      </p:pic>
      <p:sp>
        <p:nvSpPr>
          <p:cNvPr id="30" name="Google Shape;172;p8">
            <a:extLst>
              <a:ext uri="{FF2B5EF4-FFF2-40B4-BE49-F238E27FC236}">
                <a16:creationId xmlns:a16="http://schemas.microsoft.com/office/drawing/2014/main" id="{2A25A821-D26B-45E0-829E-BE240F5379F8}"/>
              </a:ext>
            </a:extLst>
          </p:cNvPr>
          <p:cNvSpPr txBox="1"/>
          <p:nvPr/>
        </p:nvSpPr>
        <p:spPr>
          <a:xfrm>
            <a:off x="1634351" y="5528837"/>
            <a:ext cx="32737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i="0" u="none" strike="noStrike" cap="none" dirty="0">
                <a:solidFill>
                  <a:srgbClr val="002060"/>
                </a:solidFill>
                <a:latin typeface="Century Gothic"/>
                <a:ea typeface="Century Gothic"/>
                <a:cs typeface="Century Gothic"/>
                <a:sym typeface="Century Gothic"/>
              </a:rPr>
              <a:t>Rubén is pleased.</a:t>
            </a:r>
            <a:endParaRPr dirty="0">
              <a:solidFill>
                <a:srgbClr val="002060"/>
              </a:solidFill>
            </a:endParaRPr>
          </a:p>
        </p:txBody>
      </p:sp>
      <p:pic>
        <p:nvPicPr>
          <p:cNvPr id="31" name="Google Shape;183;p8">
            <a:extLst>
              <a:ext uri="{FF2B5EF4-FFF2-40B4-BE49-F238E27FC236}">
                <a16:creationId xmlns:a16="http://schemas.microsoft.com/office/drawing/2014/main" id="{B2945DCA-A07B-4B13-BDB0-CF386188721E}"/>
              </a:ext>
            </a:extLst>
          </p:cNvPr>
          <p:cNvPicPr preferRelativeResize="0"/>
          <p:nvPr/>
        </p:nvPicPr>
        <p:blipFill rotWithShape="1">
          <a:blip r:embed="rId6">
            <a:alphaModFix/>
          </a:blip>
          <a:srcRect/>
          <a:stretch/>
        </p:blipFill>
        <p:spPr>
          <a:xfrm>
            <a:off x="6703666" y="5469035"/>
            <a:ext cx="634523" cy="671647"/>
          </a:xfrm>
          <a:prstGeom prst="rect">
            <a:avLst/>
          </a:prstGeom>
          <a:noFill/>
          <a:ln>
            <a:noFill/>
          </a:ln>
        </p:spPr>
      </p:pic>
      <p:sp>
        <p:nvSpPr>
          <p:cNvPr id="32" name="Google Shape;172;p8">
            <a:extLst>
              <a:ext uri="{FF2B5EF4-FFF2-40B4-BE49-F238E27FC236}">
                <a16:creationId xmlns:a16="http://schemas.microsoft.com/office/drawing/2014/main" id="{D8F11E3D-2433-4ACC-9F99-121F92A1BE8D}"/>
              </a:ext>
            </a:extLst>
          </p:cNvPr>
          <p:cNvSpPr txBox="1"/>
          <p:nvPr/>
        </p:nvSpPr>
        <p:spPr>
          <a:xfrm>
            <a:off x="7292420" y="5561138"/>
            <a:ext cx="32737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dirty="0">
                <a:solidFill>
                  <a:srgbClr val="002060"/>
                </a:solidFill>
                <a:latin typeface="Century Gothic"/>
                <a:ea typeface="Century Gothic"/>
                <a:cs typeface="Century Gothic"/>
                <a:sym typeface="Century Gothic"/>
              </a:rPr>
              <a:t>Sofía is pleased.</a:t>
            </a:r>
            <a:endParaRPr dirty="0">
              <a:solidFill>
                <a:srgbClr val="002060"/>
              </a:solidFill>
            </a:endParaRPr>
          </a:p>
        </p:txBody>
      </p:sp>
      <p:sp>
        <p:nvSpPr>
          <p:cNvPr id="22" name="Google Shape;171;p8">
            <a:extLst>
              <a:ext uri="{FF2B5EF4-FFF2-40B4-BE49-F238E27FC236}">
                <a16:creationId xmlns:a16="http://schemas.microsoft.com/office/drawing/2014/main" id="{92522553-DABF-48FE-BB36-264FCD27923A}"/>
              </a:ext>
            </a:extLst>
          </p:cNvPr>
          <p:cNvSpPr txBox="1"/>
          <p:nvPr/>
        </p:nvSpPr>
        <p:spPr>
          <a:xfrm>
            <a:off x="184731" y="1216537"/>
            <a:ext cx="10813505" cy="954067"/>
          </a:xfrm>
          <a:prstGeom prst="rect">
            <a:avLst/>
          </a:prstGeom>
          <a:noFill/>
          <a:ln>
            <a:noFill/>
          </a:ln>
        </p:spPr>
        <p:txBody>
          <a:bodyPr spcFirstLastPara="1" wrap="square" lIns="91425" tIns="45700" rIns="91425" bIns="45700" anchor="t" anchorCtr="0">
            <a:spAutoFit/>
          </a:bodyPr>
          <a:lstStyle/>
          <a:p>
            <a:pPr eaLnBrk="0" fontAlgn="base" hangingPunct="0">
              <a:spcBef>
                <a:spcPct val="0"/>
              </a:spcBef>
              <a:spcAft>
                <a:spcPct val="0"/>
              </a:spcAft>
              <a:buClrTx/>
            </a:pPr>
            <a:r>
              <a:rPr lang="en-GB" sz="2800" kern="1200" dirty="0">
                <a:solidFill>
                  <a:srgbClr val="4472C4">
                    <a:lumMod val="50000"/>
                  </a:srgbClr>
                </a:solidFill>
                <a:latin typeface="Century Gothic" panose="020B0502020202020204" pitchFamily="34" charset="0"/>
              </a:rPr>
              <a:t>In Spanish, </a:t>
            </a:r>
            <a:r>
              <a:rPr lang="en-GB" sz="2800" b="1" kern="1200" dirty="0">
                <a:solidFill>
                  <a:srgbClr val="92D050"/>
                </a:solidFill>
                <a:latin typeface="Century Gothic" panose="020B0502020202020204" pitchFamily="34" charset="0"/>
              </a:rPr>
              <a:t>adjectives change </a:t>
            </a:r>
            <a:r>
              <a:rPr lang="en-GB" sz="2800" kern="1200" dirty="0">
                <a:solidFill>
                  <a:srgbClr val="4472C4">
                    <a:lumMod val="50000"/>
                  </a:srgbClr>
                </a:solidFill>
                <a:latin typeface="Century Gothic" panose="020B0502020202020204" pitchFamily="34" charset="0"/>
              </a:rPr>
              <a:t>depending on whether the person or animal they describe is male or female. </a:t>
            </a:r>
          </a:p>
        </p:txBody>
      </p:sp>
      <p:sp>
        <p:nvSpPr>
          <p:cNvPr id="24" name="Google Shape;171;p8">
            <a:extLst>
              <a:ext uri="{FF2B5EF4-FFF2-40B4-BE49-F238E27FC236}">
                <a16:creationId xmlns:a16="http://schemas.microsoft.com/office/drawing/2014/main" id="{9C65EEB7-6FFB-4A86-ACBC-A46F4DBAC669}"/>
              </a:ext>
            </a:extLst>
          </p:cNvPr>
          <p:cNvSpPr txBox="1"/>
          <p:nvPr/>
        </p:nvSpPr>
        <p:spPr>
          <a:xfrm>
            <a:off x="177883" y="2530306"/>
            <a:ext cx="12014117" cy="954067"/>
          </a:xfrm>
          <a:prstGeom prst="rect">
            <a:avLst/>
          </a:prstGeom>
          <a:noFill/>
          <a:ln>
            <a:noFill/>
          </a:ln>
        </p:spPr>
        <p:txBody>
          <a:bodyPr spcFirstLastPara="1" wrap="square" lIns="91425" tIns="45700" rIns="91425" bIns="45700" anchor="t" anchorCtr="0">
            <a:spAutoFit/>
          </a:bodyPr>
          <a:lstStyle/>
          <a:p>
            <a:pPr>
              <a:defRPr/>
            </a:pPr>
            <a:r>
              <a:rPr lang="en-GB" sz="2800" b="1" dirty="0">
                <a:solidFill>
                  <a:srgbClr val="002060"/>
                </a:solidFill>
                <a:latin typeface="Century Gothic" panose="020B0502020202020204" pitchFamily="34" charset="0"/>
              </a:rPr>
              <a:t>Adjectives</a:t>
            </a:r>
            <a:r>
              <a:rPr lang="en-GB" sz="2800" dirty="0">
                <a:solidFill>
                  <a:srgbClr val="002060"/>
                </a:solidFill>
                <a:latin typeface="Century Gothic" panose="020B0502020202020204" pitchFamily="34" charset="0"/>
              </a:rPr>
              <a:t> that are masculine (end in ‘</a:t>
            </a:r>
            <a:r>
              <a:rPr lang="en-GB" sz="2800" b="1" dirty="0">
                <a:solidFill>
                  <a:srgbClr val="0070C0"/>
                </a:solidFill>
                <a:latin typeface="Century Gothic" panose="020B0502020202020204" pitchFamily="34" charset="0"/>
              </a:rPr>
              <a:t>o</a:t>
            </a:r>
            <a:r>
              <a:rPr lang="en-GB" sz="2800" dirty="0">
                <a:solidFill>
                  <a:srgbClr val="002060"/>
                </a:solidFill>
                <a:latin typeface="Century Gothic" panose="020B0502020202020204" pitchFamily="34" charset="0"/>
              </a:rPr>
              <a:t>’) change to an ‘</a:t>
            </a:r>
            <a:r>
              <a:rPr lang="en-GB" sz="2800" b="1" dirty="0">
                <a:solidFill>
                  <a:srgbClr val="FF0000"/>
                </a:solidFill>
                <a:latin typeface="Century Gothic" panose="020B0502020202020204" pitchFamily="34" charset="0"/>
              </a:rPr>
              <a:t>a</a:t>
            </a:r>
            <a:r>
              <a:rPr lang="en-GB" sz="2800" dirty="0">
                <a:solidFill>
                  <a:srgbClr val="002060"/>
                </a:solidFill>
                <a:latin typeface="Century Gothic" panose="020B0502020202020204" pitchFamily="34" charset="0"/>
              </a:rPr>
              <a:t>’ when the person or animal being described is female.</a:t>
            </a:r>
          </a:p>
        </p:txBody>
      </p:sp>
      <p:pic>
        <p:nvPicPr>
          <p:cNvPr id="25" name="Picture 24" descr="A picture containing text, toy, doll&#10;&#10;Description automatically generated">
            <a:extLst>
              <a:ext uri="{FF2B5EF4-FFF2-40B4-BE49-F238E27FC236}">
                <a16:creationId xmlns:a16="http://schemas.microsoft.com/office/drawing/2014/main" id="{71180028-2138-4CF1-81D8-565DA5D013F8}"/>
              </a:ext>
            </a:extLst>
          </p:cNvPr>
          <p:cNvPicPr>
            <a:picLocks noChangeAspect="1"/>
          </p:cNvPicPr>
          <p:nvPr/>
        </p:nvPicPr>
        <p:blipFill>
          <a:blip r:embed="rId7"/>
          <a:stretch>
            <a:fillRect/>
          </a:stretch>
        </p:blipFill>
        <p:spPr>
          <a:xfrm>
            <a:off x="10270345" y="4384728"/>
            <a:ext cx="887929" cy="1686688"/>
          </a:xfrm>
          <a:prstGeom prst="rect">
            <a:avLst/>
          </a:prstGeom>
        </p:spPr>
      </p:pic>
      <p:pic>
        <p:nvPicPr>
          <p:cNvPr id="33" name="Picture 32" descr="A picture containing text, toy, doll&#10;&#10;Description automatically generated">
            <a:extLst>
              <a:ext uri="{FF2B5EF4-FFF2-40B4-BE49-F238E27FC236}">
                <a16:creationId xmlns:a16="http://schemas.microsoft.com/office/drawing/2014/main" id="{B249FA9E-925B-4472-8D1C-F23ABE42E929}"/>
              </a:ext>
            </a:extLst>
          </p:cNvPr>
          <p:cNvPicPr>
            <a:picLocks noChangeAspect="1"/>
          </p:cNvPicPr>
          <p:nvPr/>
        </p:nvPicPr>
        <p:blipFill>
          <a:blip r:embed="rId8"/>
          <a:stretch>
            <a:fillRect/>
          </a:stretch>
        </p:blipFill>
        <p:spPr>
          <a:xfrm>
            <a:off x="4748922" y="4510997"/>
            <a:ext cx="840795" cy="1434149"/>
          </a:xfrm>
          <a:prstGeom prst="rect">
            <a:avLst/>
          </a:prstGeom>
        </p:spPr>
      </p:pic>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270528"/>
            <a:ext cx="10515600" cy="770175"/>
          </a:xfrm>
        </p:spPr>
        <p:txBody>
          <a:bodyPr>
            <a:normAutofit/>
          </a:bodyPr>
          <a:lstStyle/>
          <a:p>
            <a:r>
              <a:rPr lang="en-GB" sz="3600" b="1" dirty="0">
                <a:solidFill>
                  <a:srgbClr val="002060"/>
                </a:solidFill>
                <a:latin typeface="Century Gothic"/>
                <a:ea typeface="Century Gothic"/>
                <a:cs typeface="Century Gothic"/>
                <a:sym typeface="Century Gothic"/>
              </a:rPr>
              <a:t>Gender and agreement on adjectives</a:t>
            </a:r>
            <a:endParaRPr lang="en-GB" sz="36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16_rubenestacontento.wav"/>
                                        </p:tgtEl>
                                      </p:cMediaNode>
                                    </p:audio>
                                  </p:sub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17_sofiaestacontenta.wav"/>
                                        </p:tgtEl>
                                      </p:cMediaNode>
                                    </p:audio>
                                  </p:sub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174" grpId="0"/>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1883</TotalTime>
  <Words>2654</Words>
  <Application>Microsoft Office PowerPoint</Application>
  <PresentationFormat>Widescreen</PresentationFormat>
  <Paragraphs>535</Paragraphs>
  <Slides>26</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Calibri</vt:lpstr>
      <vt:lpstr>Modern Love</vt:lpstr>
      <vt:lpstr>Dreaming Outloud Pro</vt:lpstr>
      <vt:lpstr>Montserrat Medium</vt:lpstr>
      <vt:lpstr>Arial</vt:lpstr>
      <vt:lpstr>Dreaming Outloud Script Pro</vt:lpstr>
      <vt:lpstr>Segoe Print</vt:lpstr>
      <vt:lpstr>docs-Century Gothic</vt:lpstr>
      <vt:lpstr>Century Gothic</vt:lpstr>
      <vt:lpstr>Office Theme</vt:lpstr>
      <vt:lpstr>español, con Sofía</vt:lpstr>
      <vt:lpstr>Describing me and others</vt:lpstr>
      <vt:lpstr>pronunciar</vt:lpstr>
      <vt:lpstr>escuchar</vt:lpstr>
      <vt:lpstr>vocabulario</vt:lpstr>
      <vt:lpstr>hablar</vt:lpstr>
      <vt:lpstr>hablar</vt:lpstr>
      <vt:lpstr>hablar</vt:lpstr>
      <vt:lpstr>Gender and agreement on adjectives</vt:lpstr>
      <vt:lpstr>leer</vt:lpstr>
      <vt:lpstr>leer</vt:lpstr>
      <vt:lpstr>leer</vt:lpstr>
      <vt:lpstr>leer</vt:lpstr>
      <vt:lpstr>leer</vt:lpstr>
      <vt:lpstr>leer</vt:lpstr>
      <vt:lpstr>leer</vt:lpstr>
      <vt:lpstr>escuchar</vt:lpstr>
      <vt:lpstr>hablar</vt:lpstr>
      <vt:lpstr>hablar</vt:lpstr>
      <vt:lpstr>hablar</vt:lpstr>
      <vt:lpstr>hablar</vt:lpstr>
      <vt:lpstr>vocabulario</vt:lpstr>
      <vt:lpstr>¡adiós!</vt:lpstr>
      <vt:lpstr>Handout: Persona A</vt:lpstr>
      <vt:lpstr>Handout: Persona B</vt:lpstr>
      <vt:lpstr>Handout vocabulario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Vazquez-Valero</dc:creator>
  <cp:lastModifiedBy>Rachel Hawkes</cp:lastModifiedBy>
  <cp:revision>30</cp:revision>
  <dcterms:created xsi:type="dcterms:W3CDTF">2021-02-10T11:12:47Z</dcterms:created>
  <dcterms:modified xsi:type="dcterms:W3CDTF">2023-07-05T13:09:53Z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