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1"/>
  </p:notesMasterIdLst>
  <p:sldIdLst>
    <p:sldId id="257" r:id="rId3"/>
    <p:sldId id="299" r:id="rId4"/>
    <p:sldId id="258" r:id="rId5"/>
    <p:sldId id="351" r:id="rId6"/>
    <p:sldId id="298" r:id="rId7"/>
    <p:sldId id="349" r:id="rId8"/>
    <p:sldId id="350" r:id="rId9"/>
    <p:sldId id="326"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CFE1"/>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D2B41B-931A-466C-B8BF-25A71C9C3296}" v="9" dt="2023-07-01T19:34:15.1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62" autoAdjust="0"/>
    <p:restoredTop sz="86827" autoAdjust="0"/>
  </p:normalViewPr>
  <p:slideViewPr>
    <p:cSldViewPr snapToGrid="0">
      <p:cViewPr varScale="1">
        <p:scale>
          <a:sx n="71" d="100"/>
          <a:sy n="71" d="100"/>
        </p:scale>
        <p:origin x="1147" y="43"/>
      </p:cViewPr>
      <p:guideLst/>
    </p:cSldViewPr>
  </p:slideViewPr>
  <p:outlineViewPr>
    <p:cViewPr>
      <p:scale>
        <a:sx n="25" d="100"/>
        <a:sy n="25" d="100"/>
      </p:scale>
      <p:origin x="0" y="0"/>
    </p:cViewPr>
  </p:outlineViewPr>
  <p:notesTextViewPr>
    <p:cViewPr>
      <p:scale>
        <a:sx n="3" d="2"/>
        <a:sy n="3" d="2"/>
      </p:scale>
      <p:origin x="0" y="0"/>
    </p:cViewPr>
  </p:notesTextViewPr>
  <p:sorterViewPr>
    <p:cViewPr>
      <p:scale>
        <a:sx n="100" d="100"/>
        <a:sy n="100" d="100"/>
      </p:scale>
      <p:origin x="0" y="-108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Master" Target="slideMasters/slideMaster2.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a Vázquez-Valero" userId="3a0e46d7-2099-40af-a155-aa45b68bfff3" providerId="ADAL" clId="{6ED2B41B-931A-466C-B8BF-25A71C9C3296}"/>
    <pc:docChg chg="undo custSel modSld">
      <pc:chgData name="Paula Vázquez-Valero" userId="3a0e46d7-2099-40af-a155-aa45b68bfff3" providerId="ADAL" clId="{6ED2B41B-931A-466C-B8BF-25A71C9C3296}" dt="2023-07-01T19:34:26.183" v="19" actId="14100"/>
      <pc:docMkLst>
        <pc:docMk/>
      </pc:docMkLst>
      <pc:sldChg chg="addSp modSp mod">
        <pc:chgData name="Paula Vázquez-Valero" userId="3a0e46d7-2099-40af-a155-aa45b68bfff3" providerId="ADAL" clId="{6ED2B41B-931A-466C-B8BF-25A71C9C3296}" dt="2023-07-01T19:34:26.183" v="19" actId="14100"/>
        <pc:sldMkLst>
          <pc:docMk/>
          <pc:sldMk cId="3714325854" sldId="350"/>
        </pc:sldMkLst>
        <pc:spChg chg="mod">
          <ac:chgData name="Paula Vázquez-Valero" userId="3a0e46d7-2099-40af-a155-aa45b68bfff3" providerId="ADAL" clId="{6ED2B41B-931A-466C-B8BF-25A71C9C3296}" dt="2023-07-01T19:34:26.183" v="19" actId="14100"/>
          <ac:spMkLst>
            <pc:docMk/>
            <pc:sldMk cId="3714325854" sldId="350"/>
            <ac:spMk id="23" creationId="{94646D90-BF7E-736A-0B01-002AF941468F}"/>
          </ac:spMkLst>
        </pc:spChg>
        <pc:spChg chg="mod">
          <ac:chgData name="Paula Vázquez-Valero" userId="3a0e46d7-2099-40af-a155-aa45b68bfff3" providerId="ADAL" clId="{6ED2B41B-931A-466C-B8BF-25A71C9C3296}" dt="2023-07-01T19:03:09.557" v="6" actId="20577"/>
          <ac:spMkLst>
            <pc:docMk/>
            <pc:sldMk cId="3714325854" sldId="350"/>
            <ac:spMk id="26" creationId="{EBEECD57-08C2-2BD9-E023-3C678FA87594}"/>
          </ac:spMkLst>
        </pc:spChg>
        <pc:spChg chg="add mod">
          <ac:chgData name="Paula Vázquez-Valero" userId="3a0e46d7-2099-40af-a155-aa45b68bfff3" providerId="ADAL" clId="{6ED2B41B-931A-466C-B8BF-25A71C9C3296}" dt="2023-07-01T19:34:21.628" v="18" actId="1076"/>
          <ac:spMkLst>
            <pc:docMk/>
            <pc:sldMk cId="3714325854" sldId="350"/>
            <ac:spMk id="41" creationId="{5AD2A0AC-E754-5001-BA02-04BAEB1D598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125C53-773C-49EE-98CA-2C16F81F252F}" type="datetimeFigureOut">
              <a:rPr lang="en-GB" smtClean="0"/>
              <a:t>05/07/2023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2D0CC9-DEA3-4A63-A921-D94C06607CC8}" type="slidenum">
              <a:rPr lang="en-GB" smtClean="0"/>
              <a:t>‹#›</a:t>
            </a:fld>
            <a:endParaRPr lang="en-GB"/>
          </a:p>
        </p:txBody>
      </p:sp>
    </p:spTree>
    <p:extLst>
      <p:ext uri="{BB962C8B-B14F-4D97-AF65-F5344CB8AC3E}">
        <p14:creationId xmlns:p14="http://schemas.microsoft.com/office/powerpoint/2010/main" val="1582704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GB" sz="1800" dirty="0"/>
              <a:t>Artwork by Steve Clarke. Pronoun pictures from NCELP (www.ncelp.org). All additional pictures selected from </a:t>
            </a:r>
            <a:r>
              <a:rPr lang="en-GB" sz="1800" dirty="0" err="1"/>
              <a:t>Pixabay</a:t>
            </a:r>
            <a:r>
              <a:rPr lang="en-GB" sz="1800" dirty="0"/>
              <a:t> and are available under a Creative Commons license, no attribution required.</a:t>
            </a:r>
          </a:p>
          <a:p>
            <a:pPr marL="0" lvl="0" indent="0" algn="l" rtl="0">
              <a:spcBef>
                <a:spcPts val="0"/>
              </a:spcBef>
              <a:spcAft>
                <a:spcPts val="0"/>
              </a:spcAft>
              <a:buNone/>
            </a:pPr>
            <a:endParaRPr lang="en-GB"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800" dirty="0">
                <a:solidFill>
                  <a:srgbClr val="002060"/>
                </a:solidFill>
                <a:latin typeface="Century Gothic"/>
                <a:ea typeface="Century Gothic"/>
                <a:cs typeface="Century Gothic"/>
                <a:sym typeface="Century Gothic"/>
              </a:rPr>
              <a:t>Frequency of new vocabulary and phonics:</a:t>
            </a:r>
          </a:p>
          <a:p>
            <a:pPr marL="0" lvl="0" indent="0" algn="l" rtl="0">
              <a:lnSpc>
                <a:spcPct val="100000"/>
              </a:lnSpc>
              <a:spcBef>
                <a:spcPts val="0"/>
              </a:spcBef>
              <a:spcAft>
                <a:spcPts val="0"/>
              </a:spcAft>
              <a:buSzPts val="1400"/>
              <a:buNone/>
            </a:pPr>
            <a:r>
              <a:rPr lang="en-GB" sz="1800" b="1" dirty="0">
                <a:solidFill>
                  <a:srgbClr val="002060"/>
                </a:solidFill>
                <a:latin typeface="Century Gothic"/>
                <a:ea typeface="Century Gothic"/>
                <a:cs typeface="Century Gothic"/>
                <a:sym typeface="Century Gothic"/>
              </a:rPr>
              <a:t>Phonics: [u] </a:t>
            </a:r>
            <a:r>
              <a:rPr lang="en-GB" sz="1800" b="0" dirty="0">
                <a:solidFill>
                  <a:srgbClr val="002060"/>
                </a:solidFill>
                <a:latin typeface="Century Gothic"/>
                <a:ea typeface="Century Gothic"/>
                <a:cs typeface="Century Gothic"/>
                <a:sym typeface="Century Gothic"/>
              </a:rPr>
              <a:t>source word: </a:t>
            </a:r>
            <a:r>
              <a:rPr lang="en-GB" sz="1800" b="1" dirty="0">
                <a:solidFill>
                  <a:srgbClr val="002060"/>
                </a:solidFill>
                <a:latin typeface="Century Gothic"/>
                <a:ea typeface="Century Gothic"/>
                <a:cs typeface="Century Gothic"/>
                <a:sym typeface="Century Gothic"/>
              </a:rPr>
              <a:t>universe </a:t>
            </a:r>
            <a:r>
              <a:rPr lang="en-GB" sz="1800" b="0" dirty="0">
                <a:solidFill>
                  <a:srgbClr val="002060"/>
                </a:solidFill>
                <a:latin typeface="Century Gothic"/>
                <a:ea typeface="Century Gothic"/>
                <a:cs typeface="Century Gothic"/>
                <a:sym typeface="Century Gothic"/>
              </a:rPr>
              <a:t>[1603]</a:t>
            </a:r>
            <a:endParaRPr lang="en-GB" sz="1800" dirty="0">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800" b="1" dirty="0">
                <a:solidFill>
                  <a:srgbClr val="002060"/>
                </a:solidFill>
                <a:latin typeface="Arial"/>
                <a:ea typeface="Arial"/>
                <a:cs typeface="Arial"/>
                <a:sym typeface="Arial"/>
              </a:rPr>
              <a:t>Vocabulary: </a:t>
            </a:r>
            <a:r>
              <a:rPr lang="es-ES" sz="1800" b="1" dirty="0">
                <a:solidFill>
                  <a:srgbClr val="002060"/>
                </a:solidFill>
                <a:latin typeface="Arial"/>
                <a:ea typeface="Arial"/>
                <a:cs typeface="Arial"/>
                <a:sym typeface="Arial"/>
              </a:rPr>
              <a:t>clase </a:t>
            </a:r>
            <a:r>
              <a:rPr lang="es-ES" sz="1800" b="0" dirty="0">
                <a:solidFill>
                  <a:srgbClr val="002060"/>
                </a:solidFill>
                <a:latin typeface="Arial"/>
                <a:ea typeface="Arial"/>
                <a:cs typeface="Arial"/>
                <a:sym typeface="Arial"/>
              </a:rPr>
              <a:t>[320] </a:t>
            </a:r>
            <a:r>
              <a:rPr lang="es-ES" sz="1800" b="0" i="1" dirty="0">
                <a:solidFill>
                  <a:srgbClr val="002060"/>
                </a:solidFill>
                <a:latin typeface="Arial"/>
                <a:ea typeface="Arial"/>
                <a:cs typeface="Arial"/>
                <a:sym typeface="Arial"/>
              </a:rPr>
              <a:t>[en clase] </a:t>
            </a:r>
            <a:r>
              <a:rPr lang="es-ES" sz="1800" b="1" dirty="0">
                <a:solidFill>
                  <a:srgbClr val="002060"/>
                </a:solidFill>
                <a:latin typeface="Arial"/>
                <a:ea typeface="Arial"/>
                <a:cs typeface="Arial"/>
                <a:sym typeface="Arial"/>
              </a:rPr>
              <a:t>curioso </a:t>
            </a:r>
            <a:r>
              <a:rPr lang="es-ES" sz="1800" b="0" dirty="0">
                <a:solidFill>
                  <a:srgbClr val="002060"/>
                </a:solidFill>
                <a:latin typeface="Arial"/>
                <a:ea typeface="Arial"/>
                <a:cs typeface="Arial"/>
                <a:sym typeface="Arial"/>
              </a:rPr>
              <a:t>[1811] </a:t>
            </a:r>
            <a:r>
              <a:rPr lang="es-ES" sz="1800" b="1" dirty="0">
                <a:solidFill>
                  <a:srgbClr val="002060"/>
                </a:solidFill>
                <a:latin typeface="Arial"/>
                <a:ea typeface="Arial"/>
                <a:cs typeface="Arial"/>
                <a:sym typeface="Arial"/>
              </a:rPr>
              <a:t>lento </a:t>
            </a:r>
            <a:r>
              <a:rPr lang="es-ES" sz="1800" b="0" dirty="0">
                <a:solidFill>
                  <a:srgbClr val="002060"/>
                </a:solidFill>
                <a:latin typeface="Arial"/>
                <a:ea typeface="Arial"/>
                <a:cs typeface="Arial"/>
                <a:sym typeface="Arial"/>
              </a:rPr>
              <a:t>[1569] </a:t>
            </a:r>
            <a:r>
              <a:rPr lang="es-ES" sz="1800" b="1" dirty="0">
                <a:solidFill>
                  <a:srgbClr val="002060"/>
                </a:solidFill>
                <a:latin typeface="Arial"/>
                <a:ea typeface="Arial"/>
                <a:cs typeface="Arial"/>
                <a:sym typeface="Arial"/>
              </a:rPr>
              <a:t>rápido </a:t>
            </a:r>
            <a:r>
              <a:rPr lang="es-ES" sz="1800" b="0" dirty="0">
                <a:solidFill>
                  <a:srgbClr val="002060"/>
                </a:solidFill>
                <a:latin typeface="Arial"/>
                <a:ea typeface="Arial"/>
                <a:cs typeface="Arial"/>
                <a:sym typeface="Arial"/>
              </a:rPr>
              <a:t>[870] </a:t>
            </a:r>
            <a:r>
              <a:rPr lang="es-ES" sz="1800" b="1" dirty="0">
                <a:solidFill>
                  <a:srgbClr val="002060"/>
                </a:solidFill>
                <a:latin typeface="Arial"/>
                <a:ea typeface="Arial"/>
                <a:cs typeface="Arial"/>
                <a:sym typeface="Arial"/>
              </a:rPr>
              <a:t>hoy </a:t>
            </a:r>
            <a:r>
              <a:rPr lang="es-ES" sz="1800" b="0" dirty="0">
                <a:solidFill>
                  <a:srgbClr val="002060"/>
                </a:solidFill>
                <a:latin typeface="Arial"/>
                <a:ea typeface="Arial"/>
                <a:cs typeface="Arial"/>
                <a:sym typeface="Arial"/>
              </a:rPr>
              <a:t>[167]</a:t>
            </a:r>
            <a:br>
              <a:rPr lang="es-ES" sz="1800" b="0" dirty="0">
                <a:solidFill>
                  <a:srgbClr val="002060"/>
                </a:solidFill>
                <a:latin typeface="Arial"/>
                <a:ea typeface="Arial"/>
                <a:cs typeface="Arial"/>
                <a:sym typeface="Arial"/>
              </a:rPr>
            </a:br>
            <a:endParaRPr lang="en-GB" sz="1800" dirty="0">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chemeClr val="dk1"/>
              </a:buClr>
              <a:buSzPts val="1400"/>
              <a:buFont typeface="Arial"/>
              <a:buNone/>
              <a:tabLst/>
              <a:defRPr/>
            </a:pPr>
            <a:r>
              <a:rPr lang="en-GB" sz="1800" dirty="0"/>
              <a:t>The frequency rankings for words that occur in this PowerPoint which have been</a:t>
            </a:r>
            <a:r>
              <a:rPr lang="en-GB" sz="1800" i="1" dirty="0"/>
              <a:t> previously</a:t>
            </a:r>
            <a:r>
              <a:rPr lang="en-GB" sz="1800" dirty="0"/>
              <a:t> introduced in these resources are given in the SOW and in the resources that first introduced and formally re-visited those words. </a:t>
            </a:r>
          </a:p>
          <a:p>
            <a:pPr marL="0" lvl="0" indent="0" algn="l" rtl="0">
              <a:spcBef>
                <a:spcPts val="0"/>
              </a:spcBef>
              <a:spcAft>
                <a:spcPts val="0"/>
              </a:spcAft>
              <a:buClr>
                <a:schemeClr val="dk1"/>
              </a:buClr>
              <a:buSzPts val="1400"/>
              <a:buFont typeface="Arial"/>
              <a:buNone/>
            </a:pPr>
            <a:r>
              <a:rPr lang="en-GB" sz="1800" dirty="0"/>
              <a:t>For any </a:t>
            </a:r>
            <a:r>
              <a:rPr lang="en-GB" sz="1800" i="1" dirty="0"/>
              <a:t>other </a:t>
            </a:r>
            <a:r>
              <a:rPr lang="en-GB" sz="1800" dirty="0"/>
              <a:t>words that occur incidentally in this PowerPoint, frequency rankings will be provided in the notes field wherever possible.</a:t>
            </a:r>
          </a:p>
          <a:p>
            <a:pPr marL="0" lvl="0" indent="0" algn="l" rtl="0">
              <a:spcBef>
                <a:spcPts val="0"/>
              </a:spcBef>
              <a:spcAft>
                <a:spcPts val="0"/>
              </a:spcAft>
              <a:buNone/>
            </a:pPr>
            <a:endParaRPr lang="en-GB" dirty="0"/>
          </a:p>
          <a:p>
            <a:pPr marL="0" marR="0" lvl="0" indent="0" algn="l" rtl="0">
              <a:lnSpc>
                <a:spcPct val="100000"/>
              </a:lnSpc>
              <a:spcBef>
                <a:spcPts val="0"/>
              </a:spcBef>
              <a:spcAft>
                <a:spcPts val="0"/>
              </a:spcAft>
              <a:buClr>
                <a:schemeClr val="dk1"/>
              </a:buClr>
              <a:buSzPts val="1200"/>
              <a:buFont typeface="Calibri"/>
              <a:buNone/>
            </a:pPr>
            <a:r>
              <a:rPr lang="en-GB" sz="1800" b="1" dirty="0"/>
              <a:t>Frequency of unknown words</a:t>
            </a:r>
            <a:r>
              <a:rPr lang="en-GB" sz="1800" b="0" dirty="0"/>
              <a:t>:</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sz="1800" b="1" dirty="0"/>
              <a:t>describir</a:t>
            </a:r>
            <a:r>
              <a:rPr lang="en-GB" sz="1800" dirty="0"/>
              <a:t> [1272] </a:t>
            </a:r>
            <a:r>
              <a:rPr lang="en-GB" sz="1800" b="1" dirty="0"/>
              <a:t>la</a:t>
            </a:r>
            <a:r>
              <a:rPr lang="en-GB" sz="1800" dirty="0"/>
              <a:t> [1] </a:t>
            </a:r>
            <a:r>
              <a:rPr lang="en-GB" sz="1800" b="1" dirty="0"/>
              <a:t>persona</a:t>
            </a:r>
            <a:r>
              <a:rPr lang="en-GB" sz="1800" dirty="0"/>
              <a:t> [108]</a:t>
            </a:r>
            <a:endParaRPr lang="en-GB" sz="1800" b="0" dirty="0"/>
          </a:p>
          <a:p>
            <a:pPr marL="0" marR="0" lvl="0" indent="0" algn="l" rtl="0">
              <a:lnSpc>
                <a:spcPct val="100000"/>
              </a:lnSpc>
              <a:spcBef>
                <a:spcPts val="0"/>
              </a:spcBef>
              <a:spcAft>
                <a:spcPts val="0"/>
              </a:spcAft>
              <a:buClr>
                <a:schemeClr val="dk1"/>
              </a:buClr>
              <a:buSzPts val="1200"/>
              <a:buFont typeface="Calibri"/>
              <a:buNone/>
            </a:pPr>
            <a:r>
              <a:rPr lang="en-GB" sz="1200" dirty="0">
                <a:effectLst/>
                <a:latin typeface="Calibri" panose="020F0502020204030204" pitchFamily="34" charset="0"/>
                <a:ea typeface="Calibri" panose="020F0502020204030204" pitchFamily="34" charset="0"/>
              </a:rPr>
              <a:t>Source: Davies, M. and Davies, K. (2018)</a:t>
            </a:r>
            <a:r>
              <a:rPr lang="en-GB" sz="1200" i="1" dirty="0">
                <a:effectLst/>
                <a:latin typeface="Calibri" panose="020F0502020204030204" pitchFamily="34" charset="0"/>
                <a:ea typeface="Calibri" panose="020F0502020204030204" pitchFamily="34" charset="0"/>
              </a:rPr>
              <a:t>. A frequency dictionary of Spanish: Core vocabulary for learners </a:t>
            </a:r>
            <a:r>
              <a:rPr lang="en-GB" sz="1200" dirty="0">
                <a:effectLst/>
                <a:latin typeface="Calibri" panose="020F0502020204030204" pitchFamily="34" charset="0"/>
                <a:ea typeface="Calibri" panose="020F0502020204030204" pitchFamily="34" charset="0"/>
              </a:rPr>
              <a:t>(2nd ed.). Routledge: London</a:t>
            </a:r>
          </a:p>
          <a:p>
            <a:pPr marL="0" lvl="0" indent="0" algn="l" rtl="0">
              <a:spcBef>
                <a:spcPts val="0"/>
              </a:spcBef>
              <a:spcAft>
                <a:spcPts val="0"/>
              </a:spcAft>
              <a:buNone/>
            </a:pPr>
            <a:endParaRPr dirty="0"/>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5 minutes</a:t>
            </a:r>
            <a:br>
              <a:rPr lang="en-GB" b="0" dirty="0"/>
            </a:b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aural comprehension and written production of the SSC [e] and [</a:t>
            </a:r>
            <a:r>
              <a:rPr lang="en-GB" b="0" dirty="0" err="1"/>
              <a:t>i</a:t>
            </a:r>
            <a:r>
              <a:rPr lang="en-GB" b="0" dirty="0"/>
              <a:t>]. </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lvl="0" indent="-228600" algn="l" rtl="0">
              <a:spcBef>
                <a:spcPts val="0"/>
              </a:spcBef>
              <a:spcAft>
                <a:spcPts val="0"/>
              </a:spcAft>
              <a:buAutoNum type="arabicPeriod"/>
            </a:pPr>
            <a:r>
              <a:rPr lang="en-GB" dirty="0"/>
              <a:t>Click to bring up the prompts.</a:t>
            </a:r>
          </a:p>
          <a:p>
            <a:pPr marL="228600" lvl="0" indent="-228600" algn="l" rtl="0">
              <a:spcBef>
                <a:spcPts val="0"/>
              </a:spcBef>
              <a:spcAft>
                <a:spcPts val="0"/>
              </a:spcAft>
              <a:buAutoNum type="arabicPeriod"/>
            </a:pPr>
            <a:r>
              <a:rPr lang="en-GB" dirty="0"/>
              <a:t>Click on E to hear the ejemplo (example). pupils write down the missing letters and volunteer the name.</a:t>
            </a:r>
          </a:p>
          <a:p>
            <a:pPr marL="228600" lvl="0" indent="-228600" algn="l" rtl="0">
              <a:spcBef>
                <a:spcPts val="0"/>
              </a:spcBef>
              <a:spcAft>
                <a:spcPts val="0"/>
              </a:spcAft>
              <a:buAutoNum type="arabicPeriod"/>
            </a:pPr>
            <a:r>
              <a:rPr lang="en-GB" dirty="0"/>
              <a:t>Click for answer.</a:t>
            </a:r>
          </a:p>
          <a:p>
            <a:pPr marL="228600" lvl="0" indent="-228600" algn="l" rtl="0">
              <a:spcBef>
                <a:spcPts val="0"/>
              </a:spcBef>
              <a:spcAft>
                <a:spcPts val="0"/>
              </a:spcAft>
              <a:buAutoNum type="arabicPeriod"/>
            </a:pPr>
            <a:r>
              <a:rPr lang="en-GB" dirty="0"/>
              <a:t>Continue with items 1-5.</a:t>
            </a:r>
          </a:p>
          <a:p>
            <a:pPr marL="228600" lvl="0" indent="-228600" algn="l" rtl="0">
              <a:spcBef>
                <a:spcPts val="0"/>
              </a:spcBef>
              <a:spcAft>
                <a:spcPts val="0"/>
              </a:spcAft>
              <a:buAutoNum type="arabicPeriod"/>
            </a:pPr>
            <a:endParaRPr lang="en-GB" dirty="0"/>
          </a:p>
          <a:p>
            <a:pPr marL="0" lvl="0" indent="0" algn="l" rtl="0">
              <a:spcBef>
                <a:spcPts val="0"/>
              </a:spcBef>
              <a:spcAft>
                <a:spcPts val="0"/>
              </a:spcAft>
              <a:buNone/>
            </a:pPr>
            <a:r>
              <a:rPr lang="en-GB" b="1" dirty="0"/>
              <a:t>Transcript </a:t>
            </a:r>
            <a:br>
              <a:rPr lang="en-GB" dirty="0"/>
            </a:br>
            <a:r>
              <a:rPr lang="en-GB" dirty="0"/>
              <a:t>[</a:t>
            </a:r>
            <a:r>
              <a:rPr lang="en-GB" dirty="0" err="1"/>
              <a:t>ejemplo</a:t>
            </a:r>
            <a:r>
              <a:rPr lang="en-GB" dirty="0"/>
              <a:t>] Lugo</a:t>
            </a:r>
            <a:br>
              <a:rPr lang="en-GB" dirty="0"/>
            </a:br>
            <a:r>
              <a:rPr lang="en-GB" dirty="0"/>
              <a:t>[1] Palma</a:t>
            </a:r>
            <a:br>
              <a:rPr lang="en-GB" dirty="0"/>
            </a:br>
            <a:r>
              <a:rPr lang="en-GB" dirty="0"/>
              <a:t>[2] Puno</a:t>
            </a:r>
            <a:br>
              <a:rPr lang="en-GB" dirty="0"/>
            </a:br>
            <a:r>
              <a:rPr lang="en-GB" dirty="0"/>
              <a:t>[3] Piura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[4] Tacna</a:t>
            </a:r>
          </a:p>
          <a:p>
            <a:pPr marL="0" lvl="0" indent="0" algn="l" rtl="0">
              <a:spcBef>
                <a:spcPts val="0"/>
              </a:spcBef>
              <a:spcAft>
                <a:spcPts val="0"/>
              </a:spcAft>
              <a:buNone/>
            </a:pPr>
            <a:r>
              <a:rPr lang="en-GB" dirty="0"/>
              <a:t>[5] Granada</a:t>
            </a:r>
            <a:endParaRPr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5 minutes (two slides)</a:t>
            </a:r>
            <a:br>
              <a:rPr lang="en-GB" b="0" dirty="0"/>
            </a:b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draw attention to pronouns in English and Spanish and the multiple meanings of ‘</a:t>
            </a:r>
            <a:r>
              <a:rPr lang="en-GB" b="0" dirty="0" err="1"/>
              <a:t>está</a:t>
            </a:r>
            <a:r>
              <a:rPr lang="en-GB" b="0" dirty="0"/>
              <a:t>’ (is, he is, she is, it is).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lvl="0" indent="-228600" algn="l" rtl="0">
              <a:spcBef>
                <a:spcPts val="0"/>
              </a:spcBef>
              <a:spcAft>
                <a:spcPts val="0"/>
              </a:spcAft>
              <a:buAutoNum type="arabicPeriod"/>
            </a:pPr>
            <a:r>
              <a:rPr lang="en-GB" dirty="0"/>
              <a:t>Click to present the information.</a:t>
            </a:r>
          </a:p>
          <a:p>
            <a:pPr marL="228600" lvl="0" indent="-228600" algn="l" rtl="0">
              <a:spcBef>
                <a:spcPts val="0"/>
              </a:spcBef>
              <a:spcAft>
                <a:spcPts val="0"/>
              </a:spcAft>
              <a:buAutoNum type="arabicPeriod"/>
            </a:pPr>
            <a:r>
              <a:rPr lang="en-GB" dirty="0"/>
              <a:t>Ensure pupils’ understanding of the key term ‘pronoun’.</a:t>
            </a:r>
            <a:endParaRPr dirty="0"/>
          </a:p>
        </p:txBody>
      </p:sp>
      <p:sp>
        <p:nvSpPr>
          <p:cNvPr id="170" name="Google Shape;17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Procedure:</a:t>
            </a:r>
          </a:p>
          <a:p>
            <a:pPr marL="228600" marR="0" lvl="0" indent="-228600" algn="l" rtl="0">
              <a:lnSpc>
                <a:spcPct val="100000"/>
              </a:lnSpc>
              <a:spcBef>
                <a:spcPts val="0"/>
              </a:spcBef>
              <a:spcAft>
                <a:spcPts val="0"/>
              </a:spcAft>
              <a:buClr>
                <a:schemeClr val="dk1"/>
              </a:buClr>
              <a:buSzPts val="1200"/>
              <a:buFont typeface="Calibri"/>
              <a:buAutoNum type="arabicPeriod"/>
            </a:pPr>
            <a:r>
              <a:rPr lang="en-GB" b="0" dirty="0"/>
              <a:t>Pupils write 1 – 5 and the English translation of </a:t>
            </a:r>
            <a:r>
              <a:rPr lang="en-GB" b="0" i="1" dirty="0" err="1"/>
              <a:t>está</a:t>
            </a:r>
            <a:r>
              <a:rPr lang="en-GB" b="0" dirty="0"/>
              <a:t> as best fits each sentence.</a:t>
            </a:r>
          </a:p>
          <a:p>
            <a:pPr marL="228600" marR="0" lvl="0" indent="-228600" algn="l" rtl="0">
              <a:lnSpc>
                <a:spcPct val="100000"/>
              </a:lnSpc>
              <a:spcBef>
                <a:spcPts val="0"/>
              </a:spcBef>
              <a:spcAft>
                <a:spcPts val="0"/>
              </a:spcAft>
              <a:buClr>
                <a:schemeClr val="dk1"/>
              </a:buClr>
              <a:buSzPts val="1200"/>
              <a:buFont typeface="Calibri"/>
              <a:buAutoNum type="arabicPeriod"/>
            </a:pPr>
            <a:r>
              <a:rPr lang="en-GB" b="0" dirty="0"/>
              <a:t>Click to trigger answers.</a:t>
            </a:r>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rest of the English translations are provided to enable pupils focus all their attention on the different meanings of </a:t>
            </a:r>
            <a:r>
              <a:rPr lang="en-GB" i="1" dirty="0" err="1"/>
              <a:t>está</a:t>
            </a:r>
            <a:r>
              <a:rPr lang="en-GB" dirty="0"/>
              <a:t>.</a:t>
            </a:r>
            <a:br>
              <a:rPr lang="en-GB" dirty="0"/>
            </a:b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427089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oral production of known adjectives with correct gender agreement. </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Start the timer. Click for image.</a:t>
            </a:r>
          </a:p>
          <a:p>
            <a:pPr marL="0" marR="0" lvl="0" indent="0" algn="l" rtl="0">
              <a:lnSpc>
                <a:spcPct val="100000"/>
              </a:lnSpc>
              <a:spcBef>
                <a:spcPts val="0"/>
              </a:spcBef>
              <a:spcAft>
                <a:spcPts val="0"/>
              </a:spcAft>
              <a:buClr>
                <a:schemeClr val="dk1"/>
              </a:buClr>
              <a:buSzPts val="1200"/>
              <a:buFont typeface="Calibri"/>
              <a:buNone/>
            </a:pPr>
            <a:r>
              <a:rPr lang="en-GB" b="0" dirty="0"/>
              <a:t>2. pupils say the adjective that describes the image, with the correct ending.</a:t>
            </a:r>
            <a:br>
              <a:rPr lang="en-GB" b="0" dirty="0"/>
            </a:br>
            <a:r>
              <a:rPr lang="en-GB" b="0" dirty="0"/>
              <a:t>3. Explain that the emojis with longer eyelashes require feminine adjective agreement.</a:t>
            </a:r>
            <a:br>
              <a:rPr lang="en-GB" b="0" dirty="0"/>
            </a:br>
            <a:r>
              <a:rPr lang="en-GB" b="0" dirty="0"/>
              <a:t>4. A list of adjectives is provided to support production at this stage.  The task can be repeated 2-3 times, and the words can be removed, as appropriate, to challenge full recall.</a:t>
            </a:r>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800" b="1" dirty="0"/>
              <a:t>Frequency of unknown words</a:t>
            </a:r>
            <a:r>
              <a:rPr lang="en-GB" sz="1800" b="0" dirty="0"/>
              <a:t>:</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sz="1800" b="1" dirty="0"/>
              <a:t>describir</a:t>
            </a:r>
            <a:r>
              <a:rPr lang="en-GB" sz="1800" dirty="0"/>
              <a:t> [1272] </a:t>
            </a:r>
            <a:r>
              <a:rPr lang="en-GB" sz="1800" b="1" dirty="0"/>
              <a:t>la</a:t>
            </a:r>
            <a:r>
              <a:rPr lang="en-GB" sz="1800" dirty="0"/>
              <a:t> [1] </a:t>
            </a:r>
            <a:r>
              <a:rPr lang="en-GB" sz="1800" b="1" dirty="0"/>
              <a:t>persona</a:t>
            </a:r>
            <a:r>
              <a:rPr lang="en-GB" sz="1800" dirty="0"/>
              <a:t> [108]</a:t>
            </a:r>
            <a:endParaRPr lang="en-GB" sz="1800" b="0" dirty="0"/>
          </a:p>
          <a:p>
            <a:pPr marL="0" marR="0" lvl="0" indent="0" algn="l" rtl="0">
              <a:lnSpc>
                <a:spcPct val="100000"/>
              </a:lnSpc>
              <a:spcBef>
                <a:spcPts val="0"/>
              </a:spcBef>
              <a:spcAft>
                <a:spcPts val="0"/>
              </a:spcAft>
              <a:buClr>
                <a:schemeClr val="dk1"/>
              </a:buClr>
              <a:buSzPts val="1200"/>
              <a:buFont typeface="Calibri"/>
              <a:buNone/>
            </a:pPr>
            <a:r>
              <a:rPr lang="en-GB" sz="1200" dirty="0">
                <a:effectLst/>
                <a:latin typeface="Calibri" panose="020F0502020204030204" pitchFamily="34" charset="0"/>
                <a:ea typeface="Calibri" panose="020F0502020204030204" pitchFamily="34" charset="0"/>
              </a:rPr>
              <a:t>Source: Davies, M. and Davies, K. (2018)</a:t>
            </a:r>
            <a:r>
              <a:rPr lang="en-GB" sz="1200" i="1" dirty="0">
                <a:effectLst/>
                <a:latin typeface="Calibri" panose="020F0502020204030204" pitchFamily="34" charset="0"/>
                <a:ea typeface="Calibri" panose="020F0502020204030204" pitchFamily="34" charset="0"/>
              </a:rPr>
              <a:t>. A frequency dictionary of Spanish: Core vocabulary for learners </a:t>
            </a:r>
            <a:r>
              <a:rPr lang="en-GB" sz="1200" dirty="0">
                <a:effectLst/>
                <a:latin typeface="Calibri" panose="020F0502020204030204" pitchFamily="34" charset="0"/>
                <a:ea typeface="Calibri" panose="020F0502020204030204" pitchFamily="34" charset="0"/>
              </a:rPr>
              <a:t>(2nd ed.). Routledge: London</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685072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Timing: 10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r>
              <a:rPr lang="en-GB" b="1" dirty="0"/>
              <a:t>Aim: </a:t>
            </a:r>
            <a:r>
              <a:rPr lang="en-GB" b="0" dirty="0"/>
              <a:t>to practise written production of the correct form of the adjective.</a:t>
            </a:r>
            <a:endParaRPr lang="en-GB" b="1" dirty="0"/>
          </a:p>
          <a:p>
            <a:endParaRPr lang="en-GB" b="1" dirty="0"/>
          </a:p>
          <a:p>
            <a:r>
              <a:rPr lang="en-GB" b="1" dirty="0"/>
              <a:t>Procedure:</a:t>
            </a:r>
          </a:p>
          <a:p>
            <a:pPr>
              <a:buAutoNum type="arabicPeriod"/>
            </a:pPr>
            <a:r>
              <a:rPr lang="en-GB" b="0" dirty="0"/>
              <a:t>Tell pupils to translate sentences 1-5, paying careful attention to the correct form of the adjective. </a:t>
            </a:r>
          </a:p>
          <a:p>
            <a:pPr>
              <a:buAutoNum type="arabicPeriod"/>
            </a:pPr>
            <a:r>
              <a:rPr lang="en-GB" b="0" dirty="0"/>
              <a:t> Draw pupils’ attention to the translation of “is” (she/he/it IS). </a:t>
            </a:r>
          </a:p>
          <a:p>
            <a:pPr>
              <a:buAutoNum type="arabicPeriod"/>
            </a:pPr>
            <a:r>
              <a:rPr lang="en-GB" b="0" dirty="0"/>
              <a:t> If needed, recap adjectives before starting attempting the sentences in full. </a:t>
            </a:r>
          </a:p>
          <a:p>
            <a:pPr>
              <a:buAutoNum type="arabicPeriod"/>
            </a:pPr>
            <a:r>
              <a:rPr lang="en-GB" b="0" dirty="0"/>
              <a:t> Extra: Challenge pupils to write a sentence about how they are feeling today, using the correct form of “</a:t>
            </a:r>
            <a:r>
              <a:rPr lang="en-GB" b="0" dirty="0" err="1"/>
              <a:t>estar</a:t>
            </a:r>
            <a:r>
              <a:rPr lang="en-GB" b="0" dirty="0"/>
              <a:t>”. </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7832816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5 minutes</a:t>
            </a:r>
            <a:endParaRPr lang="en-GB" b="0" dirty="0"/>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production of vocabulary from last week and this week.</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Give pupils a blank grid.  They fill in the Spanish meanings of any of the words they know, trying to reach 15 points in total.</a:t>
            </a:r>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most recently learnt and practised words are </a:t>
            </a:r>
            <a:r>
              <a:rPr lang="en-GB" dirty="0">
                <a:solidFill>
                  <a:srgbClr val="FF0066"/>
                </a:solidFill>
              </a:rPr>
              <a:t>pink</a:t>
            </a:r>
            <a:r>
              <a:rPr lang="en-GB" dirty="0"/>
              <a:t>, words from the previous week are green and those from two weeks ago are blue, thus more points are awarded for them, to recognise that memories fade and more effort (heavy lifting!) is needed to retrieve them.</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2006032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10 minutes </a:t>
            </a:r>
            <a:r>
              <a:rPr lang="en-GB" b="0" dirty="0"/>
              <a:t>(two slides, but the two tasks can be split over two days, as required)</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comprehension and then written production of vocabulary from last week and this week.</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Give pupils a blank grid.  They fill in the English meanings of any of the words they know, trying to reach 15 points in total.</a:t>
            </a:r>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most recently learnt and practised words are </a:t>
            </a:r>
            <a:r>
              <a:rPr lang="en-GB" dirty="0">
                <a:solidFill>
                  <a:srgbClr val="FF0066"/>
                </a:solidFill>
              </a:rPr>
              <a:t>pink</a:t>
            </a:r>
            <a:r>
              <a:rPr lang="en-GB" dirty="0"/>
              <a:t>, words from the previous week are green and those from two weeks ago are blue, thus more points are awarded for them, to recognise that memories fade and more effort (heavy lifting!) is needed to retrieve them.</a:t>
            </a:r>
            <a:br>
              <a:rPr lang="en-GB" dirty="0"/>
            </a:b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179813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23"/>
          <p:cNvSpPr txBox="1">
            <a:spLocks noGrp="1"/>
          </p:cNvSpPr>
          <p:nvPr>
            <p:ph type="ctrTitle"/>
          </p:nvPr>
        </p:nvSpPr>
        <p:spPr>
          <a:xfrm>
            <a:off x="914400" y="1122363"/>
            <a:ext cx="103632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608858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33"/>
          <p:cNvSpPr txBox="1">
            <a:spLocks noGrp="1"/>
          </p:cNvSpPr>
          <p:nvPr>
            <p:ph type="title"/>
          </p:nvPr>
        </p:nvSpPr>
        <p:spPr>
          <a:xfrm rot="5400000">
            <a:off x="7133432"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3"/>
          <p:cNvSpPr txBox="1">
            <a:spLocks noGrp="1"/>
          </p:cNvSpPr>
          <p:nvPr>
            <p:ph type="body" idx="1"/>
          </p:nvPr>
        </p:nvSpPr>
        <p:spPr>
          <a:xfrm rot="5400000">
            <a:off x="1799432"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688090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7242878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9150030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8512253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2815012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790810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36692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4230377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1605211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1"/>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2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944330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25"/>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5"/>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9978878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5187500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2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432927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26"/>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980897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27"/>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7"/>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7"/>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7"/>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7"/>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407331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28"/>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833087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9"/>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38754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0"/>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583597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1"/>
          <p:cNvSpPr>
            <a:spLocks noGrp="1"/>
          </p:cNvSpPr>
          <p:nvPr>
            <p:ph type="pic" idx="2"/>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3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639367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3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805682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4223640571"/>
      </p:ext>
    </p:extLst>
  </p:cSld>
  <p:clrMap bg1="lt1" tx1="dk1" bg2="dk2" tx2="lt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214328137"/>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gif"/><Relationship Id="rId3" Type="http://schemas.openxmlformats.org/officeDocument/2006/relationships/audio" Target="../media/audio1.wav"/><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2.png"/><Relationship Id="rId11" Type="http://schemas.openxmlformats.org/officeDocument/2006/relationships/image" Target="../media/image7.png"/><Relationship Id="rId5" Type="http://schemas.openxmlformats.org/officeDocument/2006/relationships/audio" Target="../media/audio2.wav"/><Relationship Id="rId10" Type="http://schemas.openxmlformats.org/officeDocument/2006/relationships/image" Target="../media/image6.gif"/><Relationship Id="rId4" Type="http://schemas.openxmlformats.org/officeDocument/2006/relationships/image" Target="../media/image1.png"/><Relationship Id="rId9" Type="http://schemas.openxmlformats.org/officeDocument/2006/relationships/image" Target="../media/image5.gif"/></Relationships>
</file>

<file path=ppt/slides/_rels/slide2.xml.rels><?xml version="1.0" encoding="UTF-8" standalone="yes"?>
<Relationships xmlns="http://schemas.openxmlformats.org/package/2006/relationships"><Relationship Id="rId8" Type="http://schemas.openxmlformats.org/officeDocument/2006/relationships/audio" Target="../media/audio7.wav"/><Relationship Id="rId13" Type="http://schemas.openxmlformats.org/officeDocument/2006/relationships/image" Target="../media/image12.png"/><Relationship Id="rId3" Type="http://schemas.openxmlformats.org/officeDocument/2006/relationships/audio" Target="../media/audio3.wav"/><Relationship Id="rId7" Type="http://schemas.openxmlformats.org/officeDocument/2006/relationships/audio" Target="../media/audio6.wav"/><Relationship Id="rId12" Type="http://schemas.openxmlformats.org/officeDocument/2006/relationships/image" Target="../media/image11.png"/><Relationship Id="rId2" Type="http://schemas.openxmlformats.org/officeDocument/2006/relationships/notesSlide" Target="../notesSlides/notesSlide2.xml"/><Relationship Id="rId16" Type="http://schemas.openxmlformats.org/officeDocument/2006/relationships/image" Target="../media/image14.png"/><Relationship Id="rId1" Type="http://schemas.openxmlformats.org/officeDocument/2006/relationships/slideLayout" Target="../slideLayouts/slideLayout16.xml"/><Relationship Id="rId6" Type="http://schemas.openxmlformats.org/officeDocument/2006/relationships/audio" Target="../media/audio5.wav"/><Relationship Id="rId11" Type="http://schemas.openxmlformats.org/officeDocument/2006/relationships/image" Target="../media/image10.png"/><Relationship Id="rId5" Type="http://schemas.openxmlformats.org/officeDocument/2006/relationships/audio" Target="../media/audio4.wav"/><Relationship Id="rId15" Type="http://schemas.openxmlformats.org/officeDocument/2006/relationships/audio" Target="../media/audio9.wav"/><Relationship Id="rId10"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audio" Target="../media/audio8.wav"/><Relationship Id="rId14" Type="http://schemas.openxmlformats.org/officeDocument/2006/relationships/image" Target="../media/image13.svg"/></Relationships>
</file>

<file path=ppt/slides/_rels/slide3.xml.rels><?xml version="1.0" encoding="UTF-8" standalone="yes"?>
<Relationships xmlns="http://schemas.openxmlformats.org/package/2006/relationships"><Relationship Id="rId3" Type="http://schemas.openxmlformats.org/officeDocument/2006/relationships/audio" Target="../media/audio10.wav"/><Relationship Id="rId7" Type="http://schemas.openxmlformats.org/officeDocument/2006/relationships/image" Target="../media/image16.gif"/><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7.png"/><Relationship Id="rId5" Type="http://schemas.openxmlformats.org/officeDocument/2006/relationships/image" Target="../media/image15.png"/><Relationship Id="rId4" Type="http://schemas.openxmlformats.org/officeDocument/2006/relationships/audio" Target="../media/audio11.wav"/></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17.png"/><Relationship Id="rId5" Type="http://schemas.openxmlformats.org/officeDocument/2006/relationships/audio" Target="../media/audio12.wav"/><Relationship Id="rId4" Type="http://schemas.openxmlformats.org/officeDocument/2006/relationships/image" Target="../media/image13.svg"/></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7.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6.gif"/><Relationship Id="rId2" Type="http://schemas.openxmlformats.org/officeDocument/2006/relationships/notesSlide" Target="../notesSlides/notesSlide5.xml"/><Relationship Id="rId16" Type="http://schemas.openxmlformats.org/officeDocument/2006/relationships/audio" Target="../media/audio13.wav"/><Relationship Id="rId1" Type="http://schemas.openxmlformats.org/officeDocument/2006/relationships/slideLayout" Target="../slideLayouts/slideLayout5.xml"/><Relationship Id="rId6" Type="http://schemas.openxmlformats.org/officeDocument/2006/relationships/image" Target="../media/image21.png"/><Relationship Id="rId11" Type="http://schemas.openxmlformats.org/officeDocument/2006/relationships/image" Target="../media/image16.gif"/><Relationship Id="rId5" Type="http://schemas.openxmlformats.org/officeDocument/2006/relationships/image" Target="../media/image20.png"/><Relationship Id="rId15" Type="http://schemas.openxmlformats.org/officeDocument/2006/relationships/image" Target="../media/image13.svg"/><Relationship Id="rId10" Type="http://schemas.openxmlformats.org/officeDocument/2006/relationships/image" Target="../media/image25.gif"/><Relationship Id="rId4" Type="http://schemas.openxmlformats.org/officeDocument/2006/relationships/image" Target="../media/image19.png"/><Relationship Id="rId9" Type="http://schemas.openxmlformats.org/officeDocument/2006/relationships/image" Target="../media/image24.gif"/><Relationship Id="rId1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4.gif"/><Relationship Id="rId3" Type="http://schemas.openxmlformats.org/officeDocument/2006/relationships/image" Target="../media/image28.png"/><Relationship Id="rId7" Type="http://schemas.openxmlformats.org/officeDocument/2006/relationships/image" Target="../media/image31.gif"/><Relationship Id="rId12" Type="http://schemas.openxmlformats.org/officeDocument/2006/relationships/audio" Target="../media/audio14.wav"/><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30.gif"/><Relationship Id="rId11" Type="http://schemas.openxmlformats.org/officeDocument/2006/relationships/image" Target="../media/image13.svg"/><Relationship Id="rId5" Type="http://schemas.openxmlformats.org/officeDocument/2006/relationships/image" Target="../media/image29.png"/><Relationship Id="rId10"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5.gif"/></Relationships>
</file>

<file path=ppt/slides/_rels/slide7.xml.rels><?xml version="1.0" encoding="UTF-8" standalone="yes"?>
<Relationships xmlns="http://schemas.openxmlformats.org/package/2006/relationships"><Relationship Id="rId8" Type="http://schemas.openxmlformats.org/officeDocument/2006/relationships/audio" Target="../media/audio20.wav"/><Relationship Id="rId13" Type="http://schemas.openxmlformats.org/officeDocument/2006/relationships/audio" Target="../media/audio25.wav"/><Relationship Id="rId18" Type="http://schemas.openxmlformats.org/officeDocument/2006/relationships/audio" Target="../media/audio30.wav"/><Relationship Id="rId26" Type="http://schemas.openxmlformats.org/officeDocument/2006/relationships/image" Target="../media/image29.png"/><Relationship Id="rId3" Type="http://schemas.openxmlformats.org/officeDocument/2006/relationships/audio" Target="../media/audio15.wav"/><Relationship Id="rId21" Type="http://schemas.openxmlformats.org/officeDocument/2006/relationships/audio" Target="../media/audio33.wav"/><Relationship Id="rId7" Type="http://schemas.openxmlformats.org/officeDocument/2006/relationships/audio" Target="../media/audio19.wav"/><Relationship Id="rId12" Type="http://schemas.openxmlformats.org/officeDocument/2006/relationships/audio" Target="../media/audio24.wav"/><Relationship Id="rId17" Type="http://schemas.openxmlformats.org/officeDocument/2006/relationships/audio" Target="../media/audio29.wav"/><Relationship Id="rId25" Type="http://schemas.openxmlformats.org/officeDocument/2006/relationships/image" Target="../media/image33.png"/><Relationship Id="rId2" Type="http://schemas.openxmlformats.org/officeDocument/2006/relationships/notesSlide" Target="../notesSlides/notesSlide7.xml"/><Relationship Id="rId16" Type="http://schemas.openxmlformats.org/officeDocument/2006/relationships/audio" Target="../media/audio28.wav"/><Relationship Id="rId20" Type="http://schemas.openxmlformats.org/officeDocument/2006/relationships/audio" Target="../media/audio32.wav"/><Relationship Id="rId29" Type="http://schemas.openxmlformats.org/officeDocument/2006/relationships/audio" Target="../media/audio36.wav"/><Relationship Id="rId1" Type="http://schemas.openxmlformats.org/officeDocument/2006/relationships/slideLayout" Target="../slideLayouts/slideLayout5.xml"/><Relationship Id="rId6" Type="http://schemas.openxmlformats.org/officeDocument/2006/relationships/audio" Target="../media/audio18.wav"/><Relationship Id="rId11" Type="http://schemas.openxmlformats.org/officeDocument/2006/relationships/audio" Target="../media/audio23.wav"/><Relationship Id="rId24" Type="http://schemas.openxmlformats.org/officeDocument/2006/relationships/image" Target="../media/image32.png"/><Relationship Id="rId32" Type="http://schemas.openxmlformats.org/officeDocument/2006/relationships/audio" Target="../media/audio37.wav"/><Relationship Id="rId5" Type="http://schemas.openxmlformats.org/officeDocument/2006/relationships/audio" Target="../media/audio17.wav"/><Relationship Id="rId15" Type="http://schemas.openxmlformats.org/officeDocument/2006/relationships/audio" Target="../media/audio27.wav"/><Relationship Id="rId23" Type="http://schemas.openxmlformats.org/officeDocument/2006/relationships/audio" Target="../media/audio35.wav"/><Relationship Id="rId28" Type="http://schemas.openxmlformats.org/officeDocument/2006/relationships/image" Target="../media/image3.png"/><Relationship Id="rId10" Type="http://schemas.openxmlformats.org/officeDocument/2006/relationships/audio" Target="../media/audio22.wav"/><Relationship Id="rId19" Type="http://schemas.openxmlformats.org/officeDocument/2006/relationships/audio" Target="../media/audio31.wav"/><Relationship Id="rId31" Type="http://schemas.openxmlformats.org/officeDocument/2006/relationships/image" Target="../media/image13.svg"/><Relationship Id="rId4" Type="http://schemas.openxmlformats.org/officeDocument/2006/relationships/audio" Target="../media/audio16.wav"/><Relationship Id="rId9" Type="http://schemas.openxmlformats.org/officeDocument/2006/relationships/audio" Target="../media/audio21.wav"/><Relationship Id="rId14" Type="http://schemas.openxmlformats.org/officeDocument/2006/relationships/audio" Target="../media/audio26.wav"/><Relationship Id="rId22" Type="http://schemas.openxmlformats.org/officeDocument/2006/relationships/audio" Target="../media/audio34.wav"/><Relationship Id="rId27" Type="http://schemas.openxmlformats.org/officeDocument/2006/relationships/image" Target="../media/image34.png"/><Relationship Id="rId30"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audio36.wav"/><Relationship Id="rId7"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32.png"/><Relationship Id="rId5" Type="http://schemas.openxmlformats.org/officeDocument/2006/relationships/image" Target="../media/image29.png"/><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descr="background rectangle"/>
          <p:cNvSpPr/>
          <p:nvPr/>
        </p:nvSpPr>
        <p:spPr>
          <a:xfrm>
            <a:off x="0" y="0"/>
            <a:ext cx="4350984" cy="6858000"/>
          </a:xfrm>
          <a:prstGeom prst="rect">
            <a:avLst/>
          </a:prstGeom>
          <a:solidFill>
            <a:srgbClr val="FF111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dirty="0">
              <a:ln>
                <a:noFill/>
              </a:ln>
              <a:solidFill>
                <a:srgbClr val="FFFFFF"/>
              </a:solidFill>
              <a:effectLst/>
              <a:uLnTx/>
              <a:uFillTx/>
              <a:latin typeface="Century Gothic"/>
              <a:ea typeface="Century Gothic"/>
              <a:cs typeface="Century Gothic"/>
              <a:sym typeface="Century Gothic"/>
            </a:endParaRPr>
          </a:p>
        </p:txBody>
      </p:sp>
      <p:pic>
        <p:nvPicPr>
          <p:cNvPr id="99" name="Google Shape;99;p2">
            <a:hlinkClick r:id="" action="ppaction://noaction">
              <a:snd r:embed="rId3" name="t1w1s1_hola.wav"/>
            </a:hlinkClick>
          </p:cNvPr>
          <p:cNvPicPr preferRelativeResize="0"/>
          <p:nvPr/>
        </p:nvPicPr>
        <p:blipFill rotWithShape="1">
          <a:blip r:embed="rId4">
            <a:alphaModFix/>
          </a:blip>
          <a:srcRect/>
          <a:stretch/>
        </p:blipFill>
        <p:spPr>
          <a:xfrm>
            <a:off x="5254752" y="304800"/>
            <a:ext cx="4953631" cy="4247588"/>
          </a:xfrm>
          <a:prstGeom prst="rect">
            <a:avLst/>
          </a:prstGeom>
          <a:noFill/>
          <a:ln>
            <a:noFill/>
          </a:ln>
        </p:spPr>
      </p:pic>
      <p:sp>
        <p:nvSpPr>
          <p:cNvPr id="100" name="Google Shape;100;p2">
            <a:hlinkClick r:id="" action="ppaction://noaction">
              <a:snd r:embed="rId5" name="t1w1s1_rojo.wav"/>
            </a:hlinkClick>
          </p:cNvPr>
          <p:cNvSpPr/>
          <p:nvPr/>
        </p:nvSpPr>
        <p:spPr>
          <a:xfrm>
            <a:off x="6368181" y="4552388"/>
            <a:ext cx="3214451" cy="156966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3333"/>
              </a:buClr>
              <a:buSzPts val="9600"/>
              <a:buFont typeface="Arial"/>
              <a:buNone/>
              <a:tabLst/>
              <a:defRPr/>
            </a:pPr>
            <a:r>
              <a:rPr kumimoji="0" lang="en-GB" sz="9600" b="1" i="0" u="none" strike="noStrike" kern="0" cap="none" spc="0" normalizeH="0" baseline="0" noProof="0" dirty="0" err="1">
                <a:ln>
                  <a:noFill/>
                </a:ln>
                <a:solidFill>
                  <a:srgbClr val="FF3333"/>
                </a:solidFill>
                <a:effectLst/>
                <a:uLnTx/>
                <a:uFillTx/>
                <a:latin typeface="Modern Love" panose="04090805081005020601" pitchFamily="82" charset="0"/>
                <a:cs typeface="Arial"/>
                <a:sym typeface="Arial"/>
              </a:rPr>
              <a:t>rojo</a:t>
            </a:r>
            <a:endParaRPr kumimoji="0" sz="1400" b="0" i="0" u="none" strike="noStrike" kern="0" cap="none" spc="0" normalizeH="0" baseline="0" noProof="0" dirty="0">
              <a:ln>
                <a:noFill/>
              </a:ln>
              <a:solidFill>
                <a:srgbClr val="000000"/>
              </a:solidFill>
              <a:effectLst/>
              <a:uLnTx/>
              <a:uFillTx/>
              <a:latin typeface="Modern Love" panose="04090805081005020601" pitchFamily="82" charset="0"/>
              <a:cs typeface="Arial"/>
              <a:sym typeface="Arial"/>
            </a:endParaRPr>
          </a:p>
        </p:txBody>
      </p:sp>
      <p:sp>
        <p:nvSpPr>
          <p:cNvPr id="101" name="Google Shape;101;p2"/>
          <p:cNvSpPr txBox="1"/>
          <p:nvPr/>
        </p:nvSpPr>
        <p:spPr>
          <a:xfrm>
            <a:off x="0" y="6334820"/>
            <a:ext cx="4350984" cy="523180"/>
          </a:xfrm>
          <a:prstGeom prst="rect">
            <a:avLst/>
          </a:prstGeom>
          <a:noFill/>
          <a:ln>
            <a:noFill/>
          </a:ln>
        </p:spPr>
        <p:txBody>
          <a:bodyPr spcFirstLastPara="1" wrap="square" lIns="91425" tIns="45700" rIns="91425" bIns="45700" anchor="t" anchorCtr="0">
            <a:spAutoFit/>
          </a:bodyPr>
          <a:lstStyle/>
          <a:p>
            <a:pPr marR="0" lvl="0" defTabSz="914400" rtl="0" eaLnBrk="1" fontAlgn="auto" latinLnBrk="0" hangingPunct="1">
              <a:lnSpc>
                <a:spcPct val="100000"/>
              </a:lnSpc>
              <a:spcBef>
                <a:spcPts val="0"/>
              </a:spcBef>
              <a:spcAft>
                <a:spcPts val="0"/>
              </a:spcAft>
              <a:buClr>
                <a:srgbClr val="FFFFFF"/>
              </a:buClr>
              <a:buSzPts val="2800"/>
              <a:tabLst/>
              <a:defRPr/>
            </a:pPr>
            <a:r>
              <a:rPr kumimoji="0" lang="en-GB" sz="28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Follow ups 1-5</a:t>
            </a:r>
            <a:endParaRPr kumimoji="0" sz="2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39CC6876-DDF0-4199-BBA3-5430CC14F362}"/>
              </a:ext>
            </a:extLst>
          </p:cNvPr>
          <p:cNvSpPr>
            <a:spLocks noGrp="1"/>
          </p:cNvSpPr>
          <p:nvPr>
            <p:ph type="title"/>
          </p:nvPr>
        </p:nvSpPr>
        <p:spPr>
          <a:xfrm>
            <a:off x="194291" y="304800"/>
            <a:ext cx="3962401" cy="1325563"/>
          </a:xfrm>
        </p:spPr>
        <p:txBody>
          <a:bodyPr>
            <a:normAutofit fontScale="90000"/>
          </a:bodyPr>
          <a:lstStyle/>
          <a:p>
            <a:pPr algn="ctr"/>
            <a:r>
              <a:rPr lang="en-GB" b="1" dirty="0">
                <a:solidFill>
                  <a:srgbClr val="FFFFFF"/>
                </a:solidFill>
                <a:latin typeface="Century Gothic"/>
                <a:ea typeface="Century Gothic"/>
                <a:cs typeface="Century Gothic"/>
                <a:sym typeface="Century Gothic"/>
              </a:rPr>
              <a:t>Describing me and others</a:t>
            </a:r>
            <a:endParaRPr lang="en-GB" dirty="0"/>
          </a:p>
        </p:txBody>
      </p:sp>
      <p:pic>
        <p:nvPicPr>
          <p:cNvPr id="5" name="Picture 4">
            <a:extLst>
              <a:ext uri="{FF2B5EF4-FFF2-40B4-BE49-F238E27FC236}">
                <a16:creationId xmlns:a16="http://schemas.microsoft.com/office/drawing/2014/main" id="{7BE31B82-CB4E-0DEF-2E41-0BF4ADA0DEDC}"/>
              </a:ext>
            </a:extLst>
          </p:cNvPr>
          <p:cNvPicPr>
            <a:picLocks noChangeAspect="1"/>
          </p:cNvPicPr>
          <p:nvPr/>
        </p:nvPicPr>
        <p:blipFill>
          <a:blip r:embed="rId6"/>
          <a:stretch>
            <a:fillRect/>
          </a:stretch>
        </p:blipFill>
        <p:spPr>
          <a:xfrm>
            <a:off x="3460166" y="3303231"/>
            <a:ext cx="2030071" cy="1587620"/>
          </a:xfrm>
          <a:prstGeom prst="rect">
            <a:avLst/>
          </a:prstGeom>
        </p:spPr>
      </p:pic>
      <p:pic>
        <p:nvPicPr>
          <p:cNvPr id="6" name="Picture 22" descr="Free Bubble Speech vector and picture">
            <a:extLst>
              <a:ext uri="{FF2B5EF4-FFF2-40B4-BE49-F238E27FC236}">
                <a16:creationId xmlns:a16="http://schemas.microsoft.com/office/drawing/2014/main" id="{4BA0497B-F24A-A692-DA4D-777416204F1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60309" y="2276017"/>
            <a:ext cx="2833895" cy="158762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9BAB82D-73D3-2774-889C-EF491C740836}"/>
              </a:ext>
            </a:extLst>
          </p:cNvPr>
          <p:cNvSpPr txBox="1"/>
          <p:nvPr/>
        </p:nvSpPr>
        <p:spPr>
          <a:xfrm>
            <a:off x="1575977" y="2678843"/>
            <a:ext cx="3288108" cy="646330"/>
          </a:xfrm>
          <a:prstGeom prst="rect">
            <a:avLst/>
          </a:prstGeom>
          <a:noFill/>
        </p:spPr>
        <p:txBody>
          <a:bodyPr wrap="square" rtlCol="0">
            <a:spAutoFit/>
          </a:bodyPr>
          <a:lstStyle/>
          <a:p>
            <a:pPr algn="ctr"/>
            <a:r>
              <a:rPr lang="en-GB" sz="3600" b="1" dirty="0">
                <a:ln w="19050" cmpd="sng">
                  <a:solidFill>
                    <a:srgbClr val="7030A0"/>
                  </a:solidFill>
                  <a:prstDash val="solid"/>
                </a:ln>
                <a:solidFill>
                  <a:srgbClr val="E392FE"/>
                </a:solidFill>
                <a:effectLst>
                  <a:glow rad="101600">
                    <a:srgbClr val="E392FE">
                      <a:alpha val="60000"/>
                    </a:srgbClr>
                  </a:glow>
                </a:effectLst>
                <a:latin typeface="Dreaming Outloud Pro" panose="03050502040302030504" pitchFamily="66" charset="0"/>
                <a:cs typeface="Dreaming Outloud Pro" panose="03050502040302030504" pitchFamily="66" charset="0"/>
              </a:rPr>
              <a:t>¿Cómo estás?</a:t>
            </a:r>
          </a:p>
        </p:txBody>
      </p:sp>
      <p:pic>
        <p:nvPicPr>
          <p:cNvPr id="8" name="Picture 7">
            <a:extLst>
              <a:ext uri="{FF2B5EF4-FFF2-40B4-BE49-F238E27FC236}">
                <a16:creationId xmlns:a16="http://schemas.microsoft.com/office/drawing/2014/main" id="{1764B3FE-1C30-4E72-6748-5D2C81AB0376}"/>
              </a:ext>
            </a:extLst>
          </p:cNvPr>
          <p:cNvPicPr>
            <a:picLocks noChangeAspect="1"/>
          </p:cNvPicPr>
          <p:nvPr/>
        </p:nvPicPr>
        <p:blipFill>
          <a:blip r:embed="rId8"/>
          <a:stretch>
            <a:fillRect/>
          </a:stretch>
        </p:blipFill>
        <p:spPr>
          <a:xfrm>
            <a:off x="5535062" y="5566610"/>
            <a:ext cx="879739" cy="1390873"/>
          </a:xfrm>
          <a:prstGeom prst="rect">
            <a:avLst/>
          </a:prstGeom>
        </p:spPr>
      </p:pic>
      <p:pic>
        <p:nvPicPr>
          <p:cNvPr id="9" name="Picture 8">
            <a:extLst>
              <a:ext uri="{FF2B5EF4-FFF2-40B4-BE49-F238E27FC236}">
                <a16:creationId xmlns:a16="http://schemas.microsoft.com/office/drawing/2014/main" id="{B83B9F30-9F56-909F-C4DC-68971F064EE6}"/>
              </a:ext>
            </a:extLst>
          </p:cNvPr>
          <p:cNvPicPr>
            <a:picLocks noChangeAspect="1"/>
          </p:cNvPicPr>
          <p:nvPr/>
        </p:nvPicPr>
        <p:blipFill>
          <a:blip r:embed="rId9"/>
          <a:stretch>
            <a:fillRect/>
          </a:stretch>
        </p:blipFill>
        <p:spPr>
          <a:xfrm rot="21086630">
            <a:off x="5129354" y="6041243"/>
            <a:ext cx="596875" cy="828322"/>
          </a:xfrm>
          <a:prstGeom prst="rect">
            <a:avLst/>
          </a:prstGeom>
        </p:spPr>
      </p:pic>
      <p:pic>
        <p:nvPicPr>
          <p:cNvPr id="10" name="Picture 9">
            <a:extLst>
              <a:ext uri="{FF2B5EF4-FFF2-40B4-BE49-F238E27FC236}">
                <a16:creationId xmlns:a16="http://schemas.microsoft.com/office/drawing/2014/main" id="{E1AE5AD6-E925-7886-EB22-C88A93F9845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603285" y="6039550"/>
            <a:ext cx="592089" cy="821681"/>
          </a:xfrm>
          <a:prstGeom prst="rect">
            <a:avLst/>
          </a:prstGeom>
        </p:spPr>
      </p:pic>
      <p:pic>
        <p:nvPicPr>
          <p:cNvPr id="13" name="Picture 2" descr="Animals, Cartoon, Green, Happy, High Quality, Tortoise">
            <a:extLst>
              <a:ext uri="{FF2B5EF4-FFF2-40B4-BE49-F238E27FC236}">
                <a16:creationId xmlns:a16="http://schemas.microsoft.com/office/drawing/2014/main" id="{593E27E3-0F15-5957-AF8C-A5C5D31B688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11763" y="6074241"/>
            <a:ext cx="1175639" cy="78375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E4FB432A-45CE-4CEF-B093-E0B4AF5F6838}"/>
              </a:ext>
            </a:extLst>
          </p:cNvPr>
          <p:cNvSpPr txBox="1"/>
          <p:nvPr/>
        </p:nvSpPr>
        <p:spPr>
          <a:xfrm>
            <a:off x="8906933" y="6485468"/>
            <a:ext cx="3318933" cy="400110"/>
          </a:xfrm>
          <a:prstGeom prst="rect">
            <a:avLst/>
          </a:prstGeom>
          <a:noFill/>
        </p:spPr>
        <p:txBody>
          <a:bodyPr wrap="square" rtlCol="0">
            <a:spAutoFit/>
          </a:bodyPr>
          <a:lstStyle/>
          <a:p>
            <a:pPr algn="r"/>
            <a:r>
              <a:rPr lang="en-GB" sz="2000" dirty="0">
                <a:solidFill>
                  <a:srgbClr val="002060"/>
                </a:solidFill>
                <a:latin typeface="Century Gothic" panose="020B0502020202020204" pitchFamily="34" charset="0"/>
              </a:rPr>
              <a:t>Term 1 Week 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53" name="Google Shape;153;p2"/>
          <p:cNvSpPr txBox="1"/>
          <p:nvPr/>
        </p:nvSpPr>
        <p:spPr>
          <a:xfrm>
            <a:off x="5795465" y="-10734"/>
            <a:ext cx="4572000" cy="58473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[e]</a:t>
            </a:r>
            <a:endParaRPr kumimoji="0" sz="3200" b="1"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154" name="Google Shape;154;p2"/>
          <p:cNvSpPr txBox="1"/>
          <p:nvPr/>
        </p:nvSpPr>
        <p:spPr>
          <a:xfrm>
            <a:off x="6489780" y="-9912"/>
            <a:ext cx="4572000" cy="584735"/>
          </a:xfrm>
          <a:prstGeom prst="rect">
            <a:avLst/>
          </a:prstGeom>
          <a:noFill/>
          <a:ln>
            <a:noFill/>
          </a:ln>
        </p:spPr>
        <p:txBody>
          <a:bodyPr spcFirstLastPara="1" wrap="square" lIns="91425" tIns="45700" rIns="91425" bIns="45700" anchor="t" anchorCtr="0">
            <a:spAutoFit/>
          </a:bodyPr>
          <a:lstStyle/>
          <a:p>
            <a:pPr lvl="0">
              <a:buClr>
                <a:srgbClr val="000000"/>
              </a:buClr>
              <a:defRPr/>
            </a:pPr>
            <a:r>
              <a:rPr kumimoji="0" lang="en-GB" sz="3200" b="1" i="0" u="none" strike="noStrike" kern="0" cap="none" spc="0" normalizeH="0" baseline="0" noProof="0" dirty="0" err="1">
                <a:ln>
                  <a:noFill/>
                </a:ln>
                <a:solidFill>
                  <a:srgbClr val="FF0066"/>
                </a:solidFill>
                <a:effectLst/>
                <a:uLnTx/>
                <a:uFillTx/>
                <a:latin typeface="Century Gothic"/>
                <a:ea typeface="Century Gothic"/>
                <a:cs typeface="Century Gothic"/>
                <a:sym typeface="Century Gothic"/>
              </a:rPr>
              <a:t>e</a:t>
            </a:r>
            <a:r>
              <a:rPr kumimoji="0" lang="en-GB" sz="3200" b="0"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l</a:t>
            </a:r>
            <a:r>
              <a:rPr kumimoji="0" lang="en-GB" sz="3200" b="1" i="0" u="none" strike="noStrike" kern="0" cap="none" spc="0" normalizeH="0" baseline="0" noProof="0" dirty="0" err="1">
                <a:ln>
                  <a:noFill/>
                </a:ln>
                <a:solidFill>
                  <a:srgbClr val="FF0066"/>
                </a:solidFill>
                <a:effectLst/>
                <a:uLnTx/>
                <a:uFillTx/>
                <a:latin typeface="Century Gothic"/>
                <a:ea typeface="Century Gothic"/>
                <a:cs typeface="Century Gothic"/>
                <a:sym typeface="Century Gothic"/>
              </a:rPr>
              <a:t>e</a:t>
            </a:r>
            <a:r>
              <a:rPr kumimoji="0" lang="en-GB" sz="3200"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fant</a:t>
            </a:r>
            <a:r>
              <a:rPr lang="en-GB" sz="3200" b="1" kern="0" dirty="0">
                <a:solidFill>
                  <a:srgbClr val="FF0066"/>
                </a:solidFill>
                <a:latin typeface="Century Gothic"/>
                <a:ea typeface="Century Gothic"/>
                <a:cs typeface="Century Gothic"/>
                <a:sym typeface="Century Gothic"/>
              </a:rPr>
              <a:t>e</a:t>
            </a:r>
            <a:endParaRPr kumimoji="0" sz="3200" b="1" i="0" u="none" strike="noStrike" kern="0" cap="none" spc="0" normalizeH="0" baseline="0" noProof="0" dirty="0">
              <a:ln>
                <a:noFill/>
              </a:ln>
              <a:solidFill>
                <a:srgbClr val="FF0066"/>
              </a:solidFill>
              <a:effectLst/>
              <a:uLnTx/>
              <a:uFillTx/>
              <a:latin typeface="Calibri"/>
              <a:ea typeface="Calibri"/>
              <a:cs typeface="Calibri"/>
              <a:sym typeface="Calibri"/>
            </a:endParaRPr>
          </a:p>
        </p:txBody>
      </p:sp>
      <p:sp>
        <p:nvSpPr>
          <p:cNvPr id="155" name="Google Shape;155;p2"/>
          <p:cNvSpPr txBox="1"/>
          <p:nvPr/>
        </p:nvSpPr>
        <p:spPr>
          <a:xfrm>
            <a:off x="8325212" y="-31561"/>
            <a:ext cx="749371" cy="58473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a:t>
            </a:r>
            <a:r>
              <a:rPr kumimoji="0" lang="en-GB" sz="3200" b="1"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i</a:t>
            </a:r>
            <a:r>
              <a:rPr kumimoji="0" lang="en-GB" sz="32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a:t>
            </a:r>
            <a:endParaRPr kumimoji="0" sz="3200" b="1"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156" name="Google Shape;156;p2"/>
          <p:cNvSpPr txBox="1"/>
          <p:nvPr/>
        </p:nvSpPr>
        <p:spPr>
          <a:xfrm>
            <a:off x="8863294" y="-11556"/>
            <a:ext cx="2252508" cy="58473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1" i="0" u="none" strike="noStrike" kern="0" cap="none" spc="0" normalizeH="0" baseline="0" noProof="0" dirty="0">
                <a:ln>
                  <a:noFill/>
                </a:ln>
                <a:solidFill>
                  <a:srgbClr val="FF0066"/>
                </a:solidFill>
                <a:effectLst/>
                <a:uLnTx/>
                <a:uFillTx/>
                <a:latin typeface="Century Gothic"/>
                <a:ea typeface="Century Gothic"/>
                <a:cs typeface="Century Gothic"/>
                <a:sym typeface="Century Gothic"/>
              </a:rPr>
              <a:t>i</a:t>
            </a:r>
            <a:r>
              <a:rPr kumimoji="0" lang="en-GB" sz="32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dea</a:t>
            </a:r>
            <a:endParaRPr kumimoji="0" sz="3200" b="1" i="0" u="none" strike="noStrike" kern="0" cap="none" spc="0" normalizeH="0" baseline="0" noProof="0" dirty="0">
              <a:ln>
                <a:noFill/>
              </a:ln>
              <a:solidFill>
                <a:srgbClr val="FF0066"/>
              </a:solidFill>
              <a:effectLst/>
              <a:uLnTx/>
              <a:uFillTx/>
              <a:latin typeface="Calibri"/>
              <a:ea typeface="Calibri"/>
              <a:cs typeface="Calibri"/>
              <a:sym typeface="Calibri"/>
            </a:endParaRPr>
          </a:p>
        </p:txBody>
      </p:sp>
      <p:sp>
        <p:nvSpPr>
          <p:cNvPr id="167" name="Google Shape;167;p2"/>
          <p:cNvSpPr/>
          <p:nvPr/>
        </p:nvSpPr>
        <p:spPr>
          <a:xfrm>
            <a:off x="123171" y="128500"/>
            <a:ext cx="521370" cy="478471"/>
          </a:xfrm>
          <a:prstGeom prst="roundRect">
            <a:avLst>
              <a:gd name="adj" fmla="val 16667"/>
            </a:avLst>
          </a:prstGeom>
          <a:solidFill>
            <a:srgbClr val="FF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2810719" cy="675762"/>
          </a:xfrm>
        </p:spPr>
        <p:txBody>
          <a:bodyPr>
            <a:normAutofit/>
          </a:bodyPr>
          <a:lstStyle/>
          <a:p>
            <a:r>
              <a:rPr lang="en-GB" sz="3200" b="1" dirty="0">
                <a:solidFill>
                  <a:srgbClr val="002060"/>
                </a:solidFill>
                <a:latin typeface="Century Gothic"/>
                <a:ea typeface="Century Gothic"/>
                <a:cs typeface="Century Gothic"/>
                <a:sym typeface="Century Gothic"/>
              </a:rPr>
              <a:t>Follow up 1: </a:t>
            </a:r>
            <a:endParaRPr lang="en-GB" sz="3200" dirty="0"/>
          </a:p>
        </p:txBody>
      </p:sp>
      <p:sp>
        <p:nvSpPr>
          <p:cNvPr id="26" name="Google Shape;132;p2">
            <a:extLst>
              <a:ext uri="{FF2B5EF4-FFF2-40B4-BE49-F238E27FC236}">
                <a16:creationId xmlns:a16="http://schemas.microsoft.com/office/drawing/2014/main" id="{B0C8C331-2F97-4335-80F1-94D2009B452F}"/>
              </a:ext>
            </a:extLst>
          </p:cNvPr>
          <p:cNvSpPr txBox="1"/>
          <p:nvPr/>
        </p:nvSpPr>
        <p:spPr>
          <a:xfrm>
            <a:off x="45607" y="1438886"/>
            <a:ext cx="10949029" cy="954067"/>
          </a:xfrm>
          <a:prstGeom prst="rect">
            <a:avLst/>
          </a:prstGeom>
          <a:noFill/>
          <a:ln>
            <a:noFill/>
          </a:ln>
        </p:spPr>
        <p:txBody>
          <a:bodyPr spcFirstLastPara="1" wrap="square" lIns="91425" tIns="45700" rIns="91425" bIns="45700" anchor="t" anchorCtr="0">
            <a:spAutoFit/>
          </a:bodyPr>
          <a:lstStyle/>
          <a:p>
            <a:pPr>
              <a:buClr>
                <a:srgbClr val="000000"/>
              </a:buClr>
              <a:defRPr/>
            </a:pPr>
            <a:r>
              <a:rPr lang="en-GB" sz="2800" kern="0" dirty="0">
                <a:solidFill>
                  <a:srgbClr val="002060"/>
                </a:solidFill>
                <a:latin typeface="Century Gothic"/>
                <a:ea typeface="Century Gothic"/>
                <a:cs typeface="Century Gothic"/>
                <a:sym typeface="Century Gothic"/>
              </a:rPr>
              <a:t>Listen to these Spanish speakers introducing themselves.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What are their names? Fill the gaps with </a:t>
            </a:r>
            <a:r>
              <a:rPr kumimoji="0" lang="en-GB" sz="28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[e] or [</a:t>
            </a:r>
            <a:r>
              <a:rPr kumimoji="0" lang="en-GB" sz="2800" b="1"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i</a:t>
            </a:r>
            <a:r>
              <a:rPr kumimoji="0" lang="en-GB" sz="28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a:t>
            </a:r>
            <a:endParaRPr kumimoji="0" sz="2000" b="1" i="0" u="none" strike="noStrike" kern="0" cap="none" spc="0" normalizeH="0" baseline="0" noProof="0" dirty="0">
              <a:ln>
                <a:noFill/>
              </a:ln>
              <a:solidFill>
                <a:srgbClr val="000000"/>
              </a:solidFill>
              <a:effectLst/>
              <a:uLnTx/>
              <a:uFillTx/>
              <a:latin typeface="Arial"/>
              <a:cs typeface="Arial"/>
              <a:sym typeface="Arial"/>
            </a:endParaRPr>
          </a:p>
        </p:txBody>
      </p:sp>
      <p:pic>
        <p:nvPicPr>
          <p:cNvPr id="27" name="Google Shape;134;p2">
            <a:hlinkClick r:id="" action="ppaction://noaction">
              <a:snd r:embed="rId3" name="38_elena.wav"/>
            </a:hlinkClick>
            <a:extLst>
              <a:ext uri="{FF2B5EF4-FFF2-40B4-BE49-F238E27FC236}">
                <a16:creationId xmlns:a16="http://schemas.microsoft.com/office/drawing/2014/main" id="{985A2D36-F3B4-4B15-9E17-799F6C49B0E3}"/>
              </a:ext>
            </a:extLst>
          </p:cNvPr>
          <p:cNvPicPr preferRelativeResize="0"/>
          <p:nvPr/>
        </p:nvPicPr>
        <p:blipFill rotWithShape="1">
          <a:blip r:embed="rId4">
            <a:alphaModFix/>
          </a:blip>
          <a:srcRect/>
          <a:stretch/>
        </p:blipFill>
        <p:spPr>
          <a:xfrm>
            <a:off x="6274418" y="2562418"/>
            <a:ext cx="377532" cy="369235"/>
          </a:xfrm>
          <a:prstGeom prst="rect">
            <a:avLst/>
          </a:prstGeom>
          <a:noFill/>
          <a:ln>
            <a:noFill/>
          </a:ln>
        </p:spPr>
      </p:pic>
      <p:sp>
        <p:nvSpPr>
          <p:cNvPr id="28" name="Google Shape;135;p2">
            <a:extLst>
              <a:ext uri="{FF2B5EF4-FFF2-40B4-BE49-F238E27FC236}">
                <a16:creationId xmlns:a16="http://schemas.microsoft.com/office/drawing/2014/main" id="{D6B45A76-E5D5-4B7F-AA2C-13B9906D290F}"/>
              </a:ext>
            </a:extLst>
          </p:cNvPr>
          <p:cNvSpPr txBox="1"/>
          <p:nvPr/>
        </p:nvSpPr>
        <p:spPr>
          <a:xfrm>
            <a:off x="5866108" y="2454649"/>
            <a:ext cx="358402" cy="58477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1" i="0" u="none" strike="noStrike" kern="0" cap="none" spc="0" normalizeH="0" baseline="0" noProof="0">
                <a:ln>
                  <a:noFill/>
                </a:ln>
                <a:solidFill>
                  <a:srgbClr val="002060"/>
                </a:solidFill>
                <a:effectLst/>
                <a:uLnTx/>
                <a:uFillTx/>
                <a:latin typeface="Century Gothic"/>
                <a:ea typeface="Century Gothic"/>
                <a:cs typeface="Century Gothic"/>
                <a:sym typeface="Century Gothic"/>
              </a:rPr>
              <a:t>E</a:t>
            </a:r>
            <a:endParaRPr kumimoji="0" sz="3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9" name="Google Shape;136;p2">
            <a:extLst>
              <a:ext uri="{FF2B5EF4-FFF2-40B4-BE49-F238E27FC236}">
                <a16:creationId xmlns:a16="http://schemas.microsoft.com/office/drawing/2014/main" id="{8AA3C53C-1CFF-4BC2-ABB0-C031DE616B3C}"/>
              </a:ext>
            </a:extLst>
          </p:cNvPr>
          <p:cNvSpPr txBox="1"/>
          <p:nvPr/>
        </p:nvSpPr>
        <p:spPr>
          <a:xfrm>
            <a:off x="6692901" y="2511695"/>
            <a:ext cx="1540797"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E</a:t>
            </a:r>
            <a:r>
              <a:rPr kumimoji="0" lang="en-GB" sz="24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l </a:t>
            </a:r>
            <a:r>
              <a:rPr kumimoji="0" lang="en-GB" sz="24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e</a:t>
            </a:r>
            <a:r>
              <a:rPr kumimoji="0" lang="en-GB" sz="24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n a</a:t>
            </a:r>
            <a:endParaRPr kumimoji="0" sz="24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p:txBody>
      </p:sp>
      <p:pic>
        <p:nvPicPr>
          <p:cNvPr id="30" name="Google Shape;137;p2">
            <a:hlinkClick r:id="" action="ppaction://noaction">
              <a:snd r:embed="rId5" name="39_isabel.wav"/>
            </a:hlinkClick>
            <a:extLst>
              <a:ext uri="{FF2B5EF4-FFF2-40B4-BE49-F238E27FC236}">
                <a16:creationId xmlns:a16="http://schemas.microsoft.com/office/drawing/2014/main" id="{CC4FC4D0-9B92-49BC-82EE-D86B89B768B7}"/>
              </a:ext>
            </a:extLst>
          </p:cNvPr>
          <p:cNvPicPr preferRelativeResize="0"/>
          <p:nvPr/>
        </p:nvPicPr>
        <p:blipFill rotWithShape="1">
          <a:blip r:embed="rId4">
            <a:alphaModFix/>
          </a:blip>
          <a:srcRect/>
          <a:stretch/>
        </p:blipFill>
        <p:spPr>
          <a:xfrm>
            <a:off x="6274418" y="3277154"/>
            <a:ext cx="377532" cy="369235"/>
          </a:xfrm>
          <a:prstGeom prst="rect">
            <a:avLst/>
          </a:prstGeom>
          <a:noFill/>
          <a:ln>
            <a:noFill/>
          </a:ln>
        </p:spPr>
      </p:pic>
      <p:sp>
        <p:nvSpPr>
          <p:cNvPr id="31" name="Google Shape;138;p2">
            <a:extLst>
              <a:ext uri="{FF2B5EF4-FFF2-40B4-BE49-F238E27FC236}">
                <a16:creationId xmlns:a16="http://schemas.microsoft.com/office/drawing/2014/main" id="{AAFEA6B8-F981-4591-8F8E-46C040A47E75}"/>
              </a:ext>
            </a:extLst>
          </p:cNvPr>
          <p:cNvSpPr txBox="1"/>
          <p:nvPr/>
        </p:nvSpPr>
        <p:spPr>
          <a:xfrm>
            <a:off x="5866108" y="3169385"/>
            <a:ext cx="358402" cy="58477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1" i="0" u="none" strike="noStrike" kern="0" cap="none" spc="0" normalizeH="0" baseline="0" noProof="0">
                <a:ln>
                  <a:noFill/>
                </a:ln>
                <a:solidFill>
                  <a:srgbClr val="002060"/>
                </a:solidFill>
                <a:effectLst/>
                <a:uLnTx/>
                <a:uFillTx/>
                <a:latin typeface="Century Gothic"/>
                <a:ea typeface="Century Gothic"/>
                <a:cs typeface="Century Gothic"/>
                <a:sym typeface="Century Gothic"/>
              </a:rPr>
              <a:t>1</a:t>
            </a:r>
            <a:endParaRPr kumimoji="0" sz="3200" b="0" i="0" u="none" strike="noStrike" kern="0" cap="none" spc="0" normalizeH="0" baseline="0" noProof="0">
              <a:ln>
                <a:noFill/>
              </a:ln>
              <a:solidFill>
                <a:srgbClr val="000000"/>
              </a:solidFill>
              <a:effectLst/>
              <a:uLnTx/>
              <a:uFillTx/>
              <a:latin typeface="Calibri"/>
              <a:ea typeface="Calibri"/>
              <a:cs typeface="Calibri"/>
              <a:sym typeface="Calibri"/>
            </a:endParaRPr>
          </a:p>
        </p:txBody>
      </p:sp>
      <p:pic>
        <p:nvPicPr>
          <p:cNvPr id="32" name="Google Shape;140;p2">
            <a:hlinkClick r:id="" action="ppaction://noaction">
              <a:snd r:embed="rId6" name="40_adrian.wav"/>
            </a:hlinkClick>
            <a:extLst>
              <a:ext uri="{FF2B5EF4-FFF2-40B4-BE49-F238E27FC236}">
                <a16:creationId xmlns:a16="http://schemas.microsoft.com/office/drawing/2014/main" id="{ACC00D62-EBF8-4213-B81E-4F3CEF4F83A0}"/>
              </a:ext>
            </a:extLst>
          </p:cNvPr>
          <p:cNvPicPr preferRelativeResize="0"/>
          <p:nvPr/>
        </p:nvPicPr>
        <p:blipFill rotWithShape="1">
          <a:blip r:embed="rId4">
            <a:alphaModFix/>
          </a:blip>
          <a:srcRect/>
          <a:stretch/>
        </p:blipFill>
        <p:spPr>
          <a:xfrm>
            <a:off x="6274418" y="3984372"/>
            <a:ext cx="377532" cy="369235"/>
          </a:xfrm>
          <a:prstGeom prst="rect">
            <a:avLst/>
          </a:prstGeom>
          <a:noFill/>
          <a:ln>
            <a:noFill/>
          </a:ln>
        </p:spPr>
      </p:pic>
      <p:sp>
        <p:nvSpPr>
          <p:cNvPr id="33" name="Google Shape;141;p2">
            <a:extLst>
              <a:ext uri="{FF2B5EF4-FFF2-40B4-BE49-F238E27FC236}">
                <a16:creationId xmlns:a16="http://schemas.microsoft.com/office/drawing/2014/main" id="{AEABC4C6-D4D8-4D6A-94B0-413DED5F01AB}"/>
              </a:ext>
            </a:extLst>
          </p:cNvPr>
          <p:cNvSpPr txBox="1"/>
          <p:nvPr/>
        </p:nvSpPr>
        <p:spPr>
          <a:xfrm>
            <a:off x="5866108" y="3876603"/>
            <a:ext cx="358402" cy="58477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1" i="0" u="none" strike="noStrike" kern="0" cap="none" spc="0" normalizeH="0" baseline="0" noProof="0">
                <a:ln>
                  <a:noFill/>
                </a:ln>
                <a:solidFill>
                  <a:srgbClr val="002060"/>
                </a:solidFill>
                <a:effectLst/>
                <a:uLnTx/>
                <a:uFillTx/>
                <a:latin typeface="Century Gothic"/>
                <a:ea typeface="Century Gothic"/>
                <a:cs typeface="Century Gothic"/>
                <a:sym typeface="Century Gothic"/>
              </a:rPr>
              <a:t>2</a:t>
            </a:r>
            <a:endParaRPr kumimoji="0" sz="3200" b="0" i="0" u="none" strike="noStrike" kern="0" cap="none" spc="0" normalizeH="0" baseline="0" noProof="0">
              <a:ln>
                <a:noFill/>
              </a:ln>
              <a:solidFill>
                <a:srgbClr val="000000"/>
              </a:solidFill>
              <a:effectLst/>
              <a:uLnTx/>
              <a:uFillTx/>
              <a:latin typeface="Calibri"/>
              <a:ea typeface="Calibri"/>
              <a:cs typeface="Calibri"/>
              <a:sym typeface="Calibri"/>
            </a:endParaRPr>
          </a:p>
        </p:txBody>
      </p:sp>
      <p:pic>
        <p:nvPicPr>
          <p:cNvPr id="34" name="Google Shape;143;p2">
            <a:hlinkClick r:id="" action="ppaction://noaction">
              <a:snd r:embed="rId7" name="41_evita.wav"/>
            </a:hlinkClick>
            <a:extLst>
              <a:ext uri="{FF2B5EF4-FFF2-40B4-BE49-F238E27FC236}">
                <a16:creationId xmlns:a16="http://schemas.microsoft.com/office/drawing/2014/main" id="{BE497034-148F-45EF-A642-60B79F1C6BEB}"/>
              </a:ext>
            </a:extLst>
          </p:cNvPr>
          <p:cNvPicPr preferRelativeResize="0"/>
          <p:nvPr/>
        </p:nvPicPr>
        <p:blipFill rotWithShape="1">
          <a:blip r:embed="rId4">
            <a:alphaModFix/>
          </a:blip>
          <a:srcRect/>
          <a:stretch/>
        </p:blipFill>
        <p:spPr>
          <a:xfrm>
            <a:off x="6298903" y="4636775"/>
            <a:ext cx="377532" cy="369235"/>
          </a:xfrm>
          <a:prstGeom prst="rect">
            <a:avLst/>
          </a:prstGeom>
          <a:noFill/>
          <a:ln>
            <a:noFill/>
          </a:ln>
        </p:spPr>
      </p:pic>
      <p:sp>
        <p:nvSpPr>
          <p:cNvPr id="35" name="Google Shape;144;p2">
            <a:extLst>
              <a:ext uri="{FF2B5EF4-FFF2-40B4-BE49-F238E27FC236}">
                <a16:creationId xmlns:a16="http://schemas.microsoft.com/office/drawing/2014/main" id="{C9AAC54D-10C6-462C-9663-78590B454CEB}"/>
              </a:ext>
            </a:extLst>
          </p:cNvPr>
          <p:cNvSpPr txBox="1"/>
          <p:nvPr/>
        </p:nvSpPr>
        <p:spPr>
          <a:xfrm>
            <a:off x="5890593" y="4529006"/>
            <a:ext cx="358402" cy="58477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1" i="0" u="none" strike="noStrike" kern="0" cap="none" spc="0" normalizeH="0" baseline="0" noProof="0">
                <a:ln>
                  <a:noFill/>
                </a:ln>
                <a:solidFill>
                  <a:srgbClr val="002060"/>
                </a:solidFill>
                <a:effectLst/>
                <a:uLnTx/>
                <a:uFillTx/>
                <a:latin typeface="Century Gothic"/>
                <a:ea typeface="Century Gothic"/>
                <a:cs typeface="Century Gothic"/>
                <a:sym typeface="Century Gothic"/>
              </a:rPr>
              <a:t>3</a:t>
            </a:r>
            <a:endParaRPr kumimoji="0" sz="3200" b="0" i="0" u="none" strike="noStrike" kern="0" cap="none" spc="0" normalizeH="0" baseline="0" noProof="0">
              <a:ln>
                <a:noFill/>
              </a:ln>
              <a:solidFill>
                <a:srgbClr val="000000"/>
              </a:solidFill>
              <a:effectLst/>
              <a:uLnTx/>
              <a:uFillTx/>
              <a:latin typeface="Calibri"/>
              <a:ea typeface="Calibri"/>
              <a:cs typeface="Calibri"/>
              <a:sym typeface="Calibri"/>
            </a:endParaRPr>
          </a:p>
        </p:txBody>
      </p:sp>
      <p:pic>
        <p:nvPicPr>
          <p:cNvPr id="36" name="Google Shape;146;p2">
            <a:hlinkClick r:id="" action="ppaction://noaction">
              <a:snd r:embed="rId8" name="42_diego.wav"/>
            </a:hlinkClick>
            <a:extLst>
              <a:ext uri="{FF2B5EF4-FFF2-40B4-BE49-F238E27FC236}">
                <a16:creationId xmlns:a16="http://schemas.microsoft.com/office/drawing/2014/main" id="{73366FF3-8792-419D-B2A1-E0D3EF943949}"/>
              </a:ext>
            </a:extLst>
          </p:cNvPr>
          <p:cNvPicPr preferRelativeResize="0"/>
          <p:nvPr/>
        </p:nvPicPr>
        <p:blipFill rotWithShape="1">
          <a:blip r:embed="rId4">
            <a:alphaModFix/>
          </a:blip>
          <a:srcRect/>
          <a:stretch/>
        </p:blipFill>
        <p:spPr>
          <a:xfrm>
            <a:off x="6319857" y="5328506"/>
            <a:ext cx="377532" cy="369235"/>
          </a:xfrm>
          <a:prstGeom prst="rect">
            <a:avLst/>
          </a:prstGeom>
          <a:noFill/>
          <a:ln>
            <a:noFill/>
          </a:ln>
        </p:spPr>
      </p:pic>
      <p:sp>
        <p:nvSpPr>
          <p:cNvPr id="37" name="Google Shape;147;p2">
            <a:extLst>
              <a:ext uri="{FF2B5EF4-FFF2-40B4-BE49-F238E27FC236}">
                <a16:creationId xmlns:a16="http://schemas.microsoft.com/office/drawing/2014/main" id="{33E49E6E-CBF2-4F27-9E47-D27E26F5145B}"/>
              </a:ext>
            </a:extLst>
          </p:cNvPr>
          <p:cNvSpPr txBox="1"/>
          <p:nvPr/>
        </p:nvSpPr>
        <p:spPr>
          <a:xfrm>
            <a:off x="5911547" y="5220737"/>
            <a:ext cx="358402" cy="58477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1" i="0" u="none" strike="noStrike" kern="0" cap="none" spc="0" normalizeH="0" baseline="0" noProof="0">
                <a:ln>
                  <a:noFill/>
                </a:ln>
                <a:solidFill>
                  <a:srgbClr val="002060"/>
                </a:solidFill>
                <a:effectLst/>
                <a:uLnTx/>
                <a:uFillTx/>
                <a:latin typeface="Century Gothic"/>
                <a:ea typeface="Century Gothic"/>
                <a:cs typeface="Century Gothic"/>
                <a:sym typeface="Century Gothic"/>
              </a:rPr>
              <a:t>4</a:t>
            </a:r>
            <a:endParaRPr kumimoji="0" sz="3200" b="0" i="0" u="none" strike="noStrike" kern="0" cap="none" spc="0" normalizeH="0" baseline="0" noProof="0">
              <a:ln>
                <a:noFill/>
              </a:ln>
              <a:solidFill>
                <a:srgbClr val="000000"/>
              </a:solidFill>
              <a:effectLst/>
              <a:uLnTx/>
              <a:uFillTx/>
              <a:latin typeface="Calibri"/>
              <a:ea typeface="Calibri"/>
              <a:cs typeface="Calibri"/>
              <a:sym typeface="Calibri"/>
            </a:endParaRPr>
          </a:p>
        </p:txBody>
      </p:sp>
      <p:pic>
        <p:nvPicPr>
          <p:cNvPr id="38" name="Google Shape;149;p2">
            <a:hlinkClick r:id="" action="ppaction://noaction">
              <a:snd r:embed="rId9" name="43_luis.wav"/>
            </a:hlinkClick>
            <a:extLst>
              <a:ext uri="{FF2B5EF4-FFF2-40B4-BE49-F238E27FC236}">
                <a16:creationId xmlns:a16="http://schemas.microsoft.com/office/drawing/2014/main" id="{16E9864A-4963-4DFF-902C-06F910E24E32}"/>
              </a:ext>
            </a:extLst>
          </p:cNvPr>
          <p:cNvPicPr preferRelativeResize="0"/>
          <p:nvPr/>
        </p:nvPicPr>
        <p:blipFill rotWithShape="1">
          <a:blip r:embed="rId4">
            <a:alphaModFix/>
          </a:blip>
          <a:srcRect/>
          <a:stretch/>
        </p:blipFill>
        <p:spPr>
          <a:xfrm>
            <a:off x="6328621" y="6053452"/>
            <a:ext cx="377532" cy="369235"/>
          </a:xfrm>
          <a:prstGeom prst="rect">
            <a:avLst/>
          </a:prstGeom>
          <a:noFill/>
          <a:ln>
            <a:noFill/>
          </a:ln>
        </p:spPr>
      </p:pic>
      <p:sp>
        <p:nvSpPr>
          <p:cNvPr id="39" name="Google Shape;150;p2">
            <a:extLst>
              <a:ext uri="{FF2B5EF4-FFF2-40B4-BE49-F238E27FC236}">
                <a16:creationId xmlns:a16="http://schemas.microsoft.com/office/drawing/2014/main" id="{DF087C31-27D3-44B2-B8CC-94FAF465A494}"/>
              </a:ext>
            </a:extLst>
          </p:cNvPr>
          <p:cNvSpPr txBox="1"/>
          <p:nvPr/>
        </p:nvSpPr>
        <p:spPr>
          <a:xfrm>
            <a:off x="5920311" y="5945683"/>
            <a:ext cx="358402" cy="58477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1" i="0" u="none" strike="noStrike" kern="0" cap="none" spc="0" normalizeH="0" baseline="0" noProof="0">
                <a:ln>
                  <a:noFill/>
                </a:ln>
                <a:solidFill>
                  <a:srgbClr val="002060"/>
                </a:solidFill>
                <a:effectLst/>
                <a:uLnTx/>
                <a:uFillTx/>
                <a:latin typeface="Century Gothic"/>
                <a:ea typeface="Century Gothic"/>
                <a:cs typeface="Century Gothic"/>
                <a:sym typeface="Century Gothic"/>
              </a:rPr>
              <a:t>5</a:t>
            </a:r>
            <a:endParaRPr kumimoji="0" sz="3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 name="Google Shape;152;p2">
            <a:extLst>
              <a:ext uri="{FF2B5EF4-FFF2-40B4-BE49-F238E27FC236}">
                <a16:creationId xmlns:a16="http://schemas.microsoft.com/office/drawing/2014/main" id="{46B9943D-D1F6-4EBD-92F6-83DFE6C35988}"/>
              </a:ext>
            </a:extLst>
          </p:cNvPr>
          <p:cNvSpPr/>
          <p:nvPr/>
        </p:nvSpPr>
        <p:spPr>
          <a:xfrm>
            <a:off x="8986360" y="3624058"/>
            <a:ext cx="3044529" cy="1768714"/>
          </a:xfrm>
          <a:prstGeom prst="wedgeRoundRectCallout">
            <a:avLst>
              <a:gd name="adj1" fmla="val -49483"/>
              <a:gd name="adj2" fmla="val 70611"/>
              <a:gd name="adj3" fmla="val 16667"/>
            </a:avLst>
          </a:prstGeom>
          <a:solidFill>
            <a:srgbClr val="2BC0C7"/>
          </a:solidFill>
          <a:ln w="12700" cap="flat" cmpd="sng">
            <a:solidFill>
              <a:srgbClr val="2BC0C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Remember that proper nouns start with a capital letter! </a:t>
            </a:r>
            <a:endParaRPr kumimoji="0" sz="24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p:txBody>
      </p:sp>
      <p:sp>
        <p:nvSpPr>
          <p:cNvPr id="41" name="Rectangle: Rounded Corners 40">
            <a:extLst>
              <a:ext uri="{FF2B5EF4-FFF2-40B4-BE49-F238E27FC236}">
                <a16:creationId xmlns:a16="http://schemas.microsoft.com/office/drawing/2014/main" id="{786DDCEB-23CC-4D8E-B816-BCC6D2E107CC}"/>
              </a:ext>
            </a:extLst>
          </p:cNvPr>
          <p:cNvSpPr/>
          <p:nvPr/>
        </p:nvSpPr>
        <p:spPr>
          <a:xfrm>
            <a:off x="6721127" y="2577855"/>
            <a:ext cx="323675" cy="3546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FF0066"/>
                </a:solidFill>
                <a:latin typeface="Century Gothic" panose="020B0502020202020204" pitchFamily="34" charset="0"/>
              </a:rPr>
              <a:t>_</a:t>
            </a:r>
          </a:p>
        </p:txBody>
      </p:sp>
      <p:sp>
        <p:nvSpPr>
          <p:cNvPr id="42" name="Google Shape;136;p2">
            <a:extLst>
              <a:ext uri="{FF2B5EF4-FFF2-40B4-BE49-F238E27FC236}">
                <a16:creationId xmlns:a16="http://schemas.microsoft.com/office/drawing/2014/main" id="{36E6C2FB-8657-4259-A159-4162FD487864}"/>
              </a:ext>
            </a:extLst>
          </p:cNvPr>
          <p:cNvSpPr txBox="1"/>
          <p:nvPr/>
        </p:nvSpPr>
        <p:spPr>
          <a:xfrm>
            <a:off x="6713482" y="3208531"/>
            <a:ext cx="1540797"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I</a:t>
            </a:r>
            <a:r>
              <a:rPr kumimoji="0" lang="en-GB" sz="24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s a b </a:t>
            </a:r>
            <a:r>
              <a:rPr kumimoji="0" lang="en-GB" sz="24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e</a:t>
            </a:r>
            <a:r>
              <a:rPr kumimoji="0" lang="en-GB" sz="24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l</a:t>
            </a:r>
            <a:endParaRPr kumimoji="0" sz="24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p:txBody>
      </p:sp>
      <p:sp>
        <p:nvSpPr>
          <p:cNvPr id="43" name="Google Shape;136;p2">
            <a:extLst>
              <a:ext uri="{FF2B5EF4-FFF2-40B4-BE49-F238E27FC236}">
                <a16:creationId xmlns:a16="http://schemas.microsoft.com/office/drawing/2014/main" id="{3F130CAB-4553-43A1-A636-F4119764C529}"/>
              </a:ext>
            </a:extLst>
          </p:cNvPr>
          <p:cNvSpPr txBox="1"/>
          <p:nvPr/>
        </p:nvSpPr>
        <p:spPr>
          <a:xfrm>
            <a:off x="6707102" y="3902017"/>
            <a:ext cx="1848992"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A d r  </a:t>
            </a:r>
            <a:r>
              <a:rPr kumimoji="0" lang="en-GB" sz="2400" b="1"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i</a:t>
            </a:r>
            <a:r>
              <a:rPr kumimoji="0" lang="en-GB" sz="24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á n</a:t>
            </a:r>
            <a:endParaRPr kumimoji="0" sz="24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p:txBody>
      </p:sp>
      <p:sp>
        <p:nvSpPr>
          <p:cNvPr id="44" name="Google Shape;136;p2">
            <a:extLst>
              <a:ext uri="{FF2B5EF4-FFF2-40B4-BE49-F238E27FC236}">
                <a16:creationId xmlns:a16="http://schemas.microsoft.com/office/drawing/2014/main" id="{0670EC4A-8EFE-4C24-B037-DD6D12FF2E51}"/>
              </a:ext>
            </a:extLst>
          </p:cNvPr>
          <p:cNvSpPr txBox="1"/>
          <p:nvPr/>
        </p:nvSpPr>
        <p:spPr>
          <a:xfrm>
            <a:off x="6740829" y="4595503"/>
            <a:ext cx="1540797"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E</a:t>
            </a:r>
            <a:r>
              <a:rPr kumimoji="0" lang="en-GB" sz="24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v  </a:t>
            </a:r>
            <a:r>
              <a:rPr kumimoji="0" lang="en-GB" sz="2400" b="1"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i</a:t>
            </a:r>
            <a:r>
              <a:rPr kumimoji="0" lang="en-GB" sz="24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a:t>
            </a:r>
            <a:r>
              <a:rPr kumimoji="0" lang="en-GB" sz="2400" b="0" i="0" u="none" strike="noStrike" kern="0" cap="none" spc="0" normalizeH="0" noProof="0" dirty="0">
                <a:ln>
                  <a:noFill/>
                </a:ln>
                <a:solidFill>
                  <a:srgbClr val="002060"/>
                </a:solidFill>
                <a:effectLst/>
                <a:uLnTx/>
                <a:uFillTx/>
                <a:latin typeface="Century Gothic"/>
                <a:ea typeface="Century Gothic"/>
                <a:cs typeface="Century Gothic"/>
                <a:sym typeface="Century Gothic"/>
              </a:rPr>
              <a:t> t a</a:t>
            </a:r>
            <a:endParaRPr kumimoji="0" sz="24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p:txBody>
      </p:sp>
      <p:sp>
        <p:nvSpPr>
          <p:cNvPr id="45" name="Google Shape;136;p2">
            <a:extLst>
              <a:ext uri="{FF2B5EF4-FFF2-40B4-BE49-F238E27FC236}">
                <a16:creationId xmlns:a16="http://schemas.microsoft.com/office/drawing/2014/main" id="{7D9D8787-EF36-4987-8F38-5BAC6DF5BBEA}"/>
              </a:ext>
            </a:extLst>
          </p:cNvPr>
          <p:cNvSpPr txBox="1"/>
          <p:nvPr/>
        </p:nvSpPr>
        <p:spPr>
          <a:xfrm>
            <a:off x="6756236" y="5254642"/>
            <a:ext cx="2107058"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D </a:t>
            </a:r>
            <a:r>
              <a:rPr kumimoji="0" lang="en-GB" sz="2400" b="1"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i</a:t>
            </a:r>
            <a:r>
              <a:rPr kumimoji="0" lang="en-GB" sz="24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e</a:t>
            </a:r>
            <a:r>
              <a:rPr kumimoji="0" lang="en-GB" sz="24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g o</a:t>
            </a:r>
            <a:endParaRPr kumimoji="0" sz="24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p:txBody>
      </p:sp>
      <p:sp>
        <p:nvSpPr>
          <p:cNvPr id="46" name="Google Shape;136;p2">
            <a:extLst>
              <a:ext uri="{FF2B5EF4-FFF2-40B4-BE49-F238E27FC236}">
                <a16:creationId xmlns:a16="http://schemas.microsoft.com/office/drawing/2014/main" id="{2F637BB2-812A-4562-9399-E138B4325345}"/>
              </a:ext>
            </a:extLst>
          </p:cNvPr>
          <p:cNvSpPr txBox="1"/>
          <p:nvPr/>
        </p:nvSpPr>
        <p:spPr>
          <a:xfrm>
            <a:off x="6731792" y="6003323"/>
            <a:ext cx="2254569"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L u  </a:t>
            </a:r>
            <a:r>
              <a:rPr kumimoji="0" lang="en-GB" sz="2400" b="1"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i</a:t>
            </a:r>
            <a:r>
              <a:rPr kumimoji="0" lang="en-GB" sz="24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s</a:t>
            </a:r>
            <a:endParaRPr kumimoji="0" sz="24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p:txBody>
      </p:sp>
      <p:sp>
        <p:nvSpPr>
          <p:cNvPr id="47" name="Rectangle: Rounded Corners 46">
            <a:extLst>
              <a:ext uri="{FF2B5EF4-FFF2-40B4-BE49-F238E27FC236}">
                <a16:creationId xmlns:a16="http://schemas.microsoft.com/office/drawing/2014/main" id="{1409F2F0-87C7-4E47-9CE6-9D699ABD1113}"/>
              </a:ext>
            </a:extLst>
          </p:cNvPr>
          <p:cNvSpPr/>
          <p:nvPr/>
        </p:nvSpPr>
        <p:spPr>
          <a:xfrm>
            <a:off x="7100303" y="2569140"/>
            <a:ext cx="323675" cy="3546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FF0066"/>
                </a:solidFill>
                <a:latin typeface="Century Gothic" panose="020B0502020202020204" pitchFamily="34" charset="0"/>
              </a:rPr>
              <a:t>_</a:t>
            </a:r>
          </a:p>
        </p:txBody>
      </p:sp>
      <p:sp>
        <p:nvSpPr>
          <p:cNvPr id="48" name="Rectangle: Rounded Corners 47">
            <a:extLst>
              <a:ext uri="{FF2B5EF4-FFF2-40B4-BE49-F238E27FC236}">
                <a16:creationId xmlns:a16="http://schemas.microsoft.com/office/drawing/2014/main" id="{A488CD26-E972-456A-8E23-CCE8A8599184}"/>
              </a:ext>
            </a:extLst>
          </p:cNvPr>
          <p:cNvSpPr/>
          <p:nvPr/>
        </p:nvSpPr>
        <p:spPr>
          <a:xfrm>
            <a:off x="6651950" y="3251150"/>
            <a:ext cx="323675" cy="3546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FF0066"/>
                </a:solidFill>
                <a:latin typeface="Century Gothic" panose="020B0502020202020204" pitchFamily="34" charset="0"/>
              </a:rPr>
              <a:t>_</a:t>
            </a:r>
          </a:p>
        </p:txBody>
      </p:sp>
      <p:sp>
        <p:nvSpPr>
          <p:cNvPr id="49" name="Rectangle: Rounded Corners 48">
            <a:extLst>
              <a:ext uri="{FF2B5EF4-FFF2-40B4-BE49-F238E27FC236}">
                <a16:creationId xmlns:a16="http://schemas.microsoft.com/office/drawing/2014/main" id="{2FB00196-249C-4211-82F4-C021D63EEBFE}"/>
              </a:ext>
            </a:extLst>
          </p:cNvPr>
          <p:cNvSpPr/>
          <p:nvPr/>
        </p:nvSpPr>
        <p:spPr>
          <a:xfrm>
            <a:off x="7677623" y="3251150"/>
            <a:ext cx="323675" cy="3546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FF0066"/>
                </a:solidFill>
                <a:latin typeface="Century Gothic" panose="020B0502020202020204" pitchFamily="34" charset="0"/>
              </a:rPr>
              <a:t>_</a:t>
            </a:r>
          </a:p>
        </p:txBody>
      </p:sp>
      <p:sp>
        <p:nvSpPr>
          <p:cNvPr id="50" name="Rectangle: Rounded Corners 49">
            <a:extLst>
              <a:ext uri="{FF2B5EF4-FFF2-40B4-BE49-F238E27FC236}">
                <a16:creationId xmlns:a16="http://schemas.microsoft.com/office/drawing/2014/main" id="{D5537BA7-84E8-40B0-B92C-F57D8D617AC3}"/>
              </a:ext>
            </a:extLst>
          </p:cNvPr>
          <p:cNvSpPr/>
          <p:nvPr/>
        </p:nvSpPr>
        <p:spPr>
          <a:xfrm>
            <a:off x="6731792" y="4644061"/>
            <a:ext cx="323675" cy="3546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FF0066"/>
                </a:solidFill>
                <a:latin typeface="Century Gothic" panose="020B0502020202020204" pitchFamily="34" charset="0"/>
              </a:rPr>
              <a:t>_</a:t>
            </a:r>
          </a:p>
        </p:txBody>
      </p:sp>
      <p:sp>
        <p:nvSpPr>
          <p:cNvPr id="51" name="Rectangle: Rounded Corners 50">
            <a:extLst>
              <a:ext uri="{FF2B5EF4-FFF2-40B4-BE49-F238E27FC236}">
                <a16:creationId xmlns:a16="http://schemas.microsoft.com/office/drawing/2014/main" id="{1E127C73-18FF-4EAA-8477-F89D1EFB6FC6}"/>
              </a:ext>
            </a:extLst>
          </p:cNvPr>
          <p:cNvSpPr/>
          <p:nvPr/>
        </p:nvSpPr>
        <p:spPr>
          <a:xfrm>
            <a:off x="7280346" y="4644061"/>
            <a:ext cx="323675" cy="3546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FF0066"/>
                </a:solidFill>
                <a:latin typeface="Century Gothic" panose="020B0502020202020204" pitchFamily="34" charset="0"/>
              </a:rPr>
              <a:t>_</a:t>
            </a:r>
          </a:p>
        </p:txBody>
      </p:sp>
      <p:sp>
        <p:nvSpPr>
          <p:cNvPr id="52" name="Rectangle: Rounded Corners 51">
            <a:extLst>
              <a:ext uri="{FF2B5EF4-FFF2-40B4-BE49-F238E27FC236}">
                <a16:creationId xmlns:a16="http://schemas.microsoft.com/office/drawing/2014/main" id="{F8CDA538-475F-47A9-BA6D-23D69DD70648}"/>
              </a:ext>
            </a:extLst>
          </p:cNvPr>
          <p:cNvSpPr/>
          <p:nvPr/>
        </p:nvSpPr>
        <p:spPr>
          <a:xfrm>
            <a:off x="7055467" y="5308123"/>
            <a:ext cx="323675" cy="3546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FF0066"/>
                </a:solidFill>
                <a:latin typeface="Century Gothic" panose="020B0502020202020204" pitchFamily="34" charset="0"/>
              </a:rPr>
              <a:t>_</a:t>
            </a:r>
          </a:p>
        </p:txBody>
      </p:sp>
      <p:sp>
        <p:nvSpPr>
          <p:cNvPr id="53" name="Rectangle: Rounded Corners 52">
            <a:extLst>
              <a:ext uri="{FF2B5EF4-FFF2-40B4-BE49-F238E27FC236}">
                <a16:creationId xmlns:a16="http://schemas.microsoft.com/office/drawing/2014/main" id="{E16F378C-6B42-46A1-927D-6E9A872552FD}"/>
              </a:ext>
            </a:extLst>
          </p:cNvPr>
          <p:cNvSpPr/>
          <p:nvPr/>
        </p:nvSpPr>
        <p:spPr>
          <a:xfrm>
            <a:off x="7349389" y="5306668"/>
            <a:ext cx="323675" cy="3546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FF0066"/>
                </a:solidFill>
                <a:latin typeface="Century Gothic" panose="020B0502020202020204" pitchFamily="34" charset="0"/>
              </a:rPr>
              <a:t>_</a:t>
            </a:r>
          </a:p>
        </p:txBody>
      </p:sp>
      <p:sp>
        <p:nvSpPr>
          <p:cNvPr id="54" name="Rectangle: Rounded Corners 53">
            <a:extLst>
              <a:ext uri="{FF2B5EF4-FFF2-40B4-BE49-F238E27FC236}">
                <a16:creationId xmlns:a16="http://schemas.microsoft.com/office/drawing/2014/main" id="{5FE257B7-C343-47AD-89E2-9295691FBCA4}"/>
              </a:ext>
            </a:extLst>
          </p:cNvPr>
          <p:cNvSpPr/>
          <p:nvPr/>
        </p:nvSpPr>
        <p:spPr>
          <a:xfrm>
            <a:off x="7272539" y="6053452"/>
            <a:ext cx="323675" cy="3546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FF0066"/>
                </a:solidFill>
                <a:latin typeface="Century Gothic" panose="020B0502020202020204" pitchFamily="34" charset="0"/>
              </a:rPr>
              <a:t>_</a:t>
            </a:r>
          </a:p>
        </p:txBody>
      </p:sp>
      <p:pic>
        <p:nvPicPr>
          <p:cNvPr id="58" name="Picture 57">
            <a:extLst>
              <a:ext uri="{FF2B5EF4-FFF2-40B4-BE49-F238E27FC236}">
                <a16:creationId xmlns:a16="http://schemas.microsoft.com/office/drawing/2014/main" id="{95A4C08E-EC0F-47A0-83F2-CA2A3A45D19F}"/>
              </a:ext>
            </a:extLst>
          </p:cNvPr>
          <p:cNvPicPr>
            <a:picLocks noChangeAspect="1"/>
          </p:cNvPicPr>
          <p:nvPr/>
        </p:nvPicPr>
        <p:blipFill>
          <a:blip r:embed="rId10">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331150" y="3905717"/>
            <a:ext cx="454224" cy="454224"/>
          </a:xfrm>
          <a:prstGeom prst="rect">
            <a:avLst/>
          </a:prstGeom>
        </p:spPr>
      </p:pic>
      <p:pic>
        <p:nvPicPr>
          <p:cNvPr id="59" name="Picture 58" descr="A picture containing silhouette, night sky&#10;&#10;Description automatically generated">
            <a:extLst>
              <a:ext uri="{FF2B5EF4-FFF2-40B4-BE49-F238E27FC236}">
                <a16:creationId xmlns:a16="http://schemas.microsoft.com/office/drawing/2014/main" id="{F1D0B5D2-3179-4FB0-BA14-D5EA7EDD4161}"/>
              </a:ext>
            </a:extLst>
          </p:cNvPr>
          <p:cNvPicPr>
            <a:picLocks noChangeAspect="1"/>
          </p:cNvPicPr>
          <p:nvPr/>
        </p:nvPicPr>
        <p:blipFill>
          <a:blip r:embed="rId11">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389054" y="2504840"/>
            <a:ext cx="348968" cy="593987"/>
          </a:xfrm>
          <a:prstGeom prst="rect">
            <a:avLst/>
          </a:prstGeom>
        </p:spPr>
      </p:pic>
      <p:sp>
        <p:nvSpPr>
          <p:cNvPr id="60" name="Rectangle: Rounded Corners 59">
            <a:extLst>
              <a:ext uri="{FF2B5EF4-FFF2-40B4-BE49-F238E27FC236}">
                <a16:creationId xmlns:a16="http://schemas.microsoft.com/office/drawing/2014/main" id="{1F9D8B29-3221-446A-9CD5-9DA37444C37B}"/>
              </a:ext>
            </a:extLst>
          </p:cNvPr>
          <p:cNvSpPr/>
          <p:nvPr/>
        </p:nvSpPr>
        <p:spPr>
          <a:xfrm>
            <a:off x="7516287" y="3938324"/>
            <a:ext cx="323675" cy="3546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FF0066"/>
                </a:solidFill>
                <a:latin typeface="Century Gothic" panose="020B0502020202020204" pitchFamily="34" charset="0"/>
              </a:rPr>
              <a:t>_</a:t>
            </a:r>
          </a:p>
        </p:txBody>
      </p:sp>
      <p:pic>
        <p:nvPicPr>
          <p:cNvPr id="62" name="Picture 61">
            <a:extLst>
              <a:ext uri="{FF2B5EF4-FFF2-40B4-BE49-F238E27FC236}">
                <a16:creationId xmlns:a16="http://schemas.microsoft.com/office/drawing/2014/main" id="{CAE8242B-1CD1-42C4-8C55-439A6E0705EB}"/>
              </a:ext>
            </a:extLst>
          </p:cNvPr>
          <p:cNvPicPr>
            <a:picLocks noChangeAspect="1"/>
          </p:cNvPicPr>
          <p:nvPr/>
        </p:nvPicPr>
        <p:blipFill>
          <a:blip r:embed="rId10">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314272" y="5283676"/>
            <a:ext cx="454224" cy="454224"/>
          </a:xfrm>
          <a:prstGeom prst="rect">
            <a:avLst/>
          </a:prstGeom>
        </p:spPr>
      </p:pic>
      <p:pic>
        <p:nvPicPr>
          <p:cNvPr id="64" name="Picture 63" descr="A picture containing silhouette, night sky&#10;&#10;Description automatically generated">
            <a:extLst>
              <a:ext uri="{FF2B5EF4-FFF2-40B4-BE49-F238E27FC236}">
                <a16:creationId xmlns:a16="http://schemas.microsoft.com/office/drawing/2014/main" id="{5957B287-6F0A-4159-9B52-06E9CEC0831D}"/>
              </a:ext>
            </a:extLst>
          </p:cNvPr>
          <p:cNvPicPr>
            <a:picLocks noChangeAspect="1"/>
          </p:cNvPicPr>
          <p:nvPr/>
        </p:nvPicPr>
        <p:blipFill>
          <a:blip r:embed="rId11">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403894" y="3141243"/>
            <a:ext cx="348968" cy="593987"/>
          </a:xfrm>
          <a:prstGeom prst="rect">
            <a:avLst/>
          </a:prstGeom>
        </p:spPr>
      </p:pic>
      <p:pic>
        <p:nvPicPr>
          <p:cNvPr id="65" name="Picture 64" descr="A picture containing silhouette, night sky&#10;&#10;Description automatically generated">
            <a:extLst>
              <a:ext uri="{FF2B5EF4-FFF2-40B4-BE49-F238E27FC236}">
                <a16:creationId xmlns:a16="http://schemas.microsoft.com/office/drawing/2014/main" id="{BA058827-72EF-42A0-A506-1553A8BD4328}"/>
              </a:ext>
            </a:extLst>
          </p:cNvPr>
          <p:cNvPicPr>
            <a:picLocks noChangeAspect="1"/>
          </p:cNvPicPr>
          <p:nvPr/>
        </p:nvPicPr>
        <p:blipFill>
          <a:blip r:embed="rId11">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345638" y="4572844"/>
            <a:ext cx="348968" cy="593987"/>
          </a:xfrm>
          <a:prstGeom prst="rect">
            <a:avLst/>
          </a:prstGeom>
        </p:spPr>
      </p:pic>
      <p:pic>
        <p:nvPicPr>
          <p:cNvPr id="66" name="Picture 65">
            <a:extLst>
              <a:ext uri="{FF2B5EF4-FFF2-40B4-BE49-F238E27FC236}">
                <a16:creationId xmlns:a16="http://schemas.microsoft.com/office/drawing/2014/main" id="{A9B14CB7-4193-49BC-A0F1-EE7E93CB576A}"/>
              </a:ext>
            </a:extLst>
          </p:cNvPr>
          <p:cNvPicPr>
            <a:picLocks noChangeAspect="1"/>
          </p:cNvPicPr>
          <p:nvPr/>
        </p:nvPicPr>
        <p:blipFill>
          <a:blip r:embed="rId10">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341645" y="5945683"/>
            <a:ext cx="454224" cy="454224"/>
          </a:xfrm>
          <a:prstGeom prst="rect">
            <a:avLst/>
          </a:prstGeom>
        </p:spPr>
      </p:pic>
      <p:sp>
        <p:nvSpPr>
          <p:cNvPr id="67" name="Google Shape;152;p2">
            <a:extLst>
              <a:ext uri="{FF2B5EF4-FFF2-40B4-BE49-F238E27FC236}">
                <a16:creationId xmlns:a16="http://schemas.microsoft.com/office/drawing/2014/main" id="{CAC14C1F-9309-41AB-97CA-5D5FF2EB2007}"/>
              </a:ext>
            </a:extLst>
          </p:cNvPr>
          <p:cNvSpPr/>
          <p:nvPr/>
        </p:nvSpPr>
        <p:spPr>
          <a:xfrm>
            <a:off x="235016" y="4689281"/>
            <a:ext cx="2572352" cy="1314042"/>
          </a:xfrm>
          <a:prstGeom prst="wedgeRoundRectCallout">
            <a:avLst>
              <a:gd name="adj1" fmla="val 41041"/>
              <a:gd name="adj2" fmla="val -73324"/>
              <a:gd name="adj3" fmla="val 16667"/>
            </a:avLst>
          </a:prstGeom>
          <a:solidFill>
            <a:srgbClr val="2BC0C7"/>
          </a:solidFill>
          <a:ln w="12700" cap="flat" cmpd="sng">
            <a:solidFill>
              <a:srgbClr val="2BC0C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These are all popular names in Peru!</a:t>
            </a:r>
            <a:endParaRPr kumimoji="0" sz="24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p:txBody>
      </p:sp>
      <p:pic>
        <p:nvPicPr>
          <p:cNvPr id="4" name="Picture 3" descr="Map&#10;&#10;Description automatically generated">
            <a:extLst>
              <a:ext uri="{FF2B5EF4-FFF2-40B4-BE49-F238E27FC236}">
                <a16:creationId xmlns:a16="http://schemas.microsoft.com/office/drawing/2014/main" id="{380421C2-EE4A-4462-8162-75809B7A1B1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404274" y="2911871"/>
            <a:ext cx="2283837" cy="3321945"/>
          </a:xfrm>
          <a:prstGeom prst="rect">
            <a:avLst/>
          </a:prstGeom>
        </p:spPr>
      </p:pic>
      <p:pic>
        <p:nvPicPr>
          <p:cNvPr id="3" name="Graphic 2" descr="Teacher">
            <a:extLst>
              <a:ext uri="{FF2B5EF4-FFF2-40B4-BE49-F238E27FC236}">
                <a16:creationId xmlns:a16="http://schemas.microsoft.com/office/drawing/2014/main" id="{6312D2B0-66BF-6059-05DF-F5AFF3DDEFEF}"/>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0" y="654038"/>
            <a:ext cx="914400" cy="914400"/>
          </a:xfrm>
          <a:prstGeom prst="rect">
            <a:avLst/>
          </a:prstGeom>
        </p:spPr>
      </p:pic>
      <p:sp>
        <p:nvSpPr>
          <p:cNvPr id="5" name="Speech Bubble: Rectangle with Corners Rounded 4">
            <a:hlinkClick r:id="" action="ppaction://noaction">
              <a:snd r:embed="rId15" name="t1_w4_fs1.wav"/>
            </a:hlinkClick>
            <a:extLst>
              <a:ext uri="{FF2B5EF4-FFF2-40B4-BE49-F238E27FC236}">
                <a16:creationId xmlns:a16="http://schemas.microsoft.com/office/drawing/2014/main" id="{BDEA5710-B846-C239-0297-C30EA8B4DC23}"/>
              </a:ext>
            </a:extLst>
          </p:cNvPr>
          <p:cNvSpPr/>
          <p:nvPr/>
        </p:nvSpPr>
        <p:spPr>
          <a:xfrm>
            <a:off x="961783" y="747619"/>
            <a:ext cx="4204268" cy="616929"/>
          </a:xfrm>
          <a:prstGeom prst="wedgeRoundRectCallout">
            <a:avLst>
              <a:gd name="adj1" fmla="val -60729"/>
              <a:gd name="adj2" fmla="val 2843"/>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schemeClr val="bg1"/>
                </a:solidFill>
                <a:latin typeface="Century Gothic" panose="020B0502020202020204" pitchFamily="34" charset="0"/>
              </a:rPr>
              <a:t>Escucha y escribe 📝.</a:t>
            </a:r>
            <a:endParaRPr lang="en-GB" sz="2800" dirty="0">
              <a:solidFill>
                <a:schemeClr val="bg1"/>
              </a:solidFill>
            </a:endParaRPr>
          </a:p>
        </p:txBody>
      </p:sp>
      <p:pic>
        <p:nvPicPr>
          <p:cNvPr id="6" name="Google Shape;111;p3" descr="Speech Icon, Voice, Talking, Audio, Speech">
            <a:extLst>
              <a:ext uri="{FF2B5EF4-FFF2-40B4-BE49-F238E27FC236}">
                <a16:creationId xmlns:a16="http://schemas.microsoft.com/office/drawing/2014/main" id="{4435C947-7729-7A7E-1E74-265FB370212D}"/>
              </a:ext>
            </a:extLst>
          </p:cNvPr>
          <p:cNvPicPr preferRelativeResize="0"/>
          <p:nvPr/>
        </p:nvPicPr>
        <p:blipFill rotWithShape="1">
          <a:blip r:embed="rId16">
            <a:alphaModFix/>
          </a:blip>
          <a:srcRect/>
          <a:stretch/>
        </p:blipFill>
        <p:spPr>
          <a:xfrm>
            <a:off x="10924155" y="152022"/>
            <a:ext cx="776168" cy="776168"/>
          </a:xfrm>
          <a:prstGeom prst="rect">
            <a:avLst/>
          </a:prstGeom>
          <a:noFill/>
          <a:ln>
            <a:noFill/>
          </a:ln>
        </p:spPr>
      </p:pic>
      <p:sp>
        <p:nvSpPr>
          <p:cNvPr id="7" name="Google Shape;112;p3">
            <a:extLst>
              <a:ext uri="{FF2B5EF4-FFF2-40B4-BE49-F238E27FC236}">
                <a16:creationId xmlns:a16="http://schemas.microsoft.com/office/drawing/2014/main" id="{89CF6543-67F0-E597-8BA6-A628223446E1}"/>
              </a:ext>
            </a:extLst>
          </p:cNvPr>
          <p:cNvSpPr txBox="1"/>
          <p:nvPr/>
        </p:nvSpPr>
        <p:spPr>
          <a:xfrm>
            <a:off x="10540233" y="971171"/>
            <a:ext cx="1544012" cy="400110"/>
          </a:xfrm>
          <a:prstGeom prst="rect">
            <a:avLst/>
          </a:prstGeom>
          <a:solidFill>
            <a:srgbClr val="FF0066"/>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000"/>
              <a:buFont typeface="Century Gothic"/>
              <a:buNone/>
            </a:pPr>
            <a:r>
              <a:rPr lang="en-GB" sz="2000" b="1" i="0" u="none" strike="noStrike" cap="none">
                <a:solidFill>
                  <a:srgbClr val="FFFFFF"/>
                </a:solidFill>
                <a:latin typeface="Century Gothic"/>
                <a:ea typeface="Century Gothic"/>
                <a:cs typeface="Century Gothic"/>
                <a:sym typeface="Century Gothic"/>
              </a:rPr>
              <a:t>pronunciar</a:t>
            </a:r>
            <a:endParaRPr sz="2000" b="1" i="0" u="none" strike="noStrike" cap="none">
              <a:solidFill>
                <a:srgbClr val="FFFFFF"/>
              </a:solidFill>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48"/>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49"/>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60"/>
                                        </p:tgtEl>
                                        <p:attrNameLst>
                                          <p:attrName>style.visibility</p:attrName>
                                        </p:attrNameLst>
                                      </p:cBhvr>
                                      <p:to>
                                        <p:strVal val="visible"/>
                                      </p:to>
                                    </p:set>
                                  </p:childTnLst>
                                </p:cTn>
                              </p:par>
                              <p:par>
                                <p:cTn id="29" presetID="1" presetClass="entr" presetSubtype="0" fill="hold" grpId="1" nodeType="withEffect">
                                  <p:stCondLst>
                                    <p:cond delay="0"/>
                                  </p:stCondLst>
                                  <p:childTnLst>
                                    <p:set>
                                      <p:cBhvr>
                                        <p:cTn id="30" dur="1" fill="hold">
                                          <p:stCondLst>
                                            <p:cond delay="0"/>
                                          </p:stCondLst>
                                        </p:cTn>
                                        <p:tgtEl>
                                          <p:spTgt spid="50"/>
                                        </p:tgtEl>
                                        <p:attrNameLst>
                                          <p:attrName>style.visibility</p:attrName>
                                        </p:attrNameLst>
                                      </p:cBhvr>
                                      <p:to>
                                        <p:strVal val="visible"/>
                                      </p:to>
                                    </p:set>
                                  </p:childTnLst>
                                </p:cTn>
                              </p:par>
                              <p:par>
                                <p:cTn id="31" presetID="1" presetClass="entr" presetSubtype="0" fill="hold" grpId="1" nodeType="withEffect">
                                  <p:stCondLst>
                                    <p:cond delay="0"/>
                                  </p:stCondLst>
                                  <p:childTnLst>
                                    <p:set>
                                      <p:cBhvr>
                                        <p:cTn id="32" dur="1" fill="hold">
                                          <p:stCondLst>
                                            <p:cond delay="0"/>
                                          </p:stCondLst>
                                        </p:cTn>
                                        <p:tgtEl>
                                          <p:spTgt spid="51"/>
                                        </p:tgtEl>
                                        <p:attrNameLst>
                                          <p:attrName>style.visibility</p:attrName>
                                        </p:attrNameLst>
                                      </p:cBhvr>
                                      <p:to>
                                        <p:strVal val="visible"/>
                                      </p:to>
                                    </p:set>
                                  </p:childTnLst>
                                </p:cTn>
                              </p:par>
                              <p:par>
                                <p:cTn id="33" presetID="1" presetClass="entr" presetSubtype="0" fill="hold" grpId="1" nodeType="withEffect">
                                  <p:stCondLst>
                                    <p:cond delay="0"/>
                                  </p:stCondLst>
                                  <p:childTnLst>
                                    <p:set>
                                      <p:cBhvr>
                                        <p:cTn id="34" dur="1" fill="hold">
                                          <p:stCondLst>
                                            <p:cond delay="0"/>
                                          </p:stCondLst>
                                        </p:cTn>
                                        <p:tgtEl>
                                          <p:spTgt spid="52"/>
                                        </p:tgtEl>
                                        <p:attrNameLst>
                                          <p:attrName>style.visibility</p:attrName>
                                        </p:attrNameLst>
                                      </p:cBhvr>
                                      <p:to>
                                        <p:strVal val="visible"/>
                                      </p:to>
                                    </p:set>
                                  </p:childTnLst>
                                </p:cTn>
                              </p:par>
                              <p:par>
                                <p:cTn id="35" presetID="1" presetClass="entr" presetSubtype="0" fill="hold" grpId="1" nodeType="withEffect">
                                  <p:stCondLst>
                                    <p:cond delay="0"/>
                                  </p:stCondLst>
                                  <p:childTnLst>
                                    <p:set>
                                      <p:cBhvr>
                                        <p:cTn id="36" dur="1" fill="hold">
                                          <p:stCondLst>
                                            <p:cond delay="0"/>
                                          </p:stCondLst>
                                        </p:cTn>
                                        <p:tgtEl>
                                          <p:spTgt spid="53"/>
                                        </p:tgtEl>
                                        <p:attrNameLst>
                                          <p:attrName>style.visibility</p:attrName>
                                        </p:attrNameLst>
                                      </p:cBhvr>
                                      <p:to>
                                        <p:strVal val="visible"/>
                                      </p:to>
                                    </p:set>
                                  </p:childTnLst>
                                </p:cTn>
                              </p:par>
                              <p:par>
                                <p:cTn id="37" presetID="1" presetClass="entr" presetSubtype="0" fill="hold" grpId="1" nodeType="withEffect">
                                  <p:stCondLst>
                                    <p:cond delay="0"/>
                                  </p:stCondLst>
                                  <p:childTnLst>
                                    <p:set>
                                      <p:cBhvr>
                                        <p:cTn id="38" dur="1" fill="hold">
                                          <p:stCondLst>
                                            <p:cond delay="0"/>
                                          </p:stCondLst>
                                        </p:cTn>
                                        <p:tgtEl>
                                          <p:spTgt spid="5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3"/>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5"/>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7"/>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2"/>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3"/>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4"/>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6"/>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58"/>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59"/>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62"/>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64"/>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65"/>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66"/>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xit" presetSubtype="0" fill="hold" grpId="0" nodeType="clickEffect">
                                  <p:stCondLst>
                                    <p:cond delay="0"/>
                                  </p:stCondLst>
                                  <p:childTnLst>
                                    <p:set>
                                      <p:cBhvr>
                                        <p:cTn id="90" dur="1" fill="hold">
                                          <p:stCondLst>
                                            <p:cond delay="0"/>
                                          </p:stCondLst>
                                        </p:cTn>
                                        <p:tgtEl>
                                          <p:spTgt spid="41"/>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1" presetClass="exit" presetSubtype="0" fill="hold" grpId="0" nodeType="clickEffect">
                                  <p:stCondLst>
                                    <p:cond delay="0"/>
                                  </p:stCondLst>
                                  <p:childTnLst>
                                    <p:set>
                                      <p:cBhvr>
                                        <p:cTn id="94" dur="1" fill="hold">
                                          <p:stCondLst>
                                            <p:cond delay="0"/>
                                          </p:stCondLst>
                                        </p:cTn>
                                        <p:tgtEl>
                                          <p:spTgt spid="47"/>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1" presetClass="exit" presetSubtype="0" fill="hold" grpId="0" nodeType="clickEffect">
                                  <p:stCondLst>
                                    <p:cond delay="0"/>
                                  </p:stCondLst>
                                  <p:childTnLst>
                                    <p:set>
                                      <p:cBhvr>
                                        <p:cTn id="98" dur="1" fill="hold">
                                          <p:stCondLst>
                                            <p:cond delay="0"/>
                                          </p:stCondLst>
                                        </p:cTn>
                                        <p:tgtEl>
                                          <p:spTgt spid="48"/>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1" presetClass="exit" presetSubtype="0" fill="hold" grpId="0" nodeType="clickEffect">
                                  <p:stCondLst>
                                    <p:cond delay="0"/>
                                  </p:stCondLst>
                                  <p:childTnLst>
                                    <p:set>
                                      <p:cBhvr>
                                        <p:cTn id="102" dur="1" fill="hold">
                                          <p:stCondLst>
                                            <p:cond delay="0"/>
                                          </p:stCondLst>
                                        </p:cTn>
                                        <p:tgtEl>
                                          <p:spTgt spid="49"/>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1" presetClass="exit" presetSubtype="0" fill="hold" grpId="0" nodeType="clickEffect">
                                  <p:stCondLst>
                                    <p:cond delay="0"/>
                                  </p:stCondLst>
                                  <p:childTnLst>
                                    <p:set>
                                      <p:cBhvr>
                                        <p:cTn id="106" dur="1" fill="hold">
                                          <p:stCondLst>
                                            <p:cond delay="0"/>
                                          </p:stCondLst>
                                        </p:cTn>
                                        <p:tgtEl>
                                          <p:spTgt spid="60"/>
                                        </p:tgtEl>
                                        <p:attrNameLst>
                                          <p:attrName>style.visibility</p:attrName>
                                        </p:attrNameLst>
                                      </p:cBhvr>
                                      <p:to>
                                        <p:strVal val="hidden"/>
                                      </p:to>
                                    </p:set>
                                  </p:childTnLst>
                                </p:cTn>
                              </p:par>
                            </p:childTnLst>
                          </p:cTn>
                        </p:par>
                      </p:childTnLst>
                    </p:cTn>
                  </p:par>
                  <p:par>
                    <p:cTn id="107" fill="hold">
                      <p:stCondLst>
                        <p:cond delay="indefinite"/>
                      </p:stCondLst>
                      <p:childTnLst>
                        <p:par>
                          <p:cTn id="108" fill="hold">
                            <p:stCondLst>
                              <p:cond delay="0"/>
                            </p:stCondLst>
                            <p:childTnLst>
                              <p:par>
                                <p:cTn id="109" presetID="1" presetClass="exit" presetSubtype="0" fill="hold" grpId="0" nodeType="clickEffect">
                                  <p:stCondLst>
                                    <p:cond delay="0"/>
                                  </p:stCondLst>
                                  <p:childTnLst>
                                    <p:set>
                                      <p:cBhvr>
                                        <p:cTn id="110" dur="1" fill="hold">
                                          <p:stCondLst>
                                            <p:cond delay="0"/>
                                          </p:stCondLst>
                                        </p:cTn>
                                        <p:tgtEl>
                                          <p:spTgt spid="50"/>
                                        </p:tgtEl>
                                        <p:attrNameLst>
                                          <p:attrName>style.visibility</p:attrName>
                                        </p:attrNameLst>
                                      </p:cBhvr>
                                      <p:to>
                                        <p:strVal val="hidden"/>
                                      </p:to>
                                    </p:set>
                                  </p:childTnLst>
                                </p:cTn>
                              </p:par>
                            </p:childTnLst>
                          </p:cTn>
                        </p:par>
                      </p:childTnLst>
                    </p:cTn>
                  </p:par>
                  <p:par>
                    <p:cTn id="111" fill="hold">
                      <p:stCondLst>
                        <p:cond delay="indefinite"/>
                      </p:stCondLst>
                      <p:childTnLst>
                        <p:par>
                          <p:cTn id="112" fill="hold">
                            <p:stCondLst>
                              <p:cond delay="0"/>
                            </p:stCondLst>
                            <p:childTnLst>
                              <p:par>
                                <p:cTn id="113" presetID="1" presetClass="exit" presetSubtype="0" fill="hold" grpId="0" nodeType="clickEffect">
                                  <p:stCondLst>
                                    <p:cond delay="0"/>
                                  </p:stCondLst>
                                  <p:childTnLst>
                                    <p:set>
                                      <p:cBhvr>
                                        <p:cTn id="114" dur="1" fill="hold">
                                          <p:stCondLst>
                                            <p:cond delay="0"/>
                                          </p:stCondLst>
                                        </p:cTn>
                                        <p:tgtEl>
                                          <p:spTgt spid="51"/>
                                        </p:tgtEl>
                                        <p:attrNameLst>
                                          <p:attrName>style.visibility</p:attrName>
                                        </p:attrNameLst>
                                      </p:cBhvr>
                                      <p:to>
                                        <p:strVal val="hidden"/>
                                      </p:to>
                                    </p:set>
                                  </p:childTnLst>
                                </p:cTn>
                              </p:par>
                            </p:childTnLst>
                          </p:cTn>
                        </p:par>
                      </p:childTnLst>
                    </p:cTn>
                  </p:par>
                  <p:par>
                    <p:cTn id="115" fill="hold">
                      <p:stCondLst>
                        <p:cond delay="indefinite"/>
                      </p:stCondLst>
                      <p:childTnLst>
                        <p:par>
                          <p:cTn id="116" fill="hold">
                            <p:stCondLst>
                              <p:cond delay="0"/>
                            </p:stCondLst>
                            <p:childTnLst>
                              <p:par>
                                <p:cTn id="117" presetID="1" presetClass="exit" presetSubtype="0" fill="hold" grpId="0" nodeType="clickEffect">
                                  <p:stCondLst>
                                    <p:cond delay="0"/>
                                  </p:stCondLst>
                                  <p:childTnLst>
                                    <p:set>
                                      <p:cBhvr>
                                        <p:cTn id="118" dur="1" fill="hold">
                                          <p:stCondLst>
                                            <p:cond delay="0"/>
                                          </p:stCondLst>
                                        </p:cTn>
                                        <p:tgtEl>
                                          <p:spTgt spid="52"/>
                                        </p:tgtEl>
                                        <p:attrNameLst>
                                          <p:attrName>style.visibility</p:attrName>
                                        </p:attrNameLst>
                                      </p:cBhvr>
                                      <p:to>
                                        <p:strVal val="hidden"/>
                                      </p:to>
                                    </p:set>
                                  </p:childTnLst>
                                </p:cTn>
                              </p:par>
                            </p:childTnLst>
                          </p:cTn>
                        </p:par>
                      </p:childTnLst>
                    </p:cTn>
                  </p:par>
                  <p:par>
                    <p:cTn id="119" fill="hold">
                      <p:stCondLst>
                        <p:cond delay="indefinite"/>
                      </p:stCondLst>
                      <p:childTnLst>
                        <p:par>
                          <p:cTn id="120" fill="hold">
                            <p:stCondLst>
                              <p:cond delay="0"/>
                            </p:stCondLst>
                            <p:childTnLst>
                              <p:par>
                                <p:cTn id="121" presetID="1" presetClass="exit" presetSubtype="0" fill="hold" grpId="0" nodeType="clickEffect">
                                  <p:stCondLst>
                                    <p:cond delay="0"/>
                                  </p:stCondLst>
                                  <p:childTnLst>
                                    <p:set>
                                      <p:cBhvr>
                                        <p:cTn id="122" dur="1" fill="hold">
                                          <p:stCondLst>
                                            <p:cond delay="0"/>
                                          </p:stCondLst>
                                        </p:cTn>
                                        <p:tgtEl>
                                          <p:spTgt spid="53"/>
                                        </p:tgtEl>
                                        <p:attrNameLst>
                                          <p:attrName>style.visibility</p:attrName>
                                        </p:attrNameLst>
                                      </p:cBhvr>
                                      <p:to>
                                        <p:strVal val="hidden"/>
                                      </p:to>
                                    </p:set>
                                  </p:childTnLst>
                                </p:cTn>
                              </p:par>
                            </p:childTnLst>
                          </p:cTn>
                        </p:par>
                      </p:childTnLst>
                    </p:cTn>
                  </p:par>
                  <p:par>
                    <p:cTn id="123" fill="hold">
                      <p:stCondLst>
                        <p:cond delay="indefinite"/>
                      </p:stCondLst>
                      <p:childTnLst>
                        <p:par>
                          <p:cTn id="124" fill="hold">
                            <p:stCondLst>
                              <p:cond delay="0"/>
                            </p:stCondLst>
                            <p:childTnLst>
                              <p:par>
                                <p:cTn id="125" presetID="1" presetClass="exit" presetSubtype="0" fill="hold" grpId="0" nodeType="clickEffect">
                                  <p:stCondLst>
                                    <p:cond delay="0"/>
                                  </p:stCondLst>
                                  <p:childTnLst>
                                    <p:set>
                                      <p:cBhvr>
                                        <p:cTn id="126" dur="1" fill="hold">
                                          <p:stCondLst>
                                            <p:cond delay="0"/>
                                          </p:stCondLst>
                                        </p:cTn>
                                        <p:tgtEl>
                                          <p:spTgt spid="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8" grpId="0"/>
      <p:bldP spid="29" grpId="0"/>
      <p:bldP spid="31" grpId="0"/>
      <p:bldP spid="33" grpId="0"/>
      <p:bldP spid="35" grpId="0"/>
      <p:bldP spid="37" grpId="0"/>
      <p:bldP spid="39" grpId="0"/>
      <p:bldP spid="40" grpId="0" animBg="1"/>
      <p:bldP spid="41" grpId="0" animBg="1"/>
      <p:bldP spid="41" grpId="1" animBg="1"/>
      <p:bldP spid="42" grpId="0"/>
      <p:bldP spid="43" grpId="0"/>
      <p:bldP spid="44" grpId="0"/>
      <p:bldP spid="45" grpId="0"/>
      <p:bldP spid="46" grpId="0"/>
      <p:bldP spid="47" grpId="0" animBg="1"/>
      <p:bldP spid="47" grpId="1" animBg="1"/>
      <p:bldP spid="48" grpId="0" animBg="1"/>
      <p:bldP spid="48" grpId="1" animBg="1"/>
      <p:bldP spid="49" grpId="0" animBg="1"/>
      <p:bldP spid="49" grpId="1" animBg="1"/>
      <p:bldP spid="50" grpId="0" animBg="1"/>
      <p:bldP spid="50" grpId="1" animBg="1"/>
      <p:bldP spid="51" grpId="0" animBg="1"/>
      <p:bldP spid="51" grpId="1" animBg="1"/>
      <p:bldP spid="52" grpId="0" animBg="1"/>
      <p:bldP spid="52" grpId="1" animBg="1"/>
      <p:bldP spid="53" grpId="0" animBg="1"/>
      <p:bldP spid="53" grpId="1" animBg="1"/>
      <p:bldP spid="54" grpId="0" animBg="1"/>
      <p:bldP spid="54" grpId="1" animBg="1"/>
      <p:bldP spid="60" grpId="0" animBg="1"/>
      <p:bldP spid="60" grpId="1" animBg="1"/>
      <p:bldP spid="6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3"/>
          <p:cNvSpPr txBox="1"/>
          <p:nvPr/>
        </p:nvSpPr>
        <p:spPr>
          <a:xfrm>
            <a:off x="383856" y="729631"/>
            <a:ext cx="11587694" cy="509366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Sometimes we refer to people by name in a sentence:</a:t>
            </a:r>
            <a:br>
              <a:rPr kumimoji="0" lang="en-GB" sz="25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br>
            <a:endParaRPr kumimoji="0" sz="2500" b="1" i="0" u="sng"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1" i="0" u="sng" strike="noStrike" kern="0" cap="none" spc="0" normalizeH="0" baseline="0" noProof="0" dirty="0">
                <a:ln>
                  <a:noFill/>
                </a:ln>
                <a:solidFill>
                  <a:srgbClr val="002060"/>
                </a:solidFill>
                <a:effectLst/>
                <a:uLnTx/>
                <a:uFillTx/>
                <a:latin typeface="Century Gothic"/>
                <a:ea typeface="Century Gothic"/>
                <a:cs typeface="Century Gothic"/>
                <a:sym typeface="Century Gothic"/>
              </a:rPr>
              <a:t>Irene</a:t>
            </a:r>
            <a:r>
              <a:rPr kumimoji="0" lang="en-GB" sz="25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is here. 		</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5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25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25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25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25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25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25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In Spanish, we often don’t need to use the pronoun:</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500" b="1" i="0" u="sng"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500" b="1" i="0" u="sng" strike="noStrike" kern="0" cap="none" spc="0" normalizeH="0" baseline="0" noProof="0" dirty="0">
                <a:ln>
                  <a:noFill/>
                </a:ln>
                <a:solidFill>
                  <a:srgbClr val="002060"/>
                </a:solidFill>
                <a:effectLst/>
                <a:uLnTx/>
                <a:uFillTx/>
                <a:latin typeface="Century Gothic"/>
                <a:ea typeface="Century Gothic"/>
                <a:cs typeface="Century Gothic"/>
                <a:sym typeface="Century Gothic"/>
              </a:rPr>
              <a:t>Irene</a:t>
            </a:r>
            <a:r>
              <a:rPr kumimoji="0" lang="en-GB" sz="25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a:t>
            </a:r>
            <a:r>
              <a:rPr kumimoji="0" lang="en-GB" sz="2500" b="0"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está</a:t>
            </a:r>
            <a:r>
              <a:rPr kumimoji="0" lang="en-GB" sz="25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a:t>
            </a:r>
            <a:r>
              <a:rPr kumimoji="0" lang="en-GB" sz="2500" b="0"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aquí</a:t>
            </a:r>
            <a:r>
              <a:rPr kumimoji="0" lang="en-GB" sz="25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a:t>
            </a:r>
            <a:endParaRPr kumimoji="0" lang="en-GB" sz="1400" b="0" i="0" u="none" strike="noStrike" kern="0" cap="none" spc="0" normalizeH="0" baseline="0" noProof="0" dirty="0">
              <a:ln>
                <a:noFill/>
              </a:ln>
              <a:solidFill>
                <a:srgbClr val="000000"/>
              </a:solidFill>
              <a:effectLst/>
              <a:uLnTx/>
              <a:uFillTx/>
              <a:latin typeface="Arial"/>
              <a:ea typeface="+mn-ea"/>
              <a:cs typeface="Arial"/>
              <a:sym typeface="Arial"/>
            </a:endParaRPr>
          </a:p>
        </p:txBody>
      </p:sp>
      <p:pic>
        <p:nvPicPr>
          <p:cNvPr id="173" name="Google Shape;173;p3" descr="Jigsaw, Puzzle, Piece, Game, Concept, Solution"/>
          <p:cNvPicPr preferRelativeResize="0"/>
          <p:nvPr/>
        </p:nvPicPr>
        <p:blipFill rotWithShape="1">
          <a:blip r:embed="rId5">
            <a:alphaModFix/>
          </a:blip>
          <a:srcRect/>
          <a:stretch/>
        </p:blipFill>
        <p:spPr>
          <a:xfrm>
            <a:off x="11306626" y="99564"/>
            <a:ext cx="845744" cy="846920"/>
          </a:xfrm>
          <a:prstGeom prst="rect">
            <a:avLst/>
          </a:prstGeom>
          <a:noFill/>
          <a:ln>
            <a:noFill/>
          </a:ln>
        </p:spPr>
      </p:pic>
      <p:sp>
        <p:nvSpPr>
          <p:cNvPr id="182" name="Google Shape;182;p3"/>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95C9F257-21D3-45A4-AC8E-26683E7F9C6B}"/>
              </a:ext>
            </a:extLst>
          </p:cNvPr>
          <p:cNvSpPr>
            <a:spLocks noGrp="1"/>
          </p:cNvSpPr>
          <p:nvPr>
            <p:ph type="title"/>
          </p:nvPr>
        </p:nvSpPr>
        <p:spPr>
          <a:xfrm>
            <a:off x="700106" y="162420"/>
            <a:ext cx="2565400" cy="417142"/>
          </a:xfrm>
        </p:spPr>
        <p:txBody>
          <a:bodyPr>
            <a:noAutofit/>
          </a:bodyPr>
          <a:lstStyle/>
          <a:p>
            <a:r>
              <a:rPr lang="en-GB" sz="2800" b="1" dirty="0">
                <a:solidFill>
                  <a:srgbClr val="002060"/>
                </a:solidFill>
                <a:latin typeface="Century Gothic"/>
                <a:ea typeface="Century Gothic"/>
                <a:cs typeface="Century Gothic"/>
                <a:sym typeface="Century Gothic"/>
              </a:rPr>
              <a:t>Follow up 2: </a:t>
            </a:r>
            <a:endParaRPr lang="en-GB" sz="2800" dirty="0"/>
          </a:p>
        </p:txBody>
      </p:sp>
      <p:sp>
        <p:nvSpPr>
          <p:cNvPr id="14" name="Speech Bubble: Rectangle with Corners Rounded 13">
            <a:extLst>
              <a:ext uri="{FF2B5EF4-FFF2-40B4-BE49-F238E27FC236}">
                <a16:creationId xmlns:a16="http://schemas.microsoft.com/office/drawing/2014/main" id="{1226108D-2E19-4DEF-AC50-3658D3D7AD4F}"/>
              </a:ext>
            </a:extLst>
          </p:cNvPr>
          <p:cNvSpPr/>
          <p:nvPr/>
        </p:nvSpPr>
        <p:spPr>
          <a:xfrm>
            <a:off x="7255854" y="1287523"/>
            <a:ext cx="4473644" cy="1256634"/>
          </a:xfrm>
          <a:prstGeom prst="wedgeRoundRectCallout">
            <a:avLst>
              <a:gd name="adj1" fmla="val -64416"/>
              <a:gd name="adj2" fmla="val -15632"/>
              <a:gd name="adj3" fmla="val 16667"/>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Here we use the pronoun </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she </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because we don’t need to repeat </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Irene</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15" name="Speech Bubble: Rectangle with Corners Rounded 14">
            <a:extLst>
              <a:ext uri="{FF2B5EF4-FFF2-40B4-BE49-F238E27FC236}">
                <a16:creationId xmlns:a16="http://schemas.microsoft.com/office/drawing/2014/main" id="{C15096EA-8144-47DC-99D4-8627F056A1FB}"/>
              </a:ext>
            </a:extLst>
          </p:cNvPr>
          <p:cNvSpPr/>
          <p:nvPr/>
        </p:nvSpPr>
        <p:spPr>
          <a:xfrm>
            <a:off x="7541447" y="4947560"/>
            <a:ext cx="4473645" cy="1256634"/>
          </a:xfrm>
          <a:prstGeom prst="wedgeRoundRectCallout">
            <a:avLst>
              <a:gd name="adj1" fmla="val -31118"/>
              <a:gd name="adj2" fmla="val 77594"/>
              <a:gd name="adj3" fmla="val 16667"/>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This means that </a:t>
            </a:r>
            <a:r>
              <a:rPr kumimoji="0" lang="en-GB" sz="2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está</a:t>
            </a: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can mean </a:t>
            </a: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is</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200" b="0" i="0" u="sng"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and</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he is</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she is, it is</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10" name="Rectangle 9">
            <a:extLst>
              <a:ext uri="{FF2B5EF4-FFF2-40B4-BE49-F238E27FC236}">
                <a16:creationId xmlns:a16="http://schemas.microsoft.com/office/drawing/2014/main" id="{265EB9F7-D885-4FC3-9C3A-F6C0420BF2DC}"/>
              </a:ext>
            </a:extLst>
          </p:cNvPr>
          <p:cNvSpPr/>
          <p:nvPr/>
        </p:nvSpPr>
        <p:spPr>
          <a:xfrm>
            <a:off x="4034544" y="1438786"/>
            <a:ext cx="2747868" cy="4770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500" b="1" i="0" u="sng" strike="noStrike" kern="0" cap="none" spc="0" normalizeH="0" baseline="0" noProof="0" dirty="0">
                <a:ln>
                  <a:noFill/>
                </a:ln>
                <a:solidFill>
                  <a:srgbClr val="002060"/>
                </a:solidFill>
                <a:effectLst/>
                <a:uLnTx/>
                <a:uFillTx/>
                <a:latin typeface="Century Gothic"/>
                <a:ea typeface="Century Gothic"/>
                <a:cs typeface="Century Gothic"/>
                <a:sym typeface="Century Gothic"/>
              </a:rPr>
              <a:t>She</a:t>
            </a:r>
            <a:r>
              <a:rPr kumimoji="0" lang="en-GB" sz="25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is tired now. </a:t>
            </a: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2F63CDA4-1281-42DD-8ECE-7E520C639789}"/>
              </a:ext>
            </a:extLst>
          </p:cNvPr>
          <p:cNvSpPr/>
          <p:nvPr/>
        </p:nvSpPr>
        <p:spPr>
          <a:xfrm>
            <a:off x="4152237" y="5319728"/>
            <a:ext cx="3509294" cy="4770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500" b="0"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Está</a:t>
            </a:r>
            <a:r>
              <a:rPr kumimoji="0" lang="en-GB" sz="25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a:t>
            </a:r>
            <a:r>
              <a:rPr kumimoji="0" lang="en-GB" sz="2500" b="0"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cansad</a:t>
            </a:r>
            <a:r>
              <a:rPr kumimoji="0" lang="en-GB" sz="2500" b="1" i="0" u="none" strike="noStrike" kern="0" cap="none" spc="0" normalizeH="0" baseline="0" noProof="0" dirty="0" err="1">
                <a:ln>
                  <a:noFill/>
                </a:ln>
                <a:solidFill>
                  <a:srgbClr val="FF0066"/>
                </a:solidFill>
                <a:effectLst/>
                <a:uLnTx/>
                <a:uFillTx/>
                <a:latin typeface="Century Gothic"/>
                <a:ea typeface="Century Gothic"/>
                <a:cs typeface="Century Gothic"/>
                <a:sym typeface="Century Gothic"/>
              </a:rPr>
              <a:t>a</a:t>
            </a:r>
            <a:r>
              <a:rPr kumimoji="0" lang="en-GB" sz="25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a:t>
            </a:r>
            <a:r>
              <a:rPr kumimoji="0" lang="en-GB" sz="2500" b="0"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ahora</a:t>
            </a:r>
            <a:r>
              <a:rPr kumimoji="0" lang="en-GB" sz="25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a:t>
            </a: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2" name="Rectangle: Rounded Corners 11">
            <a:extLst>
              <a:ext uri="{FF2B5EF4-FFF2-40B4-BE49-F238E27FC236}">
                <a16:creationId xmlns:a16="http://schemas.microsoft.com/office/drawing/2014/main" id="{5B1D7385-417A-4AC6-9BF6-7AC553DF2D61}"/>
              </a:ext>
            </a:extLst>
          </p:cNvPr>
          <p:cNvSpPr/>
          <p:nvPr/>
        </p:nvSpPr>
        <p:spPr>
          <a:xfrm>
            <a:off x="1304060" y="5293218"/>
            <a:ext cx="776201" cy="503564"/>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5" name="Rectangle: Rounded Corners 24">
            <a:extLst>
              <a:ext uri="{FF2B5EF4-FFF2-40B4-BE49-F238E27FC236}">
                <a16:creationId xmlns:a16="http://schemas.microsoft.com/office/drawing/2014/main" id="{ADF944F0-B92C-473E-ABCA-3A65821641E6}"/>
              </a:ext>
            </a:extLst>
          </p:cNvPr>
          <p:cNvSpPr/>
          <p:nvPr/>
        </p:nvSpPr>
        <p:spPr>
          <a:xfrm>
            <a:off x="4195779" y="5293218"/>
            <a:ext cx="709177" cy="503564"/>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3" name="TextBox 12">
            <a:extLst>
              <a:ext uri="{FF2B5EF4-FFF2-40B4-BE49-F238E27FC236}">
                <a16:creationId xmlns:a16="http://schemas.microsoft.com/office/drawing/2014/main" id="{1664BD9A-6E0F-4EF5-82FF-C5FC302A4E9A}"/>
              </a:ext>
            </a:extLst>
          </p:cNvPr>
          <p:cNvSpPr txBox="1"/>
          <p:nvPr/>
        </p:nvSpPr>
        <p:spPr>
          <a:xfrm>
            <a:off x="1369183" y="5778738"/>
            <a:ext cx="70917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[is]</a:t>
            </a:r>
          </a:p>
        </p:txBody>
      </p:sp>
      <p:sp>
        <p:nvSpPr>
          <p:cNvPr id="27" name="TextBox 26">
            <a:extLst>
              <a:ext uri="{FF2B5EF4-FFF2-40B4-BE49-F238E27FC236}">
                <a16:creationId xmlns:a16="http://schemas.microsoft.com/office/drawing/2014/main" id="{64E58B5B-8B61-4675-82DF-0B9DD936F245}"/>
              </a:ext>
            </a:extLst>
          </p:cNvPr>
          <p:cNvSpPr txBox="1"/>
          <p:nvPr/>
        </p:nvSpPr>
        <p:spPr>
          <a:xfrm>
            <a:off x="3906206" y="5734182"/>
            <a:ext cx="135002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[She is]</a:t>
            </a:r>
          </a:p>
        </p:txBody>
      </p:sp>
      <p:pic>
        <p:nvPicPr>
          <p:cNvPr id="16" name="Picture 2" descr="Animals, Cartoon, Green, Happy, High Quality, Tortoise">
            <a:extLst>
              <a:ext uri="{FF2B5EF4-FFF2-40B4-BE49-F238E27FC236}">
                <a16:creationId xmlns:a16="http://schemas.microsoft.com/office/drawing/2014/main" id="{573B6865-E0B8-41E8-9055-1F83A687F9B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83" y="2505372"/>
            <a:ext cx="2716823" cy="181121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con&#10;&#10;Description automatically generated">
            <a:extLst>
              <a:ext uri="{FF2B5EF4-FFF2-40B4-BE49-F238E27FC236}">
                <a16:creationId xmlns:a16="http://schemas.microsoft.com/office/drawing/2014/main" id="{A7E34E32-C3A8-468D-9A9A-4F7616544CD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58815" y="2104426"/>
            <a:ext cx="1834836" cy="191583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2">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2">
                                            <p:txEl>
                                              <p:pRg st="11" end="11"/>
                                            </p:txEl>
                                          </p:spTgt>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3" name="44_ireneestaaqui.wav"/>
                                        </p:tgtEl>
                                      </p:cMediaNode>
                                    </p:audio>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45_estacansadaahora.wav"/>
                                        </p:tgtEl>
                                      </p:cMediaNode>
                                    </p:audio>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0" grpId="0"/>
      <p:bldP spid="11" grpId="0"/>
      <p:bldP spid="12" grpId="0" animBg="1"/>
      <p:bldP spid="25" grpId="0" animBg="1"/>
      <p:bldP spid="13"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Rounded Corners 35">
            <a:extLst>
              <a:ext uri="{FF2B5EF4-FFF2-40B4-BE49-F238E27FC236}">
                <a16:creationId xmlns:a16="http://schemas.microsoft.com/office/drawing/2014/main" id="{5A44CE9A-D1A5-49DA-A59E-376E8F73695B}"/>
              </a:ext>
            </a:extLst>
          </p:cNvPr>
          <p:cNvSpPr/>
          <p:nvPr/>
        </p:nvSpPr>
        <p:spPr>
          <a:xfrm>
            <a:off x="2105841" y="2882102"/>
            <a:ext cx="1118463" cy="410641"/>
          </a:xfrm>
          <a:prstGeom prst="roundRect">
            <a:avLst/>
          </a:prstGeom>
          <a:solidFill>
            <a:srgbClr val="92D050">
              <a:alpha val="23000"/>
            </a:srgb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Rounded Corners 63">
            <a:extLst>
              <a:ext uri="{FF2B5EF4-FFF2-40B4-BE49-F238E27FC236}">
                <a16:creationId xmlns:a16="http://schemas.microsoft.com/office/drawing/2014/main" id="{C5531D93-2CF8-427D-8608-1A2BE2626FBE}"/>
              </a:ext>
            </a:extLst>
          </p:cNvPr>
          <p:cNvSpPr/>
          <p:nvPr/>
        </p:nvSpPr>
        <p:spPr>
          <a:xfrm>
            <a:off x="1678289" y="4755793"/>
            <a:ext cx="1118463" cy="410641"/>
          </a:xfrm>
          <a:prstGeom prst="roundRect">
            <a:avLst/>
          </a:prstGeom>
          <a:solidFill>
            <a:srgbClr val="92D050">
              <a:alpha val="23000"/>
            </a:srgb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Rectangle: Rounded Corners 62">
            <a:extLst>
              <a:ext uri="{FF2B5EF4-FFF2-40B4-BE49-F238E27FC236}">
                <a16:creationId xmlns:a16="http://schemas.microsoft.com/office/drawing/2014/main" id="{51411DB3-3B39-44E1-9D9C-8C1A3C8412A5}"/>
              </a:ext>
            </a:extLst>
          </p:cNvPr>
          <p:cNvSpPr/>
          <p:nvPr/>
        </p:nvSpPr>
        <p:spPr>
          <a:xfrm>
            <a:off x="7881723" y="3512435"/>
            <a:ext cx="1118463" cy="410641"/>
          </a:xfrm>
          <a:prstGeom prst="roundRect">
            <a:avLst/>
          </a:prstGeom>
          <a:solidFill>
            <a:srgbClr val="92D050">
              <a:alpha val="23000"/>
            </a:srgb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Rounded Corners 1">
            <a:extLst>
              <a:ext uri="{FF2B5EF4-FFF2-40B4-BE49-F238E27FC236}">
                <a16:creationId xmlns:a16="http://schemas.microsoft.com/office/drawing/2014/main" id="{E1E6BCA0-BDAA-47FA-AF7A-AD5D8F0B46A4}"/>
              </a:ext>
            </a:extLst>
          </p:cNvPr>
          <p:cNvSpPr/>
          <p:nvPr/>
        </p:nvSpPr>
        <p:spPr>
          <a:xfrm>
            <a:off x="5643832" y="1595914"/>
            <a:ext cx="1118463" cy="410641"/>
          </a:xfrm>
          <a:prstGeom prst="roundRect">
            <a:avLst/>
          </a:prstGeom>
          <a:solidFill>
            <a:srgbClr val="92D050">
              <a:alpha val="23000"/>
            </a:srgb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4">
            <a:extLst>
              <a:ext uri="{FF2B5EF4-FFF2-40B4-BE49-F238E27FC236}">
                <a16:creationId xmlns:a16="http://schemas.microsoft.com/office/drawing/2014/main" id="{7E031832-ABD9-475E-93D8-98F704ADE523}"/>
              </a:ext>
            </a:extLst>
          </p:cNvPr>
          <p:cNvSpPr>
            <a:spLocks noGrp="1"/>
          </p:cNvSpPr>
          <p:nvPr>
            <p:ph type="title"/>
          </p:nvPr>
        </p:nvSpPr>
        <p:spPr>
          <a:xfrm>
            <a:off x="622725" y="144150"/>
            <a:ext cx="2869907" cy="523220"/>
          </a:xfrm>
        </p:spPr>
        <p:txBody>
          <a:bodyPr>
            <a:noAutofit/>
          </a:bodyPr>
          <a:lstStyle/>
          <a:p>
            <a:r>
              <a:rPr lang="es-AR" sz="3200" b="1" dirty="0" err="1">
                <a:solidFill>
                  <a:srgbClr val="002060"/>
                </a:solidFill>
                <a:latin typeface="Century Gothic" panose="020B0502020202020204" pitchFamily="34" charset="0"/>
                <a:cs typeface="Arial"/>
                <a:sym typeface="Arial"/>
              </a:rPr>
              <a:t>Follow</a:t>
            </a:r>
            <a:r>
              <a:rPr lang="es-AR" sz="3200" b="1" dirty="0">
                <a:solidFill>
                  <a:srgbClr val="002060"/>
                </a:solidFill>
                <a:latin typeface="Century Gothic" panose="020B0502020202020204" pitchFamily="34" charset="0"/>
                <a:cs typeface="Arial"/>
                <a:sym typeface="Arial"/>
              </a:rPr>
              <a:t> up 2:</a:t>
            </a:r>
            <a:endParaRPr lang="en-GB" sz="3200" dirty="0"/>
          </a:p>
        </p:txBody>
      </p:sp>
      <p:sp>
        <p:nvSpPr>
          <p:cNvPr id="31" name="Google Shape;195;p4">
            <a:extLst>
              <a:ext uri="{FF2B5EF4-FFF2-40B4-BE49-F238E27FC236}">
                <a16:creationId xmlns:a16="http://schemas.microsoft.com/office/drawing/2014/main" id="{62DED0B3-4F5A-4305-992F-E5F57838EF29}"/>
              </a:ext>
            </a:extLst>
          </p:cNvPr>
          <p:cNvSpPr txBox="1"/>
          <p:nvPr/>
        </p:nvSpPr>
        <p:spPr>
          <a:xfrm>
            <a:off x="270476" y="968282"/>
            <a:ext cx="11036149"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Write the English meaning of </a:t>
            </a:r>
            <a:r>
              <a:rPr kumimoji="0" lang="en-GB" sz="2800" b="1"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está</a:t>
            </a:r>
            <a: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for each sentence:</a:t>
            </a:r>
            <a:endParaRPr kumimoji="0" sz="16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32" name="Google Shape;189;p4">
            <a:extLst>
              <a:ext uri="{FF2B5EF4-FFF2-40B4-BE49-F238E27FC236}">
                <a16:creationId xmlns:a16="http://schemas.microsoft.com/office/drawing/2014/main" id="{90D406AE-5ADE-4115-B291-1A5AEE15E452}"/>
              </a:ext>
            </a:extLst>
          </p:cNvPr>
          <p:cNvSpPr txBox="1"/>
          <p:nvPr/>
        </p:nvSpPr>
        <p:spPr>
          <a:xfrm>
            <a:off x="269179" y="685587"/>
            <a:ext cx="11532395" cy="667871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5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a:t>
            </a:r>
          </a:p>
          <a:p>
            <a:pPr marL="342900" marR="0" lvl="0" indent="-342900" algn="l" defTabSz="914400" rtl="0" eaLnBrk="1" fontAlgn="auto" latinLnBrk="0" hangingPunct="1">
              <a:lnSpc>
                <a:spcPct val="150000"/>
              </a:lnSpc>
              <a:spcBef>
                <a:spcPts val="0"/>
              </a:spcBef>
              <a:spcAft>
                <a:spcPts val="0"/>
              </a:spcAft>
              <a:buClr>
                <a:srgbClr val="002060"/>
              </a:buClr>
              <a:buSzPts val="2800"/>
              <a:buFont typeface="Century Gothic"/>
              <a:buAutoNum type="arabicPeriod"/>
              <a:tabLst/>
              <a:defRPr/>
            </a:pPr>
            <a: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Inés </a:t>
            </a:r>
            <a:r>
              <a:rPr kumimoji="0" lang="en-GB" sz="28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está</a:t>
            </a:r>
            <a: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en clase. ________ ________ ___ __________.</a:t>
            </a:r>
          </a:p>
          <a:p>
            <a:pPr marL="342900" marR="0" lvl="0" indent="-342900" algn="l" defTabSz="914400" rtl="0" eaLnBrk="1" fontAlgn="auto" latinLnBrk="0" hangingPunct="1">
              <a:lnSpc>
                <a:spcPct val="150000"/>
              </a:lnSpc>
              <a:spcBef>
                <a:spcPts val="0"/>
              </a:spcBef>
              <a:spcAft>
                <a:spcPts val="0"/>
              </a:spcAft>
              <a:buClr>
                <a:srgbClr val="002060"/>
              </a:buClr>
              <a:buSzPts val="2800"/>
              <a:buFont typeface="Century Gothic"/>
              <a:buAutoNum type="arabicPeriod"/>
              <a:tabLst/>
              <a:defRPr/>
            </a:pPr>
            <a: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Irene </a:t>
            </a:r>
            <a:r>
              <a:rPr kumimoji="0" lang="en-GB" sz="2800" b="1"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está</a:t>
            </a:r>
            <a:r>
              <a:rPr kumimoji="0" lang="en-GB" sz="28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a:t>
            </a:r>
            <a:r>
              <a:rPr kumimoji="0" lang="en-GB" sz="2800" b="0"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en</a:t>
            </a:r>
            <a: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casa.  </a:t>
            </a:r>
            <a:r>
              <a:rPr kumimoji="0" lang="en-GB" sz="2800" b="1"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Está</a:t>
            </a:r>
            <a:r>
              <a:rPr kumimoji="0" lang="en-GB" sz="28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a:t>
            </a:r>
            <a:r>
              <a:rPr kumimoji="0" lang="en-GB" sz="2800" b="0"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contenta</a:t>
            </a:r>
            <a: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a:t>
            </a:r>
            <a:b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br>
            <a: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________ _____ ___ _______. _______ ________.	</a:t>
            </a:r>
          </a:p>
          <a:p>
            <a:pPr marL="342900" marR="0" lvl="0" indent="-342900" algn="l" defTabSz="914400" rtl="0" eaLnBrk="1" fontAlgn="auto" latinLnBrk="0" hangingPunct="1">
              <a:lnSpc>
                <a:spcPct val="150000"/>
              </a:lnSpc>
              <a:spcBef>
                <a:spcPts val="0"/>
              </a:spcBef>
              <a:spcAft>
                <a:spcPts val="0"/>
              </a:spcAft>
              <a:buClr>
                <a:srgbClr val="002060"/>
              </a:buClr>
              <a:buSzPts val="2800"/>
              <a:buFont typeface="Century Gothic"/>
              <a:buAutoNum type="arabicPeriod"/>
              <a:tabLst/>
              <a:defRPr/>
            </a:pPr>
            <a: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a:t>
            </a:r>
            <a:r>
              <a:rPr kumimoji="0" lang="en-GB" sz="2800" b="0"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Isandro</a:t>
            </a:r>
            <a: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No, </a:t>
            </a:r>
            <a:r>
              <a:rPr kumimoji="0" lang="en-GB" sz="2800" b="1"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está</a:t>
            </a:r>
            <a:r>
              <a:rPr kumimoji="0" lang="en-GB" sz="28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a:t>
            </a:r>
            <a: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lento.   ______ ?  ___ _________ __________.</a:t>
            </a:r>
          </a:p>
          <a:p>
            <a:pPr marL="342900" marR="0" lvl="0" indent="-342900" algn="l" defTabSz="914400" rtl="0" eaLnBrk="1" fontAlgn="auto" latinLnBrk="0" hangingPunct="1">
              <a:lnSpc>
                <a:spcPct val="150000"/>
              </a:lnSpc>
              <a:spcBef>
                <a:spcPts val="0"/>
              </a:spcBef>
              <a:spcAft>
                <a:spcPts val="0"/>
              </a:spcAft>
              <a:buClr>
                <a:srgbClr val="002060"/>
              </a:buClr>
              <a:buSzPts val="2800"/>
              <a:buFont typeface="Century Gothic"/>
              <a:buAutoNum type="arabicPeriod"/>
              <a:tabLst/>
              <a:defRPr/>
            </a:pPr>
            <a: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a:t>
            </a:r>
            <a:r>
              <a:rPr kumimoji="0" lang="en-GB" sz="2800" b="0"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Cómo</a:t>
            </a:r>
            <a:r>
              <a:rPr kumimoji="0" lang="en-GB" sz="28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a:t>
            </a:r>
            <a:r>
              <a:rPr kumimoji="0" lang="en-GB" sz="2800" b="1"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está</a:t>
            </a:r>
            <a:r>
              <a:rPr kumimoji="0" lang="en-GB" sz="28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a:t>
            </a:r>
            <a:r>
              <a:rPr kumimoji="0" lang="en-GB" sz="2800" b="0"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Inessa</a:t>
            </a:r>
            <a: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a:t>
            </a:r>
            <a:r>
              <a:rPr kumimoji="0" lang="en-GB" sz="2800" b="1"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Está</a:t>
            </a:r>
            <a: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curiosa </a:t>
            </a:r>
            <a:r>
              <a:rPr kumimoji="0" lang="en-GB" sz="2800" b="0"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ahora</a:t>
            </a:r>
            <a: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a:t>
            </a:r>
            <a:b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br>
            <a: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_____ ______ _______? ______ _______________ ________.</a:t>
            </a:r>
          </a:p>
          <a:p>
            <a:pPr marL="342900" marR="0" lvl="0" indent="-342900" algn="l" defTabSz="914400" rtl="0" eaLnBrk="1" fontAlgn="auto" latinLnBrk="0" hangingPunct="1">
              <a:lnSpc>
                <a:spcPct val="150000"/>
              </a:lnSpc>
              <a:spcBef>
                <a:spcPts val="0"/>
              </a:spcBef>
              <a:spcAft>
                <a:spcPts val="0"/>
              </a:spcAft>
              <a:buClr>
                <a:srgbClr val="002060"/>
              </a:buClr>
              <a:buSzPts val="2800"/>
              <a:buFont typeface="Century Gothic"/>
              <a:buAutoNum type="arabicPeriod"/>
              <a:tabLst/>
              <a:defRPr/>
            </a:pPr>
            <a: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a:t>
            </a:r>
            <a:r>
              <a:rPr kumimoji="0" lang="en-GB" sz="2800" b="0"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Ileanna</a:t>
            </a:r>
            <a: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a:t>
            </a:r>
            <a:r>
              <a:rPr kumimoji="0" lang="en-GB" sz="2800" b="1"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está</a:t>
            </a:r>
            <a: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a:t>
            </a:r>
            <a:r>
              <a:rPr kumimoji="0" lang="en-GB" sz="2800" b="0"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nerviosa</a:t>
            </a:r>
            <a: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No, </a:t>
            </a:r>
            <a:r>
              <a:rPr kumimoji="0" lang="en-GB" sz="2800" b="1"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está</a:t>
            </a:r>
            <a: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a:t>
            </a:r>
            <a:r>
              <a:rPr kumimoji="0" lang="en-GB" sz="2800" b="0"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cansada</a:t>
            </a:r>
            <a: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a:t>
            </a:r>
            <a:b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br>
            <a: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___ __________ _________?  ____ ________ _______.</a:t>
            </a:r>
          </a:p>
          <a:p>
            <a:pPr marL="342900" marR="0" lvl="0" indent="-342900" algn="l" defTabSz="914400" rtl="0" eaLnBrk="1" fontAlgn="auto" latinLnBrk="0" hangingPunct="1">
              <a:lnSpc>
                <a:spcPct val="150000"/>
              </a:lnSpc>
              <a:spcBef>
                <a:spcPts val="0"/>
              </a:spcBef>
              <a:spcAft>
                <a:spcPts val="0"/>
              </a:spcAft>
              <a:buClr>
                <a:srgbClr val="002060"/>
              </a:buClr>
              <a:buSzPts val="2800"/>
              <a:buFont typeface="Century Gothic"/>
              <a:buAutoNum type="arabicPeriod"/>
              <a:tabLst/>
              <a:defRPr/>
            </a:pPr>
            <a:endParaRPr kumimoji="0"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p:txBody>
      </p:sp>
      <p:sp>
        <p:nvSpPr>
          <p:cNvPr id="33" name="TextBox 32">
            <a:extLst>
              <a:ext uri="{FF2B5EF4-FFF2-40B4-BE49-F238E27FC236}">
                <a16:creationId xmlns:a16="http://schemas.microsoft.com/office/drawing/2014/main" id="{72998D6F-F306-428A-9B29-021FAFF0E7AD}"/>
              </a:ext>
            </a:extLst>
          </p:cNvPr>
          <p:cNvSpPr txBox="1"/>
          <p:nvPr/>
        </p:nvSpPr>
        <p:spPr>
          <a:xfrm>
            <a:off x="4344727" y="1564017"/>
            <a:ext cx="1463999" cy="52322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1" u="none" strike="noStrike" kern="1200" cap="none" spc="0" normalizeH="0" baseline="0" noProof="0" dirty="0">
                <a:ln>
                  <a:noFill/>
                </a:ln>
                <a:solidFill>
                  <a:srgbClr val="FF0066"/>
                </a:solidFill>
                <a:effectLst/>
                <a:uLnTx/>
                <a:uFillTx/>
                <a:latin typeface="Century Gothic" panose="020B0502020202020204" pitchFamily="34" charset="0"/>
              </a:rPr>
              <a:t>Inés</a:t>
            </a:r>
          </a:p>
        </p:txBody>
      </p:sp>
      <p:sp>
        <p:nvSpPr>
          <p:cNvPr id="34" name="TextBox 33">
            <a:extLst>
              <a:ext uri="{FF2B5EF4-FFF2-40B4-BE49-F238E27FC236}">
                <a16:creationId xmlns:a16="http://schemas.microsoft.com/office/drawing/2014/main" id="{F94548D6-51AC-46F7-8516-FDA817114D38}"/>
              </a:ext>
            </a:extLst>
          </p:cNvPr>
          <p:cNvSpPr txBox="1"/>
          <p:nvPr/>
        </p:nvSpPr>
        <p:spPr>
          <a:xfrm>
            <a:off x="7201029" y="1566625"/>
            <a:ext cx="738925" cy="52322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1" u="none" strike="noStrike" kern="1200" cap="none" spc="0" normalizeH="0" baseline="0" noProof="0" dirty="0">
                <a:ln>
                  <a:noFill/>
                </a:ln>
                <a:solidFill>
                  <a:srgbClr val="FF0066"/>
                </a:solidFill>
                <a:effectLst/>
                <a:uLnTx/>
                <a:uFillTx/>
                <a:latin typeface="Century Gothic" panose="020B0502020202020204" pitchFamily="34" charset="0"/>
              </a:rPr>
              <a:t>in</a:t>
            </a:r>
          </a:p>
        </p:txBody>
      </p:sp>
      <p:sp>
        <p:nvSpPr>
          <p:cNvPr id="35" name="TextBox 34">
            <a:extLst>
              <a:ext uri="{FF2B5EF4-FFF2-40B4-BE49-F238E27FC236}">
                <a16:creationId xmlns:a16="http://schemas.microsoft.com/office/drawing/2014/main" id="{2503D7F8-E898-4C83-A8EB-44C8FA461985}"/>
              </a:ext>
            </a:extLst>
          </p:cNvPr>
          <p:cNvSpPr txBox="1"/>
          <p:nvPr/>
        </p:nvSpPr>
        <p:spPr>
          <a:xfrm>
            <a:off x="7993337" y="1566625"/>
            <a:ext cx="2544394" cy="52322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1" u="none" strike="noStrike" kern="1200" cap="none" spc="0" normalizeH="0" baseline="0" noProof="0" dirty="0">
                <a:ln>
                  <a:noFill/>
                </a:ln>
                <a:solidFill>
                  <a:srgbClr val="FF0066"/>
                </a:solidFill>
                <a:effectLst/>
                <a:uLnTx/>
                <a:uFillTx/>
                <a:latin typeface="Century Gothic" panose="020B0502020202020204" pitchFamily="34" charset="0"/>
              </a:rPr>
              <a:t>class</a:t>
            </a:r>
          </a:p>
        </p:txBody>
      </p:sp>
      <p:sp>
        <p:nvSpPr>
          <p:cNvPr id="38" name="TextBox 37">
            <a:extLst>
              <a:ext uri="{FF2B5EF4-FFF2-40B4-BE49-F238E27FC236}">
                <a16:creationId xmlns:a16="http://schemas.microsoft.com/office/drawing/2014/main" id="{E0F44971-E752-4C73-B80D-D7D6519EA92F}"/>
              </a:ext>
            </a:extLst>
          </p:cNvPr>
          <p:cNvSpPr txBox="1"/>
          <p:nvPr/>
        </p:nvSpPr>
        <p:spPr>
          <a:xfrm>
            <a:off x="511648" y="2827875"/>
            <a:ext cx="1608626" cy="523220"/>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1" u="none" strike="noStrike" kern="1200" cap="none" spc="0" normalizeH="0" baseline="0" noProof="0" dirty="0">
                <a:ln>
                  <a:noFill/>
                </a:ln>
                <a:solidFill>
                  <a:srgbClr val="FF0066"/>
                </a:solidFill>
                <a:effectLst/>
                <a:uLnTx/>
                <a:uFillTx/>
                <a:latin typeface="Century Gothic" panose="020B0502020202020204" pitchFamily="34" charset="0"/>
              </a:rPr>
              <a:t>Irene</a:t>
            </a:r>
          </a:p>
        </p:txBody>
      </p:sp>
      <p:sp>
        <p:nvSpPr>
          <p:cNvPr id="39" name="TextBox 38">
            <a:extLst>
              <a:ext uri="{FF2B5EF4-FFF2-40B4-BE49-F238E27FC236}">
                <a16:creationId xmlns:a16="http://schemas.microsoft.com/office/drawing/2014/main" id="{D907DE86-952D-4E1C-960D-C20BBC54ADF8}"/>
              </a:ext>
            </a:extLst>
          </p:cNvPr>
          <p:cNvSpPr txBox="1"/>
          <p:nvPr/>
        </p:nvSpPr>
        <p:spPr>
          <a:xfrm>
            <a:off x="3213357" y="2858423"/>
            <a:ext cx="738925" cy="52322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1" u="none" strike="noStrike" kern="1200" cap="none" spc="0" normalizeH="0" baseline="0" noProof="0" dirty="0">
                <a:ln>
                  <a:noFill/>
                </a:ln>
                <a:solidFill>
                  <a:srgbClr val="FF0066"/>
                </a:solidFill>
                <a:effectLst/>
                <a:uLnTx/>
                <a:uFillTx/>
                <a:latin typeface="Century Gothic" panose="020B0502020202020204" pitchFamily="34" charset="0"/>
              </a:rPr>
              <a:t>at</a:t>
            </a:r>
          </a:p>
        </p:txBody>
      </p:sp>
      <p:sp>
        <p:nvSpPr>
          <p:cNvPr id="40" name="TextBox 39">
            <a:extLst>
              <a:ext uri="{FF2B5EF4-FFF2-40B4-BE49-F238E27FC236}">
                <a16:creationId xmlns:a16="http://schemas.microsoft.com/office/drawing/2014/main" id="{8572C879-05AC-405B-85AF-168E57D76318}"/>
              </a:ext>
            </a:extLst>
          </p:cNvPr>
          <p:cNvSpPr txBox="1"/>
          <p:nvPr/>
        </p:nvSpPr>
        <p:spPr>
          <a:xfrm>
            <a:off x="3893588" y="2834198"/>
            <a:ext cx="1372411" cy="52322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1" u="none" strike="noStrike" kern="1200" cap="none" spc="0" normalizeH="0" baseline="0" noProof="0" dirty="0">
                <a:ln>
                  <a:noFill/>
                </a:ln>
                <a:solidFill>
                  <a:srgbClr val="FF0066"/>
                </a:solidFill>
                <a:effectLst/>
                <a:uLnTx/>
                <a:uFillTx/>
                <a:latin typeface="Century Gothic" panose="020B0502020202020204" pitchFamily="34" charset="0"/>
              </a:rPr>
              <a:t>home</a:t>
            </a:r>
          </a:p>
        </p:txBody>
      </p:sp>
      <p:sp>
        <p:nvSpPr>
          <p:cNvPr id="41" name="TextBox 40">
            <a:extLst>
              <a:ext uri="{FF2B5EF4-FFF2-40B4-BE49-F238E27FC236}">
                <a16:creationId xmlns:a16="http://schemas.microsoft.com/office/drawing/2014/main" id="{0E9492B1-0E17-402A-8218-ABC525241996}"/>
              </a:ext>
            </a:extLst>
          </p:cNvPr>
          <p:cNvSpPr txBox="1"/>
          <p:nvPr/>
        </p:nvSpPr>
        <p:spPr>
          <a:xfrm>
            <a:off x="6480864" y="2833823"/>
            <a:ext cx="1879797" cy="52322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1" u="none" strike="noStrike" kern="1200" cap="none" spc="0" normalizeH="0" baseline="0" noProof="0" dirty="0">
                <a:ln>
                  <a:noFill/>
                </a:ln>
                <a:solidFill>
                  <a:srgbClr val="FF0066"/>
                </a:solidFill>
                <a:effectLst/>
                <a:uLnTx/>
                <a:uFillTx/>
                <a:latin typeface="Century Gothic" panose="020B0502020202020204" pitchFamily="34" charset="0"/>
              </a:rPr>
              <a:t>pleased</a:t>
            </a:r>
          </a:p>
        </p:txBody>
      </p:sp>
      <p:sp>
        <p:nvSpPr>
          <p:cNvPr id="42" name="TextBox 41">
            <a:extLst>
              <a:ext uri="{FF2B5EF4-FFF2-40B4-BE49-F238E27FC236}">
                <a16:creationId xmlns:a16="http://schemas.microsoft.com/office/drawing/2014/main" id="{A475D11D-5A1A-4E34-8AF9-BAA7FF5B9DEE}"/>
              </a:ext>
            </a:extLst>
          </p:cNvPr>
          <p:cNvSpPr txBox="1"/>
          <p:nvPr/>
        </p:nvSpPr>
        <p:spPr>
          <a:xfrm>
            <a:off x="5138580" y="3461870"/>
            <a:ext cx="1741115" cy="52322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1" u="none" strike="noStrike" kern="1200" cap="none" spc="0" normalizeH="0" baseline="0" noProof="0" dirty="0" err="1">
                <a:ln>
                  <a:noFill/>
                </a:ln>
                <a:solidFill>
                  <a:srgbClr val="FF0066"/>
                </a:solidFill>
                <a:effectLst/>
                <a:uLnTx/>
                <a:uFillTx/>
                <a:latin typeface="Century Gothic" panose="020B0502020202020204" pitchFamily="34" charset="0"/>
              </a:rPr>
              <a:t>Isandro</a:t>
            </a:r>
            <a:endParaRPr kumimoji="0" lang="en-GB" sz="2800" b="0" i="1" u="none" strike="noStrike" kern="1200" cap="none" spc="0" normalizeH="0" baseline="0" noProof="0" dirty="0">
              <a:ln>
                <a:noFill/>
              </a:ln>
              <a:solidFill>
                <a:srgbClr val="FF0066"/>
              </a:solidFill>
              <a:effectLst/>
              <a:uLnTx/>
              <a:uFillTx/>
              <a:latin typeface="Century Gothic" panose="020B0502020202020204" pitchFamily="34" charset="0"/>
            </a:endParaRPr>
          </a:p>
        </p:txBody>
      </p:sp>
      <p:sp>
        <p:nvSpPr>
          <p:cNvPr id="45" name="TextBox 44">
            <a:extLst>
              <a:ext uri="{FF2B5EF4-FFF2-40B4-BE49-F238E27FC236}">
                <a16:creationId xmlns:a16="http://schemas.microsoft.com/office/drawing/2014/main" id="{D02908E8-06B4-4174-A014-C9C713EEF238}"/>
              </a:ext>
            </a:extLst>
          </p:cNvPr>
          <p:cNvSpPr txBox="1"/>
          <p:nvPr/>
        </p:nvSpPr>
        <p:spPr>
          <a:xfrm>
            <a:off x="6879695" y="3456146"/>
            <a:ext cx="1128024" cy="52322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1" u="none" strike="noStrike" kern="1200" cap="none" spc="0" normalizeH="0" baseline="0" noProof="0" dirty="0">
                <a:ln>
                  <a:noFill/>
                </a:ln>
                <a:solidFill>
                  <a:srgbClr val="FF0066"/>
                </a:solidFill>
                <a:effectLst/>
                <a:uLnTx/>
                <a:uFillTx/>
                <a:latin typeface="Century Gothic" panose="020B0502020202020204" pitchFamily="34" charset="0"/>
              </a:rPr>
              <a:t>No, </a:t>
            </a:r>
          </a:p>
        </p:txBody>
      </p:sp>
      <p:sp>
        <p:nvSpPr>
          <p:cNvPr id="46" name="TextBox 45">
            <a:extLst>
              <a:ext uri="{FF2B5EF4-FFF2-40B4-BE49-F238E27FC236}">
                <a16:creationId xmlns:a16="http://schemas.microsoft.com/office/drawing/2014/main" id="{AB7C5C1B-BBF7-4377-B21B-1B53AF85D2FC}"/>
              </a:ext>
            </a:extLst>
          </p:cNvPr>
          <p:cNvSpPr txBox="1"/>
          <p:nvPr/>
        </p:nvSpPr>
        <p:spPr>
          <a:xfrm>
            <a:off x="643245" y="4722118"/>
            <a:ext cx="1206030" cy="52322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1" u="none" strike="noStrike" kern="1200" cap="none" spc="0" normalizeH="0" baseline="0" noProof="0" dirty="0">
                <a:ln>
                  <a:noFill/>
                </a:ln>
                <a:solidFill>
                  <a:srgbClr val="FF0066"/>
                </a:solidFill>
                <a:effectLst/>
                <a:uLnTx/>
                <a:uFillTx/>
                <a:latin typeface="Century Gothic" panose="020B0502020202020204" pitchFamily="34" charset="0"/>
              </a:rPr>
              <a:t>How</a:t>
            </a:r>
          </a:p>
        </p:txBody>
      </p:sp>
      <p:sp>
        <p:nvSpPr>
          <p:cNvPr id="47" name="TextBox 46">
            <a:extLst>
              <a:ext uri="{FF2B5EF4-FFF2-40B4-BE49-F238E27FC236}">
                <a16:creationId xmlns:a16="http://schemas.microsoft.com/office/drawing/2014/main" id="{37DBC10D-1CF8-42BE-9034-0B70D2739DFC}"/>
              </a:ext>
            </a:extLst>
          </p:cNvPr>
          <p:cNvSpPr txBox="1"/>
          <p:nvPr/>
        </p:nvSpPr>
        <p:spPr>
          <a:xfrm>
            <a:off x="4463150" y="4740709"/>
            <a:ext cx="1417996" cy="52322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1" u="none" strike="noStrike" kern="1200" cap="none" spc="0" normalizeH="0" baseline="0" noProof="0" dirty="0">
                <a:ln>
                  <a:noFill/>
                </a:ln>
                <a:solidFill>
                  <a:srgbClr val="FF0066"/>
                </a:solidFill>
                <a:effectLst/>
                <a:uLnTx/>
                <a:uFillTx/>
                <a:latin typeface="Century Gothic" panose="020B0502020202020204" pitchFamily="34" charset="0"/>
              </a:rPr>
              <a:t>She is</a:t>
            </a:r>
          </a:p>
        </p:txBody>
      </p:sp>
      <p:sp>
        <p:nvSpPr>
          <p:cNvPr id="48" name="TextBox 47">
            <a:extLst>
              <a:ext uri="{FF2B5EF4-FFF2-40B4-BE49-F238E27FC236}">
                <a16:creationId xmlns:a16="http://schemas.microsoft.com/office/drawing/2014/main" id="{7A637599-549E-4CF3-954C-FB91A0836717}"/>
              </a:ext>
            </a:extLst>
          </p:cNvPr>
          <p:cNvSpPr txBox="1"/>
          <p:nvPr/>
        </p:nvSpPr>
        <p:spPr>
          <a:xfrm>
            <a:off x="7920789" y="3443977"/>
            <a:ext cx="1404918" cy="52322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1" u="none" strike="noStrike" kern="1200" cap="none" spc="0" normalizeH="0" baseline="0" noProof="0" dirty="0">
                <a:ln>
                  <a:noFill/>
                </a:ln>
                <a:solidFill>
                  <a:srgbClr val="FF0066"/>
                </a:solidFill>
                <a:effectLst/>
                <a:uLnTx/>
                <a:uFillTx/>
                <a:latin typeface="Century Gothic" panose="020B0502020202020204" pitchFamily="34" charset="0"/>
              </a:rPr>
              <a:t>he is</a:t>
            </a:r>
          </a:p>
        </p:txBody>
      </p:sp>
      <p:sp>
        <p:nvSpPr>
          <p:cNvPr id="49" name="TextBox 48">
            <a:extLst>
              <a:ext uri="{FF2B5EF4-FFF2-40B4-BE49-F238E27FC236}">
                <a16:creationId xmlns:a16="http://schemas.microsoft.com/office/drawing/2014/main" id="{AD4DE9EA-7DCC-4EA9-9EB1-D57536F4E2E3}"/>
              </a:ext>
            </a:extLst>
          </p:cNvPr>
          <p:cNvSpPr txBox="1"/>
          <p:nvPr/>
        </p:nvSpPr>
        <p:spPr>
          <a:xfrm>
            <a:off x="9180975" y="3484829"/>
            <a:ext cx="2254481" cy="52322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1" u="none" strike="noStrike" kern="1200" cap="none" spc="0" normalizeH="0" baseline="0" noProof="0" dirty="0">
                <a:ln>
                  <a:noFill/>
                </a:ln>
                <a:solidFill>
                  <a:srgbClr val="FF0066"/>
                </a:solidFill>
                <a:effectLst/>
                <a:uLnTx/>
                <a:uFillTx/>
                <a:latin typeface="Century Gothic" panose="020B0502020202020204" pitchFamily="34" charset="0"/>
              </a:rPr>
              <a:t>being slow</a:t>
            </a:r>
          </a:p>
        </p:txBody>
      </p:sp>
      <p:sp>
        <p:nvSpPr>
          <p:cNvPr id="50" name="TextBox 49">
            <a:extLst>
              <a:ext uri="{FF2B5EF4-FFF2-40B4-BE49-F238E27FC236}">
                <a16:creationId xmlns:a16="http://schemas.microsoft.com/office/drawing/2014/main" id="{BC2EAF57-DFEC-4961-8648-8E2BC4AD6D09}"/>
              </a:ext>
            </a:extLst>
          </p:cNvPr>
          <p:cNvSpPr txBox="1"/>
          <p:nvPr/>
        </p:nvSpPr>
        <p:spPr>
          <a:xfrm>
            <a:off x="1633832" y="4714108"/>
            <a:ext cx="1206030" cy="523220"/>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1" u="none" strike="noStrike" kern="1200" cap="none" spc="0" normalizeH="0" baseline="0" noProof="0" dirty="0">
                <a:ln>
                  <a:noFill/>
                </a:ln>
                <a:solidFill>
                  <a:srgbClr val="FF0066"/>
                </a:solidFill>
                <a:effectLst/>
                <a:uLnTx/>
                <a:uFillTx/>
                <a:latin typeface="Century Gothic" panose="020B0502020202020204" pitchFamily="34" charset="0"/>
              </a:rPr>
              <a:t>is</a:t>
            </a:r>
          </a:p>
        </p:txBody>
      </p:sp>
      <p:sp>
        <p:nvSpPr>
          <p:cNvPr id="51" name="TextBox 50">
            <a:extLst>
              <a:ext uri="{FF2B5EF4-FFF2-40B4-BE49-F238E27FC236}">
                <a16:creationId xmlns:a16="http://schemas.microsoft.com/office/drawing/2014/main" id="{14B12466-84FE-4709-BAD1-CC05C7B8CB7B}"/>
              </a:ext>
            </a:extLst>
          </p:cNvPr>
          <p:cNvSpPr txBox="1"/>
          <p:nvPr/>
        </p:nvSpPr>
        <p:spPr>
          <a:xfrm>
            <a:off x="2882971" y="4722118"/>
            <a:ext cx="1461756" cy="52322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1" u="none" strike="noStrike" kern="1200" cap="none" spc="0" normalizeH="0" baseline="0" noProof="0" dirty="0" err="1">
                <a:ln>
                  <a:noFill/>
                </a:ln>
                <a:solidFill>
                  <a:srgbClr val="FF0066"/>
                </a:solidFill>
                <a:effectLst/>
                <a:uLnTx/>
                <a:uFillTx/>
                <a:latin typeface="Century Gothic" panose="020B0502020202020204" pitchFamily="34" charset="0"/>
              </a:rPr>
              <a:t>Inessa</a:t>
            </a:r>
            <a:endParaRPr kumimoji="0" lang="en-GB" sz="2800" b="0" i="1" u="none" strike="noStrike" kern="1200" cap="none" spc="0" normalizeH="0" baseline="0" noProof="0" dirty="0">
              <a:ln>
                <a:noFill/>
              </a:ln>
              <a:solidFill>
                <a:srgbClr val="FF0066"/>
              </a:solidFill>
              <a:effectLst/>
              <a:uLnTx/>
              <a:uFillTx/>
              <a:latin typeface="Century Gothic" panose="020B0502020202020204" pitchFamily="34" charset="0"/>
            </a:endParaRPr>
          </a:p>
        </p:txBody>
      </p:sp>
      <p:sp>
        <p:nvSpPr>
          <p:cNvPr id="52" name="TextBox 51">
            <a:extLst>
              <a:ext uri="{FF2B5EF4-FFF2-40B4-BE49-F238E27FC236}">
                <a16:creationId xmlns:a16="http://schemas.microsoft.com/office/drawing/2014/main" id="{C5902271-12A1-470B-BBEA-F8EC4787D3C9}"/>
              </a:ext>
            </a:extLst>
          </p:cNvPr>
          <p:cNvSpPr txBox="1"/>
          <p:nvPr/>
        </p:nvSpPr>
        <p:spPr>
          <a:xfrm>
            <a:off x="5643832" y="4754324"/>
            <a:ext cx="3621702" cy="52322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1" u="none" strike="noStrike" kern="1200" cap="none" spc="0" normalizeH="0" baseline="0" noProof="0" dirty="0">
                <a:ln>
                  <a:noFill/>
                </a:ln>
                <a:solidFill>
                  <a:srgbClr val="FF0066"/>
                </a:solidFill>
                <a:effectLst/>
                <a:uLnTx/>
                <a:uFillTx/>
                <a:latin typeface="Century Gothic" panose="020B0502020202020204" pitchFamily="34" charset="0"/>
              </a:rPr>
              <a:t>feeling curious</a:t>
            </a:r>
          </a:p>
        </p:txBody>
      </p:sp>
      <p:sp>
        <p:nvSpPr>
          <p:cNvPr id="53" name="TextBox 52">
            <a:extLst>
              <a:ext uri="{FF2B5EF4-FFF2-40B4-BE49-F238E27FC236}">
                <a16:creationId xmlns:a16="http://schemas.microsoft.com/office/drawing/2014/main" id="{D3CE857F-9A5B-494D-AEE1-D4723F663A63}"/>
              </a:ext>
            </a:extLst>
          </p:cNvPr>
          <p:cNvSpPr txBox="1"/>
          <p:nvPr/>
        </p:nvSpPr>
        <p:spPr>
          <a:xfrm>
            <a:off x="8657121" y="4770705"/>
            <a:ext cx="1417996" cy="52322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1" u="none" strike="noStrike" kern="1200" cap="none" spc="0" normalizeH="0" baseline="0" noProof="0" dirty="0">
                <a:ln>
                  <a:noFill/>
                </a:ln>
                <a:solidFill>
                  <a:srgbClr val="FF0066"/>
                </a:solidFill>
                <a:effectLst/>
                <a:uLnTx/>
                <a:uFillTx/>
                <a:latin typeface="Century Gothic" panose="020B0502020202020204" pitchFamily="34" charset="0"/>
              </a:rPr>
              <a:t>now</a:t>
            </a:r>
          </a:p>
        </p:txBody>
      </p:sp>
      <p:sp>
        <p:nvSpPr>
          <p:cNvPr id="54" name="TextBox 53">
            <a:extLst>
              <a:ext uri="{FF2B5EF4-FFF2-40B4-BE49-F238E27FC236}">
                <a16:creationId xmlns:a16="http://schemas.microsoft.com/office/drawing/2014/main" id="{3879AC02-8D5C-4A41-B6E9-BBA6CECC1378}"/>
              </a:ext>
            </a:extLst>
          </p:cNvPr>
          <p:cNvSpPr txBox="1"/>
          <p:nvPr/>
        </p:nvSpPr>
        <p:spPr>
          <a:xfrm>
            <a:off x="643244" y="5984748"/>
            <a:ext cx="705288" cy="52322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1" u="none" strike="noStrike" kern="1200" cap="none" spc="0" normalizeH="0" baseline="0" noProof="0" dirty="0">
                <a:ln>
                  <a:noFill/>
                </a:ln>
                <a:solidFill>
                  <a:srgbClr val="FF0066"/>
                </a:solidFill>
                <a:effectLst/>
                <a:uLnTx/>
                <a:uFillTx/>
                <a:latin typeface="Century Gothic" panose="020B0502020202020204" pitchFamily="34" charset="0"/>
              </a:rPr>
              <a:t>Is</a:t>
            </a:r>
          </a:p>
        </p:txBody>
      </p:sp>
      <p:sp>
        <p:nvSpPr>
          <p:cNvPr id="55" name="TextBox 54">
            <a:extLst>
              <a:ext uri="{FF2B5EF4-FFF2-40B4-BE49-F238E27FC236}">
                <a16:creationId xmlns:a16="http://schemas.microsoft.com/office/drawing/2014/main" id="{D601BCD5-4457-4397-A73D-EDF3ECC73E53}"/>
              </a:ext>
            </a:extLst>
          </p:cNvPr>
          <p:cNvSpPr txBox="1"/>
          <p:nvPr/>
        </p:nvSpPr>
        <p:spPr>
          <a:xfrm>
            <a:off x="1406578" y="6017779"/>
            <a:ext cx="2028071" cy="52322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1" u="none" strike="noStrike" kern="1200" cap="none" spc="0" normalizeH="0" baseline="0" noProof="0" dirty="0" err="1">
                <a:ln>
                  <a:noFill/>
                </a:ln>
                <a:solidFill>
                  <a:srgbClr val="FF0066"/>
                </a:solidFill>
                <a:effectLst/>
                <a:uLnTx/>
                <a:uFillTx/>
                <a:latin typeface="Century Gothic" panose="020B0502020202020204" pitchFamily="34" charset="0"/>
              </a:rPr>
              <a:t>Ileanna</a:t>
            </a:r>
            <a:endParaRPr kumimoji="0" lang="en-GB" sz="2800" b="0" i="1" u="none" strike="noStrike" kern="1200" cap="none" spc="0" normalizeH="0" baseline="0" noProof="0" dirty="0">
              <a:ln>
                <a:noFill/>
              </a:ln>
              <a:solidFill>
                <a:srgbClr val="FF0066"/>
              </a:solidFill>
              <a:effectLst/>
              <a:uLnTx/>
              <a:uFillTx/>
              <a:latin typeface="Century Gothic" panose="020B0502020202020204" pitchFamily="34" charset="0"/>
            </a:endParaRPr>
          </a:p>
        </p:txBody>
      </p:sp>
      <p:sp>
        <p:nvSpPr>
          <p:cNvPr id="56" name="TextBox 55">
            <a:extLst>
              <a:ext uri="{FF2B5EF4-FFF2-40B4-BE49-F238E27FC236}">
                <a16:creationId xmlns:a16="http://schemas.microsoft.com/office/drawing/2014/main" id="{B45090FC-0190-44B1-A4EF-E6CB195E465F}"/>
              </a:ext>
            </a:extLst>
          </p:cNvPr>
          <p:cNvSpPr txBox="1"/>
          <p:nvPr/>
        </p:nvSpPr>
        <p:spPr>
          <a:xfrm>
            <a:off x="3118872" y="6017779"/>
            <a:ext cx="1825290" cy="52322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1" u="none" strike="noStrike" kern="1200" cap="none" spc="0" normalizeH="0" baseline="0" noProof="0" dirty="0">
                <a:ln>
                  <a:noFill/>
                </a:ln>
                <a:solidFill>
                  <a:srgbClr val="FF0066"/>
                </a:solidFill>
                <a:effectLst/>
                <a:uLnTx/>
                <a:uFillTx/>
                <a:latin typeface="Century Gothic" panose="020B0502020202020204" pitchFamily="34" charset="0"/>
              </a:rPr>
              <a:t>nervous</a:t>
            </a:r>
          </a:p>
        </p:txBody>
      </p:sp>
      <p:sp>
        <p:nvSpPr>
          <p:cNvPr id="57" name="TextBox 56">
            <a:extLst>
              <a:ext uri="{FF2B5EF4-FFF2-40B4-BE49-F238E27FC236}">
                <a16:creationId xmlns:a16="http://schemas.microsoft.com/office/drawing/2014/main" id="{8246597D-BD84-4331-B096-3A85253A22A8}"/>
              </a:ext>
            </a:extLst>
          </p:cNvPr>
          <p:cNvSpPr txBox="1"/>
          <p:nvPr/>
        </p:nvSpPr>
        <p:spPr>
          <a:xfrm>
            <a:off x="5247757" y="6052503"/>
            <a:ext cx="846945" cy="52322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1" u="none" strike="noStrike" kern="1200" cap="none" spc="0" normalizeH="0" baseline="0" noProof="0" dirty="0">
                <a:ln>
                  <a:noFill/>
                </a:ln>
                <a:solidFill>
                  <a:srgbClr val="FF0066"/>
                </a:solidFill>
                <a:effectLst/>
                <a:uLnTx/>
                <a:uFillTx/>
                <a:latin typeface="Century Gothic" panose="020B0502020202020204" pitchFamily="34" charset="0"/>
              </a:rPr>
              <a:t>No</a:t>
            </a:r>
          </a:p>
        </p:txBody>
      </p:sp>
      <p:sp>
        <p:nvSpPr>
          <p:cNvPr id="58" name="TextBox 57">
            <a:extLst>
              <a:ext uri="{FF2B5EF4-FFF2-40B4-BE49-F238E27FC236}">
                <a16:creationId xmlns:a16="http://schemas.microsoft.com/office/drawing/2014/main" id="{12A37A28-E2AE-4F6C-A080-A0DBA72DF53A}"/>
              </a:ext>
            </a:extLst>
          </p:cNvPr>
          <p:cNvSpPr txBox="1"/>
          <p:nvPr/>
        </p:nvSpPr>
        <p:spPr>
          <a:xfrm>
            <a:off x="6228855" y="6052503"/>
            <a:ext cx="1417996" cy="52322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1" u="none" strike="noStrike" kern="1200" cap="none" spc="0" normalizeH="0" baseline="0" noProof="0" dirty="0">
                <a:ln>
                  <a:noFill/>
                </a:ln>
                <a:solidFill>
                  <a:srgbClr val="FF0066"/>
                </a:solidFill>
                <a:effectLst/>
                <a:uLnTx/>
                <a:uFillTx/>
                <a:latin typeface="Century Gothic" panose="020B0502020202020204" pitchFamily="34" charset="0"/>
              </a:rPr>
              <a:t>she is</a:t>
            </a:r>
          </a:p>
        </p:txBody>
      </p:sp>
      <p:sp>
        <p:nvSpPr>
          <p:cNvPr id="59" name="TextBox 58">
            <a:extLst>
              <a:ext uri="{FF2B5EF4-FFF2-40B4-BE49-F238E27FC236}">
                <a16:creationId xmlns:a16="http://schemas.microsoft.com/office/drawing/2014/main" id="{F287A7D9-99BD-4BA1-A9DF-46CB63E012B9}"/>
              </a:ext>
            </a:extLst>
          </p:cNvPr>
          <p:cNvSpPr txBox="1"/>
          <p:nvPr/>
        </p:nvSpPr>
        <p:spPr>
          <a:xfrm>
            <a:off x="7646851" y="6067501"/>
            <a:ext cx="1833469" cy="52322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1" u="none" strike="noStrike" kern="1200" cap="none" spc="0" normalizeH="0" baseline="0" noProof="0" dirty="0">
                <a:ln>
                  <a:noFill/>
                </a:ln>
                <a:solidFill>
                  <a:srgbClr val="FF0066"/>
                </a:solidFill>
                <a:effectLst/>
                <a:uLnTx/>
                <a:uFillTx/>
                <a:latin typeface="Century Gothic" panose="020B0502020202020204" pitchFamily="34" charset="0"/>
              </a:rPr>
              <a:t>tired</a:t>
            </a:r>
          </a:p>
        </p:txBody>
      </p:sp>
      <p:sp>
        <p:nvSpPr>
          <p:cNvPr id="60" name="TextBox 59">
            <a:extLst>
              <a:ext uri="{FF2B5EF4-FFF2-40B4-BE49-F238E27FC236}">
                <a16:creationId xmlns:a16="http://schemas.microsoft.com/office/drawing/2014/main" id="{B79D80CF-3371-462C-BF98-72824E2DE437}"/>
              </a:ext>
            </a:extLst>
          </p:cNvPr>
          <p:cNvSpPr txBox="1"/>
          <p:nvPr/>
        </p:nvSpPr>
        <p:spPr>
          <a:xfrm>
            <a:off x="5426500" y="1539716"/>
            <a:ext cx="1463999" cy="523220"/>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1" u="none" strike="noStrike" kern="1200" cap="none" spc="0" normalizeH="0" baseline="0" noProof="0" dirty="0">
                <a:ln>
                  <a:noFill/>
                </a:ln>
                <a:solidFill>
                  <a:srgbClr val="FF0066"/>
                </a:solidFill>
                <a:effectLst/>
                <a:uLnTx/>
                <a:uFillTx/>
                <a:latin typeface="Century Gothic" panose="020B0502020202020204" pitchFamily="34" charset="0"/>
              </a:rPr>
              <a:t>is</a:t>
            </a:r>
          </a:p>
        </p:txBody>
      </p:sp>
      <p:sp>
        <p:nvSpPr>
          <p:cNvPr id="61" name="TextBox 60">
            <a:extLst>
              <a:ext uri="{FF2B5EF4-FFF2-40B4-BE49-F238E27FC236}">
                <a16:creationId xmlns:a16="http://schemas.microsoft.com/office/drawing/2014/main" id="{3F0C55A8-3739-4678-BB1C-9F35A16CF923}"/>
              </a:ext>
            </a:extLst>
          </p:cNvPr>
          <p:cNvSpPr txBox="1"/>
          <p:nvPr/>
        </p:nvSpPr>
        <p:spPr>
          <a:xfrm>
            <a:off x="2330001" y="2805246"/>
            <a:ext cx="735041" cy="523220"/>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1" u="none" strike="noStrike" kern="1200" cap="none" spc="0" normalizeH="0" baseline="0" noProof="0" dirty="0">
                <a:ln>
                  <a:noFill/>
                </a:ln>
                <a:solidFill>
                  <a:srgbClr val="FF0066"/>
                </a:solidFill>
                <a:effectLst/>
                <a:uLnTx/>
                <a:uFillTx/>
                <a:latin typeface="Century Gothic" panose="020B0502020202020204" pitchFamily="34" charset="0"/>
              </a:rPr>
              <a:t>is</a:t>
            </a:r>
          </a:p>
        </p:txBody>
      </p:sp>
      <p:sp>
        <p:nvSpPr>
          <p:cNvPr id="62" name="TextBox 61">
            <a:extLst>
              <a:ext uri="{FF2B5EF4-FFF2-40B4-BE49-F238E27FC236}">
                <a16:creationId xmlns:a16="http://schemas.microsoft.com/office/drawing/2014/main" id="{7332855A-D942-428F-A65D-255E0A608A0A}"/>
              </a:ext>
            </a:extLst>
          </p:cNvPr>
          <p:cNvSpPr txBox="1"/>
          <p:nvPr/>
        </p:nvSpPr>
        <p:spPr>
          <a:xfrm>
            <a:off x="5030515" y="2834198"/>
            <a:ext cx="1463999" cy="523220"/>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1" u="none" strike="noStrike" kern="1200" cap="none" spc="0" normalizeH="0" baseline="0" noProof="0" dirty="0">
                <a:ln>
                  <a:noFill/>
                </a:ln>
                <a:solidFill>
                  <a:srgbClr val="FF0066"/>
                </a:solidFill>
                <a:effectLst/>
                <a:uLnTx/>
                <a:uFillTx/>
                <a:latin typeface="Century Gothic" panose="020B0502020202020204" pitchFamily="34" charset="0"/>
              </a:rPr>
              <a:t>She is</a:t>
            </a:r>
          </a:p>
        </p:txBody>
      </p:sp>
      <p:sp>
        <p:nvSpPr>
          <p:cNvPr id="37" name="Rectangle: Rounded Corners 36">
            <a:extLst>
              <a:ext uri="{FF2B5EF4-FFF2-40B4-BE49-F238E27FC236}">
                <a16:creationId xmlns:a16="http://schemas.microsoft.com/office/drawing/2014/main" id="{8361EFC9-2FD5-49A0-BC0F-383CB32D0EC0}"/>
              </a:ext>
            </a:extLst>
          </p:cNvPr>
          <p:cNvSpPr/>
          <p:nvPr/>
        </p:nvSpPr>
        <p:spPr>
          <a:xfrm>
            <a:off x="5207319" y="2861536"/>
            <a:ext cx="1118463" cy="410641"/>
          </a:xfrm>
          <a:prstGeom prst="roundRect">
            <a:avLst/>
          </a:prstGeom>
          <a:solidFill>
            <a:srgbClr val="92D050">
              <a:alpha val="23000"/>
            </a:srgb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Rounded Corners 64">
            <a:extLst>
              <a:ext uri="{FF2B5EF4-FFF2-40B4-BE49-F238E27FC236}">
                <a16:creationId xmlns:a16="http://schemas.microsoft.com/office/drawing/2014/main" id="{CCEAEB8B-67C7-48FF-B1C9-D525157CBDE7}"/>
              </a:ext>
            </a:extLst>
          </p:cNvPr>
          <p:cNvSpPr/>
          <p:nvPr/>
        </p:nvSpPr>
        <p:spPr>
          <a:xfrm>
            <a:off x="4433374" y="4755793"/>
            <a:ext cx="1118463" cy="410641"/>
          </a:xfrm>
          <a:prstGeom prst="roundRect">
            <a:avLst/>
          </a:prstGeom>
          <a:solidFill>
            <a:srgbClr val="92D050">
              <a:alpha val="23000"/>
            </a:srgb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Rounded Corners 65">
            <a:extLst>
              <a:ext uri="{FF2B5EF4-FFF2-40B4-BE49-F238E27FC236}">
                <a16:creationId xmlns:a16="http://schemas.microsoft.com/office/drawing/2014/main" id="{74318EE9-6656-498A-98E7-D6D0C33D1BEC}"/>
              </a:ext>
            </a:extLst>
          </p:cNvPr>
          <p:cNvSpPr/>
          <p:nvPr/>
        </p:nvSpPr>
        <p:spPr>
          <a:xfrm>
            <a:off x="278647" y="6052503"/>
            <a:ext cx="1118463" cy="410641"/>
          </a:xfrm>
          <a:prstGeom prst="roundRect">
            <a:avLst/>
          </a:prstGeom>
          <a:solidFill>
            <a:srgbClr val="92D050">
              <a:alpha val="23000"/>
            </a:srgb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angle: Rounded Corners 66">
            <a:extLst>
              <a:ext uri="{FF2B5EF4-FFF2-40B4-BE49-F238E27FC236}">
                <a16:creationId xmlns:a16="http://schemas.microsoft.com/office/drawing/2014/main" id="{EE722E95-58BE-49C8-9787-A06ABD2D879F}"/>
              </a:ext>
            </a:extLst>
          </p:cNvPr>
          <p:cNvSpPr/>
          <p:nvPr/>
        </p:nvSpPr>
        <p:spPr>
          <a:xfrm>
            <a:off x="6203063" y="6074068"/>
            <a:ext cx="1118463" cy="410641"/>
          </a:xfrm>
          <a:prstGeom prst="roundRect">
            <a:avLst/>
          </a:prstGeom>
          <a:solidFill>
            <a:srgbClr val="92D050">
              <a:alpha val="23000"/>
            </a:srgb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Google Shape;119;p1">
            <a:extLst>
              <a:ext uri="{FF2B5EF4-FFF2-40B4-BE49-F238E27FC236}">
                <a16:creationId xmlns:a16="http://schemas.microsoft.com/office/drawing/2014/main" id="{D730FA63-C8F5-4924-A9E9-E301F0E3356C}"/>
              </a:ext>
            </a:extLst>
          </p:cNvPr>
          <p:cNvSpPr/>
          <p:nvPr/>
        </p:nvSpPr>
        <p:spPr>
          <a:xfrm>
            <a:off x="88390" y="138039"/>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pic>
        <p:nvPicPr>
          <p:cNvPr id="3" name="Graphic 2" descr="Teacher">
            <a:extLst>
              <a:ext uri="{FF2B5EF4-FFF2-40B4-BE49-F238E27FC236}">
                <a16:creationId xmlns:a16="http://schemas.microsoft.com/office/drawing/2014/main" id="{C70662EF-9B64-2F98-5AA4-20A73CD32E4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65042" y="25293"/>
            <a:ext cx="914400" cy="914400"/>
          </a:xfrm>
          <a:prstGeom prst="rect">
            <a:avLst/>
          </a:prstGeom>
        </p:spPr>
      </p:pic>
      <p:sp>
        <p:nvSpPr>
          <p:cNvPr id="6" name="Speech Bubble: Rectangle with Corners Rounded 5">
            <a:hlinkClick r:id="" action="ppaction://noaction">
              <a:snd r:embed="rId5" name="t1_w4_fs2.wav"/>
            </a:hlinkClick>
            <a:extLst>
              <a:ext uri="{FF2B5EF4-FFF2-40B4-BE49-F238E27FC236}">
                <a16:creationId xmlns:a16="http://schemas.microsoft.com/office/drawing/2014/main" id="{FE857733-1E27-D9E9-CF8E-F1E500363666}"/>
              </a:ext>
            </a:extLst>
          </p:cNvPr>
          <p:cNvSpPr/>
          <p:nvPr/>
        </p:nvSpPr>
        <p:spPr>
          <a:xfrm>
            <a:off x="4026825" y="118874"/>
            <a:ext cx="3276452" cy="616929"/>
          </a:xfrm>
          <a:prstGeom prst="wedgeRoundRectCallout">
            <a:avLst>
              <a:gd name="adj1" fmla="val -60729"/>
              <a:gd name="adj2" fmla="val 2843"/>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es-AR" sz="2800" b="1" i="0" u="none" strike="noStrike" kern="0" cap="none" spc="0" normalizeH="0" baseline="0" noProof="0" dirty="0">
                <a:ln>
                  <a:noFill/>
                </a:ln>
                <a:solidFill>
                  <a:schemeClr val="bg1"/>
                </a:solidFill>
                <a:effectLst/>
                <a:uLnTx/>
                <a:uFillTx/>
                <a:latin typeface="Century Gothic" panose="020B0502020202020204" pitchFamily="34" charset="0"/>
                <a:ea typeface="+mn-ea"/>
                <a:cs typeface="Arial"/>
                <a:sym typeface="Arial"/>
              </a:rPr>
              <a:t>Lee y </a:t>
            </a:r>
            <a:r>
              <a:rPr lang="en-GB" sz="2800" b="1" dirty="0">
                <a:solidFill>
                  <a:schemeClr val="bg1"/>
                </a:solidFill>
                <a:latin typeface="Century Gothic" panose="020B0502020202020204" pitchFamily="34" charset="0"/>
              </a:rPr>
              <a:t>escribe 📝.</a:t>
            </a:r>
            <a:endParaRPr lang="en-GB" sz="2800" dirty="0">
              <a:solidFill>
                <a:schemeClr val="bg1"/>
              </a:solidFill>
            </a:endParaRPr>
          </a:p>
        </p:txBody>
      </p:sp>
      <p:sp>
        <p:nvSpPr>
          <p:cNvPr id="7" name="Google Shape;206;p9">
            <a:extLst>
              <a:ext uri="{FF2B5EF4-FFF2-40B4-BE49-F238E27FC236}">
                <a16:creationId xmlns:a16="http://schemas.microsoft.com/office/drawing/2014/main" id="{C445F22E-6971-9330-1F6B-B808C425BA53}"/>
              </a:ext>
            </a:extLst>
          </p:cNvPr>
          <p:cNvSpPr txBox="1"/>
          <p:nvPr/>
        </p:nvSpPr>
        <p:spPr>
          <a:xfrm>
            <a:off x="11284985" y="1030762"/>
            <a:ext cx="726227" cy="400110"/>
          </a:xfrm>
          <a:prstGeom prst="rect">
            <a:avLst/>
          </a:prstGeom>
          <a:solidFill>
            <a:srgbClr val="92D050"/>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000"/>
              <a:buFont typeface="Century Gothic"/>
              <a:buNone/>
            </a:pPr>
            <a:r>
              <a:rPr lang="en-GB" sz="2000" b="1" i="0" u="none" strike="noStrike" cap="none" dirty="0">
                <a:solidFill>
                  <a:srgbClr val="FFFFFF"/>
                </a:solidFill>
                <a:latin typeface="Century Gothic"/>
                <a:ea typeface="Century Gothic"/>
                <a:cs typeface="Century Gothic"/>
                <a:sym typeface="Century Gothic"/>
              </a:rPr>
              <a:t>leer</a:t>
            </a:r>
            <a:endParaRPr sz="2000" b="1" i="0" u="none" strike="noStrike" cap="none" dirty="0">
              <a:solidFill>
                <a:srgbClr val="FFFFFF"/>
              </a:solidFill>
              <a:latin typeface="Century Gothic"/>
              <a:ea typeface="Century Gothic"/>
              <a:cs typeface="Century Gothic"/>
              <a:sym typeface="Century Gothic"/>
            </a:endParaRPr>
          </a:p>
        </p:txBody>
      </p:sp>
      <p:pic>
        <p:nvPicPr>
          <p:cNvPr id="10" name="Picture 9">
            <a:extLst>
              <a:ext uri="{FF2B5EF4-FFF2-40B4-BE49-F238E27FC236}">
                <a16:creationId xmlns:a16="http://schemas.microsoft.com/office/drawing/2014/main" id="{D3B58A12-4AC3-38EF-F06C-7C770D26F3A7}"/>
              </a:ext>
            </a:extLst>
          </p:cNvPr>
          <p:cNvPicPr>
            <a:picLocks noChangeAspect="1"/>
          </p:cNvPicPr>
          <p:nvPr/>
        </p:nvPicPr>
        <p:blipFill>
          <a:blip r:embed="rId6"/>
          <a:stretch>
            <a:fillRect/>
          </a:stretch>
        </p:blipFill>
        <p:spPr>
          <a:xfrm>
            <a:off x="11163986" y="31645"/>
            <a:ext cx="937751" cy="973087"/>
          </a:xfrm>
          <a:prstGeom prst="rect">
            <a:avLst/>
          </a:prstGeom>
        </p:spPr>
      </p:pic>
    </p:spTree>
    <p:extLst>
      <p:ext uri="{BB962C8B-B14F-4D97-AF65-F5344CB8AC3E}">
        <p14:creationId xmlns:p14="http://schemas.microsoft.com/office/powerpoint/2010/main" val="122104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50" grpId="0"/>
      <p:bldP spid="54" grpId="0"/>
      <p:bldP spid="58" grpId="0"/>
      <p:bldP spid="60" grpId="0"/>
      <p:bldP spid="61" grpId="0"/>
      <p:bldP spid="6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Google Shape;387;p19">
            <a:extLst>
              <a:ext uri="{FF2B5EF4-FFF2-40B4-BE49-F238E27FC236}">
                <a16:creationId xmlns:a16="http://schemas.microsoft.com/office/drawing/2014/main" id="{95E2ED6E-268D-49F5-B3F6-603BBFA684E9}"/>
              </a:ext>
            </a:extLst>
          </p:cNvPr>
          <p:cNvSpPr/>
          <p:nvPr/>
        </p:nvSpPr>
        <p:spPr>
          <a:xfrm>
            <a:off x="11131072" y="2234541"/>
            <a:ext cx="502131" cy="4156257"/>
          </a:xfrm>
          <a:prstGeom prst="rect">
            <a:avLst/>
          </a:prstGeom>
          <a:solidFill>
            <a:srgbClr val="CC0099"/>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42" name="Google Shape;388;p19">
            <a:extLst>
              <a:ext uri="{FF2B5EF4-FFF2-40B4-BE49-F238E27FC236}">
                <a16:creationId xmlns:a16="http://schemas.microsoft.com/office/drawing/2014/main" id="{C82C0BCD-2F39-485D-852C-3B6ACB5197D9}"/>
              </a:ext>
            </a:extLst>
          </p:cNvPr>
          <p:cNvSpPr/>
          <p:nvPr/>
        </p:nvSpPr>
        <p:spPr>
          <a:xfrm>
            <a:off x="11128705" y="2234539"/>
            <a:ext cx="503528" cy="4156259"/>
          </a:xfrm>
          <a:prstGeom prst="rect">
            <a:avLst/>
          </a:prstGeom>
          <a:solidFill>
            <a:srgbClr val="85CFE1"/>
          </a:solidFill>
          <a:ln w="9525" cap="flat" cmpd="sng">
            <a:solidFill>
              <a:srgbClr val="02456F"/>
            </a:solidFill>
            <a:prstDash val="solid"/>
            <a:round/>
            <a:headEnd type="none" w="sm" len="sm"/>
            <a:tailEnd type="none" w="sm" len="sm"/>
          </a:ln>
          <a:effectLst>
            <a:outerShdw blurRad="57150" dist="19050" dir="5400000" algn="ctr" rotWithShape="0">
              <a:srgbClr val="FFFFFF"/>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cxnSp>
        <p:nvCxnSpPr>
          <p:cNvPr id="43" name="Google Shape;389;p19">
            <a:extLst>
              <a:ext uri="{FF2B5EF4-FFF2-40B4-BE49-F238E27FC236}">
                <a16:creationId xmlns:a16="http://schemas.microsoft.com/office/drawing/2014/main" id="{7E222C7A-18DF-4BF4-855B-B2AEEEF2DF02}"/>
              </a:ext>
            </a:extLst>
          </p:cNvPr>
          <p:cNvCxnSpPr/>
          <p:nvPr/>
        </p:nvCxnSpPr>
        <p:spPr>
          <a:xfrm>
            <a:off x="11814444" y="2223113"/>
            <a:ext cx="0" cy="4156259"/>
          </a:xfrm>
          <a:prstGeom prst="straightConnector1">
            <a:avLst/>
          </a:prstGeom>
          <a:noFill/>
          <a:ln w="28575" cap="flat" cmpd="sng">
            <a:solidFill>
              <a:srgbClr val="1E4E79"/>
            </a:solidFill>
            <a:prstDash val="solid"/>
            <a:round/>
            <a:headEnd type="none" w="med" len="med"/>
            <a:tailEnd type="none" w="med" len="med"/>
          </a:ln>
        </p:spPr>
      </p:cxnSp>
      <p:cxnSp>
        <p:nvCxnSpPr>
          <p:cNvPr id="44" name="Google Shape;390;p19">
            <a:extLst>
              <a:ext uri="{FF2B5EF4-FFF2-40B4-BE49-F238E27FC236}">
                <a16:creationId xmlns:a16="http://schemas.microsoft.com/office/drawing/2014/main" id="{9F797611-EE8E-46BD-977C-2D5A889834D6}"/>
              </a:ext>
            </a:extLst>
          </p:cNvPr>
          <p:cNvCxnSpPr/>
          <p:nvPr/>
        </p:nvCxnSpPr>
        <p:spPr>
          <a:xfrm>
            <a:off x="11791835" y="2223112"/>
            <a:ext cx="216791" cy="0"/>
          </a:xfrm>
          <a:prstGeom prst="straightConnector1">
            <a:avLst/>
          </a:prstGeom>
          <a:noFill/>
          <a:ln w="28575" cap="flat" cmpd="sng">
            <a:solidFill>
              <a:srgbClr val="1E4E79"/>
            </a:solidFill>
            <a:prstDash val="solid"/>
            <a:round/>
            <a:headEnd type="none" w="med" len="med"/>
            <a:tailEnd type="none" w="med" len="med"/>
          </a:ln>
        </p:spPr>
      </p:cxnSp>
      <p:cxnSp>
        <p:nvCxnSpPr>
          <p:cNvPr id="45" name="Google Shape;391;p19">
            <a:extLst>
              <a:ext uri="{FF2B5EF4-FFF2-40B4-BE49-F238E27FC236}">
                <a16:creationId xmlns:a16="http://schemas.microsoft.com/office/drawing/2014/main" id="{A963F885-44DB-4D00-ACD7-E30DAF43596B}"/>
              </a:ext>
            </a:extLst>
          </p:cNvPr>
          <p:cNvCxnSpPr/>
          <p:nvPr/>
        </p:nvCxnSpPr>
        <p:spPr>
          <a:xfrm>
            <a:off x="11814445" y="6379371"/>
            <a:ext cx="216791" cy="0"/>
          </a:xfrm>
          <a:prstGeom prst="straightConnector1">
            <a:avLst/>
          </a:prstGeom>
          <a:noFill/>
          <a:ln w="28575" cap="flat" cmpd="sng">
            <a:solidFill>
              <a:srgbClr val="1E4E79"/>
            </a:solidFill>
            <a:prstDash val="solid"/>
            <a:round/>
            <a:headEnd type="none" w="med" len="med"/>
            <a:tailEnd type="none" w="med" len="med"/>
          </a:ln>
        </p:spPr>
      </p:cxnSp>
      <p:sp>
        <p:nvSpPr>
          <p:cNvPr id="46" name="Google Shape;393;p19">
            <a:extLst>
              <a:ext uri="{FF2B5EF4-FFF2-40B4-BE49-F238E27FC236}">
                <a16:creationId xmlns:a16="http://schemas.microsoft.com/office/drawing/2014/main" id="{D6ED5B8F-E264-4E39-801E-C945DCA3A29D}"/>
              </a:ext>
            </a:extLst>
          </p:cNvPr>
          <p:cNvSpPr txBox="1"/>
          <p:nvPr/>
        </p:nvSpPr>
        <p:spPr>
          <a:xfrm>
            <a:off x="11017684" y="1874309"/>
            <a:ext cx="1686079" cy="36929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1 </a:t>
            </a:r>
            <a:r>
              <a:rPr kumimoji="0" lang="en-GB" sz="1800" b="1" i="0" u="none" strike="noStrike" kern="0" cap="none" spc="0" normalizeH="0" baseline="0" noProof="0" dirty="0" err="1">
                <a:ln>
                  <a:noFill/>
                </a:ln>
                <a:solidFill>
                  <a:srgbClr val="1E4E79"/>
                </a:solidFill>
                <a:effectLst/>
                <a:uLnTx/>
                <a:uFillTx/>
                <a:latin typeface="Century Gothic"/>
                <a:ea typeface="Century Gothic"/>
                <a:cs typeface="Century Gothic"/>
                <a:sym typeface="Century Gothic"/>
              </a:rPr>
              <a:t>minuto</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7" name="Google Shape;394;p19">
            <a:extLst>
              <a:ext uri="{FF2B5EF4-FFF2-40B4-BE49-F238E27FC236}">
                <a16:creationId xmlns:a16="http://schemas.microsoft.com/office/drawing/2014/main" id="{51AE33CF-A626-444D-AB53-C634D9F7461D}"/>
              </a:ext>
            </a:extLst>
          </p:cNvPr>
          <p:cNvSpPr txBox="1"/>
          <p:nvPr/>
        </p:nvSpPr>
        <p:spPr>
          <a:xfrm>
            <a:off x="11897409" y="5973102"/>
            <a:ext cx="872611"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0</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8" name="Google Shape;395;p19">
            <a:extLst>
              <a:ext uri="{FF2B5EF4-FFF2-40B4-BE49-F238E27FC236}">
                <a16:creationId xmlns:a16="http://schemas.microsoft.com/office/drawing/2014/main" id="{DEE1642F-9F24-4DD0-BDAB-97A01D36756B}"/>
              </a:ext>
            </a:extLst>
          </p:cNvPr>
          <p:cNvSpPr/>
          <p:nvPr/>
        </p:nvSpPr>
        <p:spPr>
          <a:xfrm>
            <a:off x="10988122" y="6417287"/>
            <a:ext cx="1058732" cy="382082"/>
          </a:xfrm>
          <a:custGeom>
            <a:avLst/>
            <a:gdLst/>
            <a:ahLst/>
            <a:cxnLst/>
            <a:rect l="l" t="t" r="r" b="b"/>
            <a:pathLst>
              <a:path w="120000" h="120000" extrusionOk="0">
                <a:moveTo>
                  <a:pt x="0" y="0"/>
                </a:moveTo>
                <a:lnTo>
                  <a:pt x="120000" y="0"/>
                </a:lnTo>
                <a:lnTo>
                  <a:pt x="120000" y="120000"/>
                </a:lnTo>
                <a:lnTo>
                  <a:pt x="0" y="120000"/>
                </a:lnTo>
                <a:close/>
              </a:path>
            </a:pathLst>
          </a:custGeom>
          <a:solidFill>
            <a:srgbClr val="1F4E7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entury Gothic"/>
              <a:buNone/>
              <a:tabLst/>
              <a:defRPr/>
            </a:pPr>
            <a:r>
              <a:rPr kumimoji="0" lang="en-GB" sz="18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INICIO</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 name="Title 2">
            <a:extLst>
              <a:ext uri="{FF2B5EF4-FFF2-40B4-BE49-F238E27FC236}">
                <a16:creationId xmlns:a16="http://schemas.microsoft.com/office/drawing/2014/main" id="{50B11332-DD10-4B5A-ADB8-BD6294827F4F}"/>
              </a:ext>
            </a:extLst>
          </p:cNvPr>
          <p:cNvSpPr>
            <a:spLocks noGrp="1"/>
          </p:cNvSpPr>
          <p:nvPr>
            <p:ph type="title"/>
          </p:nvPr>
        </p:nvSpPr>
        <p:spPr>
          <a:xfrm>
            <a:off x="677529" y="143642"/>
            <a:ext cx="2434389" cy="508891"/>
          </a:xfrm>
        </p:spPr>
        <p:txBody>
          <a:bodyPr>
            <a:normAutofit fontScale="90000"/>
          </a:bodyPr>
          <a:lstStyle/>
          <a:p>
            <a:r>
              <a:rPr lang="es-AR" sz="3200" b="1" dirty="0" err="1">
                <a:solidFill>
                  <a:srgbClr val="002060"/>
                </a:solidFill>
                <a:latin typeface="Century Gothic" panose="020B0502020202020204" pitchFamily="34" charset="0"/>
                <a:cs typeface="Arial"/>
                <a:sym typeface="Arial"/>
              </a:rPr>
              <a:t>Follow</a:t>
            </a:r>
            <a:r>
              <a:rPr lang="es-AR" sz="3200" b="1" dirty="0">
                <a:solidFill>
                  <a:srgbClr val="002060"/>
                </a:solidFill>
                <a:latin typeface="Century Gothic" panose="020B0502020202020204" pitchFamily="34" charset="0"/>
                <a:cs typeface="Arial"/>
                <a:sym typeface="Arial"/>
              </a:rPr>
              <a:t> up 3:</a:t>
            </a:r>
            <a:endParaRPr lang="en-GB" sz="3200" dirty="0"/>
          </a:p>
        </p:txBody>
      </p:sp>
      <p:sp>
        <p:nvSpPr>
          <p:cNvPr id="50" name="Google Shape;119;p1">
            <a:extLst>
              <a:ext uri="{FF2B5EF4-FFF2-40B4-BE49-F238E27FC236}">
                <a16:creationId xmlns:a16="http://schemas.microsoft.com/office/drawing/2014/main" id="{A71ACA46-CE7F-4525-A190-BB7A5355194B}"/>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2" name="Picture 11">
            <a:extLst>
              <a:ext uri="{FF2B5EF4-FFF2-40B4-BE49-F238E27FC236}">
                <a16:creationId xmlns:a16="http://schemas.microsoft.com/office/drawing/2014/main" id="{74D8FCA4-409C-4542-97AE-2692B25DB232}"/>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229394" y="4225910"/>
            <a:ext cx="1150434" cy="2197845"/>
          </a:xfrm>
          <a:prstGeom prst="rect">
            <a:avLst/>
          </a:prstGeom>
        </p:spPr>
      </p:pic>
      <p:pic>
        <p:nvPicPr>
          <p:cNvPr id="14" name="Picture 13" descr="Diagram&#10;&#10;Description automatically generated">
            <a:extLst>
              <a:ext uri="{FF2B5EF4-FFF2-40B4-BE49-F238E27FC236}">
                <a16:creationId xmlns:a16="http://schemas.microsoft.com/office/drawing/2014/main" id="{B9D01F4F-837B-424C-8437-3860079238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518" y="5045658"/>
            <a:ext cx="1422213" cy="992216"/>
          </a:xfrm>
          <a:prstGeom prst="rect">
            <a:avLst/>
          </a:prstGeom>
        </p:spPr>
      </p:pic>
      <p:pic>
        <p:nvPicPr>
          <p:cNvPr id="16" name="Picture 15">
            <a:extLst>
              <a:ext uri="{FF2B5EF4-FFF2-40B4-BE49-F238E27FC236}">
                <a16:creationId xmlns:a16="http://schemas.microsoft.com/office/drawing/2014/main" id="{E8B3727A-F8A7-4CCC-88D5-E18DDA1443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34622" y="3123553"/>
            <a:ext cx="1167226" cy="1424261"/>
          </a:xfrm>
          <a:prstGeom prst="rect">
            <a:avLst/>
          </a:prstGeom>
        </p:spPr>
      </p:pic>
      <p:pic>
        <p:nvPicPr>
          <p:cNvPr id="18" name="Picture 17" descr="Logo&#10;&#10;Description automatically generated">
            <a:extLst>
              <a:ext uri="{FF2B5EF4-FFF2-40B4-BE49-F238E27FC236}">
                <a16:creationId xmlns:a16="http://schemas.microsoft.com/office/drawing/2014/main" id="{879E568E-D50D-4666-8447-5D23991C92F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19823" y="5418963"/>
            <a:ext cx="1226217" cy="1237822"/>
          </a:xfrm>
          <a:prstGeom prst="rect">
            <a:avLst/>
          </a:prstGeom>
        </p:spPr>
      </p:pic>
      <p:grpSp>
        <p:nvGrpSpPr>
          <p:cNvPr id="20" name="Group 19">
            <a:extLst>
              <a:ext uri="{FF2B5EF4-FFF2-40B4-BE49-F238E27FC236}">
                <a16:creationId xmlns:a16="http://schemas.microsoft.com/office/drawing/2014/main" id="{379972E2-4355-45CC-878F-45F0538EFF7C}"/>
              </a:ext>
            </a:extLst>
          </p:cNvPr>
          <p:cNvGrpSpPr/>
          <p:nvPr/>
        </p:nvGrpSpPr>
        <p:grpSpPr>
          <a:xfrm>
            <a:off x="677529" y="1423188"/>
            <a:ext cx="2308681" cy="1371594"/>
            <a:chOff x="644541" y="1449666"/>
            <a:chExt cx="2308681" cy="1371594"/>
          </a:xfrm>
        </p:grpSpPr>
        <p:pic>
          <p:nvPicPr>
            <p:cNvPr id="8" name="Picture 7" descr="A picture containing logo&#10;&#10;Description automatically generated">
              <a:extLst>
                <a:ext uri="{FF2B5EF4-FFF2-40B4-BE49-F238E27FC236}">
                  <a16:creationId xmlns:a16="http://schemas.microsoft.com/office/drawing/2014/main" id="{8F9CE271-6FD1-4BDF-986D-D247A0249FF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4037" y="1649722"/>
              <a:ext cx="2139185" cy="1171538"/>
            </a:xfrm>
            <a:prstGeom prst="rect">
              <a:avLst/>
            </a:prstGeom>
          </p:spPr>
        </p:pic>
        <p:sp>
          <p:nvSpPr>
            <p:cNvPr id="19" name="TextBox 18">
              <a:extLst>
                <a:ext uri="{FF2B5EF4-FFF2-40B4-BE49-F238E27FC236}">
                  <a16:creationId xmlns:a16="http://schemas.microsoft.com/office/drawing/2014/main" id="{FF28862A-463C-4E26-88EC-A95DABA3FDC8}"/>
                </a:ext>
              </a:extLst>
            </p:cNvPr>
            <p:cNvSpPr txBox="1"/>
            <p:nvPr/>
          </p:nvSpPr>
          <p:spPr>
            <a:xfrm>
              <a:off x="644541" y="1449666"/>
              <a:ext cx="1050444" cy="400110"/>
            </a:xfrm>
            <a:prstGeom prst="rect">
              <a:avLst/>
            </a:prstGeom>
            <a:noFill/>
          </p:spPr>
          <p:txBody>
            <a:bodyPr wrap="square" rtlCol="0">
              <a:spAutoFit/>
            </a:bodyPr>
            <a:lstStyle/>
            <a:p>
              <a:r>
                <a:rPr lang="en-GB" sz="2000" b="1" dirty="0">
                  <a:solidFill>
                    <a:srgbClr val="002060"/>
                  </a:solidFill>
                  <a:latin typeface="Century Gothic" panose="020B0502020202020204" pitchFamily="34" charset="0"/>
                </a:rPr>
                <a:t>Diego</a:t>
              </a:r>
            </a:p>
          </p:txBody>
        </p:sp>
      </p:grpSp>
      <p:grpSp>
        <p:nvGrpSpPr>
          <p:cNvPr id="21" name="Group 20">
            <a:extLst>
              <a:ext uri="{FF2B5EF4-FFF2-40B4-BE49-F238E27FC236}">
                <a16:creationId xmlns:a16="http://schemas.microsoft.com/office/drawing/2014/main" id="{37995080-FCEF-4C34-B7BF-AC000A46645A}"/>
              </a:ext>
            </a:extLst>
          </p:cNvPr>
          <p:cNvGrpSpPr/>
          <p:nvPr/>
        </p:nvGrpSpPr>
        <p:grpSpPr>
          <a:xfrm>
            <a:off x="5485398" y="892415"/>
            <a:ext cx="2242826" cy="1371593"/>
            <a:chOff x="5485398" y="892415"/>
            <a:chExt cx="2242826" cy="1371593"/>
          </a:xfrm>
        </p:grpSpPr>
        <p:sp>
          <p:nvSpPr>
            <p:cNvPr id="31" name="TextBox 30">
              <a:extLst>
                <a:ext uri="{FF2B5EF4-FFF2-40B4-BE49-F238E27FC236}">
                  <a16:creationId xmlns:a16="http://schemas.microsoft.com/office/drawing/2014/main" id="{396FCB26-3A0C-4211-8348-E6999926E628}"/>
                </a:ext>
              </a:extLst>
            </p:cNvPr>
            <p:cNvSpPr txBox="1"/>
            <p:nvPr/>
          </p:nvSpPr>
          <p:spPr>
            <a:xfrm>
              <a:off x="5485398" y="892415"/>
              <a:ext cx="836342" cy="400110"/>
            </a:xfrm>
            <a:prstGeom prst="rect">
              <a:avLst/>
            </a:prstGeom>
            <a:noFill/>
          </p:spPr>
          <p:txBody>
            <a:bodyPr wrap="square" rtlCol="0">
              <a:spAutoFit/>
            </a:bodyPr>
            <a:lstStyle/>
            <a:p>
              <a:r>
                <a:rPr lang="en-GB" sz="2000" b="1" dirty="0">
                  <a:solidFill>
                    <a:srgbClr val="002060"/>
                  </a:solidFill>
                  <a:latin typeface="Century Gothic" panose="020B0502020202020204" pitchFamily="34" charset="0"/>
                </a:rPr>
                <a:t>Irina</a:t>
              </a:r>
            </a:p>
          </p:txBody>
        </p:sp>
        <p:pic>
          <p:nvPicPr>
            <p:cNvPr id="34" name="Picture 33" descr="A picture containing logo&#10;&#10;Description automatically generated">
              <a:extLst>
                <a:ext uri="{FF2B5EF4-FFF2-40B4-BE49-F238E27FC236}">
                  <a16:creationId xmlns:a16="http://schemas.microsoft.com/office/drawing/2014/main" id="{AB4452BD-6419-4BAC-BD49-A024680B637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89039" y="1092470"/>
              <a:ext cx="2139185" cy="1171538"/>
            </a:xfrm>
            <a:prstGeom prst="rect">
              <a:avLst/>
            </a:prstGeom>
          </p:spPr>
        </p:pic>
      </p:grpSp>
      <p:grpSp>
        <p:nvGrpSpPr>
          <p:cNvPr id="22" name="Group 21">
            <a:extLst>
              <a:ext uri="{FF2B5EF4-FFF2-40B4-BE49-F238E27FC236}">
                <a16:creationId xmlns:a16="http://schemas.microsoft.com/office/drawing/2014/main" id="{1EC42CC3-AD72-4DEE-8849-1034CDA9E90A}"/>
              </a:ext>
            </a:extLst>
          </p:cNvPr>
          <p:cNvGrpSpPr/>
          <p:nvPr/>
        </p:nvGrpSpPr>
        <p:grpSpPr>
          <a:xfrm>
            <a:off x="3193968" y="1023078"/>
            <a:ext cx="1504160" cy="1271562"/>
            <a:chOff x="3193968" y="1023078"/>
            <a:chExt cx="1504160" cy="1271562"/>
          </a:xfrm>
        </p:grpSpPr>
        <p:pic>
          <p:nvPicPr>
            <p:cNvPr id="10" name="Picture 9">
              <a:extLst>
                <a:ext uri="{FF2B5EF4-FFF2-40B4-BE49-F238E27FC236}">
                  <a16:creationId xmlns:a16="http://schemas.microsoft.com/office/drawing/2014/main" id="{A05A3766-A51B-4693-B656-57AE45B237A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47694" y="1144206"/>
              <a:ext cx="1150434" cy="1150434"/>
            </a:xfrm>
            <a:prstGeom prst="rect">
              <a:avLst/>
            </a:prstGeom>
          </p:spPr>
        </p:pic>
        <p:sp>
          <p:nvSpPr>
            <p:cNvPr id="36" name="TextBox 35">
              <a:extLst>
                <a:ext uri="{FF2B5EF4-FFF2-40B4-BE49-F238E27FC236}">
                  <a16:creationId xmlns:a16="http://schemas.microsoft.com/office/drawing/2014/main" id="{B0684C59-F0F5-43B9-8CF2-8835C15FC000}"/>
                </a:ext>
              </a:extLst>
            </p:cNvPr>
            <p:cNvSpPr txBox="1"/>
            <p:nvPr/>
          </p:nvSpPr>
          <p:spPr>
            <a:xfrm>
              <a:off x="3193968" y="1023078"/>
              <a:ext cx="836342" cy="400110"/>
            </a:xfrm>
            <a:prstGeom prst="rect">
              <a:avLst/>
            </a:prstGeom>
            <a:noFill/>
          </p:spPr>
          <p:txBody>
            <a:bodyPr wrap="square" rtlCol="0">
              <a:spAutoFit/>
            </a:bodyPr>
            <a:lstStyle/>
            <a:p>
              <a:r>
                <a:rPr lang="en-GB" sz="2000" b="1" dirty="0">
                  <a:solidFill>
                    <a:srgbClr val="002060"/>
                  </a:solidFill>
                  <a:latin typeface="Century Gothic" panose="020B0502020202020204" pitchFamily="34" charset="0"/>
                </a:rPr>
                <a:t>Irina</a:t>
              </a:r>
            </a:p>
          </p:txBody>
        </p:sp>
      </p:grpSp>
      <p:grpSp>
        <p:nvGrpSpPr>
          <p:cNvPr id="23" name="Group 22">
            <a:extLst>
              <a:ext uri="{FF2B5EF4-FFF2-40B4-BE49-F238E27FC236}">
                <a16:creationId xmlns:a16="http://schemas.microsoft.com/office/drawing/2014/main" id="{1A215850-40C6-470B-83AA-4929BFE4E920}"/>
              </a:ext>
            </a:extLst>
          </p:cNvPr>
          <p:cNvGrpSpPr/>
          <p:nvPr/>
        </p:nvGrpSpPr>
        <p:grpSpPr>
          <a:xfrm>
            <a:off x="5537998" y="2614328"/>
            <a:ext cx="1676839" cy="1323062"/>
            <a:chOff x="4060175" y="2349977"/>
            <a:chExt cx="1676839" cy="1323062"/>
          </a:xfrm>
        </p:grpSpPr>
        <p:sp>
          <p:nvSpPr>
            <p:cNvPr id="39" name="TextBox 38">
              <a:extLst>
                <a:ext uri="{FF2B5EF4-FFF2-40B4-BE49-F238E27FC236}">
                  <a16:creationId xmlns:a16="http://schemas.microsoft.com/office/drawing/2014/main" id="{C8AF2E8D-44FB-4DD7-90EF-9A4774E21308}"/>
                </a:ext>
              </a:extLst>
            </p:cNvPr>
            <p:cNvSpPr txBox="1"/>
            <p:nvPr/>
          </p:nvSpPr>
          <p:spPr>
            <a:xfrm>
              <a:off x="4060175" y="2349977"/>
              <a:ext cx="1050444" cy="400110"/>
            </a:xfrm>
            <a:prstGeom prst="rect">
              <a:avLst/>
            </a:prstGeom>
            <a:noFill/>
          </p:spPr>
          <p:txBody>
            <a:bodyPr wrap="square" rtlCol="0">
              <a:spAutoFit/>
            </a:bodyPr>
            <a:lstStyle/>
            <a:p>
              <a:r>
                <a:rPr lang="en-GB" sz="2000" b="1" dirty="0">
                  <a:solidFill>
                    <a:srgbClr val="002060"/>
                  </a:solidFill>
                  <a:latin typeface="Century Gothic" panose="020B0502020202020204" pitchFamily="34" charset="0"/>
                </a:rPr>
                <a:t>Diego</a:t>
              </a:r>
            </a:p>
          </p:txBody>
        </p:sp>
        <p:pic>
          <p:nvPicPr>
            <p:cNvPr id="40" name="Picture 39">
              <a:extLst>
                <a:ext uri="{FF2B5EF4-FFF2-40B4-BE49-F238E27FC236}">
                  <a16:creationId xmlns:a16="http://schemas.microsoft.com/office/drawing/2014/main" id="{A568CBDE-4DA2-4AF1-8F9D-5BF0D0AA724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86580" y="2522605"/>
              <a:ext cx="1150434" cy="1150434"/>
            </a:xfrm>
            <a:prstGeom prst="rect">
              <a:avLst/>
            </a:prstGeom>
          </p:spPr>
        </p:pic>
      </p:grpSp>
      <p:graphicFrame>
        <p:nvGraphicFramePr>
          <p:cNvPr id="24" name="Table 24">
            <a:extLst>
              <a:ext uri="{FF2B5EF4-FFF2-40B4-BE49-F238E27FC236}">
                <a16:creationId xmlns:a16="http://schemas.microsoft.com/office/drawing/2014/main" id="{2A256B62-126F-44E9-95EE-CDD8B8685355}"/>
              </a:ext>
            </a:extLst>
          </p:cNvPr>
          <p:cNvGraphicFramePr>
            <a:graphicFrameLocks noGrp="1"/>
          </p:cNvGraphicFramePr>
          <p:nvPr>
            <p:extLst>
              <p:ext uri="{D42A27DB-BD31-4B8C-83A1-F6EECF244321}">
                <p14:modId xmlns:p14="http://schemas.microsoft.com/office/powerpoint/2010/main" val="3349798944"/>
              </p:ext>
            </p:extLst>
          </p:nvPr>
        </p:nvGraphicFramePr>
        <p:xfrm>
          <a:off x="7828456" y="917001"/>
          <a:ext cx="2937378" cy="2555350"/>
        </p:xfrm>
        <a:graphic>
          <a:graphicData uri="http://schemas.openxmlformats.org/drawingml/2006/table">
            <a:tbl>
              <a:tblPr firstRow="1" bandRow="1">
                <a:tableStyleId>{5940675A-B579-460E-94D1-54222C63F5DA}</a:tableStyleId>
              </a:tblPr>
              <a:tblGrid>
                <a:gridCol w="1543800">
                  <a:extLst>
                    <a:ext uri="{9D8B030D-6E8A-4147-A177-3AD203B41FA5}">
                      <a16:colId xmlns:a16="http://schemas.microsoft.com/office/drawing/2014/main" val="3632366652"/>
                    </a:ext>
                  </a:extLst>
                </a:gridCol>
                <a:gridCol w="1393578">
                  <a:extLst>
                    <a:ext uri="{9D8B030D-6E8A-4147-A177-3AD203B41FA5}">
                      <a16:colId xmlns:a16="http://schemas.microsoft.com/office/drawing/2014/main" val="2295749183"/>
                    </a:ext>
                  </a:extLst>
                </a:gridCol>
              </a:tblGrid>
              <a:tr h="511070">
                <a:tc>
                  <a:txBody>
                    <a:bodyPr/>
                    <a:lstStyle/>
                    <a:p>
                      <a:pPr algn="ctr"/>
                      <a:r>
                        <a:rPr lang="en-GB" sz="2000" dirty="0" err="1">
                          <a:solidFill>
                            <a:srgbClr val="002060"/>
                          </a:solidFill>
                          <a:latin typeface="Century Gothic" panose="020B0502020202020204" pitchFamily="34" charset="0"/>
                        </a:rPr>
                        <a:t>rápid</a:t>
                      </a:r>
                      <a:r>
                        <a:rPr lang="en-GB" sz="2000" b="1" dirty="0" err="1">
                          <a:solidFill>
                            <a:srgbClr val="002060"/>
                          </a:solidFill>
                          <a:latin typeface="Century Gothic" panose="020B0502020202020204" pitchFamily="34" charset="0"/>
                        </a:rPr>
                        <a:t>o</a:t>
                      </a:r>
                      <a:endParaRPr lang="en-GB" sz="2000" b="1" dirty="0">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r>
                        <a:rPr lang="en-GB" sz="2000" dirty="0" err="1">
                          <a:solidFill>
                            <a:srgbClr val="002060"/>
                          </a:solidFill>
                          <a:latin typeface="Century Gothic" panose="020B0502020202020204" pitchFamily="34" charset="0"/>
                        </a:rPr>
                        <a:t>rápid</a:t>
                      </a:r>
                      <a:r>
                        <a:rPr lang="en-GB" sz="2000" b="1" dirty="0" err="1">
                          <a:solidFill>
                            <a:srgbClr val="FF0066"/>
                          </a:solidFill>
                          <a:latin typeface="Century Gothic" panose="020B0502020202020204" pitchFamily="34" charset="0"/>
                        </a:rPr>
                        <a:t>a</a:t>
                      </a:r>
                      <a:endParaRPr lang="en-GB" sz="2000" b="1" dirty="0">
                        <a:solidFill>
                          <a:srgbClr val="FF0066"/>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381608525"/>
                  </a:ext>
                </a:extLst>
              </a:tr>
              <a:tr h="511070">
                <a:tc>
                  <a:txBody>
                    <a:bodyPr/>
                    <a:lstStyle/>
                    <a:p>
                      <a:pPr algn="ctr"/>
                      <a:r>
                        <a:rPr lang="en-GB" sz="2000" dirty="0">
                          <a:solidFill>
                            <a:srgbClr val="002060"/>
                          </a:solidFill>
                          <a:latin typeface="Century Gothic" panose="020B0502020202020204" pitchFamily="34" charset="0"/>
                        </a:rPr>
                        <a:t>lent</a:t>
                      </a:r>
                      <a:r>
                        <a:rPr lang="en-GB" sz="2000" b="1" dirty="0">
                          <a:solidFill>
                            <a:srgbClr val="002060"/>
                          </a:solidFill>
                          <a:latin typeface="Century Gothic" panose="020B0502020202020204" pitchFamily="34" charset="0"/>
                        </a:rPr>
                        <a:t>o</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r>
                        <a:rPr lang="en-GB" sz="2000" dirty="0" err="1">
                          <a:solidFill>
                            <a:srgbClr val="002060"/>
                          </a:solidFill>
                          <a:latin typeface="Century Gothic" panose="020B0502020202020204" pitchFamily="34" charset="0"/>
                        </a:rPr>
                        <a:t>lent</a:t>
                      </a:r>
                      <a:r>
                        <a:rPr lang="en-GB" sz="2000" b="1" dirty="0" err="1">
                          <a:solidFill>
                            <a:srgbClr val="FF0066"/>
                          </a:solidFill>
                          <a:latin typeface="Century Gothic" panose="020B0502020202020204" pitchFamily="34" charset="0"/>
                        </a:rPr>
                        <a:t>a</a:t>
                      </a:r>
                      <a:endParaRPr lang="en-GB" sz="2000" b="1" dirty="0">
                        <a:solidFill>
                          <a:srgbClr val="FF0066"/>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168363844"/>
                  </a:ext>
                </a:extLst>
              </a:tr>
              <a:tr h="511070">
                <a:tc>
                  <a:txBody>
                    <a:bodyPr/>
                    <a:lstStyle/>
                    <a:p>
                      <a:pPr algn="ctr"/>
                      <a:r>
                        <a:rPr lang="en-GB" sz="2000" dirty="0">
                          <a:solidFill>
                            <a:srgbClr val="002060"/>
                          </a:solidFill>
                          <a:latin typeface="Century Gothic" panose="020B0502020202020204" pitchFamily="34" charset="0"/>
                        </a:rPr>
                        <a:t>curios</a:t>
                      </a:r>
                      <a:r>
                        <a:rPr lang="en-GB" sz="2000" b="1" dirty="0">
                          <a:solidFill>
                            <a:srgbClr val="002060"/>
                          </a:solidFill>
                          <a:latin typeface="Century Gothic" panose="020B0502020202020204" pitchFamily="34" charset="0"/>
                        </a:rPr>
                        <a:t>o</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r>
                        <a:rPr lang="en-GB" sz="2000" dirty="0">
                          <a:solidFill>
                            <a:srgbClr val="002060"/>
                          </a:solidFill>
                          <a:latin typeface="Century Gothic" panose="020B0502020202020204" pitchFamily="34" charset="0"/>
                        </a:rPr>
                        <a:t>curios</a:t>
                      </a:r>
                      <a:r>
                        <a:rPr lang="en-GB" sz="2000" b="1" dirty="0">
                          <a:solidFill>
                            <a:srgbClr val="FF0066"/>
                          </a:solidFill>
                          <a:latin typeface="Century Gothic" panose="020B0502020202020204" pitchFamily="34" charset="0"/>
                        </a:rPr>
                        <a:t>a</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663591130"/>
                  </a:ext>
                </a:extLst>
              </a:tr>
              <a:tr h="511070">
                <a:tc>
                  <a:txBody>
                    <a:bodyPr/>
                    <a:lstStyle/>
                    <a:p>
                      <a:pPr algn="ctr"/>
                      <a:r>
                        <a:rPr lang="en-GB" sz="2000" dirty="0" err="1">
                          <a:solidFill>
                            <a:srgbClr val="002060"/>
                          </a:solidFill>
                          <a:latin typeface="Century Gothic" panose="020B0502020202020204" pitchFamily="34" charset="0"/>
                        </a:rPr>
                        <a:t>content</a:t>
                      </a:r>
                      <a:r>
                        <a:rPr lang="en-GB" sz="2000" b="1" dirty="0" err="1">
                          <a:solidFill>
                            <a:srgbClr val="002060"/>
                          </a:solidFill>
                          <a:latin typeface="Century Gothic" panose="020B0502020202020204" pitchFamily="34" charset="0"/>
                        </a:rPr>
                        <a:t>o</a:t>
                      </a:r>
                      <a:endParaRPr lang="en-GB" sz="2000" b="1" dirty="0">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r>
                        <a:rPr lang="en-GB" sz="2000" dirty="0" err="1">
                          <a:solidFill>
                            <a:srgbClr val="002060"/>
                          </a:solidFill>
                          <a:latin typeface="Century Gothic" panose="020B0502020202020204" pitchFamily="34" charset="0"/>
                        </a:rPr>
                        <a:t>content</a:t>
                      </a:r>
                      <a:r>
                        <a:rPr lang="en-GB" sz="2000" b="1" dirty="0" err="1">
                          <a:solidFill>
                            <a:srgbClr val="FF0066"/>
                          </a:solidFill>
                          <a:latin typeface="Century Gothic" panose="020B0502020202020204" pitchFamily="34" charset="0"/>
                        </a:rPr>
                        <a:t>a</a:t>
                      </a:r>
                      <a:endParaRPr lang="en-GB" sz="2000" b="1" dirty="0">
                        <a:solidFill>
                          <a:srgbClr val="FF0066"/>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549229028"/>
                  </a:ext>
                </a:extLst>
              </a:tr>
              <a:tr h="511070">
                <a:tc>
                  <a:txBody>
                    <a:bodyPr/>
                    <a:lstStyle/>
                    <a:p>
                      <a:pPr algn="ctr"/>
                      <a:r>
                        <a:rPr lang="en-GB" sz="2000" dirty="0" err="1">
                          <a:solidFill>
                            <a:srgbClr val="002060"/>
                          </a:solidFill>
                          <a:latin typeface="Century Gothic" panose="020B0502020202020204" pitchFamily="34" charset="0"/>
                        </a:rPr>
                        <a:t>cansad</a:t>
                      </a:r>
                      <a:r>
                        <a:rPr lang="en-GB" sz="2000" b="1" dirty="0" err="1">
                          <a:solidFill>
                            <a:srgbClr val="002060"/>
                          </a:solidFill>
                          <a:latin typeface="Century Gothic" panose="020B0502020202020204" pitchFamily="34" charset="0"/>
                        </a:rPr>
                        <a:t>o</a:t>
                      </a:r>
                      <a:endParaRPr lang="en-GB" sz="2000" b="1" dirty="0">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r>
                        <a:rPr lang="en-GB" sz="2000" dirty="0" err="1">
                          <a:solidFill>
                            <a:srgbClr val="002060"/>
                          </a:solidFill>
                          <a:latin typeface="Century Gothic" panose="020B0502020202020204" pitchFamily="34" charset="0"/>
                        </a:rPr>
                        <a:t>cansad</a:t>
                      </a:r>
                      <a:r>
                        <a:rPr lang="en-GB" sz="2000" b="1" dirty="0" err="1">
                          <a:solidFill>
                            <a:srgbClr val="FF0066"/>
                          </a:solidFill>
                          <a:latin typeface="Century Gothic" panose="020B0502020202020204" pitchFamily="34" charset="0"/>
                        </a:rPr>
                        <a:t>a</a:t>
                      </a:r>
                      <a:endParaRPr lang="en-GB" sz="2000" b="1" dirty="0">
                        <a:solidFill>
                          <a:srgbClr val="FF0066"/>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13357956"/>
                  </a:ext>
                </a:extLst>
              </a:tr>
            </a:tbl>
          </a:graphicData>
        </a:graphic>
      </p:graphicFrame>
      <p:pic>
        <p:nvPicPr>
          <p:cNvPr id="27" name="Picture 26">
            <a:extLst>
              <a:ext uri="{FF2B5EF4-FFF2-40B4-BE49-F238E27FC236}">
                <a16:creationId xmlns:a16="http://schemas.microsoft.com/office/drawing/2014/main" id="{2305454C-06EB-451A-BE24-B0ECB104CE1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21518" y="3197237"/>
            <a:ext cx="1454561" cy="1237822"/>
          </a:xfrm>
          <a:prstGeom prst="rect">
            <a:avLst/>
          </a:prstGeom>
        </p:spPr>
      </p:pic>
      <p:pic>
        <p:nvPicPr>
          <p:cNvPr id="29" name="Picture 28" descr="Circle&#10;&#10;Description automatically generated">
            <a:extLst>
              <a:ext uri="{FF2B5EF4-FFF2-40B4-BE49-F238E27FC236}">
                <a16:creationId xmlns:a16="http://schemas.microsoft.com/office/drawing/2014/main" id="{055E5059-242B-4CE2-BA36-538BE2EDE94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646376" y="4110018"/>
            <a:ext cx="1454561" cy="1237822"/>
          </a:xfrm>
          <a:prstGeom prst="rect">
            <a:avLst/>
          </a:prstGeom>
        </p:spPr>
      </p:pic>
      <p:pic>
        <p:nvPicPr>
          <p:cNvPr id="35" name="Picture 34" descr="Icon&#10;&#10;Description automatically generated">
            <a:extLst>
              <a:ext uri="{FF2B5EF4-FFF2-40B4-BE49-F238E27FC236}">
                <a16:creationId xmlns:a16="http://schemas.microsoft.com/office/drawing/2014/main" id="{6E2B96B7-7291-492D-95E5-C672ABFAC67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941409" y="2555468"/>
            <a:ext cx="1185486" cy="1237822"/>
          </a:xfrm>
          <a:prstGeom prst="rect">
            <a:avLst/>
          </a:prstGeom>
        </p:spPr>
      </p:pic>
      <p:pic>
        <p:nvPicPr>
          <p:cNvPr id="49" name="Picture 48">
            <a:extLst>
              <a:ext uri="{FF2B5EF4-FFF2-40B4-BE49-F238E27FC236}">
                <a16:creationId xmlns:a16="http://schemas.microsoft.com/office/drawing/2014/main" id="{DEA5DB00-4AB7-4DEB-9F09-C1B33BDDE66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576588" y="5045658"/>
            <a:ext cx="1185486" cy="1237822"/>
          </a:xfrm>
          <a:prstGeom prst="rect">
            <a:avLst/>
          </a:prstGeom>
        </p:spPr>
      </p:pic>
      <p:sp>
        <p:nvSpPr>
          <p:cNvPr id="2" name="Google Shape;307;p14">
            <a:extLst>
              <a:ext uri="{FF2B5EF4-FFF2-40B4-BE49-F238E27FC236}">
                <a16:creationId xmlns:a16="http://schemas.microsoft.com/office/drawing/2014/main" id="{37EF1ABA-1D19-4859-A153-9CDC1ED86E84}"/>
              </a:ext>
            </a:extLst>
          </p:cNvPr>
          <p:cNvSpPr txBox="1"/>
          <p:nvPr/>
        </p:nvSpPr>
        <p:spPr>
          <a:xfrm>
            <a:off x="11042889" y="1072449"/>
            <a:ext cx="994183" cy="400110"/>
          </a:xfrm>
          <a:prstGeom prst="rect">
            <a:avLst/>
          </a:prstGeom>
          <a:solidFill>
            <a:srgbClr val="85CFE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2000"/>
              <a:buFont typeface="Century Gothic"/>
              <a:buNone/>
            </a:pPr>
            <a:r>
              <a:rPr lang="es-AR" sz="2000" b="1" i="0" u="none" strike="noStrike" cap="none" dirty="0">
                <a:solidFill>
                  <a:srgbClr val="002060"/>
                </a:solidFill>
                <a:latin typeface="Century Gothic"/>
                <a:ea typeface="Century Gothic"/>
                <a:cs typeface="Century Gothic"/>
                <a:sym typeface="Century Gothic"/>
              </a:rPr>
              <a:t>hablar</a:t>
            </a:r>
          </a:p>
        </p:txBody>
      </p:sp>
      <p:pic>
        <p:nvPicPr>
          <p:cNvPr id="6" name="Picture 5">
            <a:extLst>
              <a:ext uri="{FF2B5EF4-FFF2-40B4-BE49-F238E27FC236}">
                <a16:creationId xmlns:a16="http://schemas.microsoft.com/office/drawing/2014/main" id="{C3117249-9952-047B-89DE-7CFC749C3148}"/>
              </a:ext>
            </a:extLst>
          </p:cNvPr>
          <p:cNvPicPr>
            <a:picLocks noChangeAspect="1"/>
          </p:cNvPicPr>
          <p:nvPr/>
        </p:nvPicPr>
        <p:blipFill>
          <a:blip r:embed="rId13"/>
          <a:stretch>
            <a:fillRect/>
          </a:stretch>
        </p:blipFill>
        <p:spPr>
          <a:xfrm>
            <a:off x="11065810" y="26722"/>
            <a:ext cx="945328" cy="1000130"/>
          </a:xfrm>
          <a:prstGeom prst="rect">
            <a:avLst/>
          </a:prstGeom>
        </p:spPr>
      </p:pic>
      <p:pic>
        <p:nvPicPr>
          <p:cNvPr id="7" name="Graphic 6" descr="Teacher">
            <a:extLst>
              <a:ext uri="{FF2B5EF4-FFF2-40B4-BE49-F238E27FC236}">
                <a16:creationId xmlns:a16="http://schemas.microsoft.com/office/drawing/2014/main" id="{7EB13BC8-AD7B-2832-6CCD-B7959B236A50}"/>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887424" y="-19539"/>
            <a:ext cx="914400" cy="914400"/>
          </a:xfrm>
          <a:prstGeom prst="rect">
            <a:avLst/>
          </a:prstGeom>
        </p:spPr>
      </p:pic>
      <p:sp>
        <p:nvSpPr>
          <p:cNvPr id="9" name="Speech Bubble: Rectangle with Corners Rounded 8">
            <a:hlinkClick r:id="" action="ppaction://noaction">
              <a:snd r:embed="rId16" name="t1_w4_fs3.wav"/>
            </a:hlinkClick>
            <a:extLst>
              <a:ext uri="{FF2B5EF4-FFF2-40B4-BE49-F238E27FC236}">
                <a16:creationId xmlns:a16="http://schemas.microsoft.com/office/drawing/2014/main" id="{C4F288C6-37FB-441F-A369-F9AC3C976007}"/>
              </a:ext>
            </a:extLst>
          </p:cNvPr>
          <p:cNvSpPr/>
          <p:nvPr/>
        </p:nvSpPr>
        <p:spPr>
          <a:xfrm>
            <a:off x="3849206" y="74042"/>
            <a:ext cx="5968562" cy="616929"/>
          </a:xfrm>
          <a:prstGeom prst="wedgeRoundRectCallout">
            <a:avLst>
              <a:gd name="adj1" fmla="val -56167"/>
              <a:gd name="adj2" fmla="val 5443"/>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schemeClr val="bg1"/>
                </a:solidFill>
                <a:latin typeface="Century Gothic" panose="020B0502020202020204" pitchFamily="34" charset="0"/>
              </a:rPr>
              <a:t>Habla y describe* a la persona*.</a:t>
            </a:r>
            <a:endParaRPr lang="en-GB" sz="2800" dirty="0">
              <a:solidFill>
                <a:schemeClr val="bg1"/>
              </a:solidFill>
            </a:endParaRPr>
          </a:p>
        </p:txBody>
      </p:sp>
      <p:sp>
        <p:nvSpPr>
          <p:cNvPr id="11" name="TextBox 10">
            <a:extLst>
              <a:ext uri="{FF2B5EF4-FFF2-40B4-BE49-F238E27FC236}">
                <a16:creationId xmlns:a16="http://schemas.microsoft.com/office/drawing/2014/main" id="{8D29DDDB-52C2-895B-FF97-E90518038206}"/>
              </a:ext>
            </a:extLst>
          </p:cNvPr>
          <p:cNvSpPr txBox="1"/>
          <p:nvPr/>
        </p:nvSpPr>
        <p:spPr>
          <a:xfrm>
            <a:off x="8375694" y="5880769"/>
            <a:ext cx="2507854" cy="923330"/>
          </a:xfrm>
          <a:prstGeom prst="rect">
            <a:avLst/>
          </a:prstGeom>
          <a:solidFill>
            <a:srgbClr val="BEE395"/>
          </a:solidFill>
        </p:spPr>
        <p:txBody>
          <a:bodyPr wrap="square">
            <a:spAutoFit/>
          </a:bodyPr>
          <a:lstStyle/>
          <a:p>
            <a:r>
              <a:rPr kumimoji="0" lang="en-GB"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describe</a:t>
            </a:r>
            <a:r>
              <a:rPr kumimoji="0" lang="en-GB"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 describe</a:t>
            </a:r>
          </a:p>
          <a:p>
            <a:r>
              <a:rPr lang="en-GB" b="1" kern="0" dirty="0">
                <a:solidFill>
                  <a:srgbClr val="002060"/>
                </a:solidFill>
                <a:latin typeface="Century Gothic"/>
                <a:sym typeface="Century Gothic"/>
              </a:rPr>
              <a:t>la </a:t>
            </a:r>
            <a:r>
              <a:rPr lang="en-GB" kern="0" dirty="0">
                <a:solidFill>
                  <a:srgbClr val="002060"/>
                </a:solidFill>
                <a:latin typeface="Century Gothic"/>
                <a:sym typeface="Century Gothic"/>
              </a:rPr>
              <a:t>= the</a:t>
            </a:r>
          </a:p>
          <a:p>
            <a:r>
              <a:rPr lang="en-GB" b="1" kern="0" dirty="0">
                <a:solidFill>
                  <a:srgbClr val="002060"/>
                </a:solidFill>
                <a:latin typeface="Century Gothic"/>
                <a:sym typeface="Century Gothic"/>
              </a:rPr>
              <a:t>persona </a:t>
            </a:r>
            <a:r>
              <a:rPr lang="en-GB" kern="0" dirty="0">
                <a:solidFill>
                  <a:srgbClr val="002060"/>
                </a:solidFill>
                <a:latin typeface="Century Gothic"/>
                <a:sym typeface="Century Gothic"/>
              </a:rPr>
              <a:t>= person</a:t>
            </a:r>
            <a:endParaRPr lang="en-GB" dirty="0"/>
          </a:p>
        </p:txBody>
      </p:sp>
    </p:spTree>
    <p:extLst>
      <p:ext uri="{BB962C8B-B14F-4D97-AF65-F5344CB8AC3E}">
        <p14:creationId xmlns:p14="http://schemas.microsoft.com/office/powerpoint/2010/main" val="2986105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500" fill="hold"/>
                                        <p:tgtEl>
                                          <p:spTgt spid="27"/>
                                        </p:tgtEl>
                                        <p:attrNameLst>
                                          <p:attrName>ppt_x</p:attrName>
                                        </p:attrNameLst>
                                      </p:cBhvr>
                                      <p:tavLst>
                                        <p:tav tm="0">
                                          <p:val>
                                            <p:strVal val="#ppt_x"/>
                                          </p:val>
                                        </p:tav>
                                        <p:tav tm="100000">
                                          <p:val>
                                            <p:strVal val="#ppt_x"/>
                                          </p:val>
                                        </p:tav>
                                      </p:tavLst>
                                    </p:anim>
                                    <p:anim calcmode="lin" valueType="num">
                                      <p:cBhvr additive="base">
                                        <p:cTn id="2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500" fill="hold"/>
                                        <p:tgtEl>
                                          <p:spTgt spid="35"/>
                                        </p:tgtEl>
                                        <p:attrNameLst>
                                          <p:attrName>ppt_x</p:attrName>
                                        </p:attrNameLst>
                                      </p:cBhvr>
                                      <p:tavLst>
                                        <p:tav tm="0">
                                          <p:val>
                                            <p:strVal val="#ppt_x"/>
                                          </p:val>
                                        </p:tav>
                                        <p:tav tm="100000">
                                          <p:val>
                                            <p:strVal val="#ppt_x"/>
                                          </p:val>
                                        </p:tav>
                                      </p:tavLst>
                                    </p:anim>
                                    <p:anim calcmode="lin" valueType="num">
                                      <p:cBhvr additive="base">
                                        <p:cTn id="3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500" fill="hold"/>
                                        <p:tgtEl>
                                          <p:spTgt spid="23"/>
                                        </p:tgtEl>
                                        <p:attrNameLst>
                                          <p:attrName>ppt_x</p:attrName>
                                        </p:attrNameLst>
                                      </p:cBhvr>
                                      <p:tavLst>
                                        <p:tav tm="0">
                                          <p:val>
                                            <p:strVal val="#ppt_x"/>
                                          </p:val>
                                        </p:tav>
                                        <p:tav tm="100000">
                                          <p:val>
                                            <p:strVal val="#ppt_x"/>
                                          </p:val>
                                        </p:tav>
                                      </p:tavLst>
                                    </p:anim>
                                    <p:anim calcmode="lin" valueType="num">
                                      <p:cBhvr additive="base">
                                        <p:cTn id="4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9"/>
                                        </p:tgtEl>
                                        <p:attrNameLst>
                                          <p:attrName>style.visibility</p:attrName>
                                        </p:attrNameLst>
                                      </p:cBhvr>
                                      <p:to>
                                        <p:strVal val="visible"/>
                                      </p:to>
                                    </p:set>
                                    <p:anim calcmode="lin" valueType="num">
                                      <p:cBhvr additive="base">
                                        <p:cTn id="55" dur="500" fill="hold"/>
                                        <p:tgtEl>
                                          <p:spTgt spid="49"/>
                                        </p:tgtEl>
                                        <p:attrNameLst>
                                          <p:attrName>ppt_x</p:attrName>
                                        </p:attrNameLst>
                                      </p:cBhvr>
                                      <p:tavLst>
                                        <p:tav tm="0">
                                          <p:val>
                                            <p:strVal val="#ppt_x"/>
                                          </p:val>
                                        </p:tav>
                                        <p:tav tm="100000">
                                          <p:val>
                                            <p:strVal val="#ppt_x"/>
                                          </p:val>
                                        </p:tav>
                                      </p:tavLst>
                                    </p:anim>
                                    <p:anim calcmode="lin" valueType="num">
                                      <p:cBhvr additive="base">
                                        <p:cTn id="56"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ppt_x"/>
                                          </p:val>
                                        </p:tav>
                                        <p:tav tm="100000">
                                          <p:val>
                                            <p:strVal val="#ppt_x"/>
                                          </p:val>
                                        </p:tav>
                                      </p:tavLst>
                                    </p:anim>
                                    <p:anim calcmode="lin" valueType="num">
                                      <p:cBhvr additive="base">
                                        <p:cTn id="6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additive="base">
                                        <p:cTn id="67" dur="500" fill="hold"/>
                                        <p:tgtEl>
                                          <p:spTgt spid="29"/>
                                        </p:tgtEl>
                                        <p:attrNameLst>
                                          <p:attrName>ppt_x</p:attrName>
                                        </p:attrNameLst>
                                      </p:cBhvr>
                                      <p:tavLst>
                                        <p:tav tm="0">
                                          <p:val>
                                            <p:strVal val="#ppt_x"/>
                                          </p:val>
                                        </p:tav>
                                        <p:tav tm="100000">
                                          <p:val>
                                            <p:strVal val="#ppt_x"/>
                                          </p:val>
                                        </p:tav>
                                      </p:tavLst>
                                    </p:anim>
                                    <p:anim calcmode="lin" valueType="num">
                                      <p:cBhvr additive="base">
                                        <p:cTn id="6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18"/>
                                        </p:tgtEl>
                                        <p:attrNameLst>
                                          <p:attrName>style.visibility</p:attrName>
                                        </p:attrNameLst>
                                      </p:cBhvr>
                                      <p:to>
                                        <p:strVal val="visible"/>
                                      </p:to>
                                    </p:set>
                                    <p:anim calcmode="lin" valueType="num">
                                      <p:cBhvr additive="base">
                                        <p:cTn id="73" dur="500" fill="hold"/>
                                        <p:tgtEl>
                                          <p:spTgt spid="18"/>
                                        </p:tgtEl>
                                        <p:attrNameLst>
                                          <p:attrName>ppt_x</p:attrName>
                                        </p:attrNameLst>
                                      </p:cBhvr>
                                      <p:tavLst>
                                        <p:tav tm="0">
                                          <p:val>
                                            <p:strVal val="#ppt_x"/>
                                          </p:val>
                                        </p:tav>
                                        <p:tav tm="100000">
                                          <p:val>
                                            <p:strVal val="#ppt_x"/>
                                          </p:val>
                                        </p:tav>
                                      </p:tavLst>
                                    </p:anim>
                                    <p:anim calcmode="lin" valueType="num">
                                      <p:cBhvr additive="base">
                                        <p:cTn id="7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75" restart="whenNotActive" fill="hold" evtFilter="cancelBubble" nodeType="interactiveSeq">
                <p:stCondLst>
                  <p:cond evt="onClick" delay="0">
                    <p:tgtEl>
                      <p:spTgt spid="48"/>
                    </p:tgtEl>
                  </p:cond>
                </p:stCondLst>
                <p:endSync evt="end" delay="0">
                  <p:rtn val="all"/>
                </p:endSync>
                <p:childTnLst>
                  <p:par>
                    <p:cTn id="76" fill="hold">
                      <p:stCondLst>
                        <p:cond delay="0"/>
                      </p:stCondLst>
                      <p:childTnLst>
                        <p:par>
                          <p:cTn id="77" fill="hold">
                            <p:stCondLst>
                              <p:cond delay="0"/>
                            </p:stCondLst>
                            <p:childTnLst>
                              <p:par>
                                <p:cTn id="78" presetID="12" presetClass="exit" presetSubtype="4" fill="hold" grpId="0" nodeType="clickEffect">
                                  <p:stCondLst>
                                    <p:cond delay="0"/>
                                  </p:stCondLst>
                                  <p:childTnLst>
                                    <p:anim calcmode="lin" valueType="num">
                                      <p:cBhvr additive="base">
                                        <p:cTn id="79" dur="59000"/>
                                        <p:tgtEl>
                                          <p:spTgt spid="42"/>
                                        </p:tgtEl>
                                        <p:attrNameLst>
                                          <p:attrName>ppt_y</p:attrName>
                                        </p:attrNameLst>
                                      </p:cBhvr>
                                      <p:tavLst>
                                        <p:tav tm="0">
                                          <p:val>
                                            <p:strVal val="#ppt_y"/>
                                          </p:val>
                                        </p:tav>
                                        <p:tav tm="100000">
                                          <p:val>
                                            <p:strVal val="#ppt_y+#ppt_h*1.125000"/>
                                          </p:val>
                                        </p:tav>
                                      </p:tavLst>
                                    </p:anim>
                                    <p:animEffect transition="out" filter="wipe(down)">
                                      <p:cBhvr>
                                        <p:cTn id="80" dur="59000"/>
                                        <p:tgtEl>
                                          <p:spTgt spid="42"/>
                                        </p:tgtEl>
                                      </p:cBhvr>
                                    </p:animEffect>
                                    <p:set>
                                      <p:cBhvr>
                                        <p:cTn id="81" dur="1" fill="hold">
                                          <p:stCondLst>
                                            <p:cond delay="589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8"/>
                  </p:tgtEl>
                </p:cond>
              </p:nextCondLst>
            </p:seq>
            <p:seq concurrent="1" nextAc="seek">
              <p:cTn id="82" restart="whenNotActive" fill="hold" evtFilter="cancelBubble" nodeType="interactiveSeq">
                <p:stCondLst>
                  <p:cond evt="onClick" delay="0">
                    <p:tgtEl>
                      <p:spTgt spid="20"/>
                    </p:tgtEl>
                  </p:cond>
                </p:stCondLst>
                <p:endSync evt="end" delay="0">
                  <p:rtn val="all"/>
                </p:endSync>
                <p:childTnLst>
                  <p:par>
                    <p:cTn id="83" fill="hold">
                      <p:stCondLst>
                        <p:cond delay="0"/>
                      </p:stCondLst>
                      <p:childTnLst>
                        <p:par>
                          <p:cTn id="84" fill="hold">
                            <p:stCondLst>
                              <p:cond delay="0"/>
                            </p:stCondLst>
                            <p:childTnLst>
                              <p:par>
                                <p:cTn id="85" presetID="45" presetClass="exit" presetSubtype="0" fill="hold" nodeType="clickEffect">
                                  <p:stCondLst>
                                    <p:cond delay="0"/>
                                  </p:stCondLst>
                                  <p:childTnLst>
                                    <p:animEffect transition="out" filter="fade">
                                      <p:cBhvr>
                                        <p:cTn id="86" dur="2000"/>
                                        <p:tgtEl>
                                          <p:spTgt spid="20"/>
                                        </p:tgtEl>
                                      </p:cBhvr>
                                    </p:animEffect>
                                    <p:anim calcmode="lin" valueType="num">
                                      <p:cBhvr>
                                        <p:cTn id="87" dur="2000"/>
                                        <p:tgtEl>
                                          <p:spTgt spid="20"/>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8" dur="2000"/>
                                        <p:tgtEl>
                                          <p:spTgt spid="20"/>
                                        </p:tgtEl>
                                        <p:attrNameLst>
                                          <p:attrName>ppt_h</p:attrName>
                                        </p:attrNameLst>
                                      </p:cBhvr>
                                      <p:tavLst>
                                        <p:tav tm="0">
                                          <p:val>
                                            <p:strVal val="ppt_h"/>
                                          </p:val>
                                        </p:tav>
                                        <p:tav tm="100000">
                                          <p:val>
                                            <p:strVal val="ppt_h"/>
                                          </p:val>
                                        </p:tav>
                                      </p:tavLst>
                                    </p:anim>
                                    <p:set>
                                      <p:cBhvr>
                                        <p:cTn id="89" dur="1" fill="hold">
                                          <p:stCondLst>
                                            <p:cond delay="1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90" restart="whenNotActive" fill="hold" evtFilter="cancelBubble" nodeType="interactiveSeq">
                <p:stCondLst>
                  <p:cond evt="onClick" delay="0">
                    <p:tgtEl>
                      <p:spTgt spid="22"/>
                    </p:tgtEl>
                  </p:cond>
                </p:stCondLst>
                <p:endSync evt="end" delay="0">
                  <p:rtn val="all"/>
                </p:endSync>
                <p:childTnLst>
                  <p:par>
                    <p:cTn id="91" fill="hold">
                      <p:stCondLst>
                        <p:cond delay="0"/>
                      </p:stCondLst>
                      <p:childTnLst>
                        <p:par>
                          <p:cTn id="92" fill="hold">
                            <p:stCondLst>
                              <p:cond delay="0"/>
                            </p:stCondLst>
                            <p:childTnLst>
                              <p:par>
                                <p:cTn id="93" presetID="45" presetClass="exit" presetSubtype="0" fill="hold" nodeType="clickEffect">
                                  <p:stCondLst>
                                    <p:cond delay="0"/>
                                  </p:stCondLst>
                                  <p:childTnLst>
                                    <p:animEffect transition="out" filter="fade">
                                      <p:cBhvr>
                                        <p:cTn id="94" dur="2000"/>
                                        <p:tgtEl>
                                          <p:spTgt spid="22"/>
                                        </p:tgtEl>
                                      </p:cBhvr>
                                    </p:animEffect>
                                    <p:anim calcmode="lin" valueType="num">
                                      <p:cBhvr>
                                        <p:cTn id="95" dur="2000"/>
                                        <p:tgtEl>
                                          <p:spTgt spid="2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96" dur="2000"/>
                                        <p:tgtEl>
                                          <p:spTgt spid="22"/>
                                        </p:tgtEl>
                                        <p:attrNameLst>
                                          <p:attrName>ppt_h</p:attrName>
                                        </p:attrNameLst>
                                      </p:cBhvr>
                                      <p:tavLst>
                                        <p:tav tm="0">
                                          <p:val>
                                            <p:strVal val="ppt_h"/>
                                          </p:val>
                                        </p:tav>
                                        <p:tav tm="100000">
                                          <p:val>
                                            <p:strVal val="ppt_h"/>
                                          </p:val>
                                        </p:tav>
                                      </p:tavLst>
                                    </p:anim>
                                    <p:set>
                                      <p:cBhvr>
                                        <p:cTn id="97" dur="1" fill="hold">
                                          <p:stCondLst>
                                            <p:cond delay="19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98" restart="whenNotActive" fill="hold" evtFilter="cancelBubble" nodeType="interactiveSeq">
                <p:stCondLst>
                  <p:cond evt="onClick" delay="0">
                    <p:tgtEl>
                      <p:spTgt spid="21"/>
                    </p:tgtEl>
                  </p:cond>
                </p:stCondLst>
                <p:endSync evt="end" delay="0">
                  <p:rtn val="all"/>
                </p:endSync>
                <p:childTnLst>
                  <p:par>
                    <p:cTn id="99" fill="hold">
                      <p:stCondLst>
                        <p:cond delay="0"/>
                      </p:stCondLst>
                      <p:childTnLst>
                        <p:par>
                          <p:cTn id="100" fill="hold">
                            <p:stCondLst>
                              <p:cond delay="0"/>
                            </p:stCondLst>
                            <p:childTnLst>
                              <p:par>
                                <p:cTn id="101" presetID="45" presetClass="exit" presetSubtype="0" fill="hold" nodeType="clickEffect">
                                  <p:stCondLst>
                                    <p:cond delay="0"/>
                                  </p:stCondLst>
                                  <p:childTnLst>
                                    <p:animEffect transition="out" filter="fade">
                                      <p:cBhvr>
                                        <p:cTn id="102" dur="2000"/>
                                        <p:tgtEl>
                                          <p:spTgt spid="21"/>
                                        </p:tgtEl>
                                      </p:cBhvr>
                                    </p:animEffect>
                                    <p:anim calcmode="lin" valueType="num">
                                      <p:cBhvr>
                                        <p:cTn id="103" dur="2000"/>
                                        <p:tgtEl>
                                          <p:spTgt spid="21"/>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04" dur="2000"/>
                                        <p:tgtEl>
                                          <p:spTgt spid="21"/>
                                        </p:tgtEl>
                                        <p:attrNameLst>
                                          <p:attrName>ppt_h</p:attrName>
                                        </p:attrNameLst>
                                      </p:cBhvr>
                                      <p:tavLst>
                                        <p:tav tm="0">
                                          <p:val>
                                            <p:strVal val="ppt_h"/>
                                          </p:val>
                                        </p:tav>
                                        <p:tav tm="100000">
                                          <p:val>
                                            <p:strVal val="ppt_h"/>
                                          </p:val>
                                        </p:tav>
                                      </p:tavLst>
                                    </p:anim>
                                    <p:set>
                                      <p:cBhvr>
                                        <p:cTn id="105" dur="1" fill="hold">
                                          <p:stCondLst>
                                            <p:cond delay="19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106" restart="whenNotActive" fill="hold" evtFilter="cancelBubble" nodeType="interactiveSeq">
                <p:stCondLst>
                  <p:cond evt="onClick" delay="0">
                    <p:tgtEl>
                      <p:spTgt spid="27"/>
                    </p:tgtEl>
                  </p:cond>
                </p:stCondLst>
                <p:endSync evt="end" delay="0">
                  <p:rtn val="all"/>
                </p:endSync>
                <p:childTnLst>
                  <p:par>
                    <p:cTn id="107" fill="hold">
                      <p:stCondLst>
                        <p:cond delay="0"/>
                      </p:stCondLst>
                      <p:childTnLst>
                        <p:par>
                          <p:cTn id="108" fill="hold">
                            <p:stCondLst>
                              <p:cond delay="0"/>
                            </p:stCondLst>
                            <p:childTnLst>
                              <p:par>
                                <p:cTn id="109" presetID="45" presetClass="exit" presetSubtype="0" fill="hold" nodeType="clickEffect">
                                  <p:stCondLst>
                                    <p:cond delay="0"/>
                                  </p:stCondLst>
                                  <p:childTnLst>
                                    <p:animEffect transition="out" filter="fade">
                                      <p:cBhvr>
                                        <p:cTn id="110" dur="2000"/>
                                        <p:tgtEl>
                                          <p:spTgt spid="27"/>
                                        </p:tgtEl>
                                      </p:cBhvr>
                                    </p:animEffect>
                                    <p:anim calcmode="lin" valueType="num">
                                      <p:cBhvr>
                                        <p:cTn id="111" dur="2000"/>
                                        <p:tgtEl>
                                          <p:spTgt spid="27"/>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12" dur="2000"/>
                                        <p:tgtEl>
                                          <p:spTgt spid="27"/>
                                        </p:tgtEl>
                                        <p:attrNameLst>
                                          <p:attrName>ppt_h</p:attrName>
                                        </p:attrNameLst>
                                      </p:cBhvr>
                                      <p:tavLst>
                                        <p:tav tm="0">
                                          <p:val>
                                            <p:strVal val="ppt_h"/>
                                          </p:val>
                                        </p:tav>
                                        <p:tav tm="100000">
                                          <p:val>
                                            <p:strVal val="ppt_h"/>
                                          </p:val>
                                        </p:tav>
                                      </p:tavLst>
                                    </p:anim>
                                    <p:set>
                                      <p:cBhvr>
                                        <p:cTn id="113" dur="1" fill="hold">
                                          <p:stCondLst>
                                            <p:cond delay="19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114" restart="whenNotActive" fill="hold" evtFilter="cancelBubble" nodeType="interactiveSeq">
                <p:stCondLst>
                  <p:cond evt="onClick" delay="0">
                    <p:tgtEl>
                      <p:spTgt spid="16"/>
                    </p:tgtEl>
                  </p:cond>
                </p:stCondLst>
                <p:endSync evt="end" delay="0">
                  <p:rtn val="all"/>
                </p:endSync>
                <p:childTnLst>
                  <p:par>
                    <p:cTn id="115" fill="hold">
                      <p:stCondLst>
                        <p:cond delay="0"/>
                      </p:stCondLst>
                      <p:childTnLst>
                        <p:par>
                          <p:cTn id="116" fill="hold">
                            <p:stCondLst>
                              <p:cond delay="0"/>
                            </p:stCondLst>
                            <p:childTnLst>
                              <p:par>
                                <p:cTn id="117" presetID="45" presetClass="exit" presetSubtype="0" fill="hold" nodeType="clickEffect">
                                  <p:stCondLst>
                                    <p:cond delay="0"/>
                                  </p:stCondLst>
                                  <p:childTnLst>
                                    <p:animEffect transition="out" filter="fade">
                                      <p:cBhvr>
                                        <p:cTn id="118" dur="2000"/>
                                        <p:tgtEl>
                                          <p:spTgt spid="16"/>
                                        </p:tgtEl>
                                      </p:cBhvr>
                                    </p:animEffect>
                                    <p:anim calcmode="lin" valueType="num">
                                      <p:cBhvr>
                                        <p:cTn id="119" dur="2000"/>
                                        <p:tgtEl>
                                          <p:spTgt spid="1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20" dur="2000"/>
                                        <p:tgtEl>
                                          <p:spTgt spid="16"/>
                                        </p:tgtEl>
                                        <p:attrNameLst>
                                          <p:attrName>ppt_h</p:attrName>
                                        </p:attrNameLst>
                                      </p:cBhvr>
                                      <p:tavLst>
                                        <p:tav tm="0">
                                          <p:val>
                                            <p:strVal val="ppt_h"/>
                                          </p:val>
                                        </p:tav>
                                        <p:tav tm="100000">
                                          <p:val>
                                            <p:strVal val="ppt_h"/>
                                          </p:val>
                                        </p:tav>
                                      </p:tavLst>
                                    </p:anim>
                                    <p:set>
                                      <p:cBhvr>
                                        <p:cTn id="121" dur="1" fill="hold">
                                          <p:stCondLst>
                                            <p:cond delay="1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122" restart="whenNotActive" fill="hold" evtFilter="cancelBubble" nodeType="interactiveSeq">
                <p:stCondLst>
                  <p:cond evt="onClick" delay="0">
                    <p:tgtEl>
                      <p:spTgt spid="35"/>
                    </p:tgtEl>
                  </p:cond>
                </p:stCondLst>
                <p:endSync evt="end" delay="0">
                  <p:rtn val="all"/>
                </p:endSync>
                <p:childTnLst>
                  <p:par>
                    <p:cTn id="123" fill="hold">
                      <p:stCondLst>
                        <p:cond delay="0"/>
                      </p:stCondLst>
                      <p:childTnLst>
                        <p:par>
                          <p:cTn id="124" fill="hold">
                            <p:stCondLst>
                              <p:cond delay="0"/>
                            </p:stCondLst>
                            <p:childTnLst>
                              <p:par>
                                <p:cTn id="125" presetID="45" presetClass="exit" presetSubtype="0" fill="hold" nodeType="clickEffect">
                                  <p:stCondLst>
                                    <p:cond delay="0"/>
                                  </p:stCondLst>
                                  <p:childTnLst>
                                    <p:animEffect transition="out" filter="fade">
                                      <p:cBhvr>
                                        <p:cTn id="126" dur="2000"/>
                                        <p:tgtEl>
                                          <p:spTgt spid="35"/>
                                        </p:tgtEl>
                                      </p:cBhvr>
                                    </p:animEffect>
                                    <p:anim calcmode="lin" valueType="num">
                                      <p:cBhvr>
                                        <p:cTn id="127" dur="2000"/>
                                        <p:tgtEl>
                                          <p:spTgt spid="3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28" dur="2000"/>
                                        <p:tgtEl>
                                          <p:spTgt spid="35"/>
                                        </p:tgtEl>
                                        <p:attrNameLst>
                                          <p:attrName>ppt_h</p:attrName>
                                        </p:attrNameLst>
                                      </p:cBhvr>
                                      <p:tavLst>
                                        <p:tav tm="0">
                                          <p:val>
                                            <p:strVal val="ppt_h"/>
                                          </p:val>
                                        </p:tav>
                                        <p:tav tm="100000">
                                          <p:val>
                                            <p:strVal val="ppt_h"/>
                                          </p:val>
                                        </p:tav>
                                      </p:tavLst>
                                    </p:anim>
                                    <p:set>
                                      <p:cBhvr>
                                        <p:cTn id="129" dur="1" fill="hold">
                                          <p:stCondLst>
                                            <p:cond delay="19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130" restart="whenNotActive" fill="hold" evtFilter="cancelBubble" nodeType="interactiveSeq">
                <p:stCondLst>
                  <p:cond evt="onClick" delay="0">
                    <p:tgtEl>
                      <p:spTgt spid="23"/>
                    </p:tgtEl>
                  </p:cond>
                </p:stCondLst>
                <p:endSync evt="end" delay="0">
                  <p:rtn val="all"/>
                </p:endSync>
                <p:childTnLst>
                  <p:par>
                    <p:cTn id="131" fill="hold">
                      <p:stCondLst>
                        <p:cond delay="0"/>
                      </p:stCondLst>
                      <p:childTnLst>
                        <p:par>
                          <p:cTn id="132" fill="hold">
                            <p:stCondLst>
                              <p:cond delay="0"/>
                            </p:stCondLst>
                            <p:childTnLst>
                              <p:par>
                                <p:cTn id="133" presetID="45" presetClass="exit" presetSubtype="0" fill="hold" nodeType="clickEffect">
                                  <p:stCondLst>
                                    <p:cond delay="0"/>
                                  </p:stCondLst>
                                  <p:childTnLst>
                                    <p:animEffect transition="out" filter="fade">
                                      <p:cBhvr>
                                        <p:cTn id="134" dur="2000"/>
                                        <p:tgtEl>
                                          <p:spTgt spid="23"/>
                                        </p:tgtEl>
                                      </p:cBhvr>
                                    </p:animEffect>
                                    <p:anim calcmode="lin" valueType="num">
                                      <p:cBhvr>
                                        <p:cTn id="135" dur="2000"/>
                                        <p:tgtEl>
                                          <p:spTgt spid="23"/>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36" dur="2000"/>
                                        <p:tgtEl>
                                          <p:spTgt spid="23"/>
                                        </p:tgtEl>
                                        <p:attrNameLst>
                                          <p:attrName>ppt_h</p:attrName>
                                        </p:attrNameLst>
                                      </p:cBhvr>
                                      <p:tavLst>
                                        <p:tav tm="0">
                                          <p:val>
                                            <p:strVal val="ppt_h"/>
                                          </p:val>
                                        </p:tav>
                                        <p:tav tm="100000">
                                          <p:val>
                                            <p:strVal val="ppt_h"/>
                                          </p:val>
                                        </p:tav>
                                      </p:tavLst>
                                    </p:anim>
                                    <p:set>
                                      <p:cBhvr>
                                        <p:cTn id="137" dur="1" fill="hold">
                                          <p:stCondLst>
                                            <p:cond delay="19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138" restart="whenNotActive" fill="hold" evtFilter="cancelBubble" nodeType="interactiveSeq">
                <p:stCondLst>
                  <p:cond evt="onClick" delay="0">
                    <p:tgtEl>
                      <p:spTgt spid="14"/>
                    </p:tgtEl>
                  </p:cond>
                </p:stCondLst>
                <p:endSync evt="end" delay="0">
                  <p:rtn val="all"/>
                </p:endSync>
                <p:childTnLst>
                  <p:par>
                    <p:cTn id="139" fill="hold">
                      <p:stCondLst>
                        <p:cond delay="0"/>
                      </p:stCondLst>
                      <p:childTnLst>
                        <p:par>
                          <p:cTn id="140" fill="hold">
                            <p:stCondLst>
                              <p:cond delay="0"/>
                            </p:stCondLst>
                            <p:childTnLst>
                              <p:par>
                                <p:cTn id="141" presetID="45" presetClass="exit" presetSubtype="0" fill="hold" nodeType="clickEffect">
                                  <p:stCondLst>
                                    <p:cond delay="0"/>
                                  </p:stCondLst>
                                  <p:childTnLst>
                                    <p:animEffect transition="out" filter="fade">
                                      <p:cBhvr>
                                        <p:cTn id="142" dur="2000"/>
                                        <p:tgtEl>
                                          <p:spTgt spid="14"/>
                                        </p:tgtEl>
                                      </p:cBhvr>
                                    </p:animEffect>
                                    <p:anim calcmode="lin" valueType="num">
                                      <p:cBhvr>
                                        <p:cTn id="143" dur="2000"/>
                                        <p:tgtEl>
                                          <p:spTgt spid="1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44" dur="2000"/>
                                        <p:tgtEl>
                                          <p:spTgt spid="14"/>
                                        </p:tgtEl>
                                        <p:attrNameLst>
                                          <p:attrName>ppt_h</p:attrName>
                                        </p:attrNameLst>
                                      </p:cBhvr>
                                      <p:tavLst>
                                        <p:tav tm="0">
                                          <p:val>
                                            <p:strVal val="ppt_h"/>
                                          </p:val>
                                        </p:tav>
                                        <p:tav tm="100000">
                                          <p:val>
                                            <p:strVal val="ppt_h"/>
                                          </p:val>
                                        </p:tav>
                                      </p:tavLst>
                                    </p:anim>
                                    <p:set>
                                      <p:cBhvr>
                                        <p:cTn id="145" dur="1" fill="hold">
                                          <p:stCondLst>
                                            <p:cond delay="19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146" restart="whenNotActive" fill="hold" evtFilter="cancelBubble" nodeType="interactiveSeq">
                <p:stCondLst>
                  <p:cond evt="onClick" delay="0">
                    <p:tgtEl>
                      <p:spTgt spid="49"/>
                    </p:tgtEl>
                  </p:cond>
                </p:stCondLst>
                <p:endSync evt="end" delay="0">
                  <p:rtn val="all"/>
                </p:endSync>
                <p:childTnLst>
                  <p:par>
                    <p:cTn id="147" fill="hold">
                      <p:stCondLst>
                        <p:cond delay="0"/>
                      </p:stCondLst>
                      <p:childTnLst>
                        <p:par>
                          <p:cTn id="148" fill="hold">
                            <p:stCondLst>
                              <p:cond delay="0"/>
                            </p:stCondLst>
                            <p:childTnLst>
                              <p:par>
                                <p:cTn id="149" presetID="45" presetClass="exit" presetSubtype="0" fill="hold" nodeType="clickEffect">
                                  <p:stCondLst>
                                    <p:cond delay="0"/>
                                  </p:stCondLst>
                                  <p:childTnLst>
                                    <p:animEffect transition="out" filter="fade">
                                      <p:cBhvr>
                                        <p:cTn id="150" dur="2000"/>
                                        <p:tgtEl>
                                          <p:spTgt spid="49"/>
                                        </p:tgtEl>
                                      </p:cBhvr>
                                    </p:animEffect>
                                    <p:anim calcmode="lin" valueType="num">
                                      <p:cBhvr>
                                        <p:cTn id="151" dur="2000"/>
                                        <p:tgtEl>
                                          <p:spTgt spid="49"/>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52" dur="2000"/>
                                        <p:tgtEl>
                                          <p:spTgt spid="49"/>
                                        </p:tgtEl>
                                        <p:attrNameLst>
                                          <p:attrName>ppt_h</p:attrName>
                                        </p:attrNameLst>
                                      </p:cBhvr>
                                      <p:tavLst>
                                        <p:tav tm="0">
                                          <p:val>
                                            <p:strVal val="ppt_h"/>
                                          </p:val>
                                        </p:tav>
                                        <p:tav tm="100000">
                                          <p:val>
                                            <p:strVal val="ppt_h"/>
                                          </p:val>
                                        </p:tav>
                                      </p:tavLst>
                                    </p:anim>
                                    <p:set>
                                      <p:cBhvr>
                                        <p:cTn id="153" dur="1" fill="hold">
                                          <p:stCondLst>
                                            <p:cond delay="19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49"/>
                  </p:tgtEl>
                </p:cond>
              </p:nextCondLst>
            </p:seq>
            <p:seq concurrent="1" nextAc="seek">
              <p:cTn id="154" restart="whenNotActive" fill="hold" evtFilter="cancelBubble" nodeType="interactiveSeq">
                <p:stCondLst>
                  <p:cond evt="onClick" delay="0">
                    <p:tgtEl>
                      <p:spTgt spid="12"/>
                    </p:tgtEl>
                  </p:cond>
                </p:stCondLst>
                <p:endSync evt="end" delay="0">
                  <p:rtn val="all"/>
                </p:endSync>
                <p:childTnLst>
                  <p:par>
                    <p:cTn id="155" fill="hold">
                      <p:stCondLst>
                        <p:cond delay="0"/>
                      </p:stCondLst>
                      <p:childTnLst>
                        <p:par>
                          <p:cTn id="156" fill="hold">
                            <p:stCondLst>
                              <p:cond delay="0"/>
                            </p:stCondLst>
                            <p:childTnLst>
                              <p:par>
                                <p:cTn id="157" presetID="45" presetClass="exit" presetSubtype="0" fill="hold" nodeType="clickEffect">
                                  <p:stCondLst>
                                    <p:cond delay="0"/>
                                  </p:stCondLst>
                                  <p:childTnLst>
                                    <p:animEffect transition="out" filter="fade">
                                      <p:cBhvr>
                                        <p:cTn id="158" dur="2000"/>
                                        <p:tgtEl>
                                          <p:spTgt spid="12"/>
                                        </p:tgtEl>
                                      </p:cBhvr>
                                    </p:animEffect>
                                    <p:anim calcmode="lin" valueType="num">
                                      <p:cBhvr>
                                        <p:cTn id="159" dur="2000"/>
                                        <p:tgtEl>
                                          <p:spTgt spid="1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60" dur="2000"/>
                                        <p:tgtEl>
                                          <p:spTgt spid="12"/>
                                        </p:tgtEl>
                                        <p:attrNameLst>
                                          <p:attrName>ppt_h</p:attrName>
                                        </p:attrNameLst>
                                      </p:cBhvr>
                                      <p:tavLst>
                                        <p:tav tm="0">
                                          <p:val>
                                            <p:strVal val="ppt_h"/>
                                          </p:val>
                                        </p:tav>
                                        <p:tav tm="100000">
                                          <p:val>
                                            <p:strVal val="ppt_h"/>
                                          </p:val>
                                        </p:tav>
                                      </p:tavLst>
                                    </p:anim>
                                    <p:set>
                                      <p:cBhvr>
                                        <p:cTn id="161" dur="1" fill="hold">
                                          <p:stCondLst>
                                            <p:cond delay="19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62" restart="whenNotActive" fill="hold" evtFilter="cancelBubble" nodeType="interactiveSeq">
                <p:stCondLst>
                  <p:cond evt="onClick" delay="0">
                    <p:tgtEl>
                      <p:spTgt spid="29"/>
                    </p:tgtEl>
                  </p:cond>
                </p:stCondLst>
                <p:endSync evt="end" delay="0">
                  <p:rtn val="all"/>
                </p:endSync>
                <p:childTnLst>
                  <p:par>
                    <p:cTn id="163" fill="hold">
                      <p:stCondLst>
                        <p:cond delay="0"/>
                      </p:stCondLst>
                      <p:childTnLst>
                        <p:par>
                          <p:cTn id="164" fill="hold">
                            <p:stCondLst>
                              <p:cond delay="0"/>
                            </p:stCondLst>
                            <p:childTnLst>
                              <p:par>
                                <p:cTn id="165" presetID="45" presetClass="exit" presetSubtype="0" fill="hold" nodeType="clickEffect">
                                  <p:stCondLst>
                                    <p:cond delay="0"/>
                                  </p:stCondLst>
                                  <p:childTnLst>
                                    <p:animEffect transition="out" filter="fade">
                                      <p:cBhvr>
                                        <p:cTn id="166" dur="2000"/>
                                        <p:tgtEl>
                                          <p:spTgt spid="29"/>
                                        </p:tgtEl>
                                      </p:cBhvr>
                                    </p:animEffect>
                                    <p:anim calcmode="lin" valueType="num">
                                      <p:cBhvr>
                                        <p:cTn id="167" dur="2000"/>
                                        <p:tgtEl>
                                          <p:spTgt spid="29"/>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68" dur="2000"/>
                                        <p:tgtEl>
                                          <p:spTgt spid="29"/>
                                        </p:tgtEl>
                                        <p:attrNameLst>
                                          <p:attrName>ppt_h</p:attrName>
                                        </p:attrNameLst>
                                      </p:cBhvr>
                                      <p:tavLst>
                                        <p:tav tm="0">
                                          <p:val>
                                            <p:strVal val="ppt_h"/>
                                          </p:val>
                                        </p:tav>
                                        <p:tav tm="100000">
                                          <p:val>
                                            <p:strVal val="ppt_h"/>
                                          </p:val>
                                        </p:tav>
                                      </p:tavLst>
                                    </p:anim>
                                    <p:set>
                                      <p:cBhvr>
                                        <p:cTn id="169" dur="1" fill="hold">
                                          <p:stCondLst>
                                            <p:cond delay="19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170" restart="whenNotActive" fill="hold" evtFilter="cancelBubble" nodeType="interactiveSeq">
                <p:stCondLst>
                  <p:cond evt="onClick" delay="0">
                    <p:tgtEl>
                      <p:spTgt spid="18"/>
                    </p:tgtEl>
                  </p:cond>
                </p:stCondLst>
                <p:endSync evt="end" delay="0">
                  <p:rtn val="all"/>
                </p:endSync>
                <p:childTnLst>
                  <p:par>
                    <p:cTn id="171" fill="hold">
                      <p:stCondLst>
                        <p:cond delay="0"/>
                      </p:stCondLst>
                      <p:childTnLst>
                        <p:par>
                          <p:cTn id="172" fill="hold">
                            <p:stCondLst>
                              <p:cond delay="0"/>
                            </p:stCondLst>
                            <p:childTnLst>
                              <p:par>
                                <p:cTn id="173" presetID="45" presetClass="exit" presetSubtype="0" fill="hold" nodeType="clickEffect">
                                  <p:stCondLst>
                                    <p:cond delay="0"/>
                                  </p:stCondLst>
                                  <p:childTnLst>
                                    <p:animEffect transition="out" filter="fade">
                                      <p:cBhvr>
                                        <p:cTn id="174" dur="2000"/>
                                        <p:tgtEl>
                                          <p:spTgt spid="18"/>
                                        </p:tgtEl>
                                      </p:cBhvr>
                                    </p:animEffect>
                                    <p:anim calcmode="lin" valueType="num">
                                      <p:cBhvr>
                                        <p:cTn id="175" dur="2000"/>
                                        <p:tgtEl>
                                          <p:spTgt spid="18"/>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76" dur="2000"/>
                                        <p:tgtEl>
                                          <p:spTgt spid="18"/>
                                        </p:tgtEl>
                                        <p:attrNameLst>
                                          <p:attrName>ppt_h</p:attrName>
                                        </p:attrNameLst>
                                      </p:cBhvr>
                                      <p:tavLst>
                                        <p:tav tm="0">
                                          <p:val>
                                            <p:strVal val="ppt_h"/>
                                          </p:val>
                                        </p:tav>
                                        <p:tav tm="100000">
                                          <p:val>
                                            <p:strVal val="ppt_h"/>
                                          </p:val>
                                        </p:tav>
                                      </p:tavLst>
                                    </p:anim>
                                    <p:set>
                                      <p:cBhvr>
                                        <p:cTn id="177" dur="1" fill="hold">
                                          <p:stCondLst>
                                            <p:cond delay="19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4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Pen, Write, Pencil, Writing Tool, Work, Message, Blue">
            <a:extLst>
              <a:ext uri="{FF2B5EF4-FFF2-40B4-BE49-F238E27FC236}">
                <a16:creationId xmlns:a16="http://schemas.microsoft.com/office/drawing/2014/main" id="{D970F823-60BB-4ADA-AC7C-C6F2AC9ECC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9119" y="117093"/>
            <a:ext cx="876300" cy="876300"/>
          </a:xfrm>
          <a:prstGeom prst="rect">
            <a:avLst/>
          </a:prstGeom>
          <a:noFill/>
          <a:extLst>
            <a:ext uri="{909E8E84-426E-40DD-AFC4-6F175D3DCCD1}">
              <a14:hiddenFill xmlns:a14="http://schemas.microsoft.com/office/drawing/2010/main">
                <a:solidFill>
                  <a:srgbClr val="FFFFFF"/>
                </a:solidFill>
              </a14:hiddenFill>
            </a:ext>
          </a:extLst>
        </p:spPr>
      </p:pic>
      <p:sp>
        <p:nvSpPr>
          <p:cNvPr id="27" name="Google Shape;119;p1">
            <a:extLst>
              <a:ext uri="{FF2B5EF4-FFF2-40B4-BE49-F238E27FC236}">
                <a16:creationId xmlns:a16="http://schemas.microsoft.com/office/drawing/2014/main" id="{F89165F8-F1D5-4085-81F8-059C6C59505B}"/>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4: </a:t>
            </a:r>
            <a:endParaRPr lang="en-GB" sz="2800" dirty="0">
              <a:latin typeface="Century Gothic" panose="020B0502020202020204" pitchFamily="34" charset="0"/>
            </a:endParaRPr>
          </a:p>
        </p:txBody>
      </p:sp>
      <p:pic>
        <p:nvPicPr>
          <p:cNvPr id="33" name="Picture 2" descr="Animals, Cartoon, Green, Happy, High Quality, Tortoise">
            <a:extLst>
              <a:ext uri="{FF2B5EF4-FFF2-40B4-BE49-F238E27FC236}">
                <a16:creationId xmlns:a16="http://schemas.microsoft.com/office/drawing/2014/main" id="{E8FA46D3-4876-4EE5-90AC-869E7085FD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13" y="2860540"/>
            <a:ext cx="1490286" cy="993524"/>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a:extLst>
              <a:ext uri="{FF2B5EF4-FFF2-40B4-BE49-F238E27FC236}">
                <a16:creationId xmlns:a16="http://schemas.microsoft.com/office/drawing/2014/main" id="{7BE09165-3D53-4B9C-A292-82A6D2E54E8C}"/>
              </a:ext>
            </a:extLst>
          </p:cNvPr>
          <p:cNvSpPr txBox="1"/>
          <p:nvPr/>
        </p:nvSpPr>
        <p:spPr>
          <a:xfrm>
            <a:off x="7279801" y="5702169"/>
            <a:ext cx="4995278" cy="95410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28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¿Cómo estás hoy en clase?</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28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________________________</a:t>
            </a:r>
          </a:p>
        </p:txBody>
      </p:sp>
      <p:pic>
        <p:nvPicPr>
          <p:cNvPr id="35" name="Picture 34" descr="Icon&#10;&#10;Description automatically generated">
            <a:extLst>
              <a:ext uri="{FF2B5EF4-FFF2-40B4-BE49-F238E27FC236}">
                <a16:creationId xmlns:a16="http://schemas.microsoft.com/office/drawing/2014/main" id="{395E4AF5-F32E-4C42-8A4C-4EC41EE772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72646" y="5869756"/>
            <a:ext cx="556689" cy="556689"/>
          </a:xfrm>
          <a:prstGeom prst="rect">
            <a:avLst/>
          </a:prstGeom>
        </p:spPr>
      </p:pic>
      <p:sp>
        <p:nvSpPr>
          <p:cNvPr id="36" name="TextBox 35">
            <a:extLst>
              <a:ext uri="{FF2B5EF4-FFF2-40B4-BE49-F238E27FC236}">
                <a16:creationId xmlns:a16="http://schemas.microsoft.com/office/drawing/2014/main" id="{D82D8222-42BB-41A1-96AB-3E1F5860A8D6}"/>
              </a:ext>
            </a:extLst>
          </p:cNvPr>
          <p:cNvSpPr txBox="1"/>
          <p:nvPr/>
        </p:nvSpPr>
        <p:spPr>
          <a:xfrm>
            <a:off x="1272479" y="1768979"/>
            <a:ext cx="439735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24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1. </a:t>
            </a:r>
            <a:r>
              <a:rPr kumimoji="0" lang="es-AR"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Manchita </a:t>
            </a:r>
            <a:r>
              <a:rPr kumimoji="0" lang="es-AR" sz="24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is</a:t>
            </a:r>
            <a:r>
              <a:rPr kumimoji="0" lang="es-AR"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a:t>
            </a:r>
            <a:r>
              <a:rPr kumimoji="0" lang="es-AR" sz="2400" b="0"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serious</a:t>
            </a:r>
            <a:r>
              <a:rPr kumimoji="0" lang="es-AR"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a:t>
            </a:r>
            <a:r>
              <a:rPr kumimoji="0" lang="es-AR" sz="2400" b="0"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today</a:t>
            </a:r>
            <a:r>
              <a:rPr kumimoji="0" lang="es-AR" sz="24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a:t>
            </a:r>
          </a:p>
        </p:txBody>
      </p:sp>
      <p:sp>
        <p:nvSpPr>
          <p:cNvPr id="37" name="TextBox 36">
            <a:extLst>
              <a:ext uri="{FF2B5EF4-FFF2-40B4-BE49-F238E27FC236}">
                <a16:creationId xmlns:a16="http://schemas.microsoft.com/office/drawing/2014/main" id="{0AE7F475-BBFC-4098-A5A0-69C82E5F2E77}"/>
              </a:ext>
            </a:extLst>
          </p:cNvPr>
          <p:cNvSpPr txBox="1"/>
          <p:nvPr/>
        </p:nvSpPr>
        <p:spPr>
          <a:xfrm>
            <a:off x="1277530" y="3389356"/>
            <a:ext cx="391004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24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2. </a:t>
            </a:r>
            <a:r>
              <a:rPr kumimoji="0" lang="es-AR"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Irene </a:t>
            </a:r>
            <a:r>
              <a:rPr kumimoji="0" lang="es-AR" sz="24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is</a:t>
            </a:r>
            <a:r>
              <a:rPr kumimoji="0" lang="es-AR"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a:t>
            </a:r>
            <a:r>
              <a:rPr kumimoji="0" lang="es-AR" sz="2400" b="0"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happy</a:t>
            </a:r>
            <a:r>
              <a:rPr kumimoji="0" lang="es-AR"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in </a:t>
            </a:r>
            <a:r>
              <a:rPr kumimoji="0" lang="es-AR" sz="2400" b="0"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class</a:t>
            </a:r>
            <a:r>
              <a:rPr kumimoji="0" lang="es-AR" sz="24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a:t>
            </a:r>
          </a:p>
        </p:txBody>
      </p:sp>
      <p:sp>
        <p:nvSpPr>
          <p:cNvPr id="38" name="TextBox 37">
            <a:extLst>
              <a:ext uri="{FF2B5EF4-FFF2-40B4-BE49-F238E27FC236}">
                <a16:creationId xmlns:a16="http://schemas.microsoft.com/office/drawing/2014/main" id="{7C90F111-D1C9-410E-9244-0C10780C2C0E}"/>
              </a:ext>
            </a:extLst>
          </p:cNvPr>
          <p:cNvSpPr txBox="1"/>
          <p:nvPr/>
        </p:nvSpPr>
        <p:spPr>
          <a:xfrm>
            <a:off x="7561154" y="1734155"/>
            <a:ext cx="332815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24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4. </a:t>
            </a:r>
            <a:r>
              <a:rPr kumimoji="0" lang="es-AR"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Santi </a:t>
            </a:r>
            <a:r>
              <a:rPr kumimoji="0" lang="es-AR" sz="24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is</a:t>
            </a:r>
            <a:r>
              <a:rPr kumimoji="0" lang="es-AR"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a:t>
            </a:r>
            <a:r>
              <a:rPr kumimoji="0" lang="es-AR" sz="2400" b="0"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slow</a:t>
            </a:r>
            <a:r>
              <a:rPr kumimoji="0" lang="es-AR"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a:t>
            </a:r>
            <a:r>
              <a:rPr kumimoji="0" lang="es-AR" sz="2400" b="0"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today</a:t>
            </a:r>
            <a:r>
              <a:rPr kumimoji="0" lang="es-AR"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a:t>
            </a:r>
          </a:p>
        </p:txBody>
      </p:sp>
      <p:sp>
        <p:nvSpPr>
          <p:cNvPr id="39" name="TextBox 38">
            <a:extLst>
              <a:ext uri="{FF2B5EF4-FFF2-40B4-BE49-F238E27FC236}">
                <a16:creationId xmlns:a16="http://schemas.microsoft.com/office/drawing/2014/main" id="{A06DAD92-123F-4E0D-BB60-DFF3F8E9C236}"/>
              </a:ext>
            </a:extLst>
          </p:cNvPr>
          <p:cNvSpPr txBox="1"/>
          <p:nvPr/>
        </p:nvSpPr>
        <p:spPr>
          <a:xfrm>
            <a:off x="1272479" y="5315076"/>
            <a:ext cx="388439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24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3. </a:t>
            </a:r>
            <a:r>
              <a:rPr kumimoji="0" lang="es-AR"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Quique </a:t>
            </a:r>
            <a:r>
              <a:rPr kumimoji="0" lang="es-AR" sz="24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is</a:t>
            </a:r>
            <a:r>
              <a:rPr kumimoji="0" lang="es-AR"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a:t>
            </a:r>
            <a:r>
              <a:rPr kumimoji="0" lang="es-AR" sz="2400" b="0"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curious</a:t>
            </a:r>
            <a:r>
              <a:rPr kumimoji="0" lang="es-AR"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a:t>
            </a:r>
            <a:r>
              <a:rPr kumimoji="0" lang="es-AR" sz="2400" b="0"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now</a:t>
            </a:r>
            <a:r>
              <a:rPr kumimoji="0" lang="es-AR"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a:t>
            </a:r>
          </a:p>
        </p:txBody>
      </p:sp>
      <p:sp>
        <p:nvSpPr>
          <p:cNvPr id="40" name="TextBox 39">
            <a:extLst>
              <a:ext uri="{FF2B5EF4-FFF2-40B4-BE49-F238E27FC236}">
                <a16:creationId xmlns:a16="http://schemas.microsoft.com/office/drawing/2014/main" id="{EC8F5B67-E14B-4970-ABC2-B4A1F3FABE0C}"/>
              </a:ext>
            </a:extLst>
          </p:cNvPr>
          <p:cNvSpPr txBox="1"/>
          <p:nvPr/>
        </p:nvSpPr>
        <p:spPr>
          <a:xfrm>
            <a:off x="7345019" y="6189916"/>
            <a:ext cx="1159292"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20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[I am…]</a:t>
            </a:r>
          </a:p>
        </p:txBody>
      </p:sp>
      <p:sp>
        <p:nvSpPr>
          <p:cNvPr id="41" name="Rectangle: Rounded Corners 40">
            <a:extLst>
              <a:ext uri="{FF2B5EF4-FFF2-40B4-BE49-F238E27FC236}">
                <a16:creationId xmlns:a16="http://schemas.microsoft.com/office/drawing/2014/main" id="{413B2C96-1D55-4D5B-A36A-D929A3E13D27}"/>
              </a:ext>
            </a:extLst>
          </p:cNvPr>
          <p:cNvSpPr/>
          <p:nvPr/>
        </p:nvSpPr>
        <p:spPr>
          <a:xfrm>
            <a:off x="1699679" y="1707661"/>
            <a:ext cx="4002155" cy="998623"/>
          </a:xfrm>
          <a:prstGeom prst="roundRect">
            <a:avLst/>
          </a:prstGeom>
          <a:solidFill>
            <a:schemeClr val="bg1"/>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mn-cs"/>
                <a:sym typeface="Arial"/>
              </a:rPr>
              <a:t>Manchita</a:t>
            </a:r>
            <a:r>
              <a:rPr kumimoji="0" lang="en-GB" sz="28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 </a:t>
            </a:r>
            <a:r>
              <a:rPr kumimoji="0" lang="en-GB" sz="2800" b="1"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mn-cs"/>
                <a:sym typeface="Arial"/>
              </a:rPr>
              <a:t>está</a:t>
            </a:r>
            <a:r>
              <a:rPr kumimoji="0" lang="en-GB" sz="28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 </a:t>
            </a:r>
            <a:r>
              <a:rPr kumimoji="0" lang="en-GB" sz="28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mn-cs"/>
                <a:sym typeface="Arial"/>
              </a:rPr>
              <a:t>seri</a:t>
            </a:r>
            <a:r>
              <a:rPr kumimoji="0" lang="en-GB" sz="2800" b="1" i="0" u="none" strike="noStrike" kern="0" cap="none" spc="0" normalizeH="0" baseline="0" noProof="0" dirty="0" err="1">
                <a:ln>
                  <a:noFill/>
                </a:ln>
                <a:solidFill>
                  <a:srgbClr val="FF0066"/>
                </a:solidFill>
                <a:effectLst/>
                <a:uLnTx/>
                <a:uFillTx/>
                <a:latin typeface="Century Gothic" panose="020B0502020202020204" pitchFamily="34" charset="0"/>
                <a:ea typeface="+mn-ea"/>
                <a:cs typeface="+mn-cs"/>
                <a:sym typeface="Arial"/>
              </a:rPr>
              <a:t>a</a:t>
            </a:r>
            <a:r>
              <a:rPr kumimoji="0" lang="en-GB" sz="2800" b="1" i="0" u="none" strike="noStrike" kern="0" cap="none" spc="0" normalizeH="0" baseline="0" noProof="0" dirty="0">
                <a:ln>
                  <a:noFill/>
                </a:ln>
                <a:solidFill>
                  <a:srgbClr val="92D050"/>
                </a:solidFill>
                <a:effectLst/>
                <a:uLnTx/>
                <a:uFillTx/>
                <a:latin typeface="Century Gothic" panose="020B0502020202020204" pitchFamily="34" charset="0"/>
                <a:ea typeface="+mn-ea"/>
                <a:cs typeface="+mn-cs"/>
                <a:sym typeface="Arial"/>
              </a:rPr>
              <a:t> </a:t>
            </a:r>
            <a:r>
              <a:rPr kumimoji="0" lang="en-GB" sz="28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hoy.</a:t>
            </a:r>
          </a:p>
        </p:txBody>
      </p:sp>
      <p:sp>
        <p:nvSpPr>
          <p:cNvPr id="42" name="Rectangle: Rounded Corners 41">
            <a:extLst>
              <a:ext uri="{FF2B5EF4-FFF2-40B4-BE49-F238E27FC236}">
                <a16:creationId xmlns:a16="http://schemas.microsoft.com/office/drawing/2014/main" id="{DA79737E-379A-4FF2-8639-81BE24355824}"/>
              </a:ext>
            </a:extLst>
          </p:cNvPr>
          <p:cNvSpPr/>
          <p:nvPr/>
        </p:nvSpPr>
        <p:spPr>
          <a:xfrm>
            <a:off x="1683054" y="3271263"/>
            <a:ext cx="4002155" cy="1100186"/>
          </a:xfrm>
          <a:prstGeom prst="roundRect">
            <a:avLst/>
          </a:prstGeom>
          <a:solidFill>
            <a:schemeClr val="bg1"/>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Irene </a:t>
            </a:r>
            <a:r>
              <a:rPr kumimoji="0" lang="en-GB" sz="2800" b="1"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mn-cs"/>
                <a:sym typeface="Arial"/>
              </a:rPr>
              <a:t>está</a:t>
            </a:r>
            <a:r>
              <a:rPr kumimoji="0" lang="en-GB" sz="28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 </a:t>
            </a:r>
            <a:r>
              <a:rPr kumimoji="0" lang="en-GB" sz="28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mn-cs"/>
                <a:sym typeface="Arial"/>
              </a:rPr>
              <a:t>content</a:t>
            </a:r>
            <a:r>
              <a:rPr kumimoji="0" lang="en-GB" sz="2800" b="1" i="0" u="none" strike="noStrike" kern="0" cap="none" spc="0" normalizeH="0" baseline="0" noProof="0" dirty="0" err="1">
                <a:ln>
                  <a:noFill/>
                </a:ln>
                <a:solidFill>
                  <a:srgbClr val="FF0066"/>
                </a:solidFill>
                <a:effectLst/>
                <a:uLnTx/>
                <a:uFillTx/>
                <a:latin typeface="Century Gothic" panose="020B0502020202020204" pitchFamily="34" charset="0"/>
                <a:ea typeface="+mn-ea"/>
                <a:cs typeface="+mn-cs"/>
                <a:sym typeface="Arial"/>
              </a:rPr>
              <a:t>a</a:t>
            </a:r>
            <a:r>
              <a:rPr kumimoji="0" lang="en-GB" sz="2800" b="1" i="0" u="none" strike="noStrike" kern="0" cap="none" spc="0" normalizeH="0" baseline="0" noProof="0" dirty="0">
                <a:ln>
                  <a:noFill/>
                </a:ln>
                <a:solidFill>
                  <a:srgbClr val="92D050"/>
                </a:solidFill>
                <a:effectLst/>
                <a:uLnTx/>
                <a:uFillTx/>
                <a:latin typeface="Century Gothic" panose="020B0502020202020204" pitchFamily="34" charset="0"/>
                <a:ea typeface="+mn-ea"/>
                <a:cs typeface="+mn-cs"/>
                <a:sym typeface="Arial"/>
              </a:rPr>
              <a:t> </a:t>
            </a:r>
            <a:r>
              <a:rPr kumimoji="0" lang="en-GB" sz="28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en </a:t>
            </a:r>
            <a:r>
              <a:rPr kumimoji="0" lang="en-GB" sz="28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mn-cs"/>
                <a:sym typeface="Arial"/>
              </a:rPr>
              <a:t>clase</a:t>
            </a:r>
            <a:r>
              <a:rPr kumimoji="0" lang="en-GB" sz="28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a:t>
            </a:r>
          </a:p>
        </p:txBody>
      </p:sp>
      <p:pic>
        <p:nvPicPr>
          <p:cNvPr id="43" name="Picture 42" descr="A picture containing text, toy, doll&#10;&#10;Description automatically generated">
            <a:extLst>
              <a:ext uri="{FF2B5EF4-FFF2-40B4-BE49-F238E27FC236}">
                <a16:creationId xmlns:a16="http://schemas.microsoft.com/office/drawing/2014/main" id="{72AFCBC8-4361-441F-AA02-FE2B55135D1F}"/>
              </a:ext>
            </a:extLst>
          </p:cNvPr>
          <p:cNvPicPr>
            <a:picLocks noChangeAspect="1"/>
          </p:cNvPicPr>
          <p:nvPr/>
        </p:nvPicPr>
        <p:blipFill>
          <a:blip r:embed="rId6"/>
          <a:stretch>
            <a:fillRect/>
          </a:stretch>
        </p:blipFill>
        <p:spPr>
          <a:xfrm>
            <a:off x="29138" y="4484008"/>
            <a:ext cx="1291034" cy="2097932"/>
          </a:xfrm>
          <a:prstGeom prst="rect">
            <a:avLst/>
          </a:prstGeom>
        </p:spPr>
      </p:pic>
      <p:sp>
        <p:nvSpPr>
          <p:cNvPr id="44" name="Rectangle: Rounded Corners 43">
            <a:extLst>
              <a:ext uri="{FF2B5EF4-FFF2-40B4-BE49-F238E27FC236}">
                <a16:creationId xmlns:a16="http://schemas.microsoft.com/office/drawing/2014/main" id="{AF52D165-6281-4F30-B856-AF38BBEAD150}"/>
              </a:ext>
            </a:extLst>
          </p:cNvPr>
          <p:cNvSpPr/>
          <p:nvPr/>
        </p:nvSpPr>
        <p:spPr>
          <a:xfrm>
            <a:off x="1770082" y="5213467"/>
            <a:ext cx="4002155" cy="1100186"/>
          </a:xfrm>
          <a:prstGeom prst="roundRect">
            <a:avLst/>
          </a:prstGeom>
          <a:solidFill>
            <a:schemeClr val="bg1"/>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mn-cs"/>
                <a:sym typeface="Arial"/>
              </a:rPr>
              <a:t>Quique</a:t>
            </a:r>
            <a:r>
              <a:rPr kumimoji="0" lang="en-GB" sz="28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 </a:t>
            </a:r>
            <a:r>
              <a:rPr kumimoji="0" lang="en-GB" sz="2800" b="1"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mn-cs"/>
                <a:sym typeface="Arial"/>
              </a:rPr>
              <a:t>está</a:t>
            </a:r>
            <a:r>
              <a:rPr kumimoji="0" lang="en-GB" sz="28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 curios</a:t>
            </a:r>
            <a:r>
              <a:rPr kumimoji="0" lang="en-GB" sz="2800" b="1" i="0" u="none" strike="noStrike" kern="0" cap="none" spc="0" normalizeH="0" baseline="0" noProof="0" dirty="0">
                <a:ln>
                  <a:noFill/>
                </a:ln>
                <a:solidFill>
                  <a:srgbClr val="0070C0"/>
                </a:solidFill>
                <a:effectLst/>
                <a:uLnTx/>
                <a:uFillTx/>
                <a:latin typeface="Century Gothic" panose="020B0502020202020204" pitchFamily="34" charset="0"/>
                <a:ea typeface="+mn-ea"/>
                <a:cs typeface="+mn-cs"/>
                <a:sym typeface="Arial"/>
              </a:rPr>
              <a:t>o</a:t>
            </a:r>
            <a:r>
              <a:rPr kumimoji="0" lang="en-GB" sz="28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 </a:t>
            </a:r>
            <a:r>
              <a:rPr kumimoji="0" lang="en-GB" sz="28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mn-cs"/>
                <a:sym typeface="Arial"/>
              </a:rPr>
              <a:t>ahora</a:t>
            </a:r>
            <a:r>
              <a:rPr kumimoji="0" lang="en-GB" sz="28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a:t>
            </a:r>
          </a:p>
        </p:txBody>
      </p:sp>
      <p:pic>
        <p:nvPicPr>
          <p:cNvPr id="45" name="Picture 44" descr="A picture containing toy, doll&#10;&#10;Description automatically generated">
            <a:extLst>
              <a:ext uri="{FF2B5EF4-FFF2-40B4-BE49-F238E27FC236}">
                <a16:creationId xmlns:a16="http://schemas.microsoft.com/office/drawing/2014/main" id="{7DE6C13F-DD51-4015-B9CD-C85107C7095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75379" y="2377032"/>
            <a:ext cx="1104422" cy="2097932"/>
          </a:xfrm>
          <a:prstGeom prst="rect">
            <a:avLst/>
          </a:prstGeom>
        </p:spPr>
      </p:pic>
      <p:sp>
        <p:nvSpPr>
          <p:cNvPr id="46" name="TextBox 45">
            <a:extLst>
              <a:ext uri="{FF2B5EF4-FFF2-40B4-BE49-F238E27FC236}">
                <a16:creationId xmlns:a16="http://schemas.microsoft.com/office/drawing/2014/main" id="{5D19BC7A-7EFE-4A8A-B725-BA7452C940E8}"/>
              </a:ext>
            </a:extLst>
          </p:cNvPr>
          <p:cNvSpPr txBox="1"/>
          <p:nvPr/>
        </p:nvSpPr>
        <p:spPr>
          <a:xfrm>
            <a:off x="7366414" y="3904181"/>
            <a:ext cx="369043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24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5. </a:t>
            </a:r>
            <a:r>
              <a:rPr kumimoji="0" lang="es-AR"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Sofía </a:t>
            </a:r>
            <a:r>
              <a:rPr kumimoji="0" lang="es-AR" sz="24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is</a:t>
            </a:r>
            <a:r>
              <a:rPr kumimoji="0" lang="es-AR"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a:t>
            </a:r>
            <a:r>
              <a:rPr kumimoji="0" lang="es-AR" sz="2400" b="0"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nervous</a:t>
            </a:r>
            <a:r>
              <a:rPr kumimoji="0" lang="es-AR"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a:t>
            </a:r>
            <a:r>
              <a:rPr kumimoji="0" lang="es-AR" sz="2400" b="0"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now</a:t>
            </a:r>
            <a:r>
              <a:rPr kumimoji="0" lang="es-AR"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a:t>
            </a:r>
          </a:p>
        </p:txBody>
      </p:sp>
      <p:sp>
        <p:nvSpPr>
          <p:cNvPr id="47" name="Rectangle: Rounded Corners 46">
            <a:extLst>
              <a:ext uri="{FF2B5EF4-FFF2-40B4-BE49-F238E27FC236}">
                <a16:creationId xmlns:a16="http://schemas.microsoft.com/office/drawing/2014/main" id="{8DC8D746-FEAE-45DC-B619-8F379510D112}"/>
              </a:ext>
            </a:extLst>
          </p:cNvPr>
          <p:cNvSpPr/>
          <p:nvPr/>
        </p:nvSpPr>
        <p:spPr>
          <a:xfrm>
            <a:off x="7616639" y="1623989"/>
            <a:ext cx="4002155" cy="1100186"/>
          </a:xfrm>
          <a:prstGeom prst="roundRect">
            <a:avLst/>
          </a:prstGeom>
          <a:solidFill>
            <a:schemeClr val="bg1"/>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Santi </a:t>
            </a: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está</a:t>
            </a:r>
            <a:r>
              <a:rPr kumimoji="0" lang="en-GB" sz="28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 lent</a:t>
            </a:r>
            <a:r>
              <a:rPr kumimoji="0" lang="en-GB" sz="2800" b="1" i="0" u="none" strike="noStrike" kern="0" cap="none" spc="0" normalizeH="0" baseline="0" noProof="0" dirty="0">
                <a:ln>
                  <a:noFill/>
                </a:ln>
                <a:solidFill>
                  <a:srgbClr val="0070C0"/>
                </a:solidFill>
                <a:effectLst/>
                <a:uLnTx/>
                <a:uFillTx/>
                <a:latin typeface="Century Gothic" panose="020B0502020202020204" pitchFamily="34" charset="0"/>
                <a:ea typeface="+mn-ea"/>
                <a:cs typeface="+mn-cs"/>
                <a:sym typeface="Arial"/>
              </a:rPr>
              <a:t>o</a:t>
            </a:r>
            <a:r>
              <a:rPr kumimoji="0" lang="en-GB" sz="28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 hoy.</a:t>
            </a:r>
          </a:p>
        </p:txBody>
      </p:sp>
      <p:sp>
        <p:nvSpPr>
          <p:cNvPr id="48" name="Rectangle: Rounded Corners 47">
            <a:extLst>
              <a:ext uri="{FF2B5EF4-FFF2-40B4-BE49-F238E27FC236}">
                <a16:creationId xmlns:a16="http://schemas.microsoft.com/office/drawing/2014/main" id="{FC45BAA7-AE08-45B2-8E2D-6A8F2C3CA092}"/>
              </a:ext>
            </a:extLst>
          </p:cNvPr>
          <p:cNvSpPr/>
          <p:nvPr/>
        </p:nvSpPr>
        <p:spPr>
          <a:xfrm>
            <a:off x="7832079" y="3528021"/>
            <a:ext cx="4002155" cy="1100186"/>
          </a:xfrm>
          <a:prstGeom prst="roundRect">
            <a:avLst/>
          </a:prstGeom>
          <a:solidFill>
            <a:schemeClr val="bg1"/>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Sofía </a:t>
            </a:r>
            <a:r>
              <a:rPr kumimoji="0" lang="en-GB" sz="2800" b="1"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mn-cs"/>
                <a:sym typeface="Arial"/>
              </a:rPr>
              <a:t>está</a:t>
            </a:r>
            <a:r>
              <a:rPr kumimoji="0" lang="en-GB" sz="28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 </a:t>
            </a:r>
            <a:r>
              <a:rPr kumimoji="0" lang="en-GB" sz="28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mn-cs"/>
                <a:sym typeface="Arial"/>
              </a:rPr>
              <a:t>nervios</a:t>
            </a:r>
            <a:r>
              <a:rPr kumimoji="0" lang="en-GB" sz="2800" b="1" i="0" u="none" strike="noStrike" kern="0" cap="none" spc="0" normalizeH="0" baseline="0" noProof="0" dirty="0" err="1">
                <a:ln>
                  <a:noFill/>
                </a:ln>
                <a:solidFill>
                  <a:srgbClr val="FF0066"/>
                </a:solidFill>
                <a:effectLst/>
                <a:uLnTx/>
                <a:uFillTx/>
                <a:latin typeface="Century Gothic" panose="020B0502020202020204" pitchFamily="34" charset="0"/>
                <a:ea typeface="+mn-ea"/>
                <a:cs typeface="+mn-cs"/>
                <a:sym typeface="Arial"/>
              </a:rPr>
              <a:t>a</a:t>
            </a:r>
            <a:r>
              <a:rPr kumimoji="0" lang="en-GB" sz="28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 </a:t>
            </a:r>
            <a:r>
              <a:rPr kumimoji="0" lang="en-GB" sz="28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mn-cs"/>
                <a:sym typeface="Arial"/>
              </a:rPr>
              <a:t>ahora</a:t>
            </a:r>
            <a:r>
              <a:rPr kumimoji="0" lang="en-GB" sz="28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a:t>
            </a:r>
          </a:p>
        </p:txBody>
      </p:sp>
      <p:sp>
        <p:nvSpPr>
          <p:cNvPr id="49" name="TextBox 48">
            <a:extLst>
              <a:ext uri="{FF2B5EF4-FFF2-40B4-BE49-F238E27FC236}">
                <a16:creationId xmlns:a16="http://schemas.microsoft.com/office/drawing/2014/main" id="{EF64B21B-C8BC-47BB-ACB4-D21AE3A4CCA2}"/>
              </a:ext>
            </a:extLst>
          </p:cNvPr>
          <p:cNvSpPr txBox="1"/>
          <p:nvPr/>
        </p:nvSpPr>
        <p:spPr>
          <a:xfrm>
            <a:off x="10835060" y="1094549"/>
            <a:ext cx="1260281" cy="461665"/>
          </a:xfrm>
          <a:prstGeom prst="rect">
            <a:avLst/>
          </a:prstGeom>
          <a:solidFill>
            <a:srgbClr val="92D05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err="1">
                <a:ln>
                  <a:noFill/>
                </a:ln>
                <a:solidFill>
                  <a:srgbClr val="FFFFFF"/>
                </a:solidFill>
                <a:effectLst/>
                <a:uLnTx/>
                <a:uFillTx/>
                <a:latin typeface="Century Gothic" panose="020B0502020202020204" pitchFamily="34" charset="0"/>
                <a:cs typeface="Arial"/>
                <a:sym typeface="Arial"/>
              </a:rPr>
              <a:t>escribir</a:t>
            </a:r>
            <a:endParaRPr kumimoji="0" lang="en-GB" sz="2400" b="1" i="0" u="none" strike="noStrike" kern="0" cap="none" spc="0" normalizeH="0" baseline="0" noProof="0" dirty="0">
              <a:ln>
                <a:noFill/>
              </a:ln>
              <a:solidFill>
                <a:srgbClr val="FFFFFF"/>
              </a:solidFill>
              <a:effectLst/>
              <a:uLnTx/>
              <a:uFillTx/>
              <a:latin typeface="Century Gothic" panose="020B0502020202020204" pitchFamily="34" charset="0"/>
              <a:cs typeface="Arial"/>
              <a:sym typeface="Arial"/>
            </a:endParaRPr>
          </a:p>
        </p:txBody>
      </p:sp>
      <p:pic>
        <p:nvPicPr>
          <p:cNvPr id="50" name="Picture 49">
            <a:extLst>
              <a:ext uri="{FF2B5EF4-FFF2-40B4-BE49-F238E27FC236}">
                <a16:creationId xmlns:a16="http://schemas.microsoft.com/office/drawing/2014/main" id="{53AA2582-384B-4045-BB70-35CE3AB8C02C}"/>
              </a:ext>
            </a:extLst>
          </p:cNvPr>
          <p:cNvPicPr>
            <a:picLocks noChangeAspect="1"/>
          </p:cNvPicPr>
          <p:nvPr/>
        </p:nvPicPr>
        <p:blipFill>
          <a:blip r:embed="rId8"/>
          <a:stretch>
            <a:fillRect/>
          </a:stretch>
        </p:blipFill>
        <p:spPr>
          <a:xfrm>
            <a:off x="6140907" y="368269"/>
            <a:ext cx="1326961" cy="2097933"/>
          </a:xfrm>
          <a:prstGeom prst="rect">
            <a:avLst/>
          </a:prstGeom>
        </p:spPr>
      </p:pic>
      <p:pic>
        <p:nvPicPr>
          <p:cNvPr id="51" name="Picture 50">
            <a:extLst>
              <a:ext uri="{FF2B5EF4-FFF2-40B4-BE49-F238E27FC236}">
                <a16:creationId xmlns:a16="http://schemas.microsoft.com/office/drawing/2014/main" id="{4898B8AB-819E-458B-930F-3E1F0EB0CE6D}"/>
              </a:ext>
            </a:extLst>
          </p:cNvPr>
          <p:cNvPicPr>
            <a:picLocks noChangeAspect="1"/>
          </p:cNvPicPr>
          <p:nvPr/>
        </p:nvPicPr>
        <p:blipFill>
          <a:blip r:embed="rId9"/>
          <a:stretch>
            <a:fillRect/>
          </a:stretch>
        </p:blipFill>
        <p:spPr>
          <a:xfrm rot="21086630">
            <a:off x="163727" y="1020033"/>
            <a:ext cx="1162949" cy="1613900"/>
          </a:xfrm>
          <a:prstGeom prst="rect">
            <a:avLst/>
          </a:prstGeom>
        </p:spPr>
      </p:pic>
      <p:pic>
        <p:nvPicPr>
          <p:cNvPr id="5" name="Graphic 4" descr="Teacher">
            <a:extLst>
              <a:ext uri="{FF2B5EF4-FFF2-40B4-BE49-F238E27FC236}">
                <a16:creationId xmlns:a16="http://schemas.microsoft.com/office/drawing/2014/main" id="{58204CFD-D50A-6A34-08D9-F6112B3C1E5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065042" y="25293"/>
            <a:ext cx="914400" cy="914400"/>
          </a:xfrm>
          <a:prstGeom prst="rect">
            <a:avLst/>
          </a:prstGeom>
        </p:spPr>
      </p:pic>
      <p:sp>
        <p:nvSpPr>
          <p:cNvPr id="6" name="Speech Bubble: Rectangle with Corners Rounded 5">
            <a:hlinkClick r:id="" action="ppaction://noaction">
              <a:snd r:embed="rId12" name="t1_w4_fs4.wav"/>
            </a:hlinkClick>
            <a:extLst>
              <a:ext uri="{FF2B5EF4-FFF2-40B4-BE49-F238E27FC236}">
                <a16:creationId xmlns:a16="http://schemas.microsoft.com/office/drawing/2014/main" id="{B03237B0-D7E4-3989-B07B-7D1D248DB702}"/>
              </a:ext>
            </a:extLst>
          </p:cNvPr>
          <p:cNvSpPr/>
          <p:nvPr/>
        </p:nvSpPr>
        <p:spPr>
          <a:xfrm>
            <a:off x="4026824" y="118874"/>
            <a:ext cx="2396963" cy="616929"/>
          </a:xfrm>
          <a:prstGeom prst="wedgeRoundRectCallout">
            <a:avLst>
              <a:gd name="adj1" fmla="val -60729"/>
              <a:gd name="adj2" fmla="val 2843"/>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schemeClr val="bg1"/>
                </a:solidFill>
                <a:latin typeface="Century Gothic" panose="020B0502020202020204" pitchFamily="34" charset="0"/>
              </a:rPr>
              <a:t>Escribe 📝.</a:t>
            </a:r>
            <a:endParaRPr lang="en-GB" sz="2800" dirty="0">
              <a:solidFill>
                <a:schemeClr val="bg1"/>
              </a:solidFill>
            </a:endParaRPr>
          </a:p>
        </p:txBody>
      </p:sp>
    </p:spTree>
    <p:extLst>
      <p:ext uri="{BB962C8B-B14F-4D97-AF65-F5344CB8AC3E}">
        <p14:creationId xmlns:p14="http://schemas.microsoft.com/office/powerpoint/2010/main" val="998449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ppt_x"/>
                                          </p:val>
                                        </p:tav>
                                        <p:tav tm="100000">
                                          <p:val>
                                            <p:strVal val="#ppt_x"/>
                                          </p:val>
                                        </p:tav>
                                      </p:tavLst>
                                    </p:anim>
                                    <p:anim calcmode="lin" valueType="num">
                                      <p:cBhvr additive="base">
                                        <p:cTn id="8"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2"/>
                                        </p:tgtEl>
                                        <p:attrNameLst>
                                          <p:attrName>style.visibility</p:attrName>
                                        </p:attrNameLst>
                                      </p:cBhvr>
                                      <p:to>
                                        <p:strVal val="visible"/>
                                      </p:to>
                                    </p:set>
                                    <p:anim calcmode="lin" valueType="num">
                                      <p:cBhvr additive="base">
                                        <p:cTn id="13" dur="500" fill="hold"/>
                                        <p:tgtEl>
                                          <p:spTgt spid="42"/>
                                        </p:tgtEl>
                                        <p:attrNameLst>
                                          <p:attrName>ppt_x</p:attrName>
                                        </p:attrNameLst>
                                      </p:cBhvr>
                                      <p:tavLst>
                                        <p:tav tm="0">
                                          <p:val>
                                            <p:strVal val="#ppt_x"/>
                                          </p:val>
                                        </p:tav>
                                        <p:tav tm="100000">
                                          <p:val>
                                            <p:strVal val="#ppt_x"/>
                                          </p:val>
                                        </p:tav>
                                      </p:tavLst>
                                    </p:anim>
                                    <p:anim calcmode="lin" valueType="num">
                                      <p:cBhvr additive="base">
                                        <p:cTn id="14"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4"/>
                                        </p:tgtEl>
                                        <p:attrNameLst>
                                          <p:attrName>style.visibility</p:attrName>
                                        </p:attrNameLst>
                                      </p:cBhvr>
                                      <p:to>
                                        <p:strVal val="visible"/>
                                      </p:to>
                                    </p:set>
                                    <p:anim calcmode="lin" valueType="num">
                                      <p:cBhvr additive="base">
                                        <p:cTn id="19" dur="500" fill="hold"/>
                                        <p:tgtEl>
                                          <p:spTgt spid="44"/>
                                        </p:tgtEl>
                                        <p:attrNameLst>
                                          <p:attrName>ppt_x</p:attrName>
                                        </p:attrNameLst>
                                      </p:cBhvr>
                                      <p:tavLst>
                                        <p:tav tm="0">
                                          <p:val>
                                            <p:strVal val="#ppt_x"/>
                                          </p:val>
                                        </p:tav>
                                        <p:tav tm="100000">
                                          <p:val>
                                            <p:strVal val="#ppt_x"/>
                                          </p:val>
                                        </p:tav>
                                      </p:tavLst>
                                    </p:anim>
                                    <p:anim calcmode="lin" valueType="num">
                                      <p:cBhvr additive="base">
                                        <p:cTn id="20"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7"/>
                                        </p:tgtEl>
                                        <p:attrNameLst>
                                          <p:attrName>style.visibility</p:attrName>
                                        </p:attrNameLst>
                                      </p:cBhvr>
                                      <p:to>
                                        <p:strVal val="visible"/>
                                      </p:to>
                                    </p:set>
                                    <p:anim calcmode="lin" valueType="num">
                                      <p:cBhvr additive="base">
                                        <p:cTn id="25" dur="500" fill="hold"/>
                                        <p:tgtEl>
                                          <p:spTgt spid="47"/>
                                        </p:tgtEl>
                                        <p:attrNameLst>
                                          <p:attrName>ppt_x</p:attrName>
                                        </p:attrNameLst>
                                      </p:cBhvr>
                                      <p:tavLst>
                                        <p:tav tm="0">
                                          <p:val>
                                            <p:strVal val="#ppt_x"/>
                                          </p:val>
                                        </p:tav>
                                        <p:tav tm="100000">
                                          <p:val>
                                            <p:strVal val="#ppt_x"/>
                                          </p:val>
                                        </p:tav>
                                      </p:tavLst>
                                    </p:anim>
                                    <p:anim calcmode="lin" valueType="num">
                                      <p:cBhvr additive="base">
                                        <p:cTn id="26"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500" fill="hold"/>
                                        <p:tgtEl>
                                          <p:spTgt spid="48"/>
                                        </p:tgtEl>
                                        <p:attrNameLst>
                                          <p:attrName>ppt_x</p:attrName>
                                        </p:attrNameLst>
                                      </p:cBhvr>
                                      <p:tavLst>
                                        <p:tav tm="0">
                                          <p:val>
                                            <p:strVal val="#ppt_x"/>
                                          </p:val>
                                        </p:tav>
                                        <p:tav tm="100000">
                                          <p:val>
                                            <p:strVal val="#ppt_x"/>
                                          </p:val>
                                        </p:tav>
                                      </p:tavLst>
                                    </p:anim>
                                    <p:anim calcmode="lin" valueType="num">
                                      <p:cBhvr additive="base">
                                        <p:cTn id="32"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4" grpId="0" animBg="1"/>
      <p:bldP spid="47" grpId="0" animBg="1"/>
      <p:bldP spid="4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4062B95-5DBD-46CE-9403-E1CE706AF869}"/>
              </a:ext>
            </a:extLst>
          </p:cNvPr>
          <p:cNvPicPr>
            <a:picLocks noChangeAspect="1"/>
          </p:cNvPicPr>
          <p:nvPr/>
        </p:nvPicPr>
        <p:blipFill>
          <a:blip r:embed="rId24"/>
          <a:stretch>
            <a:fillRect/>
          </a:stretch>
        </p:blipFill>
        <p:spPr>
          <a:xfrm>
            <a:off x="218642" y="5708695"/>
            <a:ext cx="1162417" cy="1101237"/>
          </a:xfrm>
          <a:prstGeom prst="rect">
            <a:avLst/>
          </a:prstGeom>
        </p:spPr>
      </p:pic>
      <p:graphicFrame>
        <p:nvGraphicFramePr>
          <p:cNvPr id="21" name="Table 20">
            <a:extLst>
              <a:ext uri="{FF2B5EF4-FFF2-40B4-BE49-F238E27FC236}">
                <a16:creationId xmlns:a16="http://schemas.microsoft.com/office/drawing/2014/main" id="{948E136F-B43E-BA8D-1900-61F0E5CCFA70}"/>
              </a:ext>
            </a:extLst>
          </p:cNvPr>
          <p:cNvGraphicFramePr>
            <a:graphicFrameLocks noGrp="1"/>
          </p:cNvGraphicFramePr>
          <p:nvPr>
            <p:extLst>
              <p:ext uri="{D42A27DB-BD31-4B8C-83A1-F6EECF244321}">
                <p14:modId xmlns:p14="http://schemas.microsoft.com/office/powerpoint/2010/main" val="460231525"/>
              </p:ext>
            </p:extLst>
          </p:nvPr>
        </p:nvGraphicFramePr>
        <p:xfrm>
          <a:off x="138745" y="1125925"/>
          <a:ext cx="10047019" cy="5683232"/>
        </p:xfrm>
        <a:graphic>
          <a:graphicData uri="http://schemas.openxmlformats.org/drawingml/2006/table">
            <a:tbl>
              <a:tblPr firstRow="1" bandRow="1">
                <a:tableStyleId>{5940675A-B579-460E-94D1-54222C63F5DA}</a:tableStyleId>
              </a:tblPr>
              <a:tblGrid>
                <a:gridCol w="1660979">
                  <a:extLst>
                    <a:ext uri="{9D8B030D-6E8A-4147-A177-3AD203B41FA5}">
                      <a16:colId xmlns:a16="http://schemas.microsoft.com/office/drawing/2014/main" val="1203737284"/>
                    </a:ext>
                  </a:extLst>
                </a:gridCol>
                <a:gridCol w="2499609">
                  <a:extLst>
                    <a:ext uri="{9D8B030D-6E8A-4147-A177-3AD203B41FA5}">
                      <a16:colId xmlns:a16="http://schemas.microsoft.com/office/drawing/2014/main" val="1810222861"/>
                    </a:ext>
                  </a:extLst>
                </a:gridCol>
                <a:gridCol w="3128130">
                  <a:extLst>
                    <a:ext uri="{9D8B030D-6E8A-4147-A177-3AD203B41FA5}">
                      <a16:colId xmlns:a16="http://schemas.microsoft.com/office/drawing/2014/main" val="274413866"/>
                    </a:ext>
                  </a:extLst>
                </a:gridCol>
                <a:gridCol w="2758301">
                  <a:extLst>
                    <a:ext uri="{9D8B030D-6E8A-4147-A177-3AD203B41FA5}">
                      <a16:colId xmlns:a16="http://schemas.microsoft.com/office/drawing/2014/main" val="2706468897"/>
                    </a:ext>
                  </a:extLst>
                </a:gridCol>
              </a:tblGrid>
              <a:tr h="769512">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000" b="1" dirty="0">
                          <a:solidFill>
                            <a:srgbClr val="00B0F0"/>
                          </a:solidFill>
                          <a:latin typeface="Century Gothic" panose="020B0502020202020204" pitchFamily="34" charset="0"/>
                        </a:rPr>
                        <a:t>Good afternoon</a:t>
                      </a:r>
                    </a:p>
                  </a:txBody>
                  <a:tcPr/>
                </a:tc>
                <a:tc>
                  <a:txBody>
                    <a:bodyPr/>
                    <a:lstStyle/>
                    <a:p>
                      <a:r>
                        <a:rPr lang="en-GB" sz="2400" b="1" dirty="0">
                          <a:solidFill>
                            <a:srgbClr val="00B0F0"/>
                          </a:solidFill>
                          <a:latin typeface="Century Gothic" panose="020B0502020202020204" pitchFamily="34" charset="0"/>
                        </a:rPr>
                        <a:t>absent</a:t>
                      </a:r>
                    </a:p>
                  </a:txBody>
                  <a:tcPr/>
                </a:tc>
                <a:tc>
                  <a:txBody>
                    <a:bodyPr/>
                    <a:lstStyle/>
                    <a:p>
                      <a:r>
                        <a:rPr lang="en-GB" sz="2400" b="1" dirty="0">
                          <a:solidFill>
                            <a:srgbClr val="00B0F0"/>
                          </a:solidFill>
                          <a:latin typeface="Century Gothic" panose="020B0502020202020204" pitchFamily="34" charset="0"/>
                        </a:rPr>
                        <a:t>there</a:t>
                      </a:r>
                    </a:p>
                  </a:txBody>
                  <a:tcPr/>
                </a:tc>
                <a:extLst>
                  <a:ext uri="{0D108BD9-81ED-4DB2-BD59-A6C34878D82A}">
                    <a16:rowId xmlns:a16="http://schemas.microsoft.com/office/drawing/2014/main" val="1256656619"/>
                  </a:ext>
                </a:extLst>
              </a:tr>
              <a:tr h="928159">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400" b="1" dirty="0">
                          <a:solidFill>
                            <a:srgbClr val="00B0F0"/>
                          </a:solidFill>
                          <a:latin typeface="Century Gothic" panose="020B0502020202020204" pitchFamily="34" charset="0"/>
                        </a:rPr>
                        <a:t>I am</a:t>
                      </a:r>
                    </a:p>
                  </a:txBody>
                  <a:tcPr/>
                </a:tc>
                <a:tc>
                  <a:txBody>
                    <a:bodyPr/>
                    <a:lstStyle/>
                    <a:p>
                      <a:r>
                        <a:rPr lang="en-GB" sz="2400" b="1" dirty="0">
                          <a:solidFill>
                            <a:srgbClr val="00B0F0"/>
                          </a:solidFill>
                          <a:latin typeface="Century Gothic" panose="020B0502020202020204" pitchFamily="34" charset="0"/>
                        </a:rPr>
                        <a:t>goodbye</a:t>
                      </a:r>
                    </a:p>
                  </a:txBody>
                  <a:tcPr/>
                </a:tc>
                <a:tc>
                  <a:txBody>
                    <a:bodyPr/>
                    <a:lstStyle/>
                    <a:p>
                      <a:r>
                        <a:rPr lang="en-GB" sz="2400" b="1" dirty="0">
                          <a:solidFill>
                            <a:srgbClr val="00B0F0"/>
                          </a:solidFill>
                          <a:latin typeface="Century Gothic" panose="020B0502020202020204" pitchFamily="34" charset="0"/>
                        </a:rPr>
                        <a:t>here</a:t>
                      </a:r>
                    </a:p>
                  </a:txBody>
                  <a:tcPr/>
                </a:tc>
                <a:extLst>
                  <a:ext uri="{0D108BD9-81ED-4DB2-BD59-A6C34878D82A}">
                    <a16:rowId xmlns:a16="http://schemas.microsoft.com/office/drawing/2014/main" val="1164559424"/>
                  </a:ext>
                </a:extLst>
              </a:tr>
              <a:tr h="907513">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400" b="1" dirty="0">
                          <a:solidFill>
                            <a:srgbClr val="92D050"/>
                          </a:solidFill>
                          <a:latin typeface="Century Gothic" panose="020B0502020202020204" pitchFamily="34" charset="0"/>
                        </a:rPr>
                        <a:t>How?</a:t>
                      </a:r>
                    </a:p>
                  </a:txBody>
                  <a:tcPr/>
                </a:tc>
                <a:tc>
                  <a:txBody>
                    <a:bodyPr/>
                    <a:lstStyle/>
                    <a:p>
                      <a:r>
                        <a:rPr lang="en-GB" sz="2400" b="1" dirty="0">
                          <a:solidFill>
                            <a:srgbClr val="92D050"/>
                          </a:solidFill>
                          <a:latin typeface="Century Gothic" panose="020B0502020202020204" pitchFamily="34" charset="0"/>
                        </a:rPr>
                        <a:t>serious (f)</a:t>
                      </a:r>
                    </a:p>
                  </a:txBody>
                  <a:tcPr/>
                </a:tc>
                <a:tc>
                  <a:txBody>
                    <a:bodyPr/>
                    <a:lstStyle/>
                    <a:p>
                      <a:r>
                        <a:rPr lang="en-GB" sz="2400" b="1" dirty="0">
                          <a:solidFill>
                            <a:srgbClr val="92D050"/>
                          </a:solidFill>
                          <a:latin typeface="Century Gothic" panose="020B0502020202020204" pitchFamily="34" charset="0"/>
                        </a:rPr>
                        <a:t>class</a:t>
                      </a:r>
                    </a:p>
                  </a:txBody>
                  <a:tcPr/>
                </a:tc>
                <a:extLst>
                  <a:ext uri="{0D108BD9-81ED-4DB2-BD59-A6C34878D82A}">
                    <a16:rowId xmlns:a16="http://schemas.microsoft.com/office/drawing/2014/main" val="760878619"/>
                  </a:ext>
                </a:extLst>
              </a:tr>
              <a:tr h="769512">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400" b="1" dirty="0">
                          <a:solidFill>
                            <a:srgbClr val="92D050"/>
                          </a:solidFill>
                          <a:latin typeface="Century Gothic" panose="020B0502020202020204" pitchFamily="34" charset="0"/>
                        </a:rPr>
                        <a:t>happy (m)</a:t>
                      </a:r>
                    </a:p>
                  </a:txBody>
                  <a:tcPr/>
                </a:tc>
                <a:tc>
                  <a:txBody>
                    <a:bodyPr/>
                    <a:lstStyle/>
                    <a:p>
                      <a:r>
                        <a:rPr lang="en-GB" sz="2400" b="1" dirty="0">
                          <a:solidFill>
                            <a:srgbClr val="92D050"/>
                          </a:solidFill>
                          <a:latin typeface="Century Gothic" panose="020B0502020202020204" pitchFamily="34" charset="0"/>
                        </a:rPr>
                        <a:t>calm/quiet (m)</a:t>
                      </a:r>
                    </a:p>
                  </a:txBody>
                  <a:tcPr/>
                </a:tc>
                <a:tc>
                  <a:txBody>
                    <a:bodyPr/>
                    <a:lstStyle/>
                    <a:p>
                      <a:r>
                        <a:rPr lang="en-GB" sz="2400" b="1" dirty="0">
                          <a:solidFill>
                            <a:srgbClr val="92D050"/>
                          </a:solidFill>
                          <a:latin typeface="Century Gothic" panose="020B0502020202020204" pitchFamily="34" charset="0"/>
                        </a:rPr>
                        <a:t>tired (f)</a:t>
                      </a:r>
                    </a:p>
                  </a:txBody>
                  <a:tcPr/>
                </a:tc>
                <a:extLst>
                  <a:ext uri="{0D108BD9-81ED-4DB2-BD59-A6C34878D82A}">
                    <a16:rowId xmlns:a16="http://schemas.microsoft.com/office/drawing/2014/main" val="1047692962"/>
                  </a:ext>
                </a:extLst>
              </a:tr>
              <a:tr h="769512">
                <a:tc rowSpan="3">
                  <a:txBody>
                    <a:bodyPr/>
                    <a:lstStyle/>
                    <a:p>
                      <a:endParaRPr lang="en-GB" sz="2800" b="1" dirty="0">
                        <a:solidFill>
                          <a:srgbClr val="002060"/>
                        </a:solidFill>
                        <a:latin typeface="Century Gothic" panose="020B0502020202020204" pitchFamily="34" charset="0"/>
                      </a:endParaRPr>
                    </a:p>
                  </a:txBody>
                  <a:tcPr/>
                </a:tc>
                <a:tc>
                  <a:txBody>
                    <a:bodyPr/>
                    <a:lstStyle/>
                    <a:p>
                      <a:r>
                        <a:rPr lang="en-GB" sz="2400" b="1" dirty="0">
                          <a:solidFill>
                            <a:srgbClr val="FF3399"/>
                          </a:solidFill>
                          <a:latin typeface="Century Gothic" panose="020B0502020202020204" pitchFamily="34" charset="0"/>
                        </a:rPr>
                        <a:t>fast (f)</a:t>
                      </a:r>
                    </a:p>
                  </a:txBody>
                  <a:tcPr/>
                </a:tc>
                <a:tc>
                  <a:txBody>
                    <a:bodyPr/>
                    <a:lstStyle/>
                    <a:p>
                      <a:r>
                        <a:rPr lang="en-GB" sz="2400" b="1" dirty="0">
                          <a:solidFill>
                            <a:srgbClr val="FF3399"/>
                          </a:solidFill>
                          <a:latin typeface="Century Gothic" panose="020B0502020202020204" pitchFamily="34" charset="0"/>
                        </a:rPr>
                        <a:t>curious (m)</a:t>
                      </a:r>
                    </a:p>
                  </a:txBody>
                  <a:tcPr/>
                </a:tc>
                <a:tc>
                  <a:txBody>
                    <a:bodyPr/>
                    <a:lstStyle/>
                    <a:p>
                      <a:r>
                        <a:rPr lang="en-GB" sz="2400" b="1" dirty="0">
                          <a:solidFill>
                            <a:srgbClr val="FF3399"/>
                          </a:solidFill>
                          <a:latin typeface="Century Gothic" panose="020B0502020202020204" pitchFamily="34" charset="0"/>
                        </a:rPr>
                        <a:t>in class</a:t>
                      </a:r>
                    </a:p>
                  </a:txBody>
                  <a:tcPr/>
                </a:tc>
                <a:extLst>
                  <a:ext uri="{0D108BD9-81ED-4DB2-BD59-A6C34878D82A}">
                    <a16:rowId xmlns:a16="http://schemas.microsoft.com/office/drawing/2014/main" val="3903794855"/>
                  </a:ext>
                </a:extLst>
              </a:tr>
              <a:tr h="769512">
                <a:tc vMerge="1">
                  <a:txBody>
                    <a:bodyPr/>
                    <a:lstStyle/>
                    <a:p>
                      <a:endParaRPr lang="en-GB"/>
                    </a:p>
                  </a:txBody>
                  <a:tcPr/>
                </a:tc>
                <a:tc>
                  <a:txBody>
                    <a:bodyPr/>
                    <a:lstStyle/>
                    <a:p>
                      <a:r>
                        <a:rPr lang="en-GB" sz="2400" b="1" dirty="0">
                          <a:solidFill>
                            <a:srgbClr val="FF3399"/>
                          </a:solidFill>
                          <a:latin typeface="Century Gothic" panose="020B0502020202020204" pitchFamily="34" charset="0"/>
                        </a:rPr>
                        <a:t>you are</a:t>
                      </a:r>
                    </a:p>
                  </a:txBody>
                  <a:tcPr/>
                </a:tc>
                <a:tc>
                  <a:txBody>
                    <a:bodyPr/>
                    <a:lstStyle/>
                    <a:p>
                      <a:r>
                        <a:rPr lang="en-GB" sz="2400" b="1" dirty="0">
                          <a:solidFill>
                            <a:srgbClr val="FF3399"/>
                          </a:solidFill>
                          <a:latin typeface="Century Gothic" panose="020B0502020202020204" pitchFamily="34" charset="0"/>
                        </a:rPr>
                        <a:t>slow (m)</a:t>
                      </a:r>
                    </a:p>
                  </a:txBody>
                  <a:tcPr/>
                </a:tc>
                <a:tc>
                  <a:txBody>
                    <a:bodyPr/>
                    <a:lstStyle/>
                    <a:p>
                      <a:r>
                        <a:rPr lang="en-GB" sz="2400" b="1" dirty="0">
                          <a:solidFill>
                            <a:srgbClr val="FF3399"/>
                          </a:solidFill>
                          <a:latin typeface="Century Gothic" panose="020B0502020202020204" pitchFamily="34" charset="0"/>
                        </a:rPr>
                        <a:t>s/he is</a:t>
                      </a:r>
                    </a:p>
                  </a:txBody>
                  <a:tcPr/>
                </a:tc>
                <a:extLst>
                  <a:ext uri="{0D108BD9-81ED-4DB2-BD59-A6C34878D82A}">
                    <a16:rowId xmlns:a16="http://schemas.microsoft.com/office/drawing/2014/main" val="3343226472"/>
                  </a:ext>
                </a:extLst>
              </a:tr>
              <a:tr h="769512">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400" b="1" dirty="0">
                          <a:solidFill>
                            <a:srgbClr val="FF3399"/>
                          </a:solidFill>
                          <a:latin typeface="Century Gothic" panose="020B0502020202020204" pitchFamily="34" charset="0"/>
                        </a:rPr>
                        <a:t>now</a:t>
                      </a:r>
                    </a:p>
                  </a:txBody>
                  <a:tcPr/>
                </a:tc>
                <a:tc>
                  <a:txBody>
                    <a:bodyPr/>
                    <a:lstStyle/>
                    <a:p>
                      <a:r>
                        <a:rPr lang="en-GB" sz="2400" b="1" dirty="0">
                          <a:solidFill>
                            <a:srgbClr val="FF3399"/>
                          </a:solidFill>
                          <a:latin typeface="Century Gothic" panose="020B0502020202020204" pitchFamily="34" charset="0"/>
                        </a:rPr>
                        <a:t>today</a:t>
                      </a:r>
                    </a:p>
                  </a:txBody>
                  <a:tcPr/>
                </a:tc>
                <a:tc>
                  <a:txBody>
                    <a:bodyPr/>
                    <a:lstStyle/>
                    <a:p>
                      <a:r>
                        <a:rPr lang="en-GB" sz="2400" b="1" dirty="0">
                          <a:solidFill>
                            <a:srgbClr val="FF3399"/>
                          </a:solidFill>
                          <a:latin typeface="Century Gothic" panose="020B0502020202020204" pitchFamily="34" charset="0"/>
                        </a:rPr>
                        <a:t>nervous (m)</a:t>
                      </a:r>
                    </a:p>
                  </a:txBody>
                  <a:tcPr/>
                </a:tc>
                <a:extLst>
                  <a:ext uri="{0D108BD9-81ED-4DB2-BD59-A6C34878D82A}">
                    <a16:rowId xmlns:a16="http://schemas.microsoft.com/office/drawing/2014/main" val="3232139915"/>
                  </a:ext>
                </a:extLst>
              </a:tr>
            </a:tbl>
          </a:graphicData>
        </a:graphic>
      </p:graphicFrame>
      <p:sp>
        <p:nvSpPr>
          <p:cNvPr id="2" name="Title 1">
            <a:extLst>
              <a:ext uri="{FF2B5EF4-FFF2-40B4-BE49-F238E27FC236}">
                <a16:creationId xmlns:a16="http://schemas.microsoft.com/office/drawing/2014/main" id="{4E16D679-A7EC-488D-ADF1-ADA7C7BB37BC}"/>
              </a:ext>
            </a:extLst>
          </p:cNvPr>
          <p:cNvSpPr>
            <a:spLocks noGrp="1"/>
          </p:cNvSpPr>
          <p:nvPr>
            <p:ph type="title"/>
          </p:nvPr>
        </p:nvSpPr>
        <p:spPr>
          <a:xfrm>
            <a:off x="663962" y="157878"/>
            <a:ext cx="10515600" cy="459765"/>
          </a:xfrm>
        </p:spPr>
        <p:txBody>
          <a:bodyPr>
            <a:normAutofit fontScale="90000"/>
          </a:bodyPr>
          <a:lstStyle/>
          <a:p>
            <a:r>
              <a:rPr lang="es-AR" sz="3200" b="1" dirty="0" err="1">
                <a:solidFill>
                  <a:srgbClr val="002060"/>
                </a:solidFill>
                <a:latin typeface="Century Gothic" panose="020B0502020202020204" pitchFamily="34" charset="0"/>
                <a:cs typeface="Arial"/>
                <a:sym typeface="Arial"/>
              </a:rPr>
              <a:t>Follow</a:t>
            </a:r>
            <a:r>
              <a:rPr lang="es-AR" sz="3200" b="1" dirty="0">
                <a:solidFill>
                  <a:srgbClr val="002060"/>
                </a:solidFill>
                <a:latin typeface="Century Gothic" panose="020B0502020202020204" pitchFamily="34" charset="0"/>
                <a:cs typeface="Arial"/>
                <a:sym typeface="Arial"/>
              </a:rPr>
              <a:t> up 5:</a:t>
            </a:r>
            <a:endParaRPr lang="en-GB" sz="3200" dirty="0"/>
          </a:p>
        </p:txBody>
      </p:sp>
      <p:sp>
        <p:nvSpPr>
          <p:cNvPr id="35" name="Google Shape;119;p1">
            <a:extLst>
              <a:ext uri="{FF2B5EF4-FFF2-40B4-BE49-F238E27FC236}">
                <a16:creationId xmlns:a16="http://schemas.microsoft.com/office/drawing/2014/main" id="{FD0A0C4A-B3E8-46F4-BFAE-DAD638CE2CFF}"/>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9" name="Picture 8">
            <a:extLst>
              <a:ext uri="{FF2B5EF4-FFF2-40B4-BE49-F238E27FC236}">
                <a16:creationId xmlns:a16="http://schemas.microsoft.com/office/drawing/2014/main" id="{61DFC8D6-47C6-43B8-ADE9-7661CACA43AD}"/>
              </a:ext>
            </a:extLst>
          </p:cNvPr>
          <p:cNvPicPr>
            <a:picLocks noChangeAspect="1"/>
          </p:cNvPicPr>
          <p:nvPr/>
        </p:nvPicPr>
        <p:blipFill>
          <a:blip r:embed="rId25"/>
          <a:stretch>
            <a:fillRect/>
          </a:stretch>
        </p:blipFill>
        <p:spPr>
          <a:xfrm>
            <a:off x="279238" y="3371249"/>
            <a:ext cx="1186070" cy="1080360"/>
          </a:xfrm>
          <a:prstGeom prst="rect">
            <a:avLst/>
          </a:prstGeom>
        </p:spPr>
      </p:pic>
      <p:pic>
        <p:nvPicPr>
          <p:cNvPr id="10" name="Picture 9" descr="Icon&#10;&#10;Description automatically generated">
            <a:extLst>
              <a:ext uri="{FF2B5EF4-FFF2-40B4-BE49-F238E27FC236}">
                <a16:creationId xmlns:a16="http://schemas.microsoft.com/office/drawing/2014/main" id="{9E90842E-AE48-4B2B-AEF9-D0AE105F923A}"/>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186776" y="1608510"/>
            <a:ext cx="1186070" cy="1186070"/>
          </a:xfrm>
          <a:prstGeom prst="rect">
            <a:avLst/>
          </a:prstGeom>
        </p:spPr>
      </p:pic>
      <p:sp>
        <p:nvSpPr>
          <p:cNvPr id="13" name="TextBox 12">
            <a:extLst>
              <a:ext uri="{FF2B5EF4-FFF2-40B4-BE49-F238E27FC236}">
                <a16:creationId xmlns:a16="http://schemas.microsoft.com/office/drawing/2014/main" id="{70157596-07D9-4938-957F-54AC43842BD8}"/>
              </a:ext>
            </a:extLst>
          </p:cNvPr>
          <p:cNvSpPr txBox="1"/>
          <p:nvPr/>
        </p:nvSpPr>
        <p:spPr>
          <a:xfrm>
            <a:off x="1303263" y="6264994"/>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x1</a:t>
            </a:r>
          </a:p>
        </p:txBody>
      </p:sp>
      <p:sp>
        <p:nvSpPr>
          <p:cNvPr id="14" name="TextBox 13">
            <a:extLst>
              <a:ext uri="{FF2B5EF4-FFF2-40B4-BE49-F238E27FC236}">
                <a16:creationId xmlns:a16="http://schemas.microsoft.com/office/drawing/2014/main" id="{0656B0F7-ACC4-4EB5-A2D6-A2352DC7351A}"/>
              </a:ext>
            </a:extLst>
          </p:cNvPr>
          <p:cNvSpPr txBox="1"/>
          <p:nvPr/>
        </p:nvSpPr>
        <p:spPr>
          <a:xfrm>
            <a:off x="1246343" y="3945840"/>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x2</a:t>
            </a:r>
          </a:p>
        </p:txBody>
      </p:sp>
      <p:sp>
        <p:nvSpPr>
          <p:cNvPr id="15" name="TextBox 14">
            <a:extLst>
              <a:ext uri="{FF2B5EF4-FFF2-40B4-BE49-F238E27FC236}">
                <a16:creationId xmlns:a16="http://schemas.microsoft.com/office/drawing/2014/main" id="{A8A176FA-3CBA-4ED0-8CAE-683B2A160DAC}"/>
              </a:ext>
            </a:extLst>
          </p:cNvPr>
          <p:cNvSpPr txBox="1"/>
          <p:nvPr/>
        </p:nvSpPr>
        <p:spPr>
          <a:xfrm>
            <a:off x="1239017" y="2316335"/>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x3</a:t>
            </a:r>
          </a:p>
        </p:txBody>
      </p:sp>
      <p:sp>
        <p:nvSpPr>
          <p:cNvPr id="4" name="Title 1">
            <a:extLst>
              <a:ext uri="{FF2B5EF4-FFF2-40B4-BE49-F238E27FC236}">
                <a16:creationId xmlns:a16="http://schemas.microsoft.com/office/drawing/2014/main" id="{BC32ABBA-ADFA-53B7-8769-76408CA7890C}"/>
              </a:ext>
            </a:extLst>
          </p:cNvPr>
          <p:cNvSpPr txBox="1">
            <a:spLocks/>
          </p:cNvSpPr>
          <p:nvPr/>
        </p:nvSpPr>
        <p:spPr>
          <a:xfrm>
            <a:off x="10335860" y="1009904"/>
            <a:ext cx="1698356" cy="403881"/>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kern="0">
                <a:solidFill>
                  <a:schemeClr val="bg1"/>
                </a:solidFill>
                <a:latin typeface="Century Gothic" panose="020B0502020202020204" pitchFamily="34" charset="0"/>
              </a:rPr>
              <a:t>vocabulario</a:t>
            </a:r>
            <a:endParaRPr lang="en-GB" sz="2000" b="1" kern="0" dirty="0">
              <a:solidFill>
                <a:schemeClr val="bg1"/>
              </a:solidFill>
              <a:latin typeface="Century Gothic" panose="020B0502020202020204" pitchFamily="34" charset="0"/>
            </a:endParaRPr>
          </a:p>
        </p:txBody>
      </p:sp>
      <p:pic>
        <p:nvPicPr>
          <p:cNvPr id="5" name="Picture 4" descr="Brain, Idea, Think, Creativity">
            <a:extLst>
              <a:ext uri="{FF2B5EF4-FFF2-40B4-BE49-F238E27FC236}">
                <a16:creationId xmlns:a16="http://schemas.microsoft.com/office/drawing/2014/main" id="{EF00B37F-EEB1-5AA9-5A1F-BB211C246577}"/>
              </a:ext>
            </a:extLst>
          </p:cNvPr>
          <p:cNvPicPr>
            <a:picLocks noChangeAspect="1" noChangeArrowheads="1"/>
          </p:cNvPicPr>
          <p:nvPr/>
        </p:nvPicPr>
        <p:blipFill rotWithShape="1">
          <a:blip r:embed="rId27">
            <a:extLst>
              <a:ext uri="{28A0092B-C50C-407E-A947-70E740481C1C}">
                <a14:useLocalDpi xmlns:a14="http://schemas.microsoft.com/office/drawing/2010/main" val="0"/>
              </a:ext>
            </a:extLst>
          </a:blip>
          <a:srcRect l="12556" t="10325" r="10357" b="12587"/>
          <a:stretch/>
        </p:blipFill>
        <p:spPr bwMode="auto">
          <a:xfrm>
            <a:off x="10759161" y="248499"/>
            <a:ext cx="912044" cy="790770"/>
          </a:xfrm>
          <a:prstGeom prst="ellipse">
            <a:avLst/>
          </a:pr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6F49DF72-7741-92FC-093E-B6DE44826D95}"/>
              </a:ext>
            </a:extLst>
          </p:cNvPr>
          <p:cNvGrpSpPr/>
          <p:nvPr/>
        </p:nvGrpSpPr>
        <p:grpSpPr>
          <a:xfrm>
            <a:off x="11268937" y="109150"/>
            <a:ext cx="663964" cy="400110"/>
            <a:chOff x="9162033" y="1815321"/>
            <a:chExt cx="892964" cy="522707"/>
          </a:xfrm>
        </p:grpSpPr>
        <p:pic>
          <p:nvPicPr>
            <p:cNvPr id="17" name="Picture 22" descr="Free Bubble Speech vector and picture">
              <a:extLst>
                <a:ext uri="{FF2B5EF4-FFF2-40B4-BE49-F238E27FC236}">
                  <a16:creationId xmlns:a16="http://schemas.microsoft.com/office/drawing/2014/main" id="{647CCC8F-5F91-AA27-CEB4-9494703F0BFC}"/>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9220105" y="1815321"/>
              <a:ext cx="751629" cy="522707"/>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A854BC63-927A-2E8A-E3FC-6DDF7CA23137}"/>
                </a:ext>
              </a:extLst>
            </p:cNvPr>
            <p:cNvSpPr txBox="1"/>
            <p:nvPr/>
          </p:nvSpPr>
          <p:spPr>
            <a:xfrm>
              <a:off x="9162033" y="1855140"/>
              <a:ext cx="892964" cy="442290"/>
            </a:xfrm>
            <a:prstGeom prst="rect">
              <a:avLst/>
            </a:prstGeom>
            <a:noFill/>
          </p:spPr>
          <p:txBody>
            <a:bodyPr wrap="none" rtlCol="0">
              <a:spAutoFit/>
            </a:bodyPr>
            <a:lstStyle/>
            <a:p>
              <a:r>
                <a:rPr lang="en-GB" sz="1600" dirty="0">
                  <a:latin typeface="Dreaming Outloud Script Pro" panose="03050502040304050704" pitchFamily="66" charset="0"/>
                  <a:cs typeface="Dreaming Outloud Script Pro" panose="03050502040304050704" pitchFamily="66" charset="0"/>
                </a:rPr>
                <a:t>a </a:t>
              </a:r>
              <a:r>
                <a:rPr lang="en-GB" sz="1600" dirty="0">
                  <a:latin typeface="Dreaming Outloud Pro" panose="03050502040302030504" pitchFamily="66" charset="0"/>
                  <a:cs typeface="Dreaming Outloud Pro" panose="03050502040302030504" pitchFamily="66" charset="0"/>
                </a:rPr>
                <a:t>b</a:t>
              </a:r>
              <a:r>
                <a:rPr lang="en-GB" sz="1600" dirty="0">
                  <a:latin typeface="Dreaming Outloud Script Pro" panose="03050502040304050704" pitchFamily="66" charset="0"/>
                  <a:cs typeface="Dreaming Outloud Script Pro" panose="03050502040304050704" pitchFamily="66" charset="0"/>
                </a:rPr>
                <a:t> ñ</a:t>
              </a:r>
            </a:p>
          </p:txBody>
        </p:sp>
      </p:grpSp>
      <p:sp>
        <p:nvSpPr>
          <p:cNvPr id="19" name="Title 11">
            <a:extLst>
              <a:ext uri="{FF2B5EF4-FFF2-40B4-BE49-F238E27FC236}">
                <a16:creationId xmlns:a16="http://schemas.microsoft.com/office/drawing/2014/main" id="{7EFFD4C3-F519-208A-8F89-989C67927884}"/>
              </a:ext>
            </a:extLst>
          </p:cNvPr>
          <p:cNvSpPr txBox="1">
            <a:spLocks/>
          </p:cNvSpPr>
          <p:nvPr/>
        </p:nvSpPr>
        <p:spPr>
          <a:xfrm>
            <a:off x="10335860" y="1087919"/>
            <a:ext cx="1794560" cy="374605"/>
          </a:xfrm>
          <a:prstGeom prst="rect">
            <a:avLst/>
          </a:prstGeom>
          <a:solidFill>
            <a:srgbClr val="D1F3FF"/>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kern="0">
                <a:solidFill>
                  <a:srgbClr val="002060"/>
                </a:solidFill>
                <a:latin typeface="Century Gothic" panose="020B0502020202020204" pitchFamily="34" charset="0"/>
              </a:rPr>
              <a:t>vocabulario</a:t>
            </a:r>
            <a:endParaRPr lang="en-GB" sz="2000" b="1" kern="0" dirty="0">
              <a:solidFill>
                <a:srgbClr val="002060"/>
              </a:solidFill>
              <a:latin typeface="Century Gothic" panose="020B0502020202020204" pitchFamily="34" charset="0"/>
            </a:endParaRPr>
          </a:p>
        </p:txBody>
      </p:sp>
      <p:sp>
        <p:nvSpPr>
          <p:cNvPr id="20" name="Rectangle 19">
            <a:hlinkClick r:id="" action="ppaction://noaction">
              <a:snd r:embed="rId29" name="59_escribeeningles.wav"/>
            </a:hlinkClick>
            <a:extLst>
              <a:ext uri="{FF2B5EF4-FFF2-40B4-BE49-F238E27FC236}">
                <a16:creationId xmlns:a16="http://schemas.microsoft.com/office/drawing/2014/main" id="{262024BF-90E0-D975-AAEC-537B927B3F04}"/>
              </a:ext>
            </a:extLst>
          </p:cNvPr>
          <p:cNvSpPr/>
          <p:nvPr/>
        </p:nvSpPr>
        <p:spPr>
          <a:xfrm>
            <a:off x="3162291" y="661931"/>
            <a:ext cx="8790130" cy="461665"/>
          </a:xfrm>
          <a:prstGeom prst="rect">
            <a:avLst/>
          </a:prstGeom>
        </p:spPr>
        <p:txBody>
          <a:bodyPr wrap="square">
            <a:spAutoFit/>
          </a:bodyPr>
          <a:lstStyle/>
          <a:p>
            <a:pPr lvl="0">
              <a:buClr>
                <a:srgbClr val="000000"/>
              </a:buClr>
              <a:defRPr/>
            </a:pPr>
            <a:r>
              <a:rPr lang="en-GB" sz="2400" kern="0" dirty="0">
                <a:solidFill>
                  <a:srgbClr val="002060"/>
                </a:solidFill>
                <a:latin typeface="Century Gothic" panose="020B0502020202020204" pitchFamily="34" charset="0"/>
                <a:cs typeface="Arial"/>
                <a:sym typeface="Arial"/>
              </a:rPr>
              <a:t>Can you get at least 15 points?</a:t>
            </a:r>
          </a:p>
        </p:txBody>
      </p:sp>
      <p:pic>
        <p:nvPicPr>
          <p:cNvPr id="22" name="Graphic 21" descr="Teacher">
            <a:extLst>
              <a:ext uri="{FF2B5EF4-FFF2-40B4-BE49-F238E27FC236}">
                <a16:creationId xmlns:a16="http://schemas.microsoft.com/office/drawing/2014/main" id="{5D15022D-374D-035C-A461-BF4785C91CF3}"/>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3123317" y="-44200"/>
            <a:ext cx="914400" cy="914400"/>
          </a:xfrm>
          <a:prstGeom prst="rect">
            <a:avLst/>
          </a:prstGeom>
        </p:spPr>
      </p:pic>
      <p:sp>
        <p:nvSpPr>
          <p:cNvPr id="23" name="Speech Bubble: Rectangle with Corners Rounded 22">
            <a:extLst>
              <a:ext uri="{FF2B5EF4-FFF2-40B4-BE49-F238E27FC236}">
                <a16:creationId xmlns:a16="http://schemas.microsoft.com/office/drawing/2014/main" id="{94646D90-BF7E-736A-0B01-002AF941468F}"/>
              </a:ext>
            </a:extLst>
          </p:cNvPr>
          <p:cNvSpPr/>
          <p:nvPr/>
        </p:nvSpPr>
        <p:spPr>
          <a:xfrm>
            <a:off x="4122946" y="121850"/>
            <a:ext cx="4031339" cy="519735"/>
          </a:xfrm>
          <a:prstGeom prst="wedgeRoundRectCallout">
            <a:avLst>
              <a:gd name="adj1" fmla="val -59252"/>
              <a:gd name="adj2" fmla="val 8111"/>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Clr>
                <a:srgbClr val="002060"/>
              </a:buClr>
              <a:buSzPts val="2400"/>
            </a:pPr>
            <a:endParaRPr lang="en-GB" sz="2400" b="1" dirty="0">
              <a:solidFill>
                <a:schemeClr val="bg1"/>
              </a:solidFill>
              <a:latin typeface="Century Gothic"/>
              <a:ea typeface="Century Gothic"/>
              <a:cs typeface="Century Gothic"/>
              <a:sym typeface="Century Gothic"/>
            </a:endParaRPr>
          </a:p>
        </p:txBody>
      </p:sp>
      <p:sp>
        <p:nvSpPr>
          <p:cNvPr id="3" name="TextBox 2">
            <a:extLst>
              <a:ext uri="{FF2B5EF4-FFF2-40B4-BE49-F238E27FC236}">
                <a16:creationId xmlns:a16="http://schemas.microsoft.com/office/drawing/2014/main" id="{D1047B65-A211-A4DA-4A5E-CBF71B1F2736}"/>
              </a:ext>
            </a:extLst>
          </p:cNvPr>
          <p:cNvSpPr txBox="1"/>
          <p:nvPr/>
        </p:nvSpPr>
        <p:spPr>
          <a:xfrm>
            <a:off x="1847839" y="6364062"/>
            <a:ext cx="221155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ahora</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7" name="TextBox 6">
            <a:extLst>
              <a:ext uri="{FF2B5EF4-FFF2-40B4-BE49-F238E27FC236}">
                <a16:creationId xmlns:a16="http://schemas.microsoft.com/office/drawing/2014/main" id="{62B7DB06-E248-4A65-F8B7-787095CC8145}"/>
              </a:ext>
            </a:extLst>
          </p:cNvPr>
          <p:cNvSpPr txBox="1"/>
          <p:nvPr/>
        </p:nvSpPr>
        <p:spPr>
          <a:xfrm>
            <a:off x="4276370" y="6386690"/>
            <a:ext cx="27309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hoy</a:t>
            </a:r>
          </a:p>
        </p:txBody>
      </p:sp>
      <p:sp>
        <p:nvSpPr>
          <p:cNvPr id="8" name="TextBox 7">
            <a:extLst>
              <a:ext uri="{FF2B5EF4-FFF2-40B4-BE49-F238E27FC236}">
                <a16:creationId xmlns:a16="http://schemas.microsoft.com/office/drawing/2014/main" id="{B8A1BA62-F180-B15A-667A-CFD86149B14E}"/>
              </a:ext>
            </a:extLst>
          </p:cNvPr>
          <p:cNvSpPr txBox="1"/>
          <p:nvPr/>
        </p:nvSpPr>
        <p:spPr>
          <a:xfrm>
            <a:off x="7390889" y="6386690"/>
            <a:ext cx="25172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nervioso</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2" name="TextBox 11">
            <a:extLst>
              <a:ext uri="{FF2B5EF4-FFF2-40B4-BE49-F238E27FC236}">
                <a16:creationId xmlns:a16="http://schemas.microsoft.com/office/drawing/2014/main" id="{879EB361-5171-6705-0DDB-6756840999E3}"/>
              </a:ext>
            </a:extLst>
          </p:cNvPr>
          <p:cNvSpPr txBox="1"/>
          <p:nvPr/>
        </p:nvSpPr>
        <p:spPr>
          <a:xfrm>
            <a:off x="1749703" y="5625014"/>
            <a:ext cx="237324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estás</a:t>
            </a:r>
          </a:p>
        </p:txBody>
      </p:sp>
      <p:sp>
        <p:nvSpPr>
          <p:cNvPr id="16" name="TextBox 15">
            <a:extLst>
              <a:ext uri="{FF2B5EF4-FFF2-40B4-BE49-F238E27FC236}">
                <a16:creationId xmlns:a16="http://schemas.microsoft.com/office/drawing/2014/main" id="{053E3F08-6C01-80CF-0F71-E80943D39FE3}"/>
              </a:ext>
            </a:extLst>
          </p:cNvPr>
          <p:cNvSpPr txBox="1"/>
          <p:nvPr/>
        </p:nvSpPr>
        <p:spPr>
          <a:xfrm>
            <a:off x="4284600" y="5635589"/>
            <a:ext cx="27309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lento</a:t>
            </a:r>
          </a:p>
        </p:txBody>
      </p:sp>
      <p:sp>
        <p:nvSpPr>
          <p:cNvPr id="24" name="TextBox 23">
            <a:extLst>
              <a:ext uri="{FF2B5EF4-FFF2-40B4-BE49-F238E27FC236}">
                <a16:creationId xmlns:a16="http://schemas.microsoft.com/office/drawing/2014/main" id="{373DFE59-8145-832E-2F52-83043F3D34E7}"/>
              </a:ext>
            </a:extLst>
          </p:cNvPr>
          <p:cNvSpPr txBox="1"/>
          <p:nvPr/>
        </p:nvSpPr>
        <p:spPr>
          <a:xfrm>
            <a:off x="7441186" y="5605947"/>
            <a:ext cx="25172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rPr>
              <a:t>está</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5" name="TextBox 24">
            <a:extLst>
              <a:ext uri="{FF2B5EF4-FFF2-40B4-BE49-F238E27FC236}">
                <a16:creationId xmlns:a16="http://schemas.microsoft.com/office/drawing/2014/main" id="{9FF72035-B152-7455-BEEF-B22BF95F46E2}"/>
              </a:ext>
            </a:extLst>
          </p:cNvPr>
          <p:cNvSpPr txBox="1"/>
          <p:nvPr/>
        </p:nvSpPr>
        <p:spPr>
          <a:xfrm>
            <a:off x="1755227" y="4836048"/>
            <a:ext cx="221155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rápida</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6" name="TextBox 25">
            <a:extLst>
              <a:ext uri="{FF2B5EF4-FFF2-40B4-BE49-F238E27FC236}">
                <a16:creationId xmlns:a16="http://schemas.microsoft.com/office/drawing/2014/main" id="{EBEECD57-08C2-2BD9-E023-3C678FA87594}"/>
              </a:ext>
            </a:extLst>
          </p:cNvPr>
          <p:cNvSpPr txBox="1"/>
          <p:nvPr/>
        </p:nvSpPr>
        <p:spPr>
          <a:xfrm>
            <a:off x="4237393" y="4836048"/>
            <a:ext cx="2966781" cy="461665"/>
          </a:xfrm>
          <a:prstGeom prst="rect">
            <a:avLst/>
          </a:prstGeom>
          <a:noFill/>
        </p:spPr>
        <p:txBody>
          <a:bodyPr wrap="square" rtlCol="0">
            <a:spAutoFit/>
          </a:bodyPr>
          <a:lstStyle/>
          <a:p>
            <a:pPr>
              <a:defRPr/>
            </a:pPr>
            <a:r>
              <a:rPr lang="en-GB" sz="2400">
                <a:solidFill>
                  <a:srgbClr val="002060"/>
                </a:solidFill>
                <a:latin typeface="Century Gothic" panose="020B0502020202020204" pitchFamily="34" charset="0"/>
              </a:rPr>
              <a:t>curioso</a:t>
            </a:r>
            <a:endParaRPr lang="en-GB" sz="1400" dirty="0">
              <a:solidFill>
                <a:srgbClr val="002060"/>
              </a:solidFill>
              <a:latin typeface="Century Gothic" panose="020B0502020202020204" pitchFamily="34" charset="0"/>
            </a:endParaRPr>
          </a:p>
        </p:txBody>
      </p:sp>
      <p:sp>
        <p:nvSpPr>
          <p:cNvPr id="27" name="TextBox 26">
            <a:extLst>
              <a:ext uri="{FF2B5EF4-FFF2-40B4-BE49-F238E27FC236}">
                <a16:creationId xmlns:a16="http://schemas.microsoft.com/office/drawing/2014/main" id="{AB1EA2C3-55BF-3504-3133-774B408489B8}"/>
              </a:ext>
            </a:extLst>
          </p:cNvPr>
          <p:cNvSpPr txBox="1"/>
          <p:nvPr/>
        </p:nvSpPr>
        <p:spPr>
          <a:xfrm>
            <a:off x="7390888" y="4836048"/>
            <a:ext cx="25172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en clase</a:t>
            </a:r>
          </a:p>
        </p:txBody>
      </p:sp>
      <p:sp>
        <p:nvSpPr>
          <p:cNvPr id="28" name="TextBox 27">
            <a:extLst>
              <a:ext uri="{FF2B5EF4-FFF2-40B4-BE49-F238E27FC236}">
                <a16:creationId xmlns:a16="http://schemas.microsoft.com/office/drawing/2014/main" id="{14326FD2-3B29-961D-9B22-C614F12FCB60}"/>
              </a:ext>
            </a:extLst>
          </p:cNvPr>
          <p:cNvSpPr txBox="1"/>
          <p:nvPr/>
        </p:nvSpPr>
        <p:spPr>
          <a:xfrm>
            <a:off x="1805786" y="4047082"/>
            <a:ext cx="237324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err="1">
                <a:solidFill>
                  <a:srgbClr val="002060"/>
                </a:solidFill>
                <a:latin typeface="Century Gothic" panose="020B0502020202020204" pitchFamily="34" charset="0"/>
              </a:rPr>
              <a:t>contento</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9" name="TextBox 28">
            <a:extLst>
              <a:ext uri="{FF2B5EF4-FFF2-40B4-BE49-F238E27FC236}">
                <a16:creationId xmlns:a16="http://schemas.microsoft.com/office/drawing/2014/main" id="{883B773F-6817-699A-5D94-B1412584EB6C}"/>
              </a:ext>
            </a:extLst>
          </p:cNvPr>
          <p:cNvSpPr txBox="1"/>
          <p:nvPr/>
        </p:nvSpPr>
        <p:spPr>
          <a:xfrm>
            <a:off x="4292842" y="4080224"/>
            <a:ext cx="27309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err="1">
                <a:solidFill>
                  <a:srgbClr val="002060"/>
                </a:solidFill>
                <a:latin typeface="Century Gothic" panose="020B0502020202020204" pitchFamily="34" charset="0"/>
              </a:rPr>
              <a:t>tranquilo</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0" name="TextBox 29">
            <a:extLst>
              <a:ext uri="{FF2B5EF4-FFF2-40B4-BE49-F238E27FC236}">
                <a16:creationId xmlns:a16="http://schemas.microsoft.com/office/drawing/2014/main" id="{546F60D0-CE35-58D9-B0BF-48C71656974C}"/>
              </a:ext>
            </a:extLst>
          </p:cNvPr>
          <p:cNvSpPr txBox="1"/>
          <p:nvPr/>
        </p:nvSpPr>
        <p:spPr>
          <a:xfrm>
            <a:off x="7390889" y="4050418"/>
            <a:ext cx="290868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err="1">
                <a:solidFill>
                  <a:srgbClr val="002060"/>
                </a:solidFill>
                <a:latin typeface="Century Gothic" panose="020B0502020202020204" pitchFamily="34" charset="0"/>
              </a:rPr>
              <a:t>cansada</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1" name="TextBox 30">
            <a:extLst>
              <a:ext uri="{FF2B5EF4-FFF2-40B4-BE49-F238E27FC236}">
                <a16:creationId xmlns:a16="http://schemas.microsoft.com/office/drawing/2014/main" id="{D5148C8F-3583-DD3F-AB63-A1BBE1D804BD}"/>
              </a:ext>
            </a:extLst>
          </p:cNvPr>
          <p:cNvSpPr txBox="1"/>
          <p:nvPr/>
        </p:nvSpPr>
        <p:spPr>
          <a:xfrm>
            <a:off x="1749703" y="3328893"/>
            <a:ext cx="2211554"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dirty="0">
                <a:solidFill>
                  <a:srgbClr val="002060"/>
                </a:solidFill>
                <a:latin typeface="Century Gothic" panose="020B0502020202020204" pitchFamily="34" charset="0"/>
              </a:rPr>
              <a:t>¿Cómo</a:t>
            </a:r>
            <a:endPar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2" name="TextBox 31">
            <a:extLst>
              <a:ext uri="{FF2B5EF4-FFF2-40B4-BE49-F238E27FC236}">
                <a16:creationId xmlns:a16="http://schemas.microsoft.com/office/drawing/2014/main" id="{D3229741-2DCC-5057-73C0-366F45BD395B}"/>
              </a:ext>
            </a:extLst>
          </p:cNvPr>
          <p:cNvSpPr txBox="1"/>
          <p:nvPr/>
        </p:nvSpPr>
        <p:spPr>
          <a:xfrm>
            <a:off x="4245652" y="3280683"/>
            <a:ext cx="27309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err="1">
                <a:solidFill>
                  <a:srgbClr val="002060"/>
                </a:solidFill>
                <a:latin typeface="Century Gothic" panose="020B0502020202020204" pitchFamily="34" charset="0"/>
              </a:rPr>
              <a:t>seria</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3" name="TextBox 32">
            <a:extLst>
              <a:ext uri="{FF2B5EF4-FFF2-40B4-BE49-F238E27FC236}">
                <a16:creationId xmlns:a16="http://schemas.microsoft.com/office/drawing/2014/main" id="{2DE6DA31-5B61-9289-A498-27B27EC2395D}"/>
              </a:ext>
            </a:extLst>
          </p:cNvPr>
          <p:cNvSpPr txBox="1"/>
          <p:nvPr/>
        </p:nvSpPr>
        <p:spPr>
          <a:xfrm>
            <a:off x="7408450" y="3272654"/>
            <a:ext cx="25172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clase</a:t>
            </a:r>
          </a:p>
        </p:txBody>
      </p:sp>
      <p:sp>
        <p:nvSpPr>
          <p:cNvPr id="34" name="TextBox 33">
            <a:extLst>
              <a:ext uri="{FF2B5EF4-FFF2-40B4-BE49-F238E27FC236}">
                <a16:creationId xmlns:a16="http://schemas.microsoft.com/office/drawing/2014/main" id="{F37EC5B2-E2F3-414A-4A2A-116BF01C570B}"/>
              </a:ext>
            </a:extLst>
          </p:cNvPr>
          <p:cNvSpPr txBox="1"/>
          <p:nvPr/>
        </p:nvSpPr>
        <p:spPr>
          <a:xfrm>
            <a:off x="1819442" y="2396310"/>
            <a:ext cx="237324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estoy</a:t>
            </a:r>
          </a:p>
        </p:txBody>
      </p:sp>
      <p:sp>
        <p:nvSpPr>
          <p:cNvPr id="36" name="TextBox 35">
            <a:extLst>
              <a:ext uri="{FF2B5EF4-FFF2-40B4-BE49-F238E27FC236}">
                <a16:creationId xmlns:a16="http://schemas.microsoft.com/office/drawing/2014/main" id="{17EF92D5-F189-E7E0-D898-3F7BB6BC048D}"/>
              </a:ext>
            </a:extLst>
          </p:cNvPr>
          <p:cNvSpPr txBox="1"/>
          <p:nvPr/>
        </p:nvSpPr>
        <p:spPr>
          <a:xfrm>
            <a:off x="4284600" y="2415246"/>
            <a:ext cx="27309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err="1">
                <a:solidFill>
                  <a:srgbClr val="002060"/>
                </a:solidFill>
                <a:latin typeface="Century Gothic" panose="020B0502020202020204" pitchFamily="34" charset="0"/>
              </a:rPr>
              <a:t>adiós</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7" name="TextBox 36">
            <a:extLst>
              <a:ext uri="{FF2B5EF4-FFF2-40B4-BE49-F238E27FC236}">
                <a16:creationId xmlns:a16="http://schemas.microsoft.com/office/drawing/2014/main" id="{54446EDC-49B8-F3F9-2D8C-1BE43A669709}"/>
              </a:ext>
            </a:extLst>
          </p:cNvPr>
          <p:cNvSpPr txBox="1"/>
          <p:nvPr/>
        </p:nvSpPr>
        <p:spPr>
          <a:xfrm>
            <a:off x="7441186" y="2415245"/>
            <a:ext cx="25172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aquí</a:t>
            </a:r>
          </a:p>
        </p:txBody>
      </p:sp>
      <p:sp>
        <p:nvSpPr>
          <p:cNvPr id="38" name="TextBox 37">
            <a:extLst>
              <a:ext uri="{FF2B5EF4-FFF2-40B4-BE49-F238E27FC236}">
                <a16:creationId xmlns:a16="http://schemas.microsoft.com/office/drawing/2014/main" id="{0AE5D4D0-0637-95E3-8256-1F7CC59159D1}"/>
              </a:ext>
            </a:extLst>
          </p:cNvPr>
          <p:cNvSpPr txBox="1"/>
          <p:nvPr/>
        </p:nvSpPr>
        <p:spPr>
          <a:xfrm>
            <a:off x="1847839" y="1424786"/>
            <a:ext cx="237324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buenas</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tardes</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9" name="TextBox 38">
            <a:extLst>
              <a:ext uri="{FF2B5EF4-FFF2-40B4-BE49-F238E27FC236}">
                <a16:creationId xmlns:a16="http://schemas.microsoft.com/office/drawing/2014/main" id="{0FDF9EB2-BB0F-8104-7619-505BBB259244}"/>
              </a:ext>
            </a:extLst>
          </p:cNvPr>
          <p:cNvSpPr txBox="1"/>
          <p:nvPr/>
        </p:nvSpPr>
        <p:spPr>
          <a:xfrm>
            <a:off x="4246747" y="1413032"/>
            <a:ext cx="27309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err="1">
                <a:solidFill>
                  <a:srgbClr val="002060"/>
                </a:solidFill>
                <a:latin typeface="Century Gothic" panose="020B0502020202020204" pitchFamily="34" charset="0"/>
              </a:rPr>
              <a:t>ausente</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0" name="TextBox 39">
            <a:extLst>
              <a:ext uri="{FF2B5EF4-FFF2-40B4-BE49-F238E27FC236}">
                <a16:creationId xmlns:a16="http://schemas.microsoft.com/office/drawing/2014/main" id="{B16151BD-DBE8-5864-D197-7563F429BE76}"/>
              </a:ext>
            </a:extLst>
          </p:cNvPr>
          <p:cNvSpPr txBox="1"/>
          <p:nvPr/>
        </p:nvSpPr>
        <p:spPr>
          <a:xfrm>
            <a:off x="7408450" y="1421663"/>
            <a:ext cx="25172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allí</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1" name="TextBox 40">
            <a:hlinkClick r:id="" action="ppaction://noaction">
              <a:snd r:embed="rId32" name="61_escribeenespanyol.wav"/>
            </a:hlinkClick>
            <a:extLst>
              <a:ext uri="{FF2B5EF4-FFF2-40B4-BE49-F238E27FC236}">
                <a16:creationId xmlns:a16="http://schemas.microsoft.com/office/drawing/2014/main" id="{5AD2A0AC-E754-5001-BA02-04BAEB1D5988}"/>
              </a:ext>
            </a:extLst>
          </p:cNvPr>
          <p:cNvSpPr txBox="1"/>
          <p:nvPr/>
        </p:nvSpPr>
        <p:spPr>
          <a:xfrm>
            <a:off x="4107618" y="115071"/>
            <a:ext cx="4152099" cy="523220"/>
          </a:xfrm>
          <a:prstGeom prst="rect">
            <a:avLst/>
          </a:prstGeom>
          <a:noFill/>
        </p:spPr>
        <p:txBody>
          <a:bodyPr wrap="none" rtlCol="0">
            <a:spAutoFit/>
          </a:bodyPr>
          <a:lstStyle/>
          <a:p>
            <a:r>
              <a:rPr lang="en-GB" sz="2800" b="1" dirty="0">
                <a:solidFill>
                  <a:schemeClr val="bg1"/>
                </a:solidFill>
                <a:latin typeface="Century Gothic" panose="020B0502020202020204" pitchFamily="34" charset="0"/>
              </a:rPr>
              <a:t>Escribe en español 📝.</a:t>
            </a:r>
          </a:p>
        </p:txBody>
      </p:sp>
    </p:spTree>
    <p:extLst>
      <p:ext uri="{BB962C8B-B14F-4D97-AF65-F5344CB8AC3E}">
        <p14:creationId xmlns:p14="http://schemas.microsoft.com/office/powerpoint/2010/main" val="3714325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t1_w4_fs5_1.wav"/>
                                        </p:tgtEl>
                                      </p:cMediaNode>
                                    </p:audio>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4" name="t1_w4_fs5_2.wav"/>
                                        </p:tgtEl>
                                      </p:cMediaNode>
                                    </p:audio>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5" name="t1_w4_fs5_3.wav"/>
                                        </p:tgtEl>
                                      </p:cMediaNode>
                                    </p:audio>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6" name="t1_w4_fs5_6.wav"/>
                                        </p:tgtEl>
                                      </p:cMediaNode>
                                    </p:audio>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7" name="t1_w4_fs5_5.wav"/>
                                        </p:tgtEl>
                                      </p:cMediaNode>
                                    </p:audio>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8" name="t1_w4_fs5_4.wav"/>
                                        </p:tgtEl>
                                      </p:cMediaNode>
                                    </p:audio>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9" name="t1_w4_fs5_9.wav"/>
                                        </p:tgtEl>
                                      </p:cMediaNode>
                                    </p:audio>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10" name="t1_w4_fs5_11.wav"/>
                                        </p:tgtEl>
                                      </p:cMediaNode>
                                    </p:audio>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11" name="t1_w4_fs5_7.wav"/>
                                        </p:tgtEl>
                                      </p:cMediaNode>
                                    </p:audio>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12" name="t1_w4_fs5_12.wav"/>
                                        </p:tgtEl>
                                      </p:cMediaNode>
                                    </p:audio>
                                  </p:sub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13" name="t1_w4_fs5_8.wav"/>
                                        </p:tgtEl>
                                      </p:cMediaNode>
                                    </p:audio>
                                  </p:sub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0"/>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14" name="t1_w4_fs5_10.wav"/>
                                        </p:tgtEl>
                                      </p:cMediaNode>
                                    </p:audio>
                                  </p:sub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1"/>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15" name="t1_w4_fs5_13.wav"/>
                                        </p:tgtEl>
                                      </p:cMediaNode>
                                    </p:audio>
                                  </p:sub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2"/>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16" name="t1_w4_fs5_14.wav"/>
                                        </p:tgtEl>
                                      </p:cMediaNode>
                                    </p:audio>
                                  </p:sub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3"/>
                                        </p:tgtEl>
                                        <p:attrNameLst>
                                          <p:attrName>style.visibility</p:attrName>
                                        </p:attrNameLst>
                                      </p:cBhvr>
                                      <p:to>
                                        <p:strVal val="visible"/>
                                      </p:to>
                                    </p:set>
                                  </p:childTnLst>
                                  <p:subTnLst>
                                    <p:audio>
                                      <p:cMediaNode>
                                        <p:cTn display="0" masterRel="sameClick">
                                          <p:stCondLst>
                                            <p:cond evt="begin" delay="0">
                                              <p:tn val="61"/>
                                            </p:cond>
                                          </p:stCondLst>
                                          <p:endCondLst>
                                            <p:cond evt="onStopAudio" delay="0">
                                              <p:tgtEl>
                                                <p:sldTgt/>
                                              </p:tgtEl>
                                            </p:cond>
                                          </p:endCondLst>
                                        </p:cTn>
                                        <p:tgtEl>
                                          <p:sndTgt r:embed="rId17" name="t1_w4_fs5_15.wav"/>
                                        </p:tgtEl>
                                      </p:cMediaNode>
                                    </p:audio>
                                  </p:sub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4"/>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18" name="t1_w4_fs5_18.wav"/>
                                        </p:tgtEl>
                                      </p:cMediaNode>
                                    </p:audio>
                                  </p:sub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6"/>
                                        </p:tgtEl>
                                        <p:attrNameLst>
                                          <p:attrName>style.visibility</p:attrName>
                                        </p:attrNameLst>
                                      </p:cBhvr>
                                      <p:to>
                                        <p:strVal val="visible"/>
                                      </p:to>
                                    </p:set>
                                  </p:childTnLst>
                                  <p:subTnLst>
                                    <p:audio>
                                      <p:cMediaNode>
                                        <p:cTn display="0" masterRel="sameClick">
                                          <p:stCondLst>
                                            <p:cond evt="begin" delay="0">
                                              <p:tn val="69"/>
                                            </p:cond>
                                          </p:stCondLst>
                                          <p:endCondLst>
                                            <p:cond evt="onStopAudio" delay="0">
                                              <p:tgtEl>
                                                <p:sldTgt/>
                                              </p:tgtEl>
                                            </p:cond>
                                          </p:endCondLst>
                                        </p:cTn>
                                        <p:tgtEl>
                                          <p:sndTgt r:embed="rId19" name="t1_w4_fs5_17.wav"/>
                                        </p:tgtEl>
                                      </p:cMediaNode>
                                    </p:audio>
                                  </p:sub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7"/>
                                        </p:tgtEl>
                                        <p:attrNameLst>
                                          <p:attrName>style.visibility</p:attrName>
                                        </p:attrNameLst>
                                      </p:cBhvr>
                                      <p:to>
                                        <p:strVal val="visible"/>
                                      </p:to>
                                    </p:set>
                                  </p:childTnLst>
                                  <p:subTnLst>
                                    <p:audio>
                                      <p:cMediaNode>
                                        <p:cTn display="0" masterRel="sameClick">
                                          <p:stCondLst>
                                            <p:cond evt="begin" delay="0">
                                              <p:tn val="73"/>
                                            </p:cond>
                                          </p:stCondLst>
                                          <p:endCondLst>
                                            <p:cond evt="onStopAudio" delay="0">
                                              <p:tgtEl>
                                                <p:sldTgt/>
                                              </p:tgtEl>
                                            </p:cond>
                                          </p:endCondLst>
                                        </p:cTn>
                                        <p:tgtEl>
                                          <p:sndTgt r:embed="rId20" name="t1_w4_fs5_16.wav"/>
                                        </p:tgtEl>
                                      </p:cMediaNode>
                                    </p:audio>
                                  </p:sub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8"/>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21" name="t1_w4_fs5_21.wav"/>
                                        </p:tgtEl>
                                      </p:cMediaNode>
                                    </p:audio>
                                  </p:sub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9"/>
                                        </p:tgtEl>
                                        <p:attrNameLst>
                                          <p:attrName>style.visibility</p:attrName>
                                        </p:attrNameLst>
                                      </p:cBhvr>
                                      <p:to>
                                        <p:strVal val="visible"/>
                                      </p:to>
                                    </p:set>
                                  </p:childTnLst>
                                  <p:subTnLst>
                                    <p:audio>
                                      <p:cMediaNode>
                                        <p:cTn display="0" masterRel="sameClick">
                                          <p:stCondLst>
                                            <p:cond evt="begin" delay="0">
                                              <p:tn val="81"/>
                                            </p:cond>
                                          </p:stCondLst>
                                          <p:endCondLst>
                                            <p:cond evt="onStopAudio" delay="0">
                                              <p:tgtEl>
                                                <p:sldTgt/>
                                              </p:tgtEl>
                                            </p:cond>
                                          </p:endCondLst>
                                        </p:cTn>
                                        <p:tgtEl>
                                          <p:sndTgt r:embed="rId22" name="t1_w4_fs5_20.wav"/>
                                        </p:tgtEl>
                                      </p:cMediaNode>
                                    </p:audio>
                                  </p:sub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40"/>
                                        </p:tgtEl>
                                        <p:attrNameLst>
                                          <p:attrName>style.visibility</p:attrName>
                                        </p:attrNameLst>
                                      </p:cBhvr>
                                      <p:to>
                                        <p:strVal val="visible"/>
                                      </p:to>
                                    </p:set>
                                  </p:childTnLst>
                                  <p:subTnLst>
                                    <p:audio>
                                      <p:cMediaNode>
                                        <p:cTn display="0" masterRel="sameClick">
                                          <p:stCondLst>
                                            <p:cond evt="begin" delay="0">
                                              <p:tn val="85"/>
                                            </p:cond>
                                          </p:stCondLst>
                                          <p:endCondLst>
                                            <p:cond evt="onStopAudio" delay="0">
                                              <p:tgtEl>
                                                <p:sldTgt/>
                                              </p:tgtEl>
                                            </p:cond>
                                          </p:endCondLst>
                                        </p:cTn>
                                        <p:tgtEl>
                                          <p:sndTgt r:embed="rId23" name="t1_w4_fs5_19.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12" grpId="0"/>
      <p:bldP spid="16" grpId="0"/>
      <p:bldP spid="24" grpId="0"/>
      <p:bldP spid="25" grpId="0"/>
      <p:bldP spid="26" grpId="0"/>
      <p:bldP spid="27" grpId="0"/>
      <p:bldP spid="28" grpId="0"/>
      <p:bldP spid="29" grpId="0"/>
      <p:bldP spid="30" grpId="0"/>
      <p:bldP spid="31" grpId="0"/>
      <p:bldP spid="32" grpId="0"/>
      <p:bldP spid="33" grpId="0"/>
      <p:bldP spid="34" grpId="0"/>
      <p:bldP spid="36" grpId="0"/>
      <p:bldP spid="37" grpId="0"/>
      <p:bldP spid="38" grpId="0"/>
      <p:bldP spid="39"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6D679-A7EC-488D-ADF1-ADA7C7BB37BC}"/>
              </a:ext>
            </a:extLst>
          </p:cNvPr>
          <p:cNvSpPr>
            <a:spLocks noGrp="1"/>
          </p:cNvSpPr>
          <p:nvPr>
            <p:ph type="title"/>
          </p:nvPr>
        </p:nvSpPr>
        <p:spPr>
          <a:xfrm>
            <a:off x="650819" y="161016"/>
            <a:ext cx="4062585" cy="459765"/>
          </a:xfrm>
        </p:spPr>
        <p:txBody>
          <a:bodyPr>
            <a:normAutofit fontScale="90000"/>
          </a:bodyPr>
          <a:lstStyle/>
          <a:p>
            <a:r>
              <a:rPr lang="en-US" sz="3200" b="1" dirty="0">
                <a:solidFill>
                  <a:schemeClr val="bg1"/>
                </a:solidFill>
                <a:latin typeface="Century Gothic" panose="020B0502020202020204" pitchFamily="34" charset="0"/>
                <a:cs typeface="Arial"/>
                <a:sym typeface="Arial"/>
              </a:rPr>
              <a:t>Handout Follow up 5:</a:t>
            </a:r>
            <a:endParaRPr lang="en-US" sz="3200" dirty="0">
              <a:solidFill>
                <a:schemeClr val="bg1"/>
              </a:solidFill>
            </a:endParaRPr>
          </a:p>
        </p:txBody>
      </p:sp>
      <p:sp>
        <p:nvSpPr>
          <p:cNvPr id="35" name="Google Shape;119;p1">
            <a:extLst>
              <a:ext uri="{FF2B5EF4-FFF2-40B4-BE49-F238E27FC236}">
                <a16:creationId xmlns:a16="http://schemas.microsoft.com/office/drawing/2014/main" id="{FD0A0C4A-B3E8-46F4-BFAE-DAD638CE2CFF}"/>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 name="Rectangle 5">
            <a:hlinkClick r:id="" action="ppaction://noaction">
              <a:snd r:embed="rId3" name="59_escribeeningles.wav"/>
            </a:hlinkClick>
            <a:extLst>
              <a:ext uri="{FF2B5EF4-FFF2-40B4-BE49-F238E27FC236}">
                <a16:creationId xmlns:a16="http://schemas.microsoft.com/office/drawing/2014/main" id="{67F195E3-B4A8-4B57-84B5-E286C7573A0E}"/>
              </a:ext>
            </a:extLst>
          </p:cNvPr>
          <p:cNvSpPr/>
          <p:nvPr/>
        </p:nvSpPr>
        <p:spPr>
          <a:xfrm>
            <a:off x="2906833" y="193996"/>
            <a:ext cx="8790130" cy="830997"/>
          </a:xfrm>
          <a:prstGeom prst="rect">
            <a:avLst/>
          </a:prstGeom>
        </p:spPr>
        <p:txBody>
          <a:bodyPr wrap="square">
            <a:spAutoFit/>
          </a:bodyPr>
          <a:lstStyle/>
          <a:p>
            <a:pPr lvl="0">
              <a:buClr>
                <a:srgbClr val="000000"/>
              </a:buClr>
              <a:defRPr/>
            </a:pPr>
            <a:r>
              <a:rPr lang="en-GB" sz="2400" b="1" kern="0" dirty="0">
                <a:solidFill>
                  <a:srgbClr val="002060"/>
                </a:solidFill>
                <a:latin typeface="Century Gothic" panose="020B0502020202020204" pitchFamily="34" charset="0"/>
                <a:cs typeface="Arial"/>
                <a:sym typeface="Arial"/>
              </a:rPr>
              <a:t>Escribe en inglés 📝: </a:t>
            </a:r>
          </a:p>
          <a:p>
            <a:pPr lvl="0">
              <a:buClr>
                <a:srgbClr val="000000"/>
              </a:buClr>
              <a:defRPr/>
            </a:pPr>
            <a:r>
              <a:rPr lang="en-GB" sz="2400" kern="0" dirty="0">
                <a:solidFill>
                  <a:srgbClr val="002060"/>
                </a:solidFill>
                <a:latin typeface="Century Gothic" panose="020B0502020202020204" pitchFamily="34" charset="0"/>
                <a:cs typeface="Arial"/>
                <a:sym typeface="Arial"/>
              </a:rPr>
              <a:t>Can you get at least 15 points?</a:t>
            </a:r>
          </a:p>
        </p:txBody>
      </p:sp>
      <p:graphicFrame>
        <p:nvGraphicFramePr>
          <p:cNvPr id="38" name="Table 4">
            <a:extLst>
              <a:ext uri="{FF2B5EF4-FFF2-40B4-BE49-F238E27FC236}">
                <a16:creationId xmlns:a16="http://schemas.microsoft.com/office/drawing/2014/main" id="{9D2D228F-5516-4F66-BB98-13E68F023ED0}"/>
              </a:ext>
            </a:extLst>
          </p:cNvPr>
          <p:cNvGraphicFramePr>
            <a:graphicFrameLocks noGrp="1"/>
          </p:cNvGraphicFramePr>
          <p:nvPr>
            <p:extLst>
              <p:ext uri="{D42A27DB-BD31-4B8C-83A1-F6EECF244321}">
                <p14:modId xmlns:p14="http://schemas.microsoft.com/office/powerpoint/2010/main" val="783192517"/>
              </p:ext>
            </p:extLst>
          </p:nvPr>
        </p:nvGraphicFramePr>
        <p:xfrm>
          <a:off x="186871" y="1077246"/>
          <a:ext cx="9810698" cy="5647663"/>
        </p:xfrm>
        <a:graphic>
          <a:graphicData uri="http://schemas.openxmlformats.org/drawingml/2006/table">
            <a:tbl>
              <a:tblPr firstRow="1" bandRow="1">
                <a:tableStyleId>{5940675A-B579-460E-94D1-54222C63F5DA}</a:tableStyleId>
              </a:tblPr>
              <a:tblGrid>
                <a:gridCol w="1730433">
                  <a:extLst>
                    <a:ext uri="{9D8B030D-6E8A-4147-A177-3AD203B41FA5}">
                      <a16:colId xmlns:a16="http://schemas.microsoft.com/office/drawing/2014/main" val="1203737284"/>
                    </a:ext>
                  </a:extLst>
                </a:gridCol>
                <a:gridCol w="2398443">
                  <a:extLst>
                    <a:ext uri="{9D8B030D-6E8A-4147-A177-3AD203B41FA5}">
                      <a16:colId xmlns:a16="http://schemas.microsoft.com/office/drawing/2014/main" val="1810222861"/>
                    </a:ext>
                  </a:extLst>
                </a:gridCol>
                <a:gridCol w="2988400">
                  <a:extLst>
                    <a:ext uri="{9D8B030D-6E8A-4147-A177-3AD203B41FA5}">
                      <a16:colId xmlns:a16="http://schemas.microsoft.com/office/drawing/2014/main" val="274413866"/>
                    </a:ext>
                  </a:extLst>
                </a:gridCol>
                <a:gridCol w="2693422">
                  <a:extLst>
                    <a:ext uri="{9D8B030D-6E8A-4147-A177-3AD203B41FA5}">
                      <a16:colId xmlns:a16="http://schemas.microsoft.com/office/drawing/2014/main" val="2706468897"/>
                    </a:ext>
                  </a:extLst>
                </a:gridCol>
              </a:tblGrid>
              <a:tr h="806809">
                <a:tc rowSpan="2">
                  <a:txBody>
                    <a:bodyPr/>
                    <a:lstStyle/>
                    <a:p>
                      <a:endParaRPr lang="es-AR" sz="2800" noProof="0" dirty="0">
                        <a:solidFill>
                          <a:srgbClr val="002060"/>
                        </a:solidFill>
                        <a:latin typeface="Century Gothic" panose="020B0502020202020204" pitchFamily="34" charset="0"/>
                      </a:endParaRPr>
                    </a:p>
                  </a:txBody>
                  <a:tcPr/>
                </a:tc>
                <a:tc>
                  <a:txBody>
                    <a:bodyPr/>
                    <a:lstStyle/>
                    <a:p>
                      <a:r>
                        <a:rPr lang="en-GB" sz="2000" b="0" dirty="0">
                          <a:solidFill>
                            <a:srgbClr val="002060"/>
                          </a:solidFill>
                          <a:latin typeface="Century Gothic" panose="020B0502020202020204" pitchFamily="34" charset="0"/>
                        </a:rPr>
                        <a:t>Good afternoon</a:t>
                      </a:r>
                    </a:p>
                  </a:txBody>
                  <a:tcPr/>
                </a:tc>
                <a:tc>
                  <a:txBody>
                    <a:bodyPr/>
                    <a:lstStyle/>
                    <a:p>
                      <a:r>
                        <a:rPr lang="en-GB" sz="2400" b="0" dirty="0">
                          <a:solidFill>
                            <a:srgbClr val="002060"/>
                          </a:solidFill>
                          <a:latin typeface="Century Gothic" panose="020B0502020202020204" pitchFamily="34" charset="0"/>
                        </a:rPr>
                        <a:t>absent</a:t>
                      </a:r>
                    </a:p>
                  </a:txBody>
                  <a:tcPr/>
                </a:tc>
                <a:tc>
                  <a:txBody>
                    <a:bodyPr/>
                    <a:lstStyle/>
                    <a:p>
                      <a:r>
                        <a:rPr lang="en-GB" sz="2400" b="0" dirty="0">
                          <a:solidFill>
                            <a:srgbClr val="002060"/>
                          </a:solidFill>
                          <a:latin typeface="Century Gothic" panose="020B0502020202020204" pitchFamily="34" charset="0"/>
                        </a:rPr>
                        <a:t>there</a:t>
                      </a:r>
                    </a:p>
                  </a:txBody>
                  <a:tcPr/>
                </a:tc>
                <a:extLst>
                  <a:ext uri="{0D108BD9-81ED-4DB2-BD59-A6C34878D82A}">
                    <a16:rowId xmlns:a16="http://schemas.microsoft.com/office/drawing/2014/main" val="1256656619"/>
                  </a:ext>
                </a:extLst>
              </a:tr>
              <a:tr h="806809">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400" b="0" dirty="0">
                          <a:solidFill>
                            <a:srgbClr val="002060"/>
                          </a:solidFill>
                          <a:latin typeface="Century Gothic" panose="020B0502020202020204" pitchFamily="34" charset="0"/>
                        </a:rPr>
                        <a:t>I am</a:t>
                      </a:r>
                    </a:p>
                  </a:txBody>
                  <a:tcPr/>
                </a:tc>
                <a:tc>
                  <a:txBody>
                    <a:bodyPr/>
                    <a:lstStyle/>
                    <a:p>
                      <a:r>
                        <a:rPr lang="en-GB" sz="2400" b="0" dirty="0">
                          <a:solidFill>
                            <a:srgbClr val="002060"/>
                          </a:solidFill>
                          <a:latin typeface="Century Gothic" panose="020B0502020202020204" pitchFamily="34" charset="0"/>
                        </a:rPr>
                        <a:t>goodbye</a:t>
                      </a:r>
                    </a:p>
                  </a:txBody>
                  <a:tcPr/>
                </a:tc>
                <a:tc>
                  <a:txBody>
                    <a:bodyPr/>
                    <a:lstStyle/>
                    <a:p>
                      <a:r>
                        <a:rPr lang="en-GB" sz="2400" b="0" dirty="0">
                          <a:solidFill>
                            <a:srgbClr val="002060"/>
                          </a:solidFill>
                          <a:latin typeface="Century Gothic" panose="020B0502020202020204" pitchFamily="34" charset="0"/>
                        </a:rPr>
                        <a:t>here</a:t>
                      </a:r>
                    </a:p>
                  </a:txBody>
                  <a:tcPr/>
                </a:tc>
                <a:extLst>
                  <a:ext uri="{0D108BD9-81ED-4DB2-BD59-A6C34878D82A}">
                    <a16:rowId xmlns:a16="http://schemas.microsoft.com/office/drawing/2014/main" val="1164559424"/>
                  </a:ext>
                </a:extLst>
              </a:tr>
              <a:tr h="806809">
                <a:tc rowSpan="2">
                  <a:txBody>
                    <a:bodyPr/>
                    <a:lstStyle/>
                    <a:p>
                      <a:endParaRPr lang="es-AR" sz="2800" noProof="0" dirty="0">
                        <a:solidFill>
                          <a:srgbClr val="002060"/>
                        </a:solidFill>
                        <a:latin typeface="Century Gothic" panose="020B0502020202020204" pitchFamily="34" charset="0"/>
                      </a:endParaRPr>
                    </a:p>
                  </a:txBody>
                  <a:tcPr/>
                </a:tc>
                <a:tc>
                  <a:txBody>
                    <a:bodyPr/>
                    <a:lstStyle/>
                    <a:p>
                      <a:r>
                        <a:rPr lang="en-GB" sz="2400" b="0" dirty="0">
                          <a:solidFill>
                            <a:srgbClr val="002060"/>
                          </a:solidFill>
                          <a:latin typeface="Century Gothic" panose="020B0502020202020204" pitchFamily="34" charset="0"/>
                        </a:rPr>
                        <a:t>How?</a:t>
                      </a:r>
                    </a:p>
                  </a:txBody>
                  <a:tcPr/>
                </a:tc>
                <a:tc>
                  <a:txBody>
                    <a:bodyPr/>
                    <a:lstStyle/>
                    <a:p>
                      <a:r>
                        <a:rPr lang="en-GB" sz="2400" b="0" dirty="0">
                          <a:solidFill>
                            <a:srgbClr val="002060"/>
                          </a:solidFill>
                          <a:latin typeface="Century Gothic" panose="020B0502020202020204" pitchFamily="34" charset="0"/>
                        </a:rPr>
                        <a:t>serious (f)</a:t>
                      </a:r>
                    </a:p>
                  </a:txBody>
                  <a:tcPr/>
                </a:tc>
                <a:tc>
                  <a:txBody>
                    <a:bodyPr/>
                    <a:lstStyle/>
                    <a:p>
                      <a:r>
                        <a:rPr lang="en-GB" sz="2400" b="0" dirty="0">
                          <a:solidFill>
                            <a:srgbClr val="002060"/>
                          </a:solidFill>
                          <a:latin typeface="Century Gothic" panose="020B0502020202020204" pitchFamily="34" charset="0"/>
                        </a:rPr>
                        <a:t>class</a:t>
                      </a:r>
                    </a:p>
                  </a:txBody>
                  <a:tcPr/>
                </a:tc>
                <a:extLst>
                  <a:ext uri="{0D108BD9-81ED-4DB2-BD59-A6C34878D82A}">
                    <a16:rowId xmlns:a16="http://schemas.microsoft.com/office/drawing/2014/main" val="760878619"/>
                  </a:ext>
                </a:extLst>
              </a:tr>
              <a:tr h="806809">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400" b="0" dirty="0">
                          <a:solidFill>
                            <a:srgbClr val="002060"/>
                          </a:solidFill>
                          <a:latin typeface="Century Gothic" panose="020B0502020202020204" pitchFamily="34" charset="0"/>
                        </a:rPr>
                        <a:t>happy (m)</a:t>
                      </a:r>
                    </a:p>
                  </a:txBody>
                  <a:tcPr/>
                </a:tc>
                <a:tc>
                  <a:txBody>
                    <a:bodyPr/>
                    <a:lstStyle/>
                    <a:p>
                      <a:r>
                        <a:rPr lang="en-GB" sz="2400" b="0" dirty="0">
                          <a:solidFill>
                            <a:srgbClr val="002060"/>
                          </a:solidFill>
                          <a:latin typeface="Century Gothic" panose="020B0502020202020204" pitchFamily="34" charset="0"/>
                        </a:rPr>
                        <a:t>calm/quiet (m)</a:t>
                      </a:r>
                    </a:p>
                  </a:txBody>
                  <a:tcPr/>
                </a:tc>
                <a:tc>
                  <a:txBody>
                    <a:bodyPr/>
                    <a:lstStyle/>
                    <a:p>
                      <a:r>
                        <a:rPr lang="en-GB" sz="2400" b="0" dirty="0">
                          <a:solidFill>
                            <a:srgbClr val="002060"/>
                          </a:solidFill>
                          <a:latin typeface="Century Gothic" panose="020B0502020202020204" pitchFamily="34" charset="0"/>
                        </a:rPr>
                        <a:t>tired (m)</a:t>
                      </a:r>
                    </a:p>
                  </a:txBody>
                  <a:tcPr/>
                </a:tc>
                <a:extLst>
                  <a:ext uri="{0D108BD9-81ED-4DB2-BD59-A6C34878D82A}">
                    <a16:rowId xmlns:a16="http://schemas.microsoft.com/office/drawing/2014/main" val="1047692962"/>
                  </a:ext>
                </a:extLst>
              </a:tr>
              <a:tr h="806809">
                <a:tc rowSpan="3">
                  <a:txBody>
                    <a:bodyPr/>
                    <a:lstStyle/>
                    <a:p>
                      <a:endParaRPr lang="es-AR" sz="2800" b="1" noProof="0" dirty="0">
                        <a:solidFill>
                          <a:srgbClr val="002060"/>
                        </a:solidFill>
                        <a:latin typeface="Century Gothic" panose="020B0502020202020204" pitchFamily="34" charset="0"/>
                      </a:endParaRPr>
                    </a:p>
                  </a:txBody>
                  <a:tcPr/>
                </a:tc>
                <a:tc>
                  <a:txBody>
                    <a:bodyPr/>
                    <a:lstStyle/>
                    <a:p>
                      <a:r>
                        <a:rPr lang="en-GB" sz="2400" b="0" dirty="0">
                          <a:solidFill>
                            <a:srgbClr val="002060"/>
                          </a:solidFill>
                          <a:latin typeface="Century Gothic" panose="020B0502020202020204" pitchFamily="34" charset="0"/>
                        </a:rPr>
                        <a:t>fast (f)</a:t>
                      </a:r>
                    </a:p>
                  </a:txBody>
                  <a:tcPr/>
                </a:tc>
                <a:tc>
                  <a:txBody>
                    <a:bodyPr/>
                    <a:lstStyle/>
                    <a:p>
                      <a:r>
                        <a:rPr lang="en-GB" sz="2400" b="0" dirty="0">
                          <a:solidFill>
                            <a:srgbClr val="002060"/>
                          </a:solidFill>
                          <a:latin typeface="Century Gothic" panose="020B0502020202020204" pitchFamily="34" charset="0"/>
                        </a:rPr>
                        <a:t>curious (m)</a:t>
                      </a:r>
                    </a:p>
                  </a:txBody>
                  <a:tcPr/>
                </a:tc>
                <a:tc>
                  <a:txBody>
                    <a:bodyPr/>
                    <a:lstStyle/>
                    <a:p>
                      <a:r>
                        <a:rPr lang="en-GB" sz="2400" b="0" dirty="0">
                          <a:solidFill>
                            <a:srgbClr val="002060"/>
                          </a:solidFill>
                          <a:latin typeface="Century Gothic" panose="020B0502020202020204" pitchFamily="34" charset="0"/>
                        </a:rPr>
                        <a:t>in class</a:t>
                      </a:r>
                    </a:p>
                  </a:txBody>
                  <a:tcPr/>
                </a:tc>
                <a:extLst>
                  <a:ext uri="{0D108BD9-81ED-4DB2-BD59-A6C34878D82A}">
                    <a16:rowId xmlns:a16="http://schemas.microsoft.com/office/drawing/2014/main" val="3903794855"/>
                  </a:ext>
                </a:extLst>
              </a:tr>
              <a:tr h="806809">
                <a:tc vMerge="1">
                  <a:txBody>
                    <a:bodyPr/>
                    <a:lstStyle/>
                    <a:p>
                      <a:endParaRPr lang="en-GB"/>
                    </a:p>
                  </a:txBody>
                  <a:tcPr/>
                </a:tc>
                <a:tc>
                  <a:txBody>
                    <a:bodyPr/>
                    <a:lstStyle/>
                    <a:p>
                      <a:r>
                        <a:rPr lang="en-GB" sz="2400" b="0" dirty="0">
                          <a:solidFill>
                            <a:srgbClr val="002060"/>
                          </a:solidFill>
                          <a:latin typeface="Century Gothic" panose="020B0502020202020204" pitchFamily="34" charset="0"/>
                        </a:rPr>
                        <a:t>you are</a:t>
                      </a:r>
                    </a:p>
                  </a:txBody>
                  <a:tcPr/>
                </a:tc>
                <a:tc>
                  <a:txBody>
                    <a:bodyPr/>
                    <a:lstStyle/>
                    <a:p>
                      <a:r>
                        <a:rPr lang="en-GB" sz="2400" b="0" dirty="0">
                          <a:solidFill>
                            <a:srgbClr val="002060"/>
                          </a:solidFill>
                          <a:latin typeface="Century Gothic" panose="020B0502020202020204" pitchFamily="34" charset="0"/>
                        </a:rPr>
                        <a:t>slow (m)</a:t>
                      </a:r>
                    </a:p>
                  </a:txBody>
                  <a:tcPr/>
                </a:tc>
                <a:tc>
                  <a:txBody>
                    <a:bodyPr/>
                    <a:lstStyle/>
                    <a:p>
                      <a:r>
                        <a:rPr lang="en-GB" sz="2400" b="0" dirty="0">
                          <a:solidFill>
                            <a:srgbClr val="002060"/>
                          </a:solidFill>
                          <a:latin typeface="Century Gothic" panose="020B0502020202020204" pitchFamily="34" charset="0"/>
                        </a:rPr>
                        <a:t>s/he is</a:t>
                      </a:r>
                    </a:p>
                  </a:txBody>
                  <a:tcPr/>
                </a:tc>
                <a:extLst>
                  <a:ext uri="{0D108BD9-81ED-4DB2-BD59-A6C34878D82A}">
                    <a16:rowId xmlns:a16="http://schemas.microsoft.com/office/drawing/2014/main" val="3343226472"/>
                  </a:ext>
                </a:extLst>
              </a:tr>
              <a:tr h="806809">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400" b="0" dirty="0">
                          <a:solidFill>
                            <a:srgbClr val="002060"/>
                          </a:solidFill>
                          <a:latin typeface="Century Gothic" panose="020B0502020202020204" pitchFamily="34" charset="0"/>
                        </a:rPr>
                        <a:t>now</a:t>
                      </a:r>
                    </a:p>
                  </a:txBody>
                  <a:tcPr/>
                </a:tc>
                <a:tc>
                  <a:txBody>
                    <a:bodyPr/>
                    <a:lstStyle/>
                    <a:p>
                      <a:r>
                        <a:rPr lang="en-GB" sz="2400" b="0" dirty="0">
                          <a:solidFill>
                            <a:srgbClr val="002060"/>
                          </a:solidFill>
                          <a:latin typeface="Century Gothic" panose="020B0502020202020204" pitchFamily="34" charset="0"/>
                        </a:rPr>
                        <a:t>today</a:t>
                      </a:r>
                    </a:p>
                  </a:txBody>
                  <a:tcPr/>
                </a:tc>
                <a:tc>
                  <a:txBody>
                    <a:bodyPr/>
                    <a:lstStyle/>
                    <a:p>
                      <a:r>
                        <a:rPr lang="en-GB" sz="2400" b="0" dirty="0">
                          <a:solidFill>
                            <a:srgbClr val="002060"/>
                          </a:solidFill>
                          <a:latin typeface="Century Gothic" panose="020B0502020202020204" pitchFamily="34" charset="0"/>
                        </a:rPr>
                        <a:t>nervous (m)</a:t>
                      </a:r>
                    </a:p>
                  </a:txBody>
                  <a:tcPr/>
                </a:tc>
                <a:extLst>
                  <a:ext uri="{0D108BD9-81ED-4DB2-BD59-A6C34878D82A}">
                    <a16:rowId xmlns:a16="http://schemas.microsoft.com/office/drawing/2014/main" val="3232139915"/>
                  </a:ext>
                </a:extLst>
              </a:tr>
            </a:tbl>
          </a:graphicData>
        </a:graphic>
      </p:graphicFrame>
      <p:pic>
        <p:nvPicPr>
          <p:cNvPr id="39" name="Picture 38">
            <a:extLst>
              <a:ext uri="{FF2B5EF4-FFF2-40B4-BE49-F238E27FC236}">
                <a16:creationId xmlns:a16="http://schemas.microsoft.com/office/drawing/2014/main" id="{E2DA760A-29F0-4AF9-9B6D-9C92448A404C}"/>
              </a:ext>
            </a:extLst>
          </p:cNvPr>
          <p:cNvPicPr>
            <a:picLocks noChangeAspect="1"/>
          </p:cNvPicPr>
          <p:nvPr/>
        </p:nvPicPr>
        <p:blipFill>
          <a:blip r:embed="rId4"/>
          <a:stretch>
            <a:fillRect/>
          </a:stretch>
        </p:blipFill>
        <p:spPr>
          <a:xfrm>
            <a:off x="262011" y="3191592"/>
            <a:ext cx="1186070" cy="1080360"/>
          </a:xfrm>
          <a:prstGeom prst="rect">
            <a:avLst/>
          </a:prstGeom>
        </p:spPr>
      </p:pic>
      <p:pic>
        <p:nvPicPr>
          <p:cNvPr id="40" name="Picture 39" descr="Icon&#10;&#10;Description automatically generated">
            <a:extLst>
              <a:ext uri="{FF2B5EF4-FFF2-40B4-BE49-F238E27FC236}">
                <a16:creationId xmlns:a16="http://schemas.microsoft.com/office/drawing/2014/main" id="{27688C76-A9CC-45B4-9604-BDEEA96A26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4329" y="1347775"/>
            <a:ext cx="1186070" cy="1186070"/>
          </a:xfrm>
          <a:prstGeom prst="rect">
            <a:avLst/>
          </a:prstGeom>
        </p:spPr>
      </p:pic>
      <p:pic>
        <p:nvPicPr>
          <p:cNvPr id="41" name="Picture 40">
            <a:extLst>
              <a:ext uri="{FF2B5EF4-FFF2-40B4-BE49-F238E27FC236}">
                <a16:creationId xmlns:a16="http://schemas.microsoft.com/office/drawing/2014/main" id="{CAAABD2D-F962-4F8F-8352-9445A8FD67F0}"/>
              </a:ext>
            </a:extLst>
          </p:cNvPr>
          <p:cNvPicPr>
            <a:picLocks noChangeAspect="1"/>
          </p:cNvPicPr>
          <p:nvPr/>
        </p:nvPicPr>
        <p:blipFill>
          <a:blip r:embed="rId6"/>
          <a:stretch>
            <a:fillRect/>
          </a:stretch>
        </p:blipFill>
        <p:spPr>
          <a:xfrm>
            <a:off x="299189" y="5524969"/>
            <a:ext cx="1162417" cy="1101237"/>
          </a:xfrm>
          <a:prstGeom prst="rect">
            <a:avLst/>
          </a:prstGeom>
        </p:spPr>
      </p:pic>
      <p:sp>
        <p:nvSpPr>
          <p:cNvPr id="42" name="TextBox 41">
            <a:extLst>
              <a:ext uri="{FF2B5EF4-FFF2-40B4-BE49-F238E27FC236}">
                <a16:creationId xmlns:a16="http://schemas.microsoft.com/office/drawing/2014/main" id="{A2E54A7C-1EAC-46F6-B262-7507C77B9478}"/>
              </a:ext>
            </a:extLst>
          </p:cNvPr>
          <p:cNvSpPr txBox="1"/>
          <p:nvPr/>
        </p:nvSpPr>
        <p:spPr>
          <a:xfrm>
            <a:off x="1395556" y="6219335"/>
            <a:ext cx="50206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x1</a:t>
            </a:r>
          </a:p>
        </p:txBody>
      </p:sp>
      <p:sp>
        <p:nvSpPr>
          <p:cNvPr id="43" name="TextBox 42">
            <a:extLst>
              <a:ext uri="{FF2B5EF4-FFF2-40B4-BE49-F238E27FC236}">
                <a16:creationId xmlns:a16="http://schemas.microsoft.com/office/drawing/2014/main" id="{51129DF6-C5FA-4F40-B312-7E1FA39B9E06}"/>
              </a:ext>
            </a:extLst>
          </p:cNvPr>
          <p:cNvSpPr txBox="1"/>
          <p:nvPr/>
        </p:nvSpPr>
        <p:spPr>
          <a:xfrm>
            <a:off x="1434973" y="3961897"/>
            <a:ext cx="50206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x2</a:t>
            </a:r>
          </a:p>
        </p:txBody>
      </p:sp>
      <p:sp>
        <p:nvSpPr>
          <p:cNvPr id="44" name="TextBox 43">
            <a:extLst>
              <a:ext uri="{FF2B5EF4-FFF2-40B4-BE49-F238E27FC236}">
                <a16:creationId xmlns:a16="http://schemas.microsoft.com/office/drawing/2014/main" id="{89B3D864-C6C4-445C-97AF-76DF26D1EEE9}"/>
              </a:ext>
            </a:extLst>
          </p:cNvPr>
          <p:cNvSpPr txBox="1"/>
          <p:nvPr/>
        </p:nvSpPr>
        <p:spPr>
          <a:xfrm>
            <a:off x="1342638" y="2127536"/>
            <a:ext cx="50206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x3</a:t>
            </a:r>
          </a:p>
        </p:txBody>
      </p:sp>
      <p:pic>
        <p:nvPicPr>
          <p:cNvPr id="3" name="Picture 2" descr="Brain, Idea, Think, Creativity">
            <a:extLst>
              <a:ext uri="{FF2B5EF4-FFF2-40B4-BE49-F238E27FC236}">
                <a16:creationId xmlns:a16="http://schemas.microsoft.com/office/drawing/2014/main" id="{0DBE815A-34C6-B667-B866-F938679F579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2556" t="10325" r="10357" b="12587"/>
          <a:stretch/>
        </p:blipFill>
        <p:spPr bwMode="auto">
          <a:xfrm>
            <a:off x="10759161" y="206295"/>
            <a:ext cx="912044" cy="790770"/>
          </a:xfrm>
          <a:prstGeom prst="ellipse">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AD52F972-D9D3-6AB7-9528-C8A2412D3714}"/>
              </a:ext>
            </a:extLst>
          </p:cNvPr>
          <p:cNvGrpSpPr/>
          <p:nvPr/>
        </p:nvGrpSpPr>
        <p:grpSpPr>
          <a:xfrm>
            <a:off x="11268947" y="109150"/>
            <a:ext cx="663964" cy="400110"/>
            <a:chOff x="9162033" y="1815321"/>
            <a:chExt cx="892963" cy="522707"/>
          </a:xfrm>
        </p:grpSpPr>
        <p:pic>
          <p:nvPicPr>
            <p:cNvPr id="5" name="Picture 22" descr="Free Bubble Speech vector and picture">
              <a:extLst>
                <a:ext uri="{FF2B5EF4-FFF2-40B4-BE49-F238E27FC236}">
                  <a16:creationId xmlns:a16="http://schemas.microsoft.com/office/drawing/2014/main" id="{4A8CB325-5A05-1471-A2AC-F0D380FC4BF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20105" y="1815321"/>
              <a:ext cx="751629" cy="52270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1DFC9BA-4B9C-9238-5952-AE4F31D00B58}"/>
                </a:ext>
              </a:extLst>
            </p:cNvPr>
            <p:cNvSpPr txBox="1"/>
            <p:nvPr/>
          </p:nvSpPr>
          <p:spPr>
            <a:xfrm>
              <a:off x="9162033" y="1855140"/>
              <a:ext cx="892963" cy="442290"/>
            </a:xfrm>
            <a:prstGeom prst="rect">
              <a:avLst/>
            </a:prstGeom>
            <a:noFill/>
          </p:spPr>
          <p:txBody>
            <a:bodyPr wrap="none" rtlCol="0">
              <a:spAutoFit/>
            </a:bodyPr>
            <a:lstStyle/>
            <a:p>
              <a:r>
                <a:rPr lang="en-GB" sz="1600" dirty="0">
                  <a:latin typeface="Dreaming Outloud Script Pro" panose="03050502040304050704" pitchFamily="66" charset="0"/>
                  <a:cs typeface="Dreaming Outloud Script Pro" panose="03050502040304050704" pitchFamily="66" charset="0"/>
                </a:rPr>
                <a:t>a </a:t>
              </a:r>
              <a:r>
                <a:rPr lang="en-GB" sz="1600" dirty="0">
                  <a:latin typeface="Dreaming Outloud Pro" panose="03050502040302030504" pitchFamily="66" charset="0"/>
                  <a:cs typeface="Dreaming Outloud Pro" panose="03050502040302030504" pitchFamily="66" charset="0"/>
                </a:rPr>
                <a:t>b</a:t>
              </a:r>
              <a:r>
                <a:rPr lang="en-GB" sz="1600" dirty="0">
                  <a:latin typeface="Dreaming Outloud Script Pro" panose="03050502040304050704" pitchFamily="66" charset="0"/>
                  <a:cs typeface="Dreaming Outloud Script Pro" panose="03050502040304050704" pitchFamily="66" charset="0"/>
                </a:rPr>
                <a:t> ñ</a:t>
              </a:r>
            </a:p>
          </p:txBody>
        </p:sp>
      </p:grpSp>
      <p:sp>
        <p:nvSpPr>
          <p:cNvPr id="8" name="Title 11">
            <a:extLst>
              <a:ext uri="{FF2B5EF4-FFF2-40B4-BE49-F238E27FC236}">
                <a16:creationId xmlns:a16="http://schemas.microsoft.com/office/drawing/2014/main" id="{F6491C37-DAF1-85E5-546B-9F98054BCDC0}"/>
              </a:ext>
            </a:extLst>
          </p:cNvPr>
          <p:cNvSpPr txBox="1">
            <a:spLocks/>
          </p:cNvSpPr>
          <p:nvPr/>
        </p:nvSpPr>
        <p:spPr>
          <a:xfrm>
            <a:off x="10172380" y="1048001"/>
            <a:ext cx="1958040" cy="414523"/>
          </a:xfrm>
          <a:prstGeom prst="rect">
            <a:avLst/>
          </a:prstGeom>
          <a:solidFill>
            <a:srgbClr val="D1F3FF"/>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kern="0">
                <a:solidFill>
                  <a:srgbClr val="002060"/>
                </a:solidFill>
                <a:latin typeface="Century Gothic" panose="020B0502020202020204" pitchFamily="34" charset="0"/>
              </a:rPr>
              <a:t>vocabulario</a:t>
            </a:r>
            <a:endParaRPr lang="en-GB" sz="2000" b="1" kern="0" dirty="0">
              <a:solidFill>
                <a:srgbClr val="002060"/>
              </a:solidFill>
              <a:latin typeface="Century Gothic" panose="020B0502020202020204" pitchFamily="34" charset="0"/>
            </a:endParaRPr>
          </a:p>
        </p:txBody>
      </p:sp>
      <p:sp>
        <p:nvSpPr>
          <p:cNvPr id="11" name="TextBox 10">
            <a:extLst>
              <a:ext uri="{FF2B5EF4-FFF2-40B4-BE49-F238E27FC236}">
                <a16:creationId xmlns:a16="http://schemas.microsoft.com/office/drawing/2014/main" id="{61663033-D874-D10E-666A-7A3E53C276D3}"/>
              </a:ext>
            </a:extLst>
          </p:cNvPr>
          <p:cNvSpPr txBox="1"/>
          <p:nvPr/>
        </p:nvSpPr>
        <p:spPr>
          <a:xfrm>
            <a:off x="687721" y="157889"/>
            <a:ext cx="6941712" cy="523220"/>
          </a:xfrm>
          <a:prstGeom prst="rect">
            <a:avLst/>
          </a:prstGeom>
          <a:noFill/>
        </p:spPr>
        <p:txBody>
          <a:bodyPr wrap="square">
            <a:spAutoFit/>
          </a:bodyPr>
          <a:lstStyle/>
          <a:p>
            <a:r>
              <a:rPr lang="en-US" sz="2800" b="1" dirty="0">
                <a:solidFill>
                  <a:srgbClr val="002060"/>
                </a:solidFill>
                <a:latin typeface="Century Gothic" panose="020B0502020202020204" pitchFamily="34" charset="0"/>
                <a:cs typeface="Arial"/>
                <a:sym typeface="Arial"/>
              </a:rPr>
              <a:t>Follow up 5:</a:t>
            </a:r>
            <a:endParaRPr lang="en-US" sz="2800" dirty="0"/>
          </a:p>
        </p:txBody>
      </p:sp>
    </p:spTree>
    <p:extLst>
      <p:ext uri="{BB962C8B-B14F-4D97-AF65-F5344CB8AC3E}">
        <p14:creationId xmlns:p14="http://schemas.microsoft.com/office/powerpoint/2010/main" val="305226655"/>
      </p:ext>
    </p:extLst>
  </p:cSld>
  <p:clrMapOvr>
    <a:masterClrMapping/>
  </p:clrMapOvr>
</p:sld>
</file>

<file path=ppt/theme/theme1.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4666</TotalTime>
  <Words>1523</Words>
  <Application>Microsoft Office PowerPoint</Application>
  <PresentationFormat>Widescreen</PresentationFormat>
  <Paragraphs>288</Paragraphs>
  <Slides>8</Slides>
  <Notes>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8</vt:i4>
      </vt:variant>
    </vt:vector>
  </HeadingPairs>
  <TitlesOfParts>
    <vt:vector size="16" baseType="lpstr">
      <vt:lpstr>Arial</vt:lpstr>
      <vt:lpstr>Calibri</vt:lpstr>
      <vt:lpstr>Century Gothic</vt:lpstr>
      <vt:lpstr>Dreaming Outloud Pro</vt:lpstr>
      <vt:lpstr>Dreaming Outloud Script Pro</vt:lpstr>
      <vt:lpstr>Modern Love</vt:lpstr>
      <vt:lpstr>1_Office Theme</vt:lpstr>
      <vt:lpstr>Office Theme</vt:lpstr>
      <vt:lpstr>Describing me and others</vt:lpstr>
      <vt:lpstr>Follow up 1: </vt:lpstr>
      <vt:lpstr>Follow up 2: </vt:lpstr>
      <vt:lpstr>Follow up 2:</vt:lpstr>
      <vt:lpstr>Follow up 3:</vt:lpstr>
      <vt:lpstr>Follow up 4: </vt:lpstr>
      <vt:lpstr>Follow up 5:</vt:lpstr>
      <vt:lpstr>Handout Follow up 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Hawkes</dc:creator>
  <cp:lastModifiedBy>Rachel Hawkes</cp:lastModifiedBy>
  <cp:revision>42</cp:revision>
  <dcterms:created xsi:type="dcterms:W3CDTF">2021-06-12T06:20:35Z</dcterms:created>
  <dcterms:modified xsi:type="dcterms:W3CDTF">2023-07-05T13:09:35Z</dcterms:modified>
</cp:coreProperties>
</file>