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99" r:id="rId3"/>
    <p:sldId id="258" r:id="rId4"/>
    <p:sldId id="351" r:id="rId5"/>
    <p:sldId id="298" r:id="rId6"/>
    <p:sldId id="349" r:id="rId7"/>
    <p:sldId id="350" r:id="rId8"/>
    <p:sldId id="32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9B3AC6-F1EC-4265-8E95-328A8547BB5F}" v="13" dt="2023-07-01T19:33:11.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40541" autoAdjust="0"/>
  </p:normalViewPr>
  <p:slideViewPr>
    <p:cSldViewPr snapToGrid="0">
      <p:cViewPr varScale="1">
        <p:scale>
          <a:sx n="42" d="100"/>
          <a:sy n="42" d="100"/>
        </p:scale>
        <p:origin x="3096" y="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939B3AC6-F1EC-4265-8E95-328A8547BB5F}"/>
    <pc:docChg chg="modSld">
      <pc:chgData name="Paula Vázquez-Valero" userId="3a0e46d7-2099-40af-a155-aa45b68bfff3" providerId="ADAL" clId="{939B3AC6-F1EC-4265-8E95-328A8547BB5F}" dt="2023-07-01T19:33:16.116" v="23" actId="14100"/>
      <pc:docMkLst>
        <pc:docMk/>
      </pc:docMkLst>
      <pc:sldChg chg="addSp delSp modSp mod">
        <pc:chgData name="Paula Vázquez-Valero" userId="3a0e46d7-2099-40af-a155-aa45b68bfff3" providerId="ADAL" clId="{939B3AC6-F1EC-4265-8E95-328A8547BB5F}" dt="2023-07-01T19:33:16.116" v="23" actId="14100"/>
        <pc:sldMkLst>
          <pc:docMk/>
          <pc:sldMk cId="3714325854" sldId="350"/>
        </pc:sldMkLst>
        <pc:spChg chg="mod">
          <ac:chgData name="Paula Vázquez-Valero" userId="3a0e46d7-2099-40af-a155-aa45b68bfff3" providerId="ADAL" clId="{939B3AC6-F1EC-4265-8E95-328A8547BB5F}" dt="2023-07-01T19:32:59.599" v="15" actId="404"/>
          <ac:spMkLst>
            <pc:docMk/>
            <pc:sldMk cId="3714325854" sldId="350"/>
            <ac:spMk id="2" creationId="{4E16D679-A7EC-488D-ADF1-ADA7C7BB37BC}"/>
          </ac:spMkLst>
        </pc:spChg>
        <pc:spChg chg="mod">
          <ac:chgData name="Paula Vázquez-Valero" userId="3a0e46d7-2099-40af-a155-aa45b68bfff3" providerId="ADAL" clId="{939B3AC6-F1EC-4265-8E95-328A8547BB5F}" dt="2023-07-01T19:33:00.949" v="16" actId="404"/>
          <ac:spMkLst>
            <pc:docMk/>
            <pc:sldMk cId="3714325854" sldId="350"/>
            <ac:spMk id="3" creationId="{D1047B65-A211-A4DA-4A5E-CBF71B1F2736}"/>
          </ac:spMkLst>
        </pc:spChg>
        <pc:spChg chg="mod">
          <ac:chgData name="Paula Vázquez-Valero" userId="3a0e46d7-2099-40af-a155-aa45b68bfff3" providerId="ADAL" clId="{939B3AC6-F1EC-4265-8E95-328A8547BB5F}" dt="2023-07-01T19:32:59.599" v="15" actId="404"/>
          <ac:spMkLst>
            <pc:docMk/>
            <pc:sldMk cId="3714325854" sldId="350"/>
            <ac:spMk id="4" creationId="{BC32ABBA-ADFA-53B7-8769-76408CA7890C}"/>
          </ac:spMkLst>
        </pc:spChg>
        <pc:spChg chg="mod">
          <ac:chgData name="Paula Vázquez-Valero" userId="3a0e46d7-2099-40af-a155-aa45b68bfff3" providerId="ADAL" clId="{939B3AC6-F1EC-4265-8E95-328A8547BB5F}" dt="2023-07-01T19:33:00.949" v="16" actId="404"/>
          <ac:spMkLst>
            <pc:docMk/>
            <pc:sldMk cId="3714325854" sldId="350"/>
            <ac:spMk id="7" creationId="{62B7DB06-E248-4A65-F8B7-787095CC8145}"/>
          </ac:spMkLst>
        </pc:spChg>
        <pc:spChg chg="mod">
          <ac:chgData name="Paula Vázquez-Valero" userId="3a0e46d7-2099-40af-a155-aa45b68bfff3" providerId="ADAL" clId="{939B3AC6-F1EC-4265-8E95-328A8547BB5F}" dt="2023-07-01T19:33:00.949" v="16" actId="404"/>
          <ac:spMkLst>
            <pc:docMk/>
            <pc:sldMk cId="3714325854" sldId="350"/>
            <ac:spMk id="8" creationId="{B8A1BA62-F180-B15A-667A-CFD86149B14E}"/>
          </ac:spMkLst>
        </pc:spChg>
        <pc:spChg chg="mod">
          <ac:chgData name="Paula Vázquez-Valero" userId="3a0e46d7-2099-40af-a155-aa45b68bfff3" providerId="ADAL" clId="{939B3AC6-F1EC-4265-8E95-328A8547BB5F}" dt="2023-07-01T19:33:00.949" v="16" actId="404"/>
          <ac:spMkLst>
            <pc:docMk/>
            <pc:sldMk cId="3714325854" sldId="350"/>
            <ac:spMk id="12" creationId="{879EB361-5171-6705-0DDB-6756840999E3}"/>
          </ac:spMkLst>
        </pc:spChg>
        <pc:spChg chg="mod">
          <ac:chgData name="Paula Vázquez-Valero" userId="3a0e46d7-2099-40af-a155-aa45b68bfff3" providerId="ADAL" clId="{939B3AC6-F1EC-4265-8E95-328A8547BB5F}" dt="2023-07-01T19:33:00.949" v="16" actId="404"/>
          <ac:spMkLst>
            <pc:docMk/>
            <pc:sldMk cId="3714325854" sldId="350"/>
            <ac:spMk id="13" creationId="{70157596-07D9-4938-957F-54AC43842BD8}"/>
          </ac:spMkLst>
        </pc:spChg>
        <pc:spChg chg="mod">
          <ac:chgData name="Paula Vázquez-Valero" userId="3a0e46d7-2099-40af-a155-aa45b68bfff3" providerId="ADAL" clId="{939B3AC6-F1EC-4265-8E95-328A8547BB5F}" dt="2023-07-01T19:33:00.949" v="16" actId="404"/>
          <ac:spMkLst>
            <pc:docMk/>
            <pc:sldMk cId="3714325854" sldId="350"/>
            <ac:spMk id="14" creationId="{0656B0F7-ACC4-4EB5-A2D6-A2352DC7351A}"/>
          </ac:spMkLst>
        </pc:spChg>
        <pc:spChg chg="mod">
          <ac:chgData name="Paula Vázquez-Valero" userId="3a0e46d7-2099-40af-a155-aa45b68bfff3" providerId="ADAL" clId="{939B3AC6-F1EC-4265-8E95-328A8547BB5F}" dt="2023-07-01T19:33:00.949" v="16" actId="404"/>
          <ac:spMkLst>
            <pc:docMk/>
            <pc:sldMk cId="3714325854" sldId="350"/>
            <ac:spMk id="15" creationId="{A8A176FA-3CBA-4ED0-8CAE-683B2A160DAC}"/>
          </ac:spMkLst>
        </pc:spChg>
        <pc:spChg chg="mod">
          <ac:chgData name="Paula Vázquez-Valero" userId="3a0e46d7-2099-40af-a155-aa45b68bfff3" providerId="ADAL" clId="{939B3AC6-F1EC-4265-8E95-328A8547BB5F}" dt="2023-07-01T19:33:00.949" v="16" actId="404"/>
          <ac:spMkLst>
            <pc:docMk/>
            <pc:sldMk cId="3714325854" sldId="350"/>
            <ac:spMk id="16" creationId="{053E3F08-6C01-80CF-0F71-E80943D39FE3}"/>
          </ac:spMkLst>
        </pc:spChg>
        <pc:spChg chg="mod">
          <ac:chgData name="Paula Vázquez-Valero" userId="3a0e46d7-2099-40af-a155-aa45b68bfff3" providerId="ADAL" clId="{939B3AC6-F1EC-4265-8E95-328A8547BB5F}" dt="2023-07-01T19:33:00.949" v="16" actId="404"/>
          <ac:spMkLst>
            <pc:docMk/>
            <pc:sldMk cId="3714325854" sldId="350"/>
            <ac:spMk id="18" creationId="{A854BC63-927A-2E8A-E3FC-6DDF7CA23137}"/>
          </ac:spMkLst>
        </pc:spChg>
        <pc:spChg chg="mod">
          <ac:chgData name="Paula Vázquez-Valero" userId="3a0e46d7-2099-40af-a155-aa45b68bfff3" providerId="ADAL" clId="{939B3AC6-F1EC-4265-8E95-328A8547BB5F}" dt="2023-07-01T19:32:59.599" v="15" actId="404"/>
          <ac:spMkLst>
            <pc:docMk/>
            <pc:sldMk cId="3714325854" sldId="350"/>
            <ac:spMk id="19" creationId="{7EFFD4C3-F519-208A-8F89-989C67927884}"/>
          </ac:spMkLst>
        </pc:spChg>
        <pc:spChg chg="mod">
          <ac:chgData name="Paula Vázquez-Valero" userId="3a0e46d7-2099-40af-a155-aa45b68bfff3" providerId="ADAL" clId="{939B3AC6-F1EC-4265-8E95-328A8547BB5F}" dt="2023-07-01T19:33:00.949" v="16" actId="404"/>
          <ac:spMkLst>
            <pc:docMk/>
            <pc:sldMk cId="3714325854" sldId="350"/>
            <ac:spMk id="20" creationId="{262024BF-90E0-D975-AAEC-537B927B3F04}"/>
          </ac:spMkLst>
        </pc:spChg>
        <pc:spChg chg="mod">
          <ac:chgData name="Paula Vázquez-Valero" userId="3a0e46d7-2099-40af-a155-aa45b68bfff3" providerId="ADAL" clId="{939B3AC6-F1EC-4265-8E95-328A8547BB5F}" dt="2023-07-01T19:33:16.116" v="23" actId="14100"/>
          <ac:spMkLst>
            <pc:docMk/>
            <pc:sldMk cId="3714325854" sldId="350"/>
            <ac:spMk id="23" creationId="{94646D90-BF7E-736A-0B01-002AF941468F}"/>
          </ac:spMkLst>
        </pc:spChg>
        <pc:spChg chg="mod">
          <ac:chgData name="Paula Vázquez-Valero" userId="3a0e46d7-2099-40af-a155-aa45b68bfff3" providerId="ADAL" clId="{939B3AC6-F1EC-4265-8E95-328A8547BB5F}" dt="2023-07-01T19:33:00.949" v="16" actId="404"/>
          <ac:spMkLst>
            <pc:docMk/>
            <pc:sldMk cId="3714325854" sldId="350"/>
            <ac:spMk id="24" creationId="{373DFE59-8145-832E-2F52-83043F3D34E7}"/>
          </ac:spMkLst>
        </pc:spChg>
        <pc:spChg chg="mod">
          <ac:chgData name="Paula Vázquez-Valero" userId="3a0e46d7-2099-40af-a155-aa45b68bfff3" providerId="ADAL" clId="{939B3AC6-F1EC-4265-8E95-328A8547BB5F}" dt="2023-07-01T19:33:00.949" v="16" actId="404"/>
          <ac:spMkLst>
            <pc:docMk/>
            <pc:sldMk cId="3714325854" sldId="350"/>
            <ac:spMk id="25" creationId="{9FF72035-B152-7455-BEEF-B22BF95F46E2}"/>
          </ac:spMkLst>
        </pc:spChg>
        <pc:spChg chg="mod">
          <ac:chgData name="Paula Vázquez-Valero" userId="3a0e46d7-2099-40af-a155-aa45b68bfff3" providerId="ADAL" clId="{939B3AC6-F1EC-4265-8E95-328A8547BB5F}" dt="2023-07-01T19:33:00.949" v="16" actId="404"/>
          <ac:spMkLst>
            <pc:docMk/>
            <pc:sldMk cId="3714325854" sldId="350"/>
            <ac:spMk id="26" creationId="{EBEECD57-08C2-2BD9-E023-3C678FA87594}"/>
          </ac:spMkLst>
        </pc:spChg>
        <pc:spChg chg="mod">
          <ac:chgData name="Paula Vázquez-Valero" userId="3a0e46d7-2099-40af-a155-aa45b68bfff3" providerId="ADAL" clId="{939B3AC6-F1EC-4265-8E95-328A8547BB5F}" dt="2023-07-01T19:33:00.949" v="16" actId="404"/>
          <ac:spMkLst>
            <pc:docMk/>
            <pc:sldMk cId="3714325854" sldId="350"/>
            <ac:spMk id="27" creationId="{AB1EA2C3-55BF-3504-3133-774B408489B8}"/>
          </ac:spMkLst>
        </pc:spChg>
        <pc:spChg chg="mod">
          <ac:chgData name="Paula Vázquez-Valero" userId="3a0e46d7-2099-40af-a155-aa45b68bfff3" providerId="ADAL" clId="{939B3AC6-F1EC-4265-8E95-328A8547BB5F}" dt="2023-07-01T19:33:00.949" v="16" actId="404"/>
          <ac:spMkLst>
            <pc:docMk/>
            <pc:sldMk cId="3714325854" sldId="350"/>
            <ac:spMk id="28" creationId="{14326FD2-3B29-961D-9B22-C614F12FCB60}"/>
          </ac:spMkLst>
        </pc:spChg>
        <pc:spChg chg="mod">
          <ac:chgData name="Paula Vázquez-Valero" userId="3a0e46d7-2099-40af-a155-aa45b68bfff3" providerId="ADAL" clId="{939B3AC6-F1EC-4265-8E95-328A8547BB5F}" dt="2023-07-01T19:33:00.949" v="16" actId="404"/>
          <ac:spMkLst>
            <pc:docMk/>
            <pc:sldMk cId="3714325854" sldId="350"/>
            <ac:spMk id="29" creationId="{883B773F-6817-699A-5D94-B1412584EB6C}"/>
          </ac:spMkLst>
        </pc:spChg>
        <pc:spChg chg="mod">
          <ac:chgData name="Paula Vázquez-Valero" userId="3a0e46d7-2099-40af-a155-aa45b68bfff3" providerId="ADAL" clId="{939B3AC6-F1EC-4265-8E95-328A8547BB5F}" dt="2023-07-01T19:33:00.949" v="16" actId="404"/>
          <ac:spMkLst>
            <pc:docMk/>
            <pc:sldMk cId="3714325854" sldId="350"/>
            <ac:spMk id="30" creationId="{546F60D0-CE35-58D9-B0BF-48C71656974C}"/>
          </ac:spMkLst>
        </pc:spChg>
        <pc:spChg chg="mod">
          <ac:chgData name="Paula Vázquez-Valero" userId="3a0e46d7-2099-40af-a155-aa45b68bfff3" providerId="ADAL" clId="{939B3AC6-F1EC-4265-8E95-328A8547BB5F}" dt="2023-07-01T19:33:00.949" v="16" actId="404"/>
          <ac:spMkLst>
            <pc:docMk/>
            <pc:sldMk cId="3714325854" sldId="350"/>
            <ac:spMk id="31" creationId="{D5148C8F-3583-DD3F-AB63-A1BBE1D804BD}"/>
          </ac:spMkLst>
        </pc:spChg>
        <pc:spChg chg="mod">
          <ac:chgData name="Paula Vázquez-Valero" userId="3a0e46d7-2099-40af-a155-aa45b68bfff3" providerId="ADAL" clId="{939B3AC6-F1EC-4265-8E95-328A8547BB5F}" dt="2023-07-01T19:33:00.949" v="16" actId="404"/>
          <ac:spMkLst>
            <pc:docMk/>
            <pc:sldMk cId="3714325854" sldId="350"/>
            <ac:spMk id="32" creationId="{D3229741-2DCC-5057-73C0-366F45BD395B}"/>
          </ac:spMkLst>
        </pc:spChg>
        <pc:spChg chg="mod">
          <ac:chgData name="Paula Vázquez-Valero" userId="3a0e46d7-2099-40af-a155-aa45b68bfff3" providerId="ADAL" clId="{939B3AC6-F1EC-4265-8E95-328A8547BB5F}" dt="2023-07-01T19:33:00.949" v="16" actId="404"/>
          <ac:spMkLst>
            <pc:docMk/>
            <pc:sldMk cId="3714325854" sldId="350"/>
            <ac:spMk id="33" creationId="{2DE6DA31-5B61-9289-A498-27B27EC2395D}"/>
          </ac:spMkLst>
        </pc:spChg>
        <pc:spChg chg="mod">
          <ac:chgData name="Paula Vázquez-Valero" userId="3a0e46d7-2099-40af-a155-aa45b68bfff3" providerId="ADAL" clId="{939B3AC6-F1EC-4265-8E95-328A8547BB5F}" dt="2023-07-01T19:33:00.949" v="16" actId="404"/>
          <ac:spMkLst>
            <pc:docMk/>
            <pc:sldMk cId="3714325854" sldId="350"/>
            <ac:spMk id="34" creationId="{F37EC5B2-E2F3-414A-4A2A-116BF01C570B}"/>
          </ac:spMkLst>
        </pc:spChg>
        <pc:spChg chg="mod">
          <ac:chgData name="Paula Vázquez-Valero" userId="3a0e46d7-2099-40af-a155-aa45b68bfff3" providerId="ADAL" clId="{939B3AC6-F1EC-4265-8E95-328A8547BB5F}" dt="2023-07-01T19:32:59.599" v="15" actId="404"/>
          <ac:spMkLst>
            <pc:docMk/>
            <pc:sldMk cId="3714325854" sldId="350"/>
            <ac:spMk id="35" creationId="{FD0A0C4A-B3E8-46F4-BFAE-DAD638CE2CFF}"/>
          </ac:spMkLst>
        </pc:spChg>
        <pc:spChg chg="mod">
          <ac:chgData name="Paula Vázquez-Valero" userId="3a0e46d7-2099-40af-a155-aa45b68bfff3" providerId="ADAL" clId="{939B3AC6-F1EC-4265-8E95-328A8547BB5F}" dt="2023-07-01T19:33:00.949" v="16" actId="404"/>
          <ac:spMkLst>
            <pc:docMk/>
            <pc:sldMk cId="3714325854" sldId="350"/>
            <ac:spMk id="36" creationId="{17EF92D5-F189-E7E0-D898-3F7BB6BC048D}"/>
          </ac:spMkLst>
        </pc:spChg>
        <pc:spChg chg="mod">
          <ac:chgData name="Paula Vázquez-Valero" userId="3a0e46d7-2099-40af-a155-aa45b68bfff3" providerId="ADAL" clId="{939B3AC6-F1EC-4265-8E95-328A8547BB5F}" dt="2023-07-01T19:33:00.949" v="16" actId="404"/>
          <ac:spMkLst>
            <pc:docMk/>
            <pc:sldMk cId="3714325854" sldId="350"/>
            <ac:spMk id="37" creationId="{54446EDC-49B8-F3F9-2D8C-1BE43A669709}"/>
          </ac:spMkLst>
        </pc:spChg>
        <pc:spChg chg="mod">
          <ac:chgData name="Paula Vázquez-Valero" userId="3a0e46d7-2099-40af-a155-aa45b68bfff3" providerId="ADAL" clId="{939B3AC6-F1EC-4265-8E95-328A8547BB5F}" dt="2023-07-01T19:33:00.949" v="16" actId="404"/>
          <ac:spMkLst>
            <pc:docMk/>
            <pc:sldMk cId="3714325854" sldId="350"/>
            <ac:spMk id="38" creationId="{0AE5D4D0-0637-95E3-8256-1F7CC59159D1}"/>
          </ac:spMkLst>
        </pc:spChg>
        <pc:spChg chg="mod">
          <ac:chgData name="Paula Vázquez-Valero" userId="3a0e46d7-2099-40af-a155-aa45b68bfff3" providerId="ADAL" clId="{939B3AC6-F1EC-4265-8E95-328A8547BB5F}" dt="2023-07-01T19:33:00.949" v="16" actId="404"/>
          <ac:spMkLst>
            <pc:docMk/>
            <pc:sldMk cId="3714325854" sldId="350"/>
            <ac:spMk id="39" creationId="{0FDF9EB2-BB0F-8104-7619-505BBB259244}"/>
          </ac:spMkLst>
        </pc:spChg>
        <pc:spChg chg="mod">
          <ac:chgData name="Paula Vázquez-Valero" userId="3a0e46d7-2099-40af-a155-aa45b68bfff3" providerId="ADAL" clId="{939B3AC6-F1EC-4265-8E95-328A8547BB5F}" dt="2023-07-01T19:33:00.949" v="16" actId="404"/>
          <ac:spMkLst>
            <pc:docMk/>
            <pc:sldMk cId="3714325854" sldId="350"/>
            <ac:spMk id="40" creationId="{B16151BD-DBE8-5864-D197-7563F429BE76}"/>
          </ac:spMkLst>
        </pc:spChg>
        <pc:spChg chg="add del mod">
          <ac:chgData name="Paula Vázquez-Valero" userId="3a0e46d7-2099-40af-a155-aa45b68bfff3" providerId="ADAL" clId="{939B3AC6-F1EC-4265-8E95-328A8547BB5F}" dt="2023-07-01T19:32:45.062" v="9"/>
          <ac:spMkLst>
            <pc:docMk/>
            <pc:sldMk cId="3714325854" sldId="350"/>
            <ac:spMk id="41" creationId="{EC81DAE0-BCF4-FE0E-4F08-30624B5CDB26}"/>
          </ac:spMkLst>
        </pc:spChg>
        <pc:spChg chg="add mod">
          <ac:chgData name="Paula Vázquez-Valero" userId="3a0e46d7-2099-40af-a155-aa45b68bfff3" providerId="ADAL" clId="{939B3AC6-F1EC-4265-8E95-328A8547BB5F}" dt="2023-07-01T19:33:11.649" v="22"/>
          <ac:spMkLst>
            <pc:docMk/>
            <pc:sldMk cId="3714325854" sldId="350"/>
            <ac:spMk id="42" creationId="{0F2AA8DD-8439-733D-84B7-8733B01C38B9}"/>
          </ac:spMkLst>
        </pc:spChg>
        <pc:grpChg chg="mod">
          <ac:chgData name="Paula Vázquez-Valero" userId="3a0e46d7-2099-40af-a155-aa45b68bfff3" providerId="ADAL" clId="{939B3AC6-F1EC-4265-8E95-328A8547BB5F}" dt="2023-07-01T19:33:00.949" v="16" actId="404"/>
          <ac:grpSpMkLst>
            <pc:docMk/>
            <pc:sldMk cId="3714325854" sldId="350"/>
            <ac:grpSpMk id="6" creationId="{6F49DF72-7741-92FC-093E-B6DE44826D95}"/>
          </ac:grpSpMkLst>
        </pc:grpChg>
        <pc:graphicFrameChg chg="mod">
          <ac:chgData name="Paula Vázquez-Valero" userId="3a0e46d7-2099-40af-a155-aa45b68bfff3" providerId="ADAL" clId="{939B3AC6-F1EC-4265-8E95-328A8547BB5F}" dt="2023-07-01T19:32:59.599" v="15" actId="404"/>
          <ac:graphicFrameMkLst>
            <pc:docMk/>
            <pc:sldMk cId="3714325854" sldId="350"/>
            <ac:graphicFrameMk id="21" creationId="{948E136F-B43E-BA8D-1900-61F0E5CCFA70}"/>
          </ac:graphicFrameMkLst>
        </pc:graphicFrameChg>
        <pc:picChg chg="mod">
          <ac:chgData name="Paula Vázquez-Valero" userId="3a0e46d7-2099-40af-a155-aa45b68bfff3" providerId="ADAL" clId="{939B3AC6-F1EC-4265-8E95-328A8547BB5F}" dt="2023-07-01T19:32:59.599" v="15" actId="404"/>
          <ac:picMkLst>
            <pc:docMk/>
            <pc:sldMk cId="3714325854" sldId="350"/>
            <ac:picMk id="5" creationId="{EF00B37F-EEB1-5AA9-5A1F-BB211C246577}"/>
          </ac:picMkLst>
        </pc:picChg>
        <pc:picChg chg="mod">
          <ac:chgData name="Paula Vázquez-Valero" userId="3a0e46d7-2099-40af-a155-aa45b68bfff3" providerId="ADAL" clId="{939B3AC6-F1EC-4265-8E95-328A8547BB5F}" dt="2023-07-01T19:32:59.599" v="15" actId="404"/>
          <ac:picMkLst>
            <pc:docMk/>
            <pc:sldMk cId="3714325854" sldId="350"/>
            <ac:picMk id="9" creationId="{61DFC8D6-47C6-43B8-ADE9-7661CACA43AD}"/>
          </ac:picMkLst>
        </pc:picChg>
        <pc:picChg chg="mod">
          <ac:chgData name="Paula Vázquez-Valero" userId="3a0e46d7-2099-40af-a155-aa45b68bfff3" providerId="ADAL" clId="{939B3AC6-F1EC-4265-8E95-328A8547BB5F}" dt="2023-07-01T19:32:59.599" v="15" actId="404"/>
          <ac:picMkLst>
            <pc:docMk/>
            <pc:sldMk cId="3714325854" sldId="350"/>
            <ac:picMk id="10" creationId="{9E90842E-AE48-4B2B-AEF9-D0AE105F923A}"/>
          </ac:picMkLst>
        </pc:picChg>
        <pc:picChg chg="mod">
          <ac:chgData name="Paula Vázquez-Valero" userId="3a0e46d7-2099-40af-a155-aa45b68bfff3" providerId="ADAL" clId="{939B3AC6-F1EC-4265-8E95-328A8547BB5F}" dt="2023-07-01T19:32:59.599" v="15" actId="404"/>
          <ac:picMkLst>
            <pc:docMk/>
            <pc:sldMk cId="3714325854" sldId="350"/>
            <ac:picMk id="11" creationId="{F4062B95-5DBD-46CE-9403-E1CE706AF869}"/>
          </ac:picMkLst>
        </pc:picChg>
        <pc:picChg chg="mod">
          <ac:chgData name="Paula Vázquez-Valero" userId="3a0e46d7-2099-40af-a155-aa45b68bfff3" providerId="ADAL" clId="{939B3AC6-F1EC-4265-8E95-328A8547BB5F}" dt="2023-07-01T19:33:00.949" v="16" actId="404"/>
          <ac:picMkLst>
            <pc:docMk/>
            <pc:sldMk cId="3714325854" sldId="350"/>
            <ac:picMk id="17" creationId="{647CCC8F-5F91-AA27-CEB4-9494703F0BFC}"/>
          </ac:picMkLst>
        </pc:picChg>
        <pc:picChg chg="mod">
          <ac:chgData name="Paula Vázquez-Valero" userId="3a0e46d7-2099-40af-a155-aa45b68bfff3" providerId="ADAL" clId="{939B3AC6-F1EC-4265-8E95-328A8547BB5F}" dt="2023-07-01T19:32:59.599" v="15" actId="404"/>
          <ac:picMkLst>
            <pc:docMk/>
            <pc:sldMk cId="3714325854" sldId="350"/>
            <ac:picMk id="22" creationId="{5D15022D-374D-035C-A461-BF4785C91C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800" dirty="0"/>
              <a:t>Artwork by Steve Clarke. Pronoun pictures from NCELP (www.ncelp.org). All additional pictures selected from </a:t>
            </a:r>
            <a:r>
              <a:rPr lang="en-GB" sz="1800" dirty="0" err="1"/>
              <a:t>Pixabay</a:t>
            </a:r>
            <a:r>
              <a:rPr lang="en-GB" sz="1800" dirty="0"/>
              <a:t> and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solidFill>
                  <a:srgbClr val="002060"/>
                </a:solidFill>
                <a:latin typeface="Century Gothic"/>
                <a:ea typeface="Century Gothic"/>
                <a:cs typeface="Century Gothic"/>
                <a:sym typeface="Century Gothic"/>
              </a:rPr>
              <a:t>Frequency of new vocabulary and phonics:</a:t>
            </a:r>
          </a:p>
          <a:p>
            <a:pPr marL="0" lvl="0" indent="0" algn="l" rtl="0">
              <a:lnSpc>
                <a:spcPct val="100000"/>
              </a:lnSpc>
              <a:spcBef>
                <a:spcPts val="0"/>
              </a:spcBef>
              <a:spcAft>
                <a:spcPts val="0"/>
              </a:spcAft>
              <a:buSzPts val="1400"/>
              <a:buNone/>
            </a:pPr>
            <a:r>
              <a:rPr lang="en-GB" sz="1800" b="1" dirty="0">
                <a:solidFill>
                  <a:srgbClr val="002060"/>
                </a:solidFill>
                <a:latin typeface="Century Gothic"/>
                <a:ea typeface="Century Gothic"/>
                <a:cs typeface="Century Gothic"/>
                <a:sym typeface="Century Gothic"/>
              </a:rPr>
              <a:t>Phonics: [u] </a:t>
            </a:r>
            <a:r>
              <a:rPr lang="en-GB" sz="1800" b="0" dirty="0">
                <a:solidFill>
                  <a:srgbClr val="002060"/>
                </a:solidFill>
                <a:latin typeface="Century Gothic"/>
                <a:ea typeface="Century Gothic"/>
                <a:cs typeface="Century Gothic"/>
                <a:sym typeface="Century Gothic"/>
              </a:rPr>
              <a:t>source word: </a:t>
            </a:r>
            <a:r>
              <a:rPr lang="en-GB" sz="1800" b="1" dirty="0">
                <a:solidFill>
                  <a:srgbClr val="002060"/>
                </a:solidFill>
                <a:latin typeface="Century Gothic"/>
                <a:ea typeface="Century Gothic"/>
                <a:cs typeface="Century Gothic"/>
                <a:sym typeface="Century Gothic"/>
              </a:rPr>
              <a:t>universe </a:t>
            </a:r>
            <a:r>
              <a:rPr lang="en-GB" sz="1800" b="0" dirty="0">
                <a:solidFill>
                  <a:srgbClr val="002060"/>
                </a:solidFill>
                <a:latin typeface="Century Gothic"/>
                <a:ea typeface="Century Gothic"/>
                <a:cs typeface="Century Gothic"/>
                <a:sym typeface="Century Gothic"/>
              </a:rPr>
              <a:t>[1603]</a:t>
            </a: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solidFill>
                  <a:srgbClr val="002060"/>
                </a:solidFill>
                <a:latin typeface="Arial"/>
                <a:ea typeface="Arial"/>
                <a:cs typeface="Arial"/>
                <a:sym typeface="Arial"/>
              </a:rPr>
              <a:t>Vocabulary: </a:t>
            </a:r>
            <a:r>
              <a:rPr lang="es-ES" sz="1800" b="1" dirty="0">
                <a:solidFill>
                  <a:srgbClr val="002060"/>
                </a:solidFill>
                <a:latin typeface="Arial"/>
                <a:ea typeface="Arial"/>
                <a:cs typeface="Arial"/>
                <a:sym typeface="Arial"/>
              </a:rPr>
              <a:t>clase </a:t>
            </a:r>
            <a:r>
              <a:rPr lang="es-ES" sz="1800" b="0" dirty="0">
                <a:solidFill>
                  <a:srgbClr val="002060"/>
                </a:solidFill>
                <a:latin typeface="Arial"/>
                <a:ea typeface="Arial"/>
                <a:cs typeface="Arial"/>
                <a:sym typeface="Arial"/>
              </a:rPr>
              <a:t>[320] </a:t>
            </a:r>
            <a:r>
              <a:rPr lang="es-ES" sz="1800" b="0" i="1" dirty="0">
                <a:solidFill>
                  <a:srgbClr val="002060"/>
                </a:solidFill>
                <a:latin typeface="Arial"/>
                <a:ea typeface="Arial"/>
                <a:cs typeface="Arial"/>
                <a:sym typeface="Arial"/>
              </a:rPr>
              <a:t>[en clase] </a:t>
            </a:r>
            <a:r>
              <a:rPr lang="es-ES" sz="1800" b="1" dirty="0">
                <a:solidFill>
                  <a:srgbClr val="002060"/>
                </a:solidFill>
                <a:latin typeface="Arial"/>
                <a:ea typeface="Arial"/>
                <a:cs typeface="Arial"/>
                <a:sym typeface="Arial"/>
              </a:rPr>
              <a:t>curioso </a:t>
            </a:r>
            <a:r>
              <a:rPr lang="es-ES" sz="1800" b="0" dirty="0">
                <a:solidFill>
                  <a:srgbClr val="002060"/>
                </a:solidFill>
                <a:latin typeface="Arial"/>
                <a:ea typeface="Arial"/>
                <a:cs typeface="Arial"/>
                <a:sym typeface="Arial"/>
              </a:rPr>
              <a:t>[1811] </a:t>
            </a:r>
            <a:r>
              <a:rPr lang="es-ES" sz="1800" b="1" dirty="0">
                <a:solidFill>
                  <a:srgbClr val="002060"/>
                </a:solidFill>
                <a:latin typeface="Arial"/>
                <a:ea typeface="Arial"/>
                <a:cs typeface="Arial"/>
                <a:sym typeface="Arial"/>
              </a:rPr>
              <a:t>lento </a:t>
            </a:r>
            <a:r>
              <a:rPr lang="es-ES" sz="1800" b="0" dirty="0">
                <a:solidFill>
                  <a:srgbClr val="002060"/>
                </a:solidFill>
                <a:latin typeface="Arial"/>
                <a:ea typeface="Arial"/>
                <a:cs typeface="Arial"/>
                <a:sym typeface="Arial"/>
              </a:rPr>
              <a:t>[1569] </a:t>
            </a:r>
            <a:r>
              <a:rPr lang="es-ES" sz="1800" b="1" dirty="0">
                <a:solidFill>
                  <a:srgbClr val="002060"/>
                </a:solidFill>
                <a:latin typeface="Arial"/>
                <a:ea typeface="Arial"/>
                <a:cs typeface="Arial"/>
                <a:sym typeface="Arial"/>
              </a:rPr>
              <a:t>rápido </a:t>
            </a:r>
            <a:r>
              <a:rPr lang="es-ES" sz="1800" b="0" dirty="0">
                <a:solidFill>
                  <a:srgbClr val="002060"/>
                </a:solidFill>
                <a:latin typeface="Arial"/>
                <a:ea typeface="Arial"/>
                <a:cs typeface="Arial"/>
                <a:sym typeface="Arial"/>
              </a:rPr>
              <a:t>[870] </a:t>
            </a:r>
            <a:r>
              <a:rPr lang="es-ES" sz="1800" b="1" dirty="0">
                <a:solidFill>
                  <a:srgbClr val="002060"/>
                </a:solidFill>
                <a:latin typeface="Arial"/>
                <a:ea typeface="Arial"/>
                <a:cs typeface="Arial"/>
                <a:sym typeface="Arial"/>
              </a:rPr>
              <a:t>hoy </a:t>
            </a:r>
            <a:r>
              <a:rPr lang="es-ES" sz="1800" b="0" dirty="0">
                <a:solidFill>
                  <a:srgbClr val="002060"/>
                </a:solidFill>
                <a:latin typeface="Arial"/>
                <a:ea typeface="Arial"/>
                <a:cs typeface="Arial"/>
                <a:sym typeface="Arial"/>
              </a:rPr>
              <a:t>[167]</a:t>
            </a:r>
            <a:br>
              <a:rPr lang="es-ES" sz="1800" b="0" dirty="0">
                <a:solidFill>
                  <a:srgbClr val="002060"/>
                </a:solidFill>
                <a:latin typeface="Arial"/>
                <a:ea typeface="Arial"/>
                <a:cs typeface="Arial"/>
                <a:sym typeface="Arial"/>
              </a:rPr>
            </a:br>
            <a:endParaRPr lang="en-GB" sz="18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800" dirty="0"/>
              <a:t>The frequency rankings for words that occur in this PowerPoint which have been</a:t>
            </a:r>
            <a:r>
              <a:rPr lang="en-GB" sz="1800" i="1" dirty="0"/>
              <a:t> previously</a:t>
            </a:r>
            <a:r>
              <a:rPr lang="en-GB" sz="1800" dirty="0"/>
              <a:t> introduced in these resources are given in the SOW and in the resources that first introduced and formally re-visited those words. </a:t>
            </a:r>
          </a:p>
          <a:p>
            <a:pPr marL="0" lvl="0" indent="0" algn="l" rtl="0">
              <a:spcBef>
                <a:spcPts val="0"/>
              </a:spcBef>
              <a:spcAft>
                <a:spcPts val="0"/>
              </a:spcAft>
              <a:buClr>
                <a:schemeClr val="dk1"/>
              </a:buClr>
              <a:buSzPts val="1400"/>
              <a:buFont typeface="Arial"/>
              <a:buNone/>
            </a:pPr>
            <a:r>
              <a:rPr lang="en-GB" sz="1800" dirty="0"/>
              <a:t>For any </a:t>
            </a:r>
            <a:r>
              <a:rPr lang="en-GB" sz="1800" i="1" dirty="0"/>
              <a:t>other </a:t>
            </a:r>
            <a:r>
              <a:rPr lang="en-GB" sz="1800" dirty="0"/>
              <a:t>words that occur incidentally in this PowerPoint, frequency rankings will be provided in the notes field wherever possible.</a:t>
            </a:r>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1" dirty="0"/>
              <a:t>describir</a:t>
            </a:r>
            <a:r>
              <a:rPr lang="en-GB" sz="1800" dirty="0"/>
              <a:t> [1272] </a:t>
            </a:r>
            <a:r>
              <a:rPr lang="en-GB" sz="1800" b="1" dirty="0"/>
              <a:t>la</a:t>
            </a:r>
            <a:r>
              <a:rPr lang="en-GB" sz="1800" dirty="0"/>
              <a:t> [1] </a:t>
            </a:r>
            <a:r>
              <a:rPr lang="en-GB" sz="1800" b="1" dirty="0"/>
              <a:t>persona</a:t>
            </a:r>
            <a:r>
              <a:rPr lang="en-GB" sz="1800" dirty="0"/>
              <a:t> [108]</a:t>
            </a:r>
            <a:endParaRPr lang="en-GB" sz="1800" b="0"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and written production of the SSC [e] and [</a:t>
            </a:r>
            <a:r>
              <a:rPr lang="en-GB" b="0" dirty="0" err="1"/>
              <a:t>i</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prompts.</a:t>
            </a:r>
          </a:p>
          <a:p>
            <a:pPr marL="228600" lvl="0" indent="-228600" algn="l" rtl="0">
              <a:spcBef>
                <a:spcPts val="0"/>
              </a:spcBef>
              <a:spcAft>
                <a:spcPts val="0"/>
              </a:spcAft>
              <a:buAutoNum type="arabicPeriod"/>
            </a:pPr>
            <a:r>
              <a:rPr lang="en-GB" dirty="0"/>
              <a:t>Click on E to hear the ejemplo (example). pupils write down the missing letters and volunteer the name.</a:t>
            </a:r>
          </a:p>
          <a:p>
            <a:pPr marL="228600" lvl="0" indent="-228600" algn="l" rtl="0">
              <a:spcBef>
                <a:spcPts val="0"/>
              </a:spcBef>
              <a:spcAft>
                <a:spcPts val="0"/>
              </a:spcAft>
              <a:buAutoNum type="arabicPeriod"/>
            </a:pPr>
            <a:r>
              <a:rPr lang="en-GB" dirty="0"/>
              <a:t>Click for answer.</a:t>
            </a:r>
          </a:p>
          <a:p>
            <a:pPr marL="228600" lvl="0" indent="-228600" algn="l" rtl="0">
              <a:spcBef>
                <a:spcPts val="0"/>
              </a:spcBef>
              <a:spcAft>
                <a:spcPts val="0"/>
              </a:spcAft>
              <a:buAutoNum type="arabicPeriod"/>
            </a:pPr>
            <a:r>
              <a:rPr lang="en-GB" dirty="0"/>
              <a:t>Continue with items 1-5.</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dirty="0"/>
              <a:t>[</a:t>
            </a:r>
            <a:r>
              <a:rPr lang="en-GB" dirty="0" err="1"/>
              <a:t>ejemplo</a:t>
            </a:r>
            <a:r>
              <a:rPr lang="en-GB" dirty="0"/>
              <a:t>] Lugo</a:t>
            </a:r>
            <a:br>
              <a:rPr lang="en-GB" dirty="0"/>
            </a:br>
            <a:r>
              <a:rPr lang="en-GB" dirty="0"/>
              <a:t>[1] Palma</a:t>
            </a:r>
            <a:br>
              <a:rPr lang="en-GB" dirty="0"/>
            </a:br>
            <a:r>
              <a:rPr lang="en-GB" dirty="0"/>
              <a:t>[2] Puno</a:t>
            </a:r>
            <a:br>
              <a:rPr lang="en-GB" dirty="0"/>
            </a:br>
            <a:r>
              <a:rPr lang="en-GB" dirty="0"/>
              <a:t>[3] Piura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Tacna</a:t>
            </a:r>
          </a:p>
          <a:p>
            <a:pPr marL="0" lvl="0" indent="0" algn="l" rtl="0">
              <a:spcBef>
                <a:spcPts val="0"/>
              </a:spcBef>
              <a:spcAft>
                <a:spcPts val="0"/>
              </a:spcAft>
              <a:buNone/>
            </a:pPr>
            <a:r>
              <a:rPr lang="en-GB" dirty="0"/>
              <a:t>[5] Granada</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(two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draw attention to pronouns in English and Spanish and the multiple meanings of ‘</a:t>
            </a:r>
            <a:r>
              <a:rPr lang="en-GB" b="0" dirty="0" err="1"/>
              <a:t>está</a:t>
            </a:r>
            <a:r>
              <a:rPr lang="en-GB" b="0" dirty="0"/>
              <a:t>’ (is, he is, she is, it is).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present the information.</a:t>
            </a:r>
          </a:p>
          <a:p>
            <a:pPr marL="228600" lvl="0" indent="-228600" algn="l" rtl="0">
              <a:spcBef>
                <a:spcPts val="0"/>
              </a:spcBef>
              <a:spcAft>
                <a:spcPts val="0"/>
              </a:spcAft>
              <a:buAutoNum type="arabicPeriod"/>
            </a:pPr>
            <a:r>
              <a:rPr lang="en-GB" dirty="0"/>
              <a:t>Ensure pupils’ understanding of the key term ‘pronoun’.</a:t>
            </a:r>
            <a:endParaRPr dirty="0"/>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1 – 5 and the English translation of </a:t>
            </a:r>
            <a:r>
              <a:rPr lang="en-GB" b="0" i="1" dirty="0" err="1"/>
              <a:t>está</a:t>
            </a:r>
            <a:r>
              <a:rPr lang="en-GB" b="0" dirty="0"/>
              <a:t> as best fits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trigger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rest of the English translations are provided to enable pupils focus all their attention on the different meanings of </a:t>
            </a:r>
            <a:r>
              <a:rPr lang="en-GB" i="1" dirty="0" err="1"/>
              <a:t>está</a:t>
            </a:r>
            <a:r>
              <a:rPr lang="en-GB" dirty="0"/>
              <a:t>.</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oral production of known adjectives with correct gender agreement.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Start the timer. Click for image.</a:t>
            </a:r>
          </a:p>
          <a:p>
            <a:pPr marL="0" marR="0" lvl="0" indent="0" algn="l" rtl="0">
              <a:lnSpc>
                <a:spcPct val="100000"/>
              </a:lnSpc>
              <a:spcBef>
                <a:spcPts val="0"/>
              </a:spcBef>
              <a:spcAft>
                <a:spcPts val="0"/>
              </a:spcAft>
              <a:buClr>
                <a:schemeClr val="dk1"/>
              </a:buClr>
              <a:buSzPts val="1200"/>
              <a:buFont typeface="Calibri"/>
              <a:buNone/>
            </a:pPr>
            <a:r>
              <a:rPr lang="en-GB" b="0" dirty="0"/>
              <a:t>2. pupils say the adjective that describes the image, with the correct ending.</a:t>
            </a:r>
            <a:br>
              <a:rPr lang="en-GB" b="0" dirty="0"/>
            </a:br>
            <a:r>
              <a:rPr lang="en-GB" b="0" dirty="0"/>
              <a:t>3. Explain that the emojis with longer eyelashes require feminine adjective agreement.</a:t>
            </a:r>
            <a:br>
              <a:rPr lang="en-GB" b="0" dirty="0"/>
            </a:br>
            <a:r>
              <a:rPr lang="en-GB" b="0" dirty="0"/>
              <a:t>4. A list of adjectives is provided to support production at this stage.  The task can be repeated 2-3 times, and the words can be removed, as appropriate, to challenge full recall.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1" dirty="0"/>
              <a:t>describir</a:t>
            </a:r>
            <a:r>
              <a:rPr lang="en-GB" sz="1800" dirty="0"/>
              <a:t> [1272] </a:t>
            </a:r>
            <a:r>
              <a:rPr lang="en-GB" sz="1800" b="1" dirty="0"/>
              <a:t>la</a:t>
            </a:r>
            <a:r>
              <a:rPr lang="en-GB" sz="1800" dirty="0"/>
              <a:t> [1] </a:t>
            </a:r>
            <a:r>
              <a:rPr lang="en-GB" sz="1800" b="1" dirty="0"/>
              <a:t>persona</a:t>
            </a:r>
            <a:r>
              <a:rPr lang="en-GB" sz="1800" dirty="0"/>
              <a:t> [108]</a:t>
            </a:r>
            <a:endParaRPr lang="en-GB" sz="1800" b="0"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b="1" dirty="0"/>
              <a:t>Aim: </a:t>
            </a:r>
            <a:r>
              <a:rPr lang="en-GB" b="0" dirty="0"/>
              <a:t>to practise written production of the correct form of the adjective.</a:t>
            </a:r>
            <a:endParaRPr lang="en-GB" b="1" dirty="0"/>
          </a:p>
          <a:p>
            <a:endParaRPr lang="en-GB" b="1" dirty="0"/>
          </a:p>
          <a:p>
            <a:r>
              <a:rPr lang="en-GB" b="1" dirty="0"/>
              <a:t>Procedure:</a:t>
            </a:r>
          </a:p>
          <a:p>
            <a:pPr>
              <a:buAutoNum type="arabicPeriod"/>
            </a:pPr>
            <a:r>
              <a:rPr lang="en-GB" b="0" dirty="0"/>
              <a:t>Tell pupils to translate sentences 1-5, paying careful attention to the correct form of the adjective. </a:t>
            </a:r>
          </a:p>
          <a:p>
            <a:pPr>
              <a:buAutoNum type="arabicPeriod"/>
            </a:pPr>
            <a:r>
              <a:rPr lang="en-GB" b="0" dirty="0"/>
              <a:t> Draw pupils’ attention to the translation of “is” (she/he/it IS). </a:t>
            </a:r>
          </a:p>
          <a:p>
            <a:pPr>
              <a:buAutoNum type="arabicPeriod"/>
            </a:pPr>
            <a:r>
              <a:rPr lang="en-GB" b="0" dirty="0"/>
              <a:t> If needed, recap adjectives before starting attempting the sentences in full. </a:t>
            </a:r>
          </a:p>
          <a:p>
            <a:pPr>
              <a:buAutoNum type="arabicPeriod"/>
            </a:pPr>
            <a:r>
              <a:rPr lang="en-GB" b="0" dirty="0"/>
              <a:t> Extra: Challenge pupils to write a sentence about how they are feeling today, using the correct form of “</a:t>
            </a:r>
            <a:r>
              <a:rPr lang="en-GB" b="0" dirty="0" err="1"/>
              <a:t>estar</a:t>
            </a:r>
            <a:r>
              <a:rPr lang="en-GB" b="0" dirty="0"/>
              <a:t>”.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8328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060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a:t>
            </a:r>
            <a:r>
              <a:rPr lang="en-GB" b="0" dirty="0"/>
              <a:t>(two slides, but the two tasks can be split over two days, as required)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and then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7981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0608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audio" Target="../media/audio2.wav"/><Relationship Id="rId10" Type="http://schemas.openxmlformats.org/officeDocument/2006/relationships/image" Target="../media/image6.gif"/><Relationship Id="rId4" Type="http://schemas.openxmlformats.org/officeDocument/2006/relationships/image" Target="../media/image1.png"/><Relationship Id="rId9" Type="http://schemas.openxmlformats.org/officeDocument/2006/relationships/image" Target="../media/image5.gif"/></Relationships>
</file>

<file path=ppt/slides/_rels/slide2.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audio" Target="../media/audio6.wav"/><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audio" Target="../media/audio5.wav"/><Relationship Id="rId11" Type="http://schemas.openxmlformats.org/officeDocument/2006/relationships/image" Target="../media/image10.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audio" Target="../media/audio8.wav"/><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audio" Target="../media/audio10.wav"/></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gi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16.gif"/><Relationship Id="rId5" Type="http://schemas.openxmlformats.org/officeDocument/2006/relationships/image" Target="../media/image20.png"/><Relationship Id="rId15" Type="http://schemas.openxmlformats.org/officeDocument/2006/relationships/image" Target="../media/image13.svg"/><Relationship Id="rId10" Type="http://schemas.openxmlformats.org/officeDocument/2006/relationships/image" Target="../media/image25.gif"/><Relationship Id="rId4" Type="http://schemas.openxmlformats.org/officeDocument/2006/relationships/image" Target="../media/image19.png"/><Relationship Id="rId9" Type="http://schemas.openxmlformats.org/officeDocument/2006/relationships/image" Target="../media/image24.gif"/><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8.png"/><Relationship Id="rId7" Type="http://schemas.openxmlformats.org/officeDocument/2006/relationships/image" Target="../media/image31.gi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0.gif"/><Relationship Id="rId11" Type="http://schemas.openxmlformats.org/officeDocument/2006/relationships/image" Target="../media/image13.svg"/><Relationship Id="rId5" Type="http://schemas.openxmlformats.org/officeDocument/2006/relationships/image" Target="../media/image29.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image" Target="../media/image32.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4.png"/><Relationship Id="rId11" Type="http://schemas.openxmlformats.org/officeDocument/2006/relationships/audio" Target="../media/audio12.wav"/><Relationship Id="rId5" Type="http://schemas.openxmlformats.org/officeDocument/2006/relationships/image" Target="../media/image29.png"/><Relationship Id="rId10" Type="http://schemas.openxmlformats.org/officeDocument/2006/relationships/image" Target="../media/image13.svg"/><Relationship Id="rId4" Type="http://schemas.openxmlformats.org/officeDocument/2006/relationships/image" Target="../media/image33.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11.wav"/><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99" name="Google Shape;99;p2">
            <a:hlinkClick r:id="" action="ppaction://noaction">
              <a:snd r:embed="rId3" name="t1w1s1_hola.wav"/>
            </a:hlinkClick>
          </p:cNvPr>
          <p:cNvPicPr preferRelativeResize="0"/>
          <p:nvPr/>
        </p:nvPicPr>
        <p:blipFill rotWithShape="1">
          <a:blip r:embed="rId4">
            <a:alphaModFix/>
          </a:blip>
          <a:srcRect/>
          <a:stretch/>
        </p:blipFill>
        <p:spPr>
          <a:xfrm>
            <a:off x="5254752" y="304800"/>
            <a:ext cx="4953631" cy="4247588"/>
          </a:xfrm>
          <a:prstGeom prst="rect">
            <a:avLst/>
          </a:prstGeom>
          <a:noFill/>
          <a:ln>
            <a:noFill/>
          </a:ln>
        </p:spPr>
      </p:pic>
      <p:sp>
        <p:nvSpPr>
          <p:cNvPr id="100" name="Google Shape;100;p2">
            <a:hlinkClick r:id="" action="ppaction://noaction">
              <a:snd r:embed="rId5" name="t1w1s1_rojo.wav"/>
            </a:hlinkClick>
          </p:cNvPr>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me and others</a:t>
            </a:r>
            <a:endParaRPr lang="en-GB" dirty="0"/>
          </a:p>
        </p:txBody>
      </p:sp>
      <p:pic>
        <p:nvPicPr>
          <p:cNvPr id="5" name="Picture 4">
            <a:extLst>
              <a:ext uri="{FF2B5EF4-FFF2-40B4-BE49-F238E27FC236}">
                <a16:creationId xmlns:a16="http://schemas.microsoft.com/office/drawing/2014/main" id="{7BE31B82-CB4E-0DEF-2E41-0BF4ADA0DEDC}"/>
              </a:ext>
            </a:extLst>
          </p:cNvPr>
          <p:cNvPicPr>
            <a:picLocks noChangeAspect="1"/>
          </p:cNvPicPr>
          <p:nvPr/>
        </p:nvPicPr>
        <p:blipFill>
          <a:blip r:embed="rId6"/>
          <a:stretch>
            <a:fillRect/>
          </a:stretch>
        </p:blipFill>
        <p:spPr>
          <a:xfrm>
            <a:off x="3460166" y="3303231"/>
            <a:ext cx="2030071" cy="1587620"/>
          </a:xfrm>
          <a:prstGeom prst="rect">
            <a:avLst/>
          </a:prstGeom>
        </p:spPr>
      </p:pic>
      <p:pic>
        <p:nvPicPr>
          <p:cNvPr id="6" name="Picture 22" descr="Free Bubble Speech vector and picture">
            <a:extLst>
              <a:ext uri="{FF2B5EF4-FFF2-40B4-BE49-F238E27FC236}">
                <a16:creationId xmlns:a16="http://schemas.microsoft.com/office/drawing/2014/main" id="{4BA0497B-F24A-A692-DA4D-777416204F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309" y="2276017"/>
            <a:ext cx="2833895" cy="1587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BAB82D-73D3-2774-889C-EF491C740836}"/>
              </a:ext>
            </a:extLst>
          </p:cNvPr>
          <p:cNvSpPr txBox="1"/>
          <p:nvPr/>
        </p:nvSpPr>
        <p:spPr>
          <a:xfrm>
            <a:off x="1575977" y="2678843"/>
            <a:ext cx="3288108" cy="646330"/>
          </a:xfrm>
          <a:prstGeom prst="rect">
            <a:avLst/>
          </a:prstGeom>
          <a:noFill/>
        </p:spPr>
        <p:txBody>
          <a:bodyPr wrap="square" rtlCol="0">
            <a:spAutoFit/>
          </a:bodyPr>
          <a:lstStyle/>
          <a:p>
            <a:pPr algn="ctr"/>
            <a:r>
              <a:rPr lang="en-GB" sz="3600" b="1" dirty="0">
                <a:ln w="19050" cmpd="sng">
                  <a:solidFill>
                    <a:srgbClr val="7030A0"/>
                  </a:solidFill>
                  <a:prstDash val="solid"/>
                </a:ln>
                <a:solidFill>
                  <a:srgbClr val="E392FE"/>
                </a:solidFill>
                <a:effectLst>
                  <a:glow rad="101600">
                    <a:srgbClr val="E392FE">
                      <a:alpha val="60000"/>
                    </a:srgbClr>
                  </a:glow>
                </a:effectLst>
                <a:latin typeface="Dreaming Outloud Pro" panose="03050502040302030504" pitchFamily="66" charset="0"/>
                <a:cs typeface="Dreaming Outloud Pro" panose="03050502040302030504" pitchFamily="66" charset="0"/>
              </a:rPr>
              <a:t>¿Cómo estás?</a:t>
            </a:r>
          </a:p>
        </p:txBody>
      </p:sp>
      <p:pic>
        <p:nvPicPr>
          <p:cNvPr id="8" name="Picture 7">
            <a:extLst>
              <a:ext uri="{FF2B5EF4-FFF2-40B4-BE49-F238E27FC236}">
                <a16:creationId xmlns:a16="http://schemas.microsoft.com/office/drawing/2014/main" id="{1764B3FE-1C30-4E72-6748-5D2C81AB0376}"/>
              </a:ext>
            </a:extLst>
          </p:cNvPr>
          <p:cNvPicPr>
            <a:picLocks noChangeAspect="1"/>
          </p:cNvPicPr>
          <p:nvPr/>
        </p:nvPicPr>
        <p:blipFill>
          <a:blip r:embed="rId8"/>
          <a:stretch>
            <a:fillRect/>
          </a:stretch>
        </p:blipFill>
        <p:spPr>
          <a:xfrm>
            <a:off x="5535062" y="5566610"/>
            <a:ext cx="879739" cy="1390873"/>
          </a:xfrm>
          <a:prstGeom prst="rect">
            <a:avLst/>
          </a:prstGeom>
        </p:spPr>
      </p:pic>
      <p:pic>
        <p:nvPicPr>
          <p:cNvPr id="9" name="Picture 8">
            <a:extLst>
              <a:ext uri="{FF2B5EF4-FFF2-40B4-BE49-F238E27FC236}">
                <a16:creationId xmlns:a16="http://schemas.microsoft.com/office/drawing/2014/main" id="{B83B9F30-9F56-909F-C4DC-68971F064EE6}"/>
              </a:ext>
            </a:extLst>
          </p:cNvPr>
          <p:cNvPicPr>
            <a:picLocks noChangeAspect="1"/>
          </p:cNvPicPr>
          <p:nvPr/>
        </p:nvPicPr>
        <p:blipFill>
          <a:blip r:embed="rId9"/>
          <a:stretch>
            <a:fillRect/>
          </a:stretch>
        </p:blipFill>
        <p:spPr>
          <a:xfrm rot="21086630">
            <a:off x="5129354" y="6041243"/>
            <a:ext cx="596875" cy="828322"/>
          </a:xfrm>
          <a:prstGeom prst="rect">
            <a:avLst/>
          </a:prstGeom>
        </p:spPr>
      </p:pic>
      <p:pic>
        <p:nvPicPr>
          <p:cNvPr id="10" name="Picture 9">
            <a:extLst>
              <a:ext uri="{FF2B5EF4-FFF2-40B4-BE49-F238E27FC236}">
                <a16:creationId xmlns:a16="http://schemas.microsoft.com/office/drawing/2014/main" id="{E1AE5AD6-E925-7886-EB22-C88A93F984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3285" y="6039550"/>
            <a:ext cx="592089" cy="821681"/>
          </a:xfrm>
          <a:prstGeom prst="rect">
            <a:avLst/>
          </a:prstGeom>
        </p:spPr>
      </p:pic>
      <p:pic>
        <p:nvPicPr>
          <p:cNvPr id="13" name="Picture 2" descr="Animals, Cartoon, Green, Happy, High Quality, Tortoise">
            <a:extLst>
              <a:ext uri="{FF2B5EF4-FFF2-40B4-BE49-F238E27FC236}">
                <a16:creationId xmlns:a16="http://schemas.microsoft.com/office/drawing/2014/main" id="{593E27E3-0F15-5957-AF8C-A5C5D31B68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1763" y="6074241"/>
            <a:ext cx="1175639" cy="7837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27FB3D7-3E4E-45B0-9FC2-342942368EEF}"/>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3" name="Google Shape;153;p2"/>
          <p:cNvSpPr txBox="1"/>
          <p:nvPr/>
        </p:nvSpPr>
        <p:spPr>
          <a:xfrm>
            <a:off x="5795465" y="-10734"/>
            <a:ext cx="45720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4" name="Google Shape;154;p2"/>
          <p:cNvSpPr txBox="1"/>
          <p:nvPr/>
        </p:nvSpPr>
        <p:spPr>
          <a:xfrm>
            <a:off x="6489780" y="-9912"/>
            <a:ext cx="4572000" cy="584735"/>
          </a:xfrm>
          <a:prstGeom prst="rect">
            <a:avLst/>
          </a:prstGeom>
          <a:noFill/>
          <a:ln>
            <a:noFill/>
          </a:ln>
        </p:spPr>
        <p:txBody>
          <a:bodyPr spcFirstLastPara="1" wrap="square" lIns="91425" tIns="45700" rIns="91425" bIns="45700" anchor="t" anchorCtr="0">
            <a:spAutoFit/>
          </a:bodyPr>
          <a:lstStyle/>
          <a:p>
            <a:pPr lvl="0">
              <a:buClr>
                <a:srgbClr val="000000"/>
              </a:buClr>
              <a:defRPr/>
            </a:pPr>
            <a:r>
              <a:rPr kumimoji="0" lang="en-GB" sz="3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32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a:t>
            </a:r>
            <a:r>
              <a:rPr kumimoji="0" lang="en-GB" sz="32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32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fant</a:t>
            </a:r>
            <a:r>
              <a:rPr lang="en-GB" sz="3200" b="1" kern="0" dirty="0">
                <a:solidFill>
                  <a:srgbClr val="FF0066"/>
                </a:solidFill>
                <a:latin typeface="Century Gothic"/>
                <a:ea typeface="Century Gothic"/>
                <a:cs typeface="Century Gothic"/>
                <a:sym typeface="Century Gothic"/>
              </a:rPr>
              <a:t>e</a:t>
            </a:r>
            <a:endParaRPr kumimoji="0" sz="32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55" name="Google Shape;155;p2"/>
          <p:cNvSpPr txBox="1"/>
          <p:nvPr/>
        </p:nvSpPr>
        <p:spPr>
          <a:xfrm>
            <a:off x="8325212" y="-31561"/>
            <a:ext cx="74937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32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
          <p:cNvSpPr txBox="1"/>
          <p:nvPr/>
        </p:nvSpPr>
        <p:spPr>
          <a:xfrm>
            <a:off x="8863294" y="-11556"/>
            <a:ext cx="2252508"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i</a:t>
            </a:r>
            <a:r>
              <a:rPr kumimoji="0" lang="en-GB" sz="3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dea</a:t>
            </a:r>
            <a:endParaRPr kumimoji="0" sz="32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26" name="Google Shape;132;p2">
            <a:extLst>
              <a:ext uri="{FF2B5EF4-FFF2-40B4-BE49-F238E27FC236}">
                <a16:creationId xmlns:a16="http://schemas.microsoft.com/office/drawing/2014/main" id="{B0C8C331-2F97-4335-80F1-94D2009B452F}"/>
              </a:ext>
            </a:extLst>
          </p:cNvPr>
          <p:cNvSpPr txBox="1"/>
          <p:nvPr/>
        </p:nvSpPr>
        <p:spPr>
          <a:xfrm>
            <a:off x="45607" y="1438886"/>
            <a:ext cx="10949029" cy="954067"/>
          </a:xfrm>
          <a:prstGeom prst="rect">
            <a:avLst/>
          </a:prstGeom>
          <a:noFill/>
          <a:ln>
            <a:noFill/>
          </a:ln>
        </p:spPr>
        <p:txBody>
          <a:bodyPr spcFirstLastPara="1" wrap="square" lIns="91425" tIns="45700" rIns="91425" bIns="45700" anchor="t" anchorCtr="0">
            <a:spAutoFit/>
          </a:bodyPr>
          <a:lstStyle/>
          <a:p>
            <a:pPr>
              <a:buClr>
                <a:srgbClr val="000000"/>
              </a:buClr>
              <a:defRPr/>
            </a:pPr>
            <a:r>
              <a:rPr lang="en-GB" sz="2800" kern="0" dirty="0">
                <a:solidFill>
                  <a:srgbClr val="002060"/>
                </a:solidFill>
                <a:latin typeface="Century Gothic"/>
                <a:ea typeface="Century Gothic"/>
                <a:cs typeface="Century Gothic"/>
                <a:sym typeface="Century Gothic"/>
              </a:rPr>
              <a:t>Listen to these Spanish speakers introducing themselves.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What are their names? Fill the gaps with </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 or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000" b="1" i="0" u="none" strike="noStrike" kern="0" cap="none" spc="0" normalizeH="0" baseline="0" noProof="0" dirty="0">
              <a:ln>
                <a:noFill/>
              </a:ln>
              <a:solidFill>
                <a:srgbClr val="000000"/>
              </a:solidFill>
              <a:effectLst/>
              <a:uLnTx/>
              <a:uFillTx/>
              <a:latin typeface="Arial"/>
              <a:cs typeface="Arial"/>
              <a:sym typeface="Arial"/>
            </a:endParaRPr>
          </a:p>
        </p:txBody>
      </p:sp>
      <p:pic>
        <p:nvPicPr>
          <p:cNvPr id="27" name="Google Shape;134;p2">
            <a:hlinkClick r:id="" action="ppaction://noaction">
              <a:snd r:embed="rId3" name="38_elena.wav"/>
            </a:hlinkClick>
            <a:extLst>
              <a:ext uri="{FF2B5EF4-FFF2-40B4-BE49-F238E27FC236}">
                <a16:creationId xmlns:a16="http://schemas.microsoft.com/office/drawing/2014/main" id="{985A2D36-F3B4-4B15-9E17-799F6C49B0E3}"/>
              </a:ext>
            </a:extLst>
          </p:cNvPr>
          <p:cNvPicPr preferRelativeResize="0"/>
          <p:nvPr/>
        </p:nvPicPr>
        <p:blipFill rotWithShape="1">
          <a:blip r:embed="rId4">
            <a:alphaModFix/>
          </a:blip>
          <a:srcRect/>
          <a:stretch/>
        </p:blipFill>
        <p:spPr>
          <a:xfrm>
            <a:off x="6274418" y="2562418"/>
            <a:ext cx="377532" cy="369235"/>
          </a:xfrm>
          <a:prstGeom prst="rect">
            <a:avLst/>
          </a:prstGeom>
          <a:noFill/>
          <a:ln>
            <a:noFill/>
          </a:ln>
        </p:spPr>
      </p:pic>
      <p:sp>
        <p:nvSpPr>
          <p:cNvPr id="28" name="Google Shape;135;p2">
            <a:extLst>
              <a:ext uri="{FF2B5EF4-FFF2-40B4-BE49-F238E27FC236}">
                <a16:creationId xmlns:a16="http://schemas.microsoft.com/office/drawing/2014/main" id="{D6B45A76-E5D5-4B7F-AA2C-13B9906D290F}"/>
              </a:ext>
            </a:extLst>
          </p:cNvPr>
          <p:cNvSpPr txBox="1"/>
          <p:nvPr/>
        </p:nvSpPr>
        <p:spPr>
          <a:xfrm>
            <a:off x="5866108" y="2454649"/>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E</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136;p2">
            <a:extLst>
              <a:ext uri="{FF2B5EF4-FFF2-40B4-BE49-F238E27FC236}">
                <a16:creationId xmlns:a16="http://schemas.microsoft.com/office/drawing/2014/main" id="{8AA3C53C-1CFF-4BC2-ABB0-C031DE616B3C}"/>
              </a:ext>
            </a:extLst>
          </p:cNvPr>
          <p:cNvSpPr txBox="1"/>
          <p:nvPr/>
        </p:nvSpPr>
        <p:spPr>
          <a:xfrm>
            <a:off x="6692901" y="2511695"/>
            <a:ext cx="154079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l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 a</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30" name="Google Shape;137;p2">
            <a:hlinkClick r:id="" action="ppaction://noaction">
              <a:snd r:embed="rId5" name="39_isabel.wav"/>
            </a:hlinkClick>
            <a:extLst>
              <a:ext uri="{FF2B5EF4-FFF2-40B4-BE49-F238E27FC236}">
                <a16:creationId xmlns:a16="http://schemas.microsoft.com/office/drawing/2014/main" id="{CC4FC4D0-9B92-49BC-82EE-D86B89B768B7}"/>
              </a:ext>
            </a:extLst>
          </p:cNvPr>
          <p:cNvPicPr preferRelativeResize="0"/>
          <p:nvPr/>
        </p:nvPicPr>
        <p:blipFill rotWithShape="1">
          <a:blip r:embed="rId4">
            <a:alphaModFix/>
          </a:blip>
          <a:srcRect/>
          <a:stretch/>
        </p:blipFill>
        <p:spPr>
          <a:xfrm>
            <a:off x="6274418" y="3277154"/>
            <a:ext cx="377532" cy="369235"/>
          </a:xfrm>
          <a:prstGeom prst="rect">
            <a:avLst/>
          </a:prstGeom>
          <a:noFill/>
          <a:ln>
            <a:noFill/>
          </a:ln>
        </p:spPr>
      </p:pic>
      <p:sp>
        <p:nvSpPr>
          <p:cNvPr id="31" name="Google Shape;138;p2">
            <a:extLst>
              <a:ext uri="{FF2B5EF4-FFF2-40B4-BE49-F238E27FC236}">
                <a16:creationId xmlns:a16="http://schemas.microsoft.com/office/drawing/2014/main" id="{AAFEA6B8-F981-4591-8F8E-46C040A47E75}"/>
              </a:ext>
            </a:extLst>
          </p:cNvPr>
          <p:cNvSpPr txBox="1"/>
          <p:nvPr/>
        </p:nvSpPr>
        <p:spPr>
          <a:xfrm>
            <a:off x="5866108" y="316938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2" name="Google Shape;140;p2">
            <a:hlinkClick r:id="" action="ppaction://noaction">
              <a:snd r:embed="rId6" name="40_adrian.wav"/>
            </a:hlinkClick>
            <a:extLst>
              <a:ext uri="{FF2B5EF4-FFF2-40B4-BE49-F238E27FC236}">
                <a16:creationId xmlns:a16="http://schemas.microsoft.com/office/drawing/2014/main" id="{ACC00D62-EBF8-4213-B81E-4F3CEF4F83A0}"/>
              </a:ext>
            </a:extLst>
          </p:cNvPr>
          <p:cNvPicPr preferRelativeResize="0"/>
          <p:nvPr/>
        </p:nvPicPr>
        <p:blipFill rotWithShape="1">
          <a:blip r:embed="rId4">
            <a:alphaModFix/>
          </a:blip>
          <a:srcRect/>
          <a:stretch/>
        </p:blipFill>
        <p:spPr>
          <a:xfrm>
            <a:off x="6274418" y="3984372"/>
            <a:ext cx="377532" cy="369235"/>
          </a:xfrm>
          <a:prstGeom prst="rect">
            <a:avLst/>
          </a:prstGeom>
          <a:noFill/>
          <a:ln>
            <a:noFill/>
          </a:ln>
        </p:spPr>
      </p:pic>
      <p:sp>
        <p:nvSpPr>
          <p:cNvPr id="33" name="Google Shape;141;p2">
            <a:extLst>
              <a:ext uri="{FF2B5EF4-FFF2-40B4-BE49-F238E27FC236}">
                <a16:creationId xmlns:a16="http://schemas.microsoft.com/office/drawing/2014/main" id="{AEABC4C6-D4D8-4D6A-94B0-413DED5F01AB}"/>
              </a:ext>
            </a:extLst>
          </p:cNvPr>
          <p:cNvSpPr txBox="1"/>
          <p:nvPr/>
        </p:nvSpPr>
        <p:spPr>
          <a:xfrm>
            <a:off x="5866108" y="387660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4" name="Google Shape;143;p2">
            <a:hlinkClick r:id="" action="ppaction://noaction">
              <a:snd r:embed="rId7" name="41_evita.wav"/>
            </a:hlinkClick>
            <a:extLst>
              <a:ext uri="{FF2B5EF4-FFF2-40B4-BE49-F238E27FC236}">
                <a16:creationId xmlns:a16="http://schemas.microsoft.com/office/drawing/2014/main" id="{BE497034-148F-45EF-A642-60B79F1C6BEB}"/>
              </a:ext>
            </a:extLst>
          </p:cNvPr>
          <p:cNvPicPr preferRelativeResize="0"/>
          <p:nvPr/>
        </p:nvPicPr>
        <p:blipFill rotWithShape="1">
          <a:blip r:embed="rId4">
            <a:alphaModFix/>
          </a:blip>
          <a:srcRect/>
          <a:stretch/>
        </p:blipFill>
        <p:spPr>
          <a:xfrm>
            <a:off x="6298903" y="4636775"/>
            <a:ext cx="377532" cy="369235"/>
          </a:xfrm>
          <a:prstGeom prst="rect">
            <a:avLst/>
          </a:prstGeom>
          <a:noFill/>
          <a:ln>
            <a:noFill/>
          </a:ln>
        </p:spPr>
      </p:pic>
      <p:sp>
        <p:nvSpPr>
          <p:cNvPr id="35" name="Google Shape;144;p2">
            <a:extLst>
              <a:ext uri="{FF2B5EF4-FFF2-40B4-BE49-F238E27FC236}">
                <a16:creationId xmlns:a16="http://schemas.microsoft.com/office/drawing/2014/main" id="{C9AAC54D-10C6-462C-9663-78590B454CEB}"/>
              </a:ext>
            </a:extLst>
          </p:cNvPr>
          <p:cNvSpPr txBox="1"/>
          <p:nvPr/>
        </p:nvSpPr>
        <p:spPr>
          <a:xfrm>
            <a:off x="5890593" y="4529006"/>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6" name="Google Shape;146;p2">
            <a:hlinkClick r:id="" action="ppaction://noaction">
              <a:snd r:embed="rId8" name="42_diego.wav"/>
            </a:hlinkClick>
            <a:extLst>
              <a:ext uri="{FF2B5EF4-FFF2-40B4-BE49-F238E27FC236}">
                <a16:creationId xmlns:a16="http://schemas.microsoft.com/office/drawing/2014/main" id="{73366FF3-8792-419D-B2A1-E0D3EF943949}"/>
              </a:ext>
            </a:extLst>
          </p:cNvPr>
          <p:cNvPicPr preferRelativeResize="0"/>
          <p:nvPr/>
        </p:nvPicPr>
        <p:blipFill rotWithShape="1">
          <a:blip r:embed="rId4">
            <a:alphaModFix/>
          </a:blip>
          <a:srcRect/>
          <a:stretch/>
        </p:blipFill>
        <p:spPr>
          <a:xfrm>
            <a:off x="6319857" y="5328506"/>
            <a:ext cx="377532" cy="369235"/>
          </a:xfrm>
          <a:prstGeom prst="rect">
            <a:avLst/>
          </a:prstGeom>
          <a:noFill/>
          <a:ln>
            <a:noFill/>
          </a:ln>
        </p:spPr>
      </p:pic>
      <p:sp>
        <p:nvSpPr>
          <p:cNvPr id="37" name="Google Shape;147;p2">
            <a:extLst>
              <a:ext uri="{FF2B5EF4-FFF2-40B4-BE49-F238E27FC236}">
                <a16:creationId xmlns:a16="http://schemas.microsoft.com/office/drawing/2014/main" id="{33E49E6E-CBF2-4F27-9E47-D27E26F5145B}"/>
              </a:ext>
            </a:extLst>
          </p:cNvPr>
          <p:cNvSpPr txBox="1"/>
          <p:nvPr/>
        </p:nvSpPr>
        <p:spPr>
          <a:xfrm>
            <a:off x="5911547" y="5220737"/>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4</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8" name="Google Shape;149;p2">
            <a:hlinkClick r:id="" action="ppaction://noaction">
              <a:snd r:embed="rId9" name="43_luis.wav"/>
            </a:hlinkClick>
            <a:extLst>
              <a:ext uri="{FF2B5EF4-FFF2-40B4-BE49-F238E27FC236}">
                <a16:creationId xmlns:a16="http://schemas.microsoft.com/office/drawing/2014/main" id="{16E9864A-4963-4DFF-902C-06F910E24E32}"/>
              </a:ext>
            </a:extLst>
          </p:cNvPr>
          <p:cNvPicPr preferRelativeResize="0"/>
          <p:nvPr/>
        </p:nvPicPr>
        <p:blipFill rotWithShape="1">
          <a:blip r:embed="rId4">
            <a:alphaModFix/>
          </a:blip>
          <a:srcRect/>
          <a:stretch/>
        </p:blipFill>
        <p:spPr>
          <a:xfrm>
            <a:off x="6328621" y="6053452"/>
            <a:ext cx="377532" cy="369235"/>
          </a:xfrm>
          <a:prstGeom prst="rect">
            <a:avLst/>
          </a:prstGeom>
          <a:noFill/>
          <a:ln>
            <a:noFill/>
          </a:ln>
        </p:spPr>
      </p:pic>
      <p:sp>
        <p:nvSpPr>
          <p:cNvPr id="39" name="Google Shape;150;p2">
            <a:extLst>
              <a:ext uri="{FF2B5EF4-FFF2-40B4-BE49-F238E27FC236}">
                <a16:creationId xmlns:a16="http://schemas.microsoft.com/office/drawing/2014/main" id="{DF087C31-27D3-44B2-B8CC-94FAF465A494}"/>
              </a:ext>
            </a:extLst>
          </p:cNvPr>
          <p:cNvSpPr txBox="1"/>
          <p:nvPr/>
        </p:nvSpPr>
        <p:spPr>
          <a:xfrm>
            <a:off x="5920311" y="594568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5</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152;p2">
            <a:extLst>
              <a:ext uri="{FF2B5EF4-FFF2-40B4-BE49-F238E27FC236}">
                <a16:creationId xmlns:a16="http://schemas.microsoft.com/office/drawing/2014/main" id="{46B9943D-D1F6-4EBD-92F6-83DFE6C35988}"/>
              </a:ext>
            </a:extLst>
          </p:cNvPr>
          <p:cNvSpPr/>
          <p:nvPr/>
        </p:nvSpPr>
        <p:spPr>
          <a:xfrm>
            <a:off x="8986360" y="3624058"/>
            <a:ext cx="3044529" cy="1768714"/>
          </a:xfrm>
          <a:prstGeom prst="wedgeRoundRectCallout">
            <a:avLst>
              <a:gd name="adj1" fmla="val -49483"/>
              <a:gd name="adj2" fmla="val 70611"/>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Remember that proper nouns start with a capital letter! </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1" name="Rectangle: Rounded Corners 40">
            <a:extLst>
              <a:ext uri="{FF2B5EF4-FFF2-40B4-BE49-F238E27FC236}">
                <a16:creationId xmlns:a16="http://schemas.microsoft.com/office/drawing/2014/main" id="{786DDCEB-23CC-4D8E-B816-BCC6D2E107CC}"/>
              </a:ext>
            </a:extLst>
          </p:cNvPr>
          <p:cNvSpPr/>
          <p:nvPr/>
        </p:nvSpPr>
        <p:spPr>
          <a:xfrm>
            <a:off x="6721127" y="2577855"/>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2" name="Google Shape;136;p2">
            <a:extLst>
              <a:ext uri="{FF2B5EF4-FFF2-40B4-BE49-F238E27FC236}">
                <a16:creationId xmlns:a16="http://schemas.microsoft.com/office/drawing/2014/main" id="{36E6C2FB-8657-4259-A159-4162FD487864}"/>
              </a:ext>
            </a:extLst>
          </p:cNvPr>
          <p:cNvSpPr txBox="1"/>
          <p:nvPr/>
        </p:nvSpPr>
        <p:spPr>
          <a:xfrm>
            <a:off x="6713482" y="3208531"/>
            <a:ext cx="154079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 a b </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l</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3" name="Google Shape;136;p2">
            <a:extLst>
              <a:ext uri="{FF2B5EF4-FFF2-40B4-BE49-F238E27FC236}">
                <a16:creationId xmlns:a16="http://schemas.microsoft.com/office/drawing/2014/main" id="{3F130CAB-4553-43A1-A636-F4119764C529}"/>
              </a:ext>
            </a:extLst>
          </p:cNvPr>
          <p:cNvSpPr txBox="1"/>
          <p:nvPr/>
        </p:nvSpPr>
        <p:spPr>
          <a:xfrm>
            <a:off x="6707102" y="3902017"/>
            <a:ext cx="184899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d r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á n</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4" name="Google Shape;136;p2">
            <a:extLst>
              <a:ext uri="{FF2B5EF4-FFF2-40B4-BE49-F238E27FC236}">
                <a16:creationId xmlns:a16="http://schemas.microsoft.com/office/drawing/2014/main" id="{0670EC4A-8EFE-4C24-B037-DD6D12FF2E51}"/>
              </a:ext>
            </a:extLst>
          </p:cNvPr>
          <p:cNvSpPr txBox="1"/>
          <p:nvPr/>
        </p:nvSpPr>
        <p:spPr>
          <a:xfrm>
            <a:off x="6740829" y="4595503"/>
            <a:ext cx="154079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v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4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t a</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5" name="Google Shape;136;p2">
            <a:extLst>
              <a:ext uri="{FF2B5EF4-FFF2-40B4-BE49-F238E27FC236}">
                <a16:creationId xmlns:a16="http://schemas.microsoft.com/office/drawing/2014/main" id="{7D9D8787-EF36-4987-8F38-5BAC6DF5BBEA}"/>
              </a:ext>
            </a:extLst>
          </p:cNvPr>
          <p:cNvSpPr txBox="1"/>
          <p:nvPr/>
        </p:nvSpPr>
        <p:spPr>
          <a:xfrm>
            <a:off x="6756236" y="5254642"/>
            <a:ext cx="210705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e</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g o</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6" name="Google Shape;136;p2">
            <a:extLst>
              <a:ext uri="{FF2B5EF4-FFF2-40B4-BE49-F238E27FC236}">
                <a16:creationId xmlns:a16="http://schemas.microsoft.com/office/drawing/2014/main" id="{2F637BB2-812A-4562-9399-E138B4325345}"/>
              </a:ext>
            </a:extLst>
          </p:cNvPr>
          <p:cNvSpPr txBox="1"/>
          <p:nvPr/>
        </p:nvSpPr>
        <p:spPr>
          <a:xfrm>
            <a:off x="6731792" y="6003323"/>
            <a:ext cx="225456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L u  </a:t>
            </a:r>
            <a:r>
              <a:rPr kumimoji="0" lang="en-GB" sz="24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s</a:t>
            </a:r>
            <a:endParaRPr kumimoji="0"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47" name="Rectangle: Rounded Corners 46">
            <a:extLst>
              <a:ext uri="{FF2B5EF4-FFF2-40B4-BE49-F238E27FC236}">
                <a16:creationId xmlns:a16="http://schemas.microsoft.com/office/drawing/2014/main" id="{1409F2F0-87C7-4E47-9CE6-9D699ABD1113}"/>
              </a:ext>
            </a:extLst>
          </p:cNvPr>
          <p:cNvSpPr/>
          <p:nvPr/>
        </p:nvSpPr>
        <p:spPr>
          <a:xfrm>
            <a:off x="7100303" y="2569140"/>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8" name="Rectangle: Rounded Corners 47">
            <a:extLst>
              <a:ext uri="{FF2B5EF4-FFF2-40B4-BE49-F238E27FC236}">
                <a16:creationId xmlns:a16="http://schemas.microsoft.com/office/drawing/2014/main" id="{A488CD26-E972-456A-8E23-CCE8A8599184}"/>
              </a:ext>
            </a:extLst>
          </p:cNvPr>
          <p:cNvSpPr/>
          <p:nvPr/>
        </p:nvSpPr>
        <p:spPr>
          <a:xfrm>
            <a:off x="6651950" y="3251150"/>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49" name="Rectangle: Rounded Corners 48">
            <a:extLst>
              <a:ext uri="{FF2B5EF4-FFF2-40B4-BE49-F238E27FC236}">
                <a16:creationId xmlns:a16="http://schemas.microsoft.com/office/drawing/2014/main" id="{2FB00196-249C-4211-82F4-C021D63EEBFE}"/>
              </a:ext>
            </a:extLst>
          </p:cNvPr>
          <p:cNvSpPr/>
          <p:nvPr/>
        </p:nvSpPr>
        <p:spPr>
          <a:xfrm>
            <a:off x="7677623" y="3251150"/>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0" name="Rectangle: Rounded Corners 49">
            <a:extLst>
              <a:ext uri="{FF2B5EF4-FFF2-40B4-BE49-F238E27FC236}">
                <a16:creationId xmlns:a16="http://schemas.microsoft.com/office/drawing/2014/main" id="{D5537BA7-84E8-40B0-B92C-F57D8D617AC3}"/>
              </a:ext>
            </a:extLst>
          </p:cNvPr>
          <p:cNvSpPr/>
          <p:nvPr/>
        </p:nvSpPr>
        <p:spPr>
          <a:xfrm>
            <a:off x="6731792" y="4644061"/>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1" name="Rectangle: Rounded Corners 50">
            <a:extLst>
              <a:ext uri="{FF2B5EF4-FFF2-40B4-BE49-F238E27FC236}">
                <a16:creationId xmlns:a16="http://schemas.microsoft.com/office/drawing/2014/main" id="{1E127C73-18FF-4EAA-8477-F89D1EFB6FC6}"/>
              </a:ext>
            </a:extLst>
          </p:cNvPr>
          <p:cNvSpPr/>
          <p:nvPr/>
        </p:nvSpPr>
        <p:spPr>
          <a:xfrm>
            <a:off x="7280346" y="4644061"/>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2" name="Rectangle: Rounded Corners 51">
            <a:extLst>
              <a:ext uri="{FF2B5EF4-FFF2-40B4-BE49-F238E27FC236}">
                <a16:creationId xmlns:a16="http://schemas.microsoft.com/office/drawing/2014/main" id="{F8CDA538-475F-47A9-BA6D-23D69DD70648}"/>
              </a:ext>
            </a:extLst>
          </p:cNvPr>
          <p:cNvSpPr/>
          <p:nvPr/>
        </p:nvSpPr>
        <p:spPr>
          <a:xfrm>
            <a:off x="7055467" y="5308123"/>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3" name="Rectangle: Rounded Corners 52">
            <a:extLst>
              <a:ext uri="{FF2B5EF4-FFF2-40B4-BE49-F238E27FC236}">
                <a16:creationId xmlns:a16="http://schemas.microsoft.com/office/drawing/2014/main" id="{E16F378C-6B42-46A1-927D-6E9A872552FD}"/>
              </a:ext>
            </a:extLst>
          </p:cNvPr>
          <p:cNvSpPr/>
          <p:nvPr/>
        </p:nvSpPr>
        <p:spPr>
          <a:xfrm>
            <a:off x="7349389" y="5306668"/>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sp>
        <p:nvSpPr>
          <p:cNvPr id="54" name="Rectangle: Rounded Corners 53">
            <a:extLst>
              <a:ext uri="{FF2B5EF4-FFF2-40B4-BE49-F238E27FC236}">
                <a16:creationId xmlns:a16="http://schemas.microsoft.com/office/drawing/2014/main" id="{5FE257B7-C343-47AD-89E2-9295691FBCA4}"/>
              </a:ext>
            </a:extLst>
          </p:cNvPr>
          <p:cNvSpPr/>
          <p:nvPr/>
        </p:nvSpPr>
        <p:spPr>
          <a:xfrm>
            <a:off x="7272539" y="6053452"/>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pic>
        <p:nvPicPr>
          <p:cNvPr id="58" name="Picture 57">
            <a:extLst>
              <a:ext uri="{FF2B5EF4-FFF2-40B4-BE49-F238E27FC236}">
                <a16:creationId xmlns:a16="http://schemas.microsoft.com/office/drawing/2014/main" id="{95A4C08E-EC0F-47A0-83F2-CA2A3A45D19F}"/>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31150" y="3905717"/>
            <a:ext cx="454224" cy="454224"/>
          </a:xfrm>
          <a:prstGeom prst="rect">
            <a:avLst/>
          </a:prstGeom>
        </p:spPr>
      </p:pic>
      <p:pic>
        <p:nvPicPr>
          <p:cNvPr id="59" name="Picture 58" descr="A picture containing silhouette, night sky&#10;&#10;Description automatically generated">
            <a:extLst>
              <a:ext uri="{FF2B5EF4-FFF2-40B4-BE49-F238E27FC236}">
                <a16:creationId xmlns:a16="http://schemas.microsoft.com/office/drawing/2014/main" id="{F1D0B5D2-3179-4FB0-BA14-D5EA7EDD4161}"/>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89054" y="2504840"/>
            <a:ext cx="348968" cy="593987"/>
          </a:xfrm>
          <a:prstGeom prst="rect">
            <a:avLst/>
          </a:prstGeom>
        </p:spPr>
      </p:pic>
      <p:sp>
        <p:nvSpPr>
          <p:cNvPr id="60" name="Rectangle: Rounded Corners 59">
            <a:extLst>
              <a:ext uri="{FF2B5EF4-FFF2-40B4-BE49-F238E27FC236}">
                <a16:creationId xmlns:a16="http://schemas.microsoft.com/office/drawing/2014/main" id="{1F9D8B29-3221-446A-9CD5-9DA37444C37B}"/>
              </a:ext>
            </a:extLst>
          </p:cNvPr>
          <p:cNvSpPr/>
          <p:nvPr/>
        </p:nvSpPr>
        <p:spPr>
          <a:xfrm>
            <a:off x="7516287" y="3938324"/>
            <a:ext cx="323675" cy="3546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66"/>
                </a:solidFill>
                <a:latin typeface="Century Gothic" panose="020B0502020202020204" pitchFamily="34" charset="0"/>
              </a:rPr>
              <a:t>_</a:t>
            </a:r>
          </a:p>
        </p:txBody>
      </p:sp>
      <p:pic>
        <p:nvPicPr>
          <p:cNvPr id="62" name="Picture 61">
            <a:extLst>
              <a:ext uri="{FF2B5EF4-FFF2-40B4-BE49-F238E27FC236}">
                <a16:creationId xmlns:a16="http://schemas.microsoft.com/office/drawing/2014/main" id="{CAE8242B-1CD1-42C4-8C55-439A6E0705EB}"/>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14272" y="5283676"/>
            <a:ext cx="454224" cy="454224"/>
          </a:xfrm>
          <a:prstGeom prst="rect">
            <a:avLst/>
          </a:prstGeom>
        </p:spPr>
      </p:pic>
      <p:pic>
        <p:nvPicPr>
          <p:cNvPr id="64" name="Picture 63" descr="A picture containing silhouette, night sky&#10;&#10;Description automatically generated">
            <a:extLst>
              <a:ext uri="{FF2B5EF4-FFF2-40B4-BE49-F238E27FC236}">
                <a16:creationId xmlns:a16="http://schemas.microsoft.com/office/drawing/2014/main" id="{5957B287-6F0A-4159-9B52-06E9CEC0831D}"/>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03894" y="3141243"/>
            <a:ext cx="348968" cy="593987"/>
          </a:xfrm>
          <a:prstGeom prst="rect">
            <a:avLst/>
          </a:prstGeom>
        </p:spPr>
      </p:pic>
      <p:pic>
        <p:nvPicPr>
          <p:cNvPr id="65" name="Picture 64" descr="A picture containing silhouette, night sky&#10;&#10;Description automatically generated">
            <a:extLst>
              <a:ext uri="{FF2B5EF4-FFF2-40B4-BE49-F238E27FC236}">
                <a16:creationId xmlns:a16="http://schemas.microsoft.com/office/drawing/2014/main" id="{BA058827-72EF-42A0-A506-1553A8BD4328}"/>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5638" y="4572844"/>
            <a:ext cx="348968" cy="593987"/>
          </a:xfrm>
          <a:prstGeom prst="rect">
            <a:avLst/>
          </a:prstGeom>
        </p:spPr>
      </p:pic>
      <p:pic>
        <p:nvPicPr>
          <p:cNvPr id="66" name="Picture 65">
            <a:extLst>
              <a:ext uri="{FF2B5EF4-FFF2-40B4-BE49-F238E27FC236}">
                <a16:creationId xmlns:a16="http://schemas.microsoft.com/office/drawing/2014/main" id="{A9B14CB7-4193-49BC-A0F1-EE7E93CB576A}"/>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1645" y="5945683"/>
            <a:ext cx="454224" cy="454224"/>
          </a:xfrm>
          <a:prstGeom prst="rect">
            <a:avLst/>
          </a:prstGeom>
        </p:spPr>
      </p:pic>
      <p:sp>
        <p:nvSpPr>
          <p:cNvPr id="67" name="Google Shape;152;p2">
            <a:extLst>
              <a:ext uri="{FF2B5EF4-FFF2-40B4-BE49-F238E27FC236}">
                <a16:creationId xmlns:a16="http://schemas.microsoft.com/office/drawing/2014/main" id="{CAC14C1F-9309-41AB-97CA-5D5FF2EB2007}"/>
              </a:ext>
            </a:extLst>
          </p:cNvPr>
          <p:cNvSpPr/>
          <p:nvPr/>
        </p:nvSpPr>
        <p:spPr>
          <a:xfrm>
            <a:off x="235016" y="4689281"/>
            <a:ext cx="2572352" cy="1314042"/>
          </a:xfrm>
          <a:prstGeom prst="wedgeRoundRectCallout">
            <a:avLst>
              <a:gd name="adj1" fmla="val 41041"/>
              <a:gd name="adj2" fmla="val -73324"/>
              <a:gd name="adj3" fmla="val 16667"/>
            </a:avLst>
          </a:prstGeom>
          <a:solidFill>
            <a:srgbClr val="2BC0C7"/>
          </a:solidFill>
          <a:ln w="12700" cap="flat" cmpd="sng">
            <a:solidFill>
              <a:srgbClr val="2BC0C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These are all popular names in Peru!</a:t>
            </a:r>
            <a:endParaRPr kumimoji="0"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4" name="Picture 3" descr="Map&#10;&#10;Description automatically generated">
            <a:extLst>
              <a:ext uri="{FF2B5EF4-FFF2-40B4-BE49-F238E27FC236}">
                <a16:creationId xmlns:a16="http://schemas.microsoft.com/office/drawing/2014/main" id="{380421C2-EE4A-4462-8162-75809B7A1B1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04274" y="2911871"/>
            <a:ext cx="2283837" cy="3321945"/>
          </a:xfrm>
          <a:prstGeom prst="rect">
            <a:avLst/>
          </a:prstGeom>
        </p:spPr>
      </p:pic>
      <p:pic>
        <p:nvPicPr>
          <p:cNvPr id="3" name="Graphic 2" descr="Teacher">
            <a:extLst>
              <a:ext uri="{FF2B5EF4-FFF2-40B4-BE49-F238E27FC236}">
                <a16:creationId xmlns:a16="http://schemas.microsoft.com/office/drawing/2014/main" id="{6312D2B0-66BF-6059-05DF-F5AFF3DDEFE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654038"/>
            <a:ext cx="914400" cy="914400"/>
          </a:xfrm>
          <a:prstGeom prst="rect">
            <a:avLst/>
          </a:prstGeom>
        </p:spPr>
      </p:pic>
      <p:sp>
        <p:nvSpPr>
          <p:cNvPr id="5" name="Speech Bubble: Rectangle with Corners Rounded 4">
            <a:extLst>
              <a:ext uri="{FF2B5EF4-FFF2-40B4-BE49-F238E27FC236}">
                <a16:creationId xmlns:a16="http://schemas.microsoft.com/office/drawing/2014/main" id="{BDEA5710-B846-C239-0297-C30EA8B4DC23}"/>
              </a:ext>
            </a:extLst>
          </p:cNvPr>
          <p:cNvSpPr/>
          <p:nvPr/>
        </p:nvSpPr>
        <p:spPr>
          <a:xfrm>
            <a:off x="961783" y="747619"/>
            <a:ext cx="4204268" cy="616929"/>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Escucha y escribe 📝.</a:t>
            </a:r>
            <a:endParaRPr lang="en-GB" sz="2800" dirty="0">
              <a:solidFill>
                <a:schemeClr val="bg1"/>
              </a:solidFill>
            </a:endParaRPr>
          </a:p>
        </p:txBody>
      </p:sp>
      <p:pic>
        <p:nvPicPr>
          <p:cNvPr id="6" name="Google Shape;111;p3" descr="Speech Icon, Voice, Talking, Audio, Speech">
            <a:extLst>
              <a:ext uri="{FF2B5EF4-FFF2-40B4-BE49-F238E27FC236}">
                <a16:creationId xmlns:a16="http://schemas.microsoft.com/office/drawing/2014/main" id="{4435C947-7729-7A7E-1E74-265FB370212D}"/>
              </a:ext>
            </a:extLst>
          </p:cNvPr>
          <p:cNvPicPr preferRelativeResize="0"/>
          <p:nvPr/>
        </p:nvPicPr>
        <p:blipFill rotWithShape="1">
          <a:blip r:embed="rId15">
            <a:alphaModFix/>
          </a:blip>
          <a:srcRect/>
          <a:stretch/>
        </p:blipFill>
        <p:spPr>
          <a:xfrm>
            <a:off x="10924155" y="152022"/>
            <a:ext cx="776168" cy="776168"/>
          </a:xfrm>
          <a:prstGeom prst="rect">
            <a:avLst/>
          </a:prstGeom>
          <a:noFill/>
          <a:ln>
            <a:noFill/>
          </a:ln>
        </p:spPr>
      </p:pic>
      <p:sp>
        <p:nvSpPr>
          <p:cNvPr id="7" name="Google Shape;112;p3">
            <a:extLst>
              <a:ext uri="{FF2B5EF4-FFF2-40B4-BE49-F238E27FC236}">
                <a16:creationId xmlns:a16="http://schemas.microsoft.com/office/drawing/2014/main" id="{89CF6543-67F0-E597-8BA6-A628223446E1}"/>
              </a:ext>
            </a:extLst>
          </p:cNvPr>
          <p:cNvSpPr txBox="1"/>
          <p:nvPr/>
        </p:nvSpPr>
        <p:spPr>
          <a:xfrm>
            <a:off x="1054023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4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5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5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5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1" grpId="0"/>
      <p:bldP spid="33" grpId="0"/>
      <p:bldP spid="35" grpId="0"/>
      <p:bldP spid="37" grpId="0"/>
      <p:bldP spid="39" grpId="0"/>
      <p:bldP spid="40" grpId="0" animBg="1"/>
      <p:bldP spid="41" grpId="0" animBg="1"/>
      <p:bldP spid="41" grpId="1" animBg="1"/>
      <p:bldP spid="42" grpId="0"/>
      <p:bldP spid="43" grpId="0"/>
      <p:bldP spid="44" grpId="0"/>
      <p:bldP spid="45" grpId="0"/>
      <p:bldP spid="46" grpId="0"/>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60" grpId="0" animBg="1"/>
      <p:bldP spid="60" grpId="1"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p:nvPr/>
        </p:nvSpPr>
        <p:spPr>
          <a:xfrm>
            <a:off x="383856" y="729631"/>
            <a:ext cx="11587694" cy="50936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Sometimes we refer to people by name in a sentence:</a:t>
            </a:r>
            <a:b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Irene</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here.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 Spanish, we often don’t need to use the pronoun: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Irene</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aquí</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73" name="Google Shape;173;p3" descr="Jigsaw, Puzzle, Piece, Game, Concept, Solution"/>
          <p:cNvPicPr preferRelativeResize="0"/>
          <p:nvPr/>
        </p:nvPicPr>
        <p:blipFill rotWithShape="1">
          <a:blip r:embed="rId5">
            <a:alphaModFix/>
          </a:blip>
          <a:srcRect/>
          <a:stretch/>
        </p:blipFill>
        <p:spPr>
          <a:xfrm>
            <a:off x="11306626" y="99564"/>
            <a:ext cx="845744" cy="846920"/>
          </a:xfrm>
          <a:prstGeom prst="rect">
            <a:avLst/>
          </a:prstGeom>
          <a:noFill/>
          <a:ln>
            <a:noFill/>
          </a:ln>
        </p:spPr>
      </p:pic>
      <p:sp>
        <p:nvSpPr>
          <p:cNvPr id="182" name="Google Shape;182;p3"/>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5C9F257-21D3-45A4-AC8E-26683E7F9C6B}"/>
              </a:ext>
            </a:extLst>
          </p:cNvPr>
          <p:cNvSpPr>
            <a:spLocks noGrp="1"/>
          </p:cNvSpPr>
          <p:nvPr>
            <p:ph type="title"/>
          </p:nvPr>
        </p:nvSpPr>
        <p:spPr>
          <a:xfrm>
            <a:off x="700106" y="162420"/>
            <a:ext cx="2565400" cy="417142"/>
          </a:xfrm>
        </p:spPr>
        <p:txBody>
          <a:bodyPr>
            <a:noAutofit/>
          </a:bodyPr>
          <a:lstStyle/>
          <a:p>
            <a:r>
              <a:rPr lang="en-GB" sz="2800" b="1" dirty="0">
                <a:solidFill>
                  <a:srgbClr val="002060"/>
                </a:solidFill>
                <a:latin typeface="Century Gothic"/>
                <a:ea typeface="Century Gothic"/>
                <a:cs typeface="Century Gothic"/>
                <a:sym typeface="Century Gothic"/>
              </a:rPr>
              <a:t>Follow up 2: </a:t>
            </a:r>
            <a:endParaRPr lang="en-GB" sz="2800" dirty="0"/>
          </a:p>
        </p:txBody>
      </p:sp>
      <p:sp>
        <p:nvSpPr>
          <p:cNvPr id="14" name="Speech Bubble: Rectangle with Corners Rounded 13">
            <a:extLst>
              <a:ext uri="{FF2B5EF4-FFF2-40B4-BE49-F238E27FC236}">
                <a16:creationId xmlns:a16="http://schemas.microsoft.com/office/drawing/2014/main" id="{1226108D-2E19-4DEF-AC50-3658D3D7AD4F}"/>
              </a:ext>
            </a:extLst>
          </p:cNvPr>
          <p:cNvSpPr/>
          <p:nvPr/>
        </p:nvSpPr>
        <p:spPr>
          <a:xfrm>
            <a:off x="7255854" y="1287523"/>
            <a:ext cx="4473644" cy="1256634"/>
          </a:xfrm>
          <a:prstGeom prst="wedgeRoundRectCallout">
            <a:avLst>
              <a:gd name="adj1" fmla="val -64416"/>
              <a:gd name="adj2" fmla="val -1563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Here we use the pronoun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because we don’t need to repeat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Irene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5" name="Speech Bubble: Rectangle with Corners Rounded 14">
            <a:extLst>
              <a:ext uri="{FF2B5EF4-FFF2-40B4-BE49-F238E27FC236}">
                <a16:creationId xmlns:a16="http://schemas.microsoft.com/office/drawing/2014/main" id="{C15096EA-8144-47DC-99D4-8627F056A1FB}"/>
              </a:ext>
            </a:extLst>
          </p:cNvPr>
          <p:cNvSpPr/>
          <p:nvPr/>
        </p:nvSpPr>
        <p:spPr>
          <a:xfrm>
            <a:off x="7541447" y="4947560"/>
            <a:ext cx="4473645" cy="1256634"/>
          </a:xfrm>
          <a:prstGeom prst="wedgeRoundRectCallout">
            <a:avLst>
              <a:gd name="adj1" fmla="val -31118"/>
              <a:gd name="adj2" fmla="val 7759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This means that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mean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 it is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0" name="Rectangle 9">
            <a:extLst>
              <a:ext uri="{FF2B5EF4-FFF2-40B4-BE49-F238E27FC236}">
                <a16:creationId xmlns:a16="http://schemas.microsoft.com/office/drawing/2014/main" id="{265EB9F7-D885-4FC3-9C3A-F6C0420BF2DC}"/>
              </a:ext>
            </a:extLst>
          </p:cNvPr>
          <p:cNvSpPr/>
          <p:nvPr/>
        </p:nvSpPr>
        <p:spPr>
          <a:xfrm>
            <a:off x="4034544" y="1438786"/>
            <a:ext cx="2747868"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She</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tired now.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F63CDA4-1281-42DD-8ECE-7E520C639789}"/>
              </a:ext>
            </a:extLst>
          </p:cNvPr>
          <p:cNvSpPr/>
          <p:nvPr/>
        </p:nvSpPr>
        <p:spPr>
          <a:xfrm>
            <a:off x="4152237" y="5319728"/>
            <a:ext cx="3509294" cy="4770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cansad</a:t>
            </a:r>
            <a:r>
              <a:rPr kumimoji="0" lang="en-GB" sz="25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a</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5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ahora</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5B1D7385-417A-4AC6-9BF6-7AC553DF2D61}"/>
              </a:ext>
            </a:extLst>
          </p:cNvPr>
          <p:cNvSpPr/>
          <p:nvPr/>
        </p:nvSpPr>
        <p:spPr>
          <a:xfrm>
            <a:off x="1304060" y="5293218"/>
            <a:ext cx="776201"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ADF944F0-B92C-473E-ABCA-3A65821641E6}"/>
              </a:ext>
            </a:extLst>
          </p:cNvPr>
          <p:cNvSpPr/>
          <p:nvPr/>
        </p:nvSpPr>
        <p:spPr>
          <a:xfrm>
            <a:off x="4195779" y="5293218"/>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1664BD9A-6E0F-4EF5-82FF-C5FC302A4E9A}"/>
              </a:ext>
            </a:extLst>
          </p:cNvPr>
          <p:cNvSpPr txBox="1"/>
          <p:nvPr/>
        </p:nvSpPr>
        <p:spPr>
          <a:xfrm>
            <a:off x="1369183" y="5778738"/>
            <a:ext cx="7091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a:t>
            </a:r>
          </a:p>
        </p:txBody>
      </p:sp>
      <p:sp>
        <p:nvSpPr>
          <p:cNvPr id="27" name="TextBox 26">
            <a:extLst>
              <a:ext uri="{FF2B5EF4-FFF2-40B4-BE49-F238E27FC236}">
                <a16:creationId xmlns:a16="http://schemas.microsoft.com/office/drawing/2014/main" id="{64E58B5B-8B61-4675-82DF-0B9DD936F245}"/>
              </a:ext>
            </a:extLst>
          </p:cNvPr>
          <p:cNvSpPr txBox="1"/>
          <p:nvPr/>
        </p:nvSpPr>
        <p:spPr>
          <a:xfrm>
            <a:off x="3906206" y="5734182"/>
            <a:ext cx="13500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a:t>
            </a:r>
          </a:p>
        </p:txBody>
      </p:sp>
      <p:pic>
        <p:nvPicPr>
          <p:cNvPr id="16" name="Picture 2" descr="Animals, Cartoon, Green, Happy, High Quality, Tortoise">
            <a:extLst>
              <a:ext uri="{FF2B5EF4-FFF2-40B4-BE49-F238E27FC236}">
                <a16:creationId xmlns:a16="http://schemas.microsoft.com/office/drawing/2014/main" id="{573B6865-E0B8-41E8-9055-1F83A687F9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83" y="2505372"/>
            <a:ext cx="2716823" cy="1811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on&#10;&#10;Description automatically generated">
            <a:extLst>
              <a:ext uri="{FF2B5EF4-FFF2-40B4-BE49-F238E27FC236}">
                <a16:creationId xmlns:a16="http://schemas.microsoft.com/office/drawing/2014/main" id="{A7E34E32-C3A8-468D-9A9A-4F7616544C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8815" y="2104426"/>
            <a:ext cx="1834836" cy="1915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11" end="11"/>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44_ireneestaaqui.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45_estacansadaahora.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p:bldP spid="11" grpId="0"/>
      <p:bldP spid="12" grpId="0" animBg="1"/>
      <p:bldP spid="25" grpId="0" animBg="1"/>
      <p:bldP spid="1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5A44CE9A-D1A5-49DA-A59E-376E8F73695B}"/>
              </a:ext>
            </a:extLst>
          </p:cNvPr>
          <p:cNvSpPr/>
          <p:nvPr/>
        </p:nvSpPr>
        <p:spPr>
          <a:xfrm>
            <a:off x="2105841" y="2882102"/>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C5531D93-2CF8-427D-8608-1A2BE2626FBE}"/>
              </a:ext>
            </a:extLst>
          </p:cNvPr>
          <p:cNvSpPr/>
          <p:nvPr/>
        </p:nvSpPr>
        <p:spPr>
          <a:xfrm>
            <a:off x="1678289" y="4755793"/>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51411DB3-3B39-44E1-9D9C-8C1A3C8412A5}"/>
              </a:ext>
            </a:extLst>
          </p:cNvPr>
          <p:cNvSpPr/>
          <p:nvPr/>
        </p:nvSpPr>
        <p:spPr>
          <a:xfrm>
            <a:off x="7881723" y="3512435"/>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E1E6BCA0-BDAA-47FA-AF7A-AD5D8F0B46A4}"/>
              </a:ext>
            </a:extLst>
          </p:cNvPr>
          <p:cNvSpPr/>
          <p:nvPr/>
        </p:nvSpPr>
        <p:spPr>
          <a:xfrm>
            <a:off x="5643832" y="1595914"/>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1" name="Google Shape;195;p4">
            <a:extLst>
              <a:ext uri="{FF2B5EF4-FFF2-40B4-BE49-F238E27FC236}">
                <a16:creationId xmlns:a16="http://schemas.microsoft.com/office/drawing/2014/main" id="{62DED0B3-4F5A-4305-992F-E5F57838EF29}"/>
              </a:ext>
            </a:extLst>
          </p:cNvPr>
          <p:cNvSpPr txBox="1"/>
          <p:nvPr/>
        </p:nvSpPr>
        <p:spPr>
          <a:xfrm>
            <a:off x="270476" y="968282"/>
            <a:ext cx="1103614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Write the English meaning of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for each sentence:</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2" name="Google Shape;189;p4">
            <a:extLst>
              <a:ext uri="{FF2B5EF4-FFF2-40B4-BE49-F238E27FC236}">
                <a16:creationId xmlns:a16="http://schemas.microsoft.com/office/drawing/2014/main" id="{90D406AE-5ADE-4115-B291-1A5AEE15E452}"/>
              </a:ext>
            </a:extLst>
          </p:cNvPr>
          <p:cNvSpPr txBox="1"/>
          <p:nvPr/>
        </p:nvSpPr>
        <p:spPr>
          <a:xfrm>
            <a:off x="269179" y="685587"/>
            <a:ext cx="11532395" cy="66787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Inés </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en clase. ________ ________ 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Irene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casa.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contenta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________ _____ ___ _______. _______ ________.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Isandro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No,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lento.   ______ ?  ___ _________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Cómo</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Inessa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curiosa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ahora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_____ ______ _______? ______ _______________ 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Ileanna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nerviosa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No,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cansada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 __________ _________?  ____ ________ 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3" name="TextBox 32">
            <a:extLst>
              <a:ext uri="{FF2B5EF4-FFF2-40B4-BE49-F238E27FC236}">
                <a16:creationId xmlns:a16="http://schemas.microsoft.com/office/drawing/2014/main" id="{72998D6F-F306-428A-9B29-021FAFF0E7AD}"/>
              </a:ext>
            </a:extLst>
          </p:cNvPr>
          <p:cNvSpPr txBox="1"/>
          <p:nvPr/>
        </p:nvSpPr>
        <p:spPr>
          <a:xfrm>
            <a:off x="4344727" y="1564017"/>
            <a:ext cx="146399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Inés</a:t>
            </a:r>
          </a:p>
        </p:txBody>
      </p:sp>
      <p:sp>
        <p:nvSpPr>
          <p:cNvPr id="34" name="TextBox 33">
            <a:extLst>
              <a:ext uri="{FF2B5EF4-FFF2-40B4-BE49-F238E27FC236}">
                <a16:creationId xmlns:a16="http://schemas.microsoft.com/office/drawing/2014/main" id="{F94548D6-51AC-46F7-8516-FDA817114D38}"/>
              </a:ext>
            </a:extLst>
          </p:cNvPr>
          <p:cNvSpPr txBox="1"/>
          <p:nvPr/>
        </p:nvSpPr>
        <p:spPr>
          <a:xfrm>
            <a:off x="7201029" y="1566625"/>
            <a:ext cx="73892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in</a:t>
            </a:r>
          </a:p>
        </p:txBody>
      </p:sp>
      <p:sp>
        <p:nvSpPr>
          <p:cNvPr id="35" name="TextBox 34">
            <a:extLst>
              <a:ext uri="{FF2B5EF4-FFF2-40B4-BE49-F238E27FC236}">
                <a16:creationId xmlns:a16="http://schemas.microsoft.com/office/drawing/2014/main" id="{2503D7F8-E898-4C83-A8EB-44C8FA461985}"/>
              </a:ext>
            </a:extLst>
          </p:cNvPr>
          <p:cNvSpPr txBox="1"/>
          <p:nvPr/>
        </p:nvSpPr>
        <p:spPr>
          <a:xfrm>
            <a:off x="7993337" y="1566625"/>
            <a:ext cx="254439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class</a:t>
            </a:r>
          </a:p>
        </p:txBody>
      </p:sp>
      <p:sp>
        <p:nvSpPr>
          <p:cNvPr id="38" name="TextBox 37">
            <a:extLst>
              <a:ext uri="{FF2B5EF4-FFF2-40B4-BE49-F238E27FC236}">
                <a16:creationId xmlns:a16="http://schemas.microsoft.com/office/drawing/2014/main" id="{E0F44971-E752-4C73-B80D-D7D6519EA92F}"/>
              </a:ext>
            </a:extLst>
          </p:cNvPr>
          <p:cNvSpPr txBox="1"/>
          <p:nvPr/>
        </p:nvSpPr>
        <p:spPr>
          <a:xfrm>
            <a:off x="511648" y="2827875"/>
            <a:ext cx="1608626"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Irene</a:t>
            </a:r>
          </a:p>
        </p:txBody>
      </p:sp>
      <p:sp>
        <p:nvSpPr>
          <p:cNvPr id="39" name="TextBox 38">
            <a:extLst>
              <a:ext uri="{FF2B5EF4-FFF2-40B4-BE49-F238E27FC236}">
                <a16:creationId xmlns:a16="http://schemas.microsoft.com/office/drawing/2014/main" id="{D907DE86-952D-4E1C-960D-C20BBC54ADF8}"/>
              </a:ext>
            </a:extLst>
          </p:cNvPr>
          <p:cNvSpPr txBox="1"/>
          <p:nvPr/>
        </p:nvSpPr>
        <p:spPr>
          <a:xfrm>
            <a:off x="3213357" y="2858423"/>
            <a:ext cx="73892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at</a:t>
            </a:r>
          </a:p>
        </p:txBody>
      </p:sp>
      <p:sp>
        <p:nvSpPr>
          <p:cNvPr id="40" name="TextBox 39">
            <a:extLst>
              <a:ext uri="{FF2B5EF4-FFF2-40B4-BE49-F238E27FC236}">
                <a16:creationId xmlns:a16="http://schemas.microsoft.com/office/drawing/2014/main" id="{8572C879-05AC-405B-85AF-168E57D76318}"/>
              </a:ext>
            </a:extLst>
          </p:cNvPr>
          <p:cNvSpPr txBox="1"/>
          <p:nvPr/>
        </p:nvSpPr>
        <p:spPr>
          <a:xfrm>
            <a:off x="3893588" y="2834198"/>
            <a:ext cx="137241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home</a:t>
            </a:r>
          </a:p>
        </p:txBody>
      </p:sp>
      <p:sp>
        <p:nvSpPr>
          <p:cNvPr id="41" name="TextBox 40">
            <a:extLst>
              <a:ext uri="{FF2B5EF4-FFF2-40B4-BE49-F238E27FC236}">
                <a16:creationId xmlns:a16="http://schemas.microsoft.com/office/drawing/2014/main" id="{0E9492B1-0E17-402A-8218-ABC525241996}"/>
              </a:ext>
            </a:extLst>
          </p:cNvPr>
          <p:cNvSpPr txBox="1"/>
          <p:nvPr/>
        </p:nvSpPr>
        <p:spPr>
          <a:xfrm>
            <a:off x="6480864" y="2833823"/>
            <a:ext cx="1879797"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pleased</a:t>
            </a:r>
          </a:p>
        </p:txBody>
      </p:sp>
      <p:sp>
        <p:nvSpPr>
          <p:cNvPr id="42" name="TextBox 41">
            <a:extLst>
              <a:ext uri="{FF2B5EF4-FFF2-40B4-BE49-F238E27FC236}">
                <a16:creationId xmlns:a16="http://schemas.microsoft.com/office/drawing/2014/main" id="{A475D11D-5A1A-4E34-8AF9-BAA7FF5B9DEE}"/>
              </a:ext>
            </a:extLst>
          </p:cNvPr>
          <p:cNvSpPr txBox="1"/>
          <p:nvPr/>
        </p:nvSpPr>
        <p:spPr>
          <a:xfrm>
            <a:off x="5138580" y="3461870"/>
            <a:ext cx="174111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FF0066"/>
                </a:solidFill>
                <a:effectLst/>
                <a:uLnTx/>
                <a:uFillTx/>
                <a:latin typeface="Century Gothic" panose="020B0502020202020204" pitchFamily="34" charset="0"/>
              </a:rPr>
              <a:t>Isandro</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45" name="TextBox 44">
            <a:extLst>
              <a:ext uri="{FF2B5EF4-FFF2-40B4-BE49-F238E27FC236}">
                <a16:creationId xmlns:a16="http://schemas.microsoft.com/office/drawing/2014/main" id="{D02908E8-06B4-4174-A014-C9C713EEF238}"/>
              </a:ext>
            </a:extLst>
          </p:cNvPr>
          <p:cNvSpPr txBox="1"/>
          <p:nvPr/>
        </p:nvSpPr>
        <p:spPr>
          <a:xfrm>
            <a:off x="6879695" y="3456146"/>
            <a:ext cx="1128024"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No, </a:t>
            </a:r>
          </a:p>
        </p:txBody>
      </p:sp>
      <p:sp>
        <p:nvSpPr>
          <p:cNvPr id="46" name="TextBox 45">
            <a:extLst>
              <a:ext uri="{FF2B5EF4-FFF2-40B4-BE49-F238E27FC236}">
                <a16:creationId xmlns:a16="http://schemas.microsoft.com/office/drawing/2014/main" id="{AB7C5C1B-BBF7-4377-B21B-1B53AF85D2FC}"/>
              </a:ext>
            </a:extLst>
          </p:cNvPr>
          <p:cNvSpPr txBox="1"/>
          <p:nvPr/>
        </p:nvSpPr>
        <p:spPr>
          <a:xfrm>
            <a:off x="643245" y="4722118"/>
            <a:ext cx="120603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How</a:t>
            </a:r>
          </a:p>
        </p:txBody>
      </p:sp>
      <p:sp>
        <p:nvSpPr>
          <p:cNvPr id="47" name="TextBox 46">
            <a:extLst>
              <a:ext uri="{FF2B5EF4-FFF2-40B4-BE49-F238E27FC236}">
                <a16:creationId xmlns:a16="http://schemas.microsoft.com/office/drawing/2014/main" id="{37DBC10D-1CF8-42BE-9034-0B70D2739DFC}"/>
              </a:ext>
            </a:extLst>
          </p:cNvPr>
          <p:cNvSpPr txBox="1"/>
          <p:nvPr/>
        </p:nvSpPr>
        <p:spPr>
          <a:xfrm>
            <a:off x="4463150" y="4740709"/>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She is</a:t>
            </a:r>
          </a:p>
        </p:txBody>
      </p:sp>
      <p:sp>
        <p:nvSpPr>
          <p:cNvPr id="48" name="TextBox 47">
            <a:extLst>
              <a:ext uri="{FF2B5EF4-FFF2-40B4-BE49-F238E27FC236}">
                <a16:creationId xmlns:a16="http://schemas.microsoft.com/office/drawing/2014/main" id="{7A637599-549E-4CF3-954C-FB91A0836717}"/>
              </a:ext>
            </a:extLst>
          </p:cNvPr>
          <p:cNvSpPr txBox="1"/>
          <p:nvPr/>
        </p:nvSpPr>
        <p:spPr>
          <a:xfrm>
            <a:off x="7920789" y="3443977"/>
            <a:ext cx="140491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he is</a:t>
            </a:r>
          </a:p>
        </p:txBody>
      </p:sp>
      <p:sp>
        <p:nvSpPr>
          <p:cNvPr id="49" name="TextBox 48">
            <a:extLst>
              <a:ext uri="{FF2B5EF4-FFF2-40B4-BE49-F238E27FC236}">
                <a16:creationId xmlns:a16="http://schemas.microsoft.com/office/drawing/2014/main" id="{AD4DE9EA-7DCC-4EA9-9EB1-D57536F4E2E3}"/>
              </a:ext>
            </a:extLst>
          </p:cNvPr>
          <p:cNvSpPr txBox="1"/>
          <p:nvPr/>
        </p:nvSpPr>
        <p:spPr>
          <a:xfrm>
            <a:off x="9180975" y="3484829"/>
            <a:ext cx="225448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being slow</a:t>
            </a:r>
          </a:p>
        </p:txBody>
      </p:sp>
      <p:sp>
        <p:nvSpPr>
          <p:cNvPr id="50" name="TextBox 49">
            <a:extLst>
              <a:ext uri="{FF2B5EF4-FFF2-40B4-BE49-F238E27FC236}">
                <a16:creationId xmlns:a16="http://schemas.microsoft.com/office/drawing/2014/main" id="{BC2EAF57-DFEC-4961-8648-8E2BC4AD6D09}"/>
              </a:ext>
            </a:extLst>
          </p:cNvPr>
          <p:cNvSpPr txBox="1"/>
          <p:nvPr/>
        </p:nvSpPr>
        <p:spPr>
          <a:xfrm>
            <a:off x="1633832" y="4714108"/>
            <a:ext cx="1206030"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51" name="TextBox 50">
            <a:extLst>
              <a:ext uri="{FF2B5EF4-FFF2-40B4-BE49-F238E27FC236}">
                <a16:creationId xmlns:a16="http://schemas.microsoft.com/office/drawing/2014/main" id="{14B12466-84FE-4709-BAD1-CC05C7B8CB7B}"/>
              </a:ext>
            </a:extLst>
          </p:cNvPr>
          <p:cNvSpPr txBox="1"/>
          <p:nvPr/>
        </p:nvSpPr>
        <p:spPr>
          <a:xfrm>
            <a:off x="2882971" y="4722118"/>
            <a:ext cx="146175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FF0066"/>
                </a:solidFill>
                <a:effectLst/>
                <a:uLnTx/>
                <a:uFillTx/>
                <a:latin typeface="Century Gothic" panose="020B0502020202020204" pitchFamily="34" charset="0"/>
              </a:rPr>
              <a:t>Inessa</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2" name="TextBox 51">
            <a:extLst>
              <a:ext uri="{FF2B5EF4-FFF2-40B4-BE49-F238E27FC236}">
                <a16:creationId xmlns:a16="http://schemas.microsoft.com/office/drawing/2014/main" id="{C5902271-12A1-470B-BBEA-F8EC4787D3C9}"/>
              </a:ext>
            </a:extLst>
          </p:cNvPr>
          <p:cNvSpPr txBox="1"/>
          <p:nvPr/>
        </p:nvSpPr>
        <p:spPr>
          <a:xfrm>
            <a:off x="5643832" y="4754324"/>
            <a:ext cx="3621702"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feeling curious</a:t>
            </a:r>
          </a:p>
        </p:txBody>
      </p:sp>
      <p:sp>
        <p:nvSpPr>
          <p:cNvPr id="53" name="TextBox 52">
            <a:extLst>
              <a:ext uri="{FF2B5EF4-FFF2-40B4-BE49-F238E27FC236}">
                <a16:creationId xmlns:a16="http://schemas.microsoft.com/office/drawing/2014/main" id="{D3CE857F-9A5B-494D-AEE1-D4723F663A63}"/>
              </a:ext>
            </a:extLst>
          </p:cNvPr>
          <p:cNvSpPr txBox="1"/>
          <p:nvPr/>
        </p:nvSpPr>
        <p:spPr>
          <a:xfrm>
            <a:off x="8657121" y="4770705"/>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now</a:t>
            </a:r>
          </a:p>
        </p:txBody>
      </p:sp>
      <p:sp>
        <p:nvSpPr>
          <p:cNvPr id="54" name="TextBox 53">
            <a:extLst>
              <a:ext uri="{FF2B5EF4-FFF2-40B4-BE49-F238E27FC236}">
                <a16:creationId xmlns:a16="http://schemas.microsoft.com/office/drawing/2014/main" id="{3879AC02-8D5C-4A41-B6E9-BBA6CECC1378}"/>
              </a:ext>
            </a:extLst>
          </p:cNvPr>
          <p:cNvSpPr txBox="1"/>
          <p:nvPr/>
        </p:nvSpPr>
        <p:spPr>
          <a:xfrm>
            <a:off x="643244" y="5984748"/>
            <a:ext cx="70528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55" name="TextBox 54">
            <a:extLst>
              <a:ext uri="{FF2B5EF4-FFF2-40B4-BE49-F238E27FC236}">
                <a16:creationId xmlns:a16="http://schemas.microsoft.com/office/drawing/2014/main" id="{D601BCD5-4457-4397-A73D-EDF3ECC73E53}"/>
              </a:ext>
            </a:extLst>
          </p:cNvPr>
          <p:cNvSpPr txBox="1"/>
          <p:nvPr/>
        </p:nvSpPr>
        <p:spPr>
          <a:xfrm>
            <a:off x="1406578" y="6017779"/>
            <a:ext cx="2028071"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FF0066"/>
                </a:solidFill>
                <a:effectLst/>
                <a:uLnTx/>
                <a:uFillTx/>
                <a:latin typeface="Century Gothic" panose="020B0502020202020204" pitchFamily="34" charset="0"/>
              </a:rPr>
              <a:t>Ileanna</a:t>
            </a:r>
            <a:endPar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endParaRPr>
          </a:p>
        </p:txBody>
      </p:sp>
      <p:sp>
        <p:nvSpPr>
          <p:cNvPr id="56" name="TextBox 55">
            <a:extLst>
              <a:ext uri="{FF2B5EF4-FFF2-40B4-BE49-F238E27FC236}">
                <a16:creationId xmlns:a16="http://schemas.microsoft.com/office/drawing/2014/main" id="{B45090FC-0190-44B1-A4EF-E6CB195E465F}"/>
              </a:ext>
            </a:extLst>
          </p:cNvPr>
          <p:cNvSpPr txBox="1"/>
          <p:nvPr/>
        </p:nvSpPr>
        <p:spPr>
          <a:xfrm>
            <a:off x="3118872" y="6017779"/>
            <a:ext cx="1825290"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nervous</a:t>
            </a:r>
          </a:p>
        </p:txBody>
      </p:sp>
      <p:sp>
        <p:nvSpPr>
          <p:cNvPr id="57" name="TextBox 56">
            <a:extLst>
              <a:ext uri="{FF2B5EF4-FFF2-40B4-BE49-F238E27FC236}">
                <a16:creationId xmlns:a16="http://schemas.microsoft.com/office/drawing/2014/main" id="{8246597D-BD84-4331-B096-3A85253A22A8}"/>
              </a:ext>
            </a:extLst>
          </p:cNvPr>
          <p:cNvSpPr txBox="1"/>
          <p:nvPr/>
        </p:nvSpPr>
        <p:spPr>
          <a:xfrm>
            <a:off x="5247757" y="6052503"/>
            <a:ext cx="846945"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No</a:t>
            </a:r>
          </a:p>
        </p:txBody>
      </p:sp>
      <p:sp>
        <p:nvSpPr>
          <p:cNvPr id="58" name="TextBox 57">
            <a:extLst>
              <a:ext uri="{FF2B5EF4-FFF2-40B4-BE49-F238E27FC236}">
                <a16:creationId xmlns:a16="http://schemas.microsoft.com/office/drawing/2014/main" id="{12A37A28-E2AE-4F6C-A080-A0DBA72DF53A}"/>
              </a:ext>
            </a:extLst>
          </p:cNvPr>
          <p:cNvSpPr txBox="1"/>
          <p:nvPr/>
        </p:nvSpPr>
        <p:spPr>
          <a:xfrm>
            <a:off x="6228855" y="6052503"/>
            <a:ext cx="141799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she is</a:t>
            </a:r>
          </a:p>
        </p:txBody>
      </p:sp>
      <p:sp>
        <p:nvSpPr>
          <p:cNvPr id="59" name="TextBox 58">
            <a:extLst>
              <a:ext uri="{FF2B5EF4-FFF2-40B4-BE49-F238E27FC236}">
                <a16:creationId xmlns:a16="http://schemas.microsoft.com/office/drawing/2014/main" id="{F287A7D9-99BD-4BA1-A9DF-46CB63E012B9}"/>
              </a:ext>
            </a:extLst>
          </p:cNvPr>
          <p:cNvSpPr txBox="1"/>
          <p:nvPr/>
        </p:nvSpPr>
        <p:spPr>
          <a:xfrm>
            <a:off x="7646851" y="6067501"/>
            <a:ext cx="1833469"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tired</a:t>
            </a:r>
          </a:p>
        </p:txBody>
      </p:sp>
      <p:sp>
        <p:nvSpPr>
          <p:cNvPr id="60" name="TextBox 59">
            <a:extLst>
              <a:ext uri="{FF2B5EF4-FFF2-40B4-BE49-F238E27FC236}">
                <a16:creationId xmlns:a16="http://schemas.microsoft.com/office/drawing/2014/main" id="{B79D80CF-3371-462C-BF98-72824E2DE437}"/>
              </a:ext>
            </a:extLst>
          </p:cNvPr>
          <p:cNvSpPr txBox="1"/>
          <p:nvPr/>
        </p:nvSpPr>
        <p:spPr>
          <a:xfrm>
            <a:off x="5426500" y="1539716"/>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61" name="TextBox 60">
            <a:extLst>
              <a:ext uri="{FF2B5EF4-FFF2-40B4-BE49-F238E27FC236}">
                <a16:creationId xmlns:a16="http://schemas.microsoft.com/office/drawing/2014/main" id="{3F0C55A8-3739-4678-BB1C-9F35A16CF923}"/>
              </a:ext>
            </a:extLst>
          </p:cNvPr>
          <p:cNvSpPr txBox="1"/>
          <p:nvPr/>
        </p:nvSpPr>
        <p:spPr>
          <a:xfrm>
            <a:off x="2330001" y="2805246"/>
            <a:ext cx="735041"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is</a:t>
            </a:r>
          </a:p>
        </p:txBody>
      </p:sp>
      <p:sp>
        <p:nvSpPr>
          <p:cNvPr id="62" name="TextBox 61">
            <a:extLst>
              <a:ext uri="{FF2B5EF4-FFF2-40B4-BE49-F238E27FC236}">
                <a16:creationId xmlns:a16="http://schemas.microsoft.com/office/drawing/2014/main" id="{7332855A-D942-428F-A65D-255E0A608A0A}"/>
              </a:ext>
            </a:extLst>
          </p:cNvPr>
          <p:cNvSpPr txBox="1"/>
          <p:nvPr/>
        </p:nvSpPr>
        <p:spPr>
          <a:xfrm>
            <a:off x="5030515" y="2834198"/>
            <a:ext cx="1463999"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FF0066"/>
                </a:solidFill>
                <a:effectLst/>
                <a:uLnTx/>
                <a:uFillTx/>
                <a:latin typeface="Century Gothic" panose="020B0502020202020204" pitchFamily="34" charset="0"/>
              </a:rPr>
              <a:t>She is</a:t>
            </a:r>
          </a:p>
        </p:txBody>
      </p:sp>
      <p:sp>
        <p:nvSpPr>
          <p:cNvPr id="37" name="Rectangle: Rounded Corners 36">
            <a:extLst>
              <a:ext uri="{FF2B5EF4-FFF2-40B4-BE49-F238E27FC236}">
                <a16:creationId xmlns:a16="http://schemas.microsoft.com/office/drawing/2014/main" id="{8361EFC9-2FD5-49A0-BC0F-383CB32D0EC0}"/>
              </a:ext>
            </a:extLst>
          </p:cNvPr>
          <p:cNvSpPr/>
          <p:nvPr/>
        </p:nvSpPr>
        <p:spPr>
          <a:xfrm>
            <a:off x="5207319" y="2861536"/>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CCEAEB8B-67C7-48FF-B1C9-D525157CBDE7}"/>
              </a:ext>
            </a:extLst>
          </p:cNvPr>
          <p:cNvSpPr/>
          <p:nvPr/>
        </p:nvSpPr>
        <p:spPr>
          <a:xfrm>
            <a:off x="4433374" y="4755793"/>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74318EE9-6656-498A-98E7-D6D0C33D1BEC}"/>
              </a:ext>
            </a:extLst>
          </p:cNvPr>
          <p:cNvSpPr/>
          <p:nvPr/>
        </p:nvSpPr>
        <p:spPr>
          <a:xfrm>
            <a:off x="278647" y="6052503"/>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EE722E95-58BE-49C8-9787-A06ABD2D879F}"/>
              </a:ext>
            </a:extLst>
          </p:cNvPr>
          <p:cNvSpPr/>
          <p:nvPr/>
        </p:nvSpPr>
        <p:spPr>
          <a:xfrm>
            <a:off x="6203063" y="6074068"/>
            <a:ext cx="1118463" cy="410641"/>
          </a:xfrm>
          <a:prstGeom prst="roundRect">
            <a:avLst/>
          </a:prstGeom>
          <a:solidFill>
            <a:srgbClr val="92D050">
              <a:alpha val="23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Google Shape;119;p1">
            <a:extLst>
              <a:ext uri="{FF2B5EF4-FFF2-40B4-BE49-F238E27FC236}">
                <a16:creationId xmlns:a16="http://schemas.microsoft.com/office/drawing/2014/main" id="{D730FA63-C8F5-4924-A9E9-E301F0E3356C}"/>
              </a:ext>
            </a:extLst>
          </p:cNvPr>
          <p:cNvSpPr/>
          <p:nvPr/>
        </p:nvSpPr>
        <p:spPr>
          <a:xfrm>
            <a:off x="88390" y="138039"/>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 name="Graphic 2" descr="Teacher">
            <a:extLst>
              <a:ext uri="{FF2B5EF4-FFF2-40B4-BE49-F238E27FC236}">
                <a16:creationId xmlns:a16="http://schemas.microsoft.com/office/drawing/2014/main" id="{C70662EF-9B64-2F98-5AA4-20A73CD32E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5042" y="25293"/>
            <a:ext cx="914400" cy="914400"/>
          </a:xfrm>
          <a:prstGeom prst="rect">
            <a:avLst/>
          </a:prstGeom>
        </p:spPr>
      </p:pic>
      <p:sp>
        <p:nvSpPr>
          <p:cNvPr id="6" name="Speech Bubble: Rectangle with Corners Rounded 5">
            <a:extLst>
              <a:ext uri="{FF2B5EF4-FFF2-40B4-BE49-F238E27FC236}">
                <a16:creationId xmlns:a16="http://schemas.microsoft.com/office/drawing/2014/main" id="{FE857733-1E27-D9E9-CF8E-F1E500363666}"/>
              </a:ext>
            </a:extLst>
          </p:cNvPr>
          <p:cNvSpPr/>
          <p:nvPr/>
        </p:nvSpPr>
        <p:spPr>
          <a:xfrm>
            <a:off x="4026825" y="118874"/>
            <a:ext cx="3276452" cy="616929"/>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s-AR" sz="2800" b="1" i="0" u="none" strike="noStrike" kern="0" cap="none" spc="0" normalizeH="0" baseline="0" noProof="0" dirty="0">
                <a:ln>
                  <a:noFill/>
                </a:ln>
                <a:solidFill>
                  <a:schemeClr val="bg1"/>
                </a:solidFill>
                <a:effectLst/>
                <a:uLnTx/>
                <a:uFillTx/>
                <a:latin typeface="Century Gothic" panose="020B0502020202020204" pitchFamily="34" charset="0"/>
                <a:ea typeface="+mn-ea"/>
                <a:cs typeface="Arial"/>
                <a:sym typeface="Arial"/>
              </a:rPr>
              <a:t>Lee y </a:t>
            </a:r>
            <a:r>
              <a:rPr lang="en-GB" sz="2800" b="1" dirty="0">
                <a:solidFill>
                  <a:schemeClr val="bg1"/>
                </a:solidFill>
                <a:latin typeface="Century Gothic" panose="020B0502020202020204" pitchFamily="34" charset="0"/>
              </a:rPr>
              <a:t>escribe 📝.</a:t>
            </a:r>
            <a:endParaRPr lang="en-GB" sz="2800" dirty="0">
              <a:solidFill>
                <a:schemeClr val="bg1"/>
              </a:solidFill>
            </a:endParaRPr>
          </a:p>
        </p:txBody>
      </p:sp>
      <p:sp>
        <p:nvSpPr>
          <p:cNvPr id="7" name="Google Shape;206;p9">
            <a:extLst>
              <a:ext uri="{FF2B5EF4-FFF2-40B4-BE49-F238E27FC236}">
                <a16:creationId xmlns:a16="http://schemas.microsoft.com/office/drawing/2014/main" id="{C445F22E-6971-9330-1F6B-B808C425BA53}"/>
              </a:ext>
            </a:extLst>
          </p:cNvPr>
          <p:cNvSpPr txBox="1"/>
          <p:nvPr/>
        </p:nvSpPr>
        <p:spPr>
          <a:xfrm>
            <a:off x="11284985" y="1030762"/>
            <a:ext cx="726227"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dirty="0">
                <a:solidFill>
                  <a:srgbClr val="FFFFFF"/>
                </a:solidFill>
                <a:latin typeface="Century Gothic"/>
                <a:ea typeface="Century Gothic"/>
                <a:cs typeface="Century Gothic"/>
                <a:sym typeface="Century Gothic"/>
              </a:rPr>
              <a:t>leer</a:t>
            </a:r>
            <a:endParaRPr sz="2000" b="1" i="0" u="none" strike="noStrike" cap="none" dirty="0">
              <a:solidFill>
                <a:srgbClr val="FFFFFF"/>
              </a:solidFill>
              <a:latin typeface="Century Gothic"/>
              <a:ea typeface="Century Gothic"/>
              <a:cs typeface="Century Gothic"/>
              <a:sym typeface="Century Gothic"/>
            </a:endParaRPr>
          </a:p>
        </p:txBody>
      </p:sp>
      <p:pic>
        <p:nvPicPr>
          <p:cNvPr id="10" name="Picture 9">
            <a:extLst>
              <a:ext uri="{FF2B5EF4-FFF2-40B4-BE49-F238E27FC236}">
                <a16:creationId xmlns:a16="http://schemas.microsoft.com/office/drawing/2014/main" id="{D3B58A12-4AC3-38EF-F06C-7C770D26F3A7}"/>
              </a:ext>
            </a:extLst>
          </p:cNvPr>
          <p:cNvPicPr>
            <a:picLocks noChangeAspect="1"/>
          </p:cNvPicPr>
          <p:nvPr/>
        </p:nvPicPr>
        <p:blipFill>
          <a:blip r:embed="rId5"/>
          <a:stretch>
            <a:fillRect/>
          </a:stretch>
        </p:blipFill>
        <p:spPr>
          <a:xfrm>
            <a:off x="11163986" y="31645"/>
            <a:ext cx="937751" cy="973087"/>
          </a:xfrm>
          <a:prstGeom prst="rect">
            <a:avLst/>
          </a:prstGeom>
        </p:spPr>
      </p:pic>
    </p:spTree>
    <p:extLst>
      <p:ext uri="{BB962C8B-B14F-4D97-AF65-F5344CB8AC3E}">
        <p14:creationId xmlns:p14="http://schemas.microsoft.com/office/powerpoint/2010/main" val="122104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4" grpId="0"/>
      <p:bldP spid="58"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387;p19">
            <a:extLst>
              <a:ext uri="{FF2B5EF4-FFF2-40B4-BE49-F238E27FC236}">
                <a16:creationId xmlns:a16="http://schemas.microsoft.com/office/drawing/2014/main" id="{95E2ED6E-268D-49F5-B3F6-603BBFA684E9}"/>
              </a:ext>
            </a:extLst>
          </p:cNvPr>
          <p:cNvSpPr/>
          <p:nvPr/>
        </p:nvSpPr>
        <p:spPr>
          <a:xfrm>
            <a:off x="11131072" y="2234541"/>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88;p19">
            <a:extLst>
              <a:ext uri="{FF2B5EF4-FFF2-40B4-BE49-F238E27FC236}">
                <a16:creationId xmlns:a16="http://schemas.microsoft.com/office/drawing/2014/main" id="{C82C0BCD-2F39-485D-852C-3B6ACB5197D9}"/>
              </a:ext>
            </a:extLst>
          </p:cNvPr>
          <p:cNvSpPr/>
          <p:nvPr/>
        </p:nvSpPr>
        <p:spPr>
          <a:xfrm>
            <a:off x="11128705" y="2234539"/>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89;p19">
            <a:extLst>
              <a:ext uri="{FF2B5EF4-FFF2-40B4-BE49-F238E27FC236}">
                <a16:creationId xmlns:a16="http://schemas.microsoft.com/office/drawing/2014/main" id="{7E222C7A-18DF-4BF4-855B-B2AEEEF2DF02}"/>
              </a:ext>
            </a:extLst>
          </p:cNvPr>
          <p:cNvCxnSpPr/>
          <p:nvPr/>
        </p:nvCxnSpPr>
        <p:spPr>
          <a:xfrm>
            <a:off x="11814444" y="2223113"/>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44" name="Google Shape;390;p19">
            <a:extLst>
              <a:ext uri="{FF2B5EF4-FFF2-40B4-BE49-F238E27FC236}">
                <a16:creationId xmlns:a16="http://schemas.microsoft.com/office/drawing/2014/main" id="{9F797611-EE8E-46BD-977C-2D5A889834D6}"/>
              </a:ext>
            </a:extLst>
          </p:cNvPr>
          <p:cNvCxnSpPr/>
          <p:nvPr/>
        </p:nvCxnSpPr>
        <p:spPr>
          <a:xfrm>
            <a:off x="11791835" y="222311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45" name="Google Shape;391;p19">
            <a:extLst>
              <a:ext uri="{FF2B5EF4-FFF2-40B4-BE49-F238E27FC236}">
                <a16:creationId xmlns:a16="http://schemas.microsoft.com/office/drawing/2014/main" id="{A963F885-44DB-4D00-ACD7-E30DAF43596B}"/>
              </a:ext>
            </a:extLst>
          </p:cNvPr>
          <p:cNvCxnSpPr/>
          <p:nvPr/>
        </p:nvCxnSpPr>
        <p:spPr>
          <a:xfrm>
            <a:off x="11814445" y="6379371"/>
            <a:ext cx="216791" cy="0"/>
          </a:xfrm>
          <a:prstGeom prst="straightConnector1">
            <a:avLst/>
          </a:prstGeom>
          <a:noFill/>
          <a:ln w="28575" cap="flat" cmpd="sng">
            <a:solidFill>
              <a:srgbClr val="1E4E79"/>
            </a:solidFill>
            <a:prstDash val="solid"/>
            <a:round/>
            <a:headEnd type="none" w="med" len="med"/>
            <a:tailEnd type="none" w="med" len="med"/>
          </a:ln>
        </p:spPr>
      </p:cxnSp>
      <p:sp>
        <p:nvSpPr>
          <p:cNvPr id="46" name="Google Shape;393;p19">
            <a:extLst>
              <a:ext uri="{FF2B5EF4-FFF2-40B4-BE49-F238E27FC236}">
                <a16:creationId xmlns:a16="http://schemas.microsoft.com/office/drawing/2014/main" id="{D6ED5B8F-E264-4E39-801E-C945DCA3A29D}"/>
              </a:ext>
            </a:extLst>
          </p:cNvPr>
          <p:cNvSpPr txBox="1"/>
          <p:nvPr/>
        </p:nvSpPr>
        <p:spPr>
          <a:xfrm>
            <a:off x="11017684" y="1874309"/>
            <a:ext cx="1686079"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 </a:t>
            </a:r>
            <a:r>
              <a:rPr kumimoji="0" lang="en-GB" sz="1800" b="1"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minuto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394;p19">
            <a:extLst>
              <a:ext uri="{FF2B5EF4-FFF2-40B4-BE49-F238E27FC236}">
                <a16:creationId xmlns:a16="http://schemas.microsoft.com/office/drawing/2014/main" id="{51AE33CF-A626-444D-AB53-C634D9F7461D}"/>
              </a:ext>
            </a:extLst>
          </p:cNvPr>
          <p:cNvSpPr txBox="1"/>
          <p:nvPr/>
        </p:nvSpPr>
        <p:spPr>
          <a:xfrm>
            <a:off x="11897409" y="5973102"/>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395;p19">
            <a:extLst>
              <a:ext uri="{FF2B5EF4-FFF2-40B4-BE49-F238E27FC236}">
                <a16:creationId xmlns:a16="http://schemas.microsoft.com/office/drawing/2014/main" id="{DEE1642F-9F24-4DD0-BDAB-97A01D36756B}"/>
              </a:ext>
            </a:extLst>
          </p:cNvPr>
          <p:cNvSpPr/>
          <p:nvPr/>
        </p:nvSpPr>
        <p:spPr>
          <a:xfrm>
            <a:off x="10988122" y="641728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74D8FCA4-409C-4542-97AE-2692B25DB23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229394" y="4225910"/>
            <a:ext cx="1150434" cy="2197845"/>
          </a:xfrm>
          <a:prstGeom prst="rect">
            <a:avLst/>
          </a:prstGeom>
        </p:spPr>
      </p:pic>
      <p:pic>
        <p:nvPicPr>
          <p:cNvPr id="14" name="Picture 13" descr="Diagram&#10;&#10;Description automatically generated">
            <a:extLst>
              <a:ext uri="{FF2B5EF4-FFF2-40B4-BE49-F238E27FC236}">
                <a16:creationId xmlns:a16="http://schemas.microsoft.com/office/drawing/2014/main" id="{B9D01F4F-837B-424C-8437-386007923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18" y="5045658"/>
            <a:ext cx="1422213" cy="992216"/>
          </a:xfrm>
          <a:prstGeom prst="rect">
            <a:avLst/>
          </a:prstGeom>
        </p:spPr>
      </p:pic>
      <p:pic>
        <p:nvPicPr>
          <p:cNvPr id="16" name="Picture 15">
            <a:extLst>
              <a:ext uri="{FF2B5EF4-FFF2-40B4-BE49-F238E27FC236}">
                <a16:creationId xmlns:a16="http://schemas.microsoft.com/office/drawing/2014/main" id="{E8B3727A-F8A7-4CCC-88D5-E18DDA144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4622" y="3123553"/>
            <a:ext cx="1167226" cy="1424261"/>
          </a:xfrm>
          <a:prstGeom prst="rect">
            <a:avLst/>
          </a:prstGeom>
        </p:spPr>
      </p:pic>
      <p:pic>
        <p:nvPicPr>
          <p:cNvPr id="18" name="Picture 17" descr="Logo&#10;&#10;Description automatically generated">
            <a:extLst>
              <a:ext uri="{FF2B5EF4-FFF2-40B4-BE49-F238E27FC236}">
                <a16:creationId xmlns:a16="http://schemas.microsoft.com/office/drawing/2014/main" id="{879E568E-D50D-4666-8447-5D23991C92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9823" y="5418963"/>
            <a:ext cx="1226217" cy="1237822"/>
          </a:xfrm>
          <a:prstGeom prst="rect">
            <a:avLst/>
          </a:prstGeom>
        </p:spPr>
      </p:pic>
      <p:grpSp>
        <p:nvGrpSpPr>
          <p:cNvPr id="20" name="Group 19">
            <a:extLst>
              <a:ext uri="{FF2B5EF4-FFF2-40B4-BE49-F238E27FC236}">
                <a16:creationId xmlns:a16="http://schemas.microsoft.com/office/drawing/2014/main" id="{379972E2-4355-45CC-878F-45F0538EFF7C}"/>
              </a:ext>
            </a:extLst>
          </p:cNvPr>
          <p:cNvGrpSpPr/>
          <p:nvPr/>
        </p:nvGrpSpPr>
        <p:grpSpPr>
          <a:xfrm>
            <a:off x="677529" y="1423188"/>
            <a:ext cx="2308681" cy="1371594"/>
            <a:chOff x="644541" y="1449666"/>
            <a:chExt cx="2308681" cy="1371594"/>
          </a:xfrm>
        </p:grpSpPr>
        <p:pic>
          <p:nvPicPr>
            <p:cNvPr id="8" name="Picture 7" descr="A picture containing logo&#10;&#10;Description automatically generated">
              <a:extLst>
                <a:ext uri="{FF2B5EF4-FFF2-40B4-BE49-F238E27FC236}">
                  <a16:creationId xmlns:a16="http://schemas.microsoft.com/office/drawing/2014/main" id="{8F9CE271-6FD1-4BDF-986D-D247A0249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037" y="1649722"/>
              <a:ext cx="2139185" cy="1171538"/>
            </a:xfrm>
            <a:prstGeom prst="rect">
              <a:avLst/>
            </a:prstGeom>
          </p:spPr>
        </p:pic>
        <p:sp>
          <p:nvSpPr>
            <p:cNvPr id="19" name="TextBox 18">
              <a:extLst>
                <a:ext uri="{FF2B5EF4-FFF2-40B4-BE49-F238E27FC236}">
                  <a16:creationId xmlns:a16="http://schemas.microsoft.com/office/drawing/2014/main" id="{FF28862A-463C-4E26-88EC-A95DABA3FDC8}"/>
                </a:ext>
              </a:extLst>
            </p:cNvPr>
            <p:cNvSpPr txBox="1"/>
            <p:nvPr/>
          </p:nvSpPr>
          <p:spPr>
            <a:xfrm>
              <a:off x="644541" y="1449666"/>
              <a:ext cx="1050444"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Diego</a:t>
              </a:r>
            </a:p>
          </p:txBody>
        </p:sp>
      </p:grpSp>
      <p:grpSp>
        <p:nvGrpSpPr>
          <p:cNvPr id="21" name="Group 20">
            <a:extLst>
              <a:ext uri="{FF2B5EF4-FFF2-40B4-BE49-F238E27FC236}">
                <a16:creationId xmlns:a16="http://schemas.microsoft.com/office/drawing/2014/main" id="{37995080-FCEF-4C34-B7BF-AC000A46645A}"/>
              </a:ext>
            </a:extLst>
          </p:cNvPr>
          <p:cNvGrpSpPr/>
          <p:nvPr/>
        </p:nvGrpSpPr>
        <p:grpSpPr>
          <a:xfrm>
            <a:off x="5485398" y="892415"/>
            <a:ext cx="2242826" cy="1371593"/>
            <a:chOff x="5485398" y="892415"/>
            <a:chExt cx="2242826" cy="1371593"/>
          </a:xfrm>
        </p:grpSpPr>
        <p:sp>
          <p:nvSpPr>
            <p:cNvPr id="31" name="TextBox 30">
              <a:extLst>
                <a:ext uri="{FF2B5EF4-FFF2-40B4-BE49-F238E27FC236}">
                  <a16:creationId xmlns:a16="http://schemas.microsoft.com/office/drawing/2014/main" id="{396FCB26-3A0C-4211-8348-E6999926E628}"/>
                </a:ext>
              </a:extLst>
            </p:cNvPr>
            <p:cNvSpPr txBox="1"/>
            <p:nvPr/>
          </p:nvSpPr>
          <p:spPr>
            <a:xfrm>
              <a:off x="5485398" y="892415"/>
              <a:ext cx="83634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Irina</a:t>
              </a:r>
            </a:p>
          </p:txBody>
        </p:sp>
        <p:pic>
          <p:nvPicPr>
            <p:cNvPr id="34" name="Picture 33" descr="A picture containing logo&#10;&#10;Description automatically generated">
              <a:extLst>
                <a:ext uri="{FF2B5EF4-FFF2-40B4-BE49-F238E27FC236}">
                  <a16:creationId xmlns:a16="http://schemas.microsoft.com/office/drawing/2014/main" id="{AB4452BD-6419-4BAC-BD49-A024680B63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9039" y="1092470"/>
              <a:ext cx="2139185" cy="1171538"/>
            </a:xfrm>
            <a:prstGeom prst="rect">
              <a:avLst/>
            </a:prstGeom>
          </p:spPr>
        </p:pic>
      </p:grpSp>
      <p:grpSp>
        <p:nvGrpSpPr>
          <p:cNvPr id="22" name="Group 21">
            <a:extLst>
              <a:ext uri="{FF2B5EF4-FFF2-40B4-BE49-F238E27FC236}">
                <a16:creationId xmlns:a16="http://schemas.microsoft.com/office/drawing/2014/main" id="{1EC42CC3-AD72-4DEE-8849-1034CDA9E90A}"/>
              </a:ext>
            </a:extLst>
          </p:cNvPr>
          <p:cNvGrpSpPr/>
          <p:nvPr/>
        </p:nvGrpSpPr>
        <p:grpSpPr>
          <a:xfrm>
            <a:off x="3193968" y="1023078"/>
            <a:ext cx="1504160" cy="1271562"/>
            <a:chOff x="3193968" y="1023078"/>
            <a:chExt cx="1504160" cy="1271562"/>
          </a:xfrm>
        </p:grpSpPr>
        <p:pic>
          <p:nvPicPr>
            <p:cNvPr id="10" name="Picture 9">
              <a:extLst>
                <a:ext uri="{FF2B5EF4-FFF2-40B4-BE49-F238E27FC236}">
                  <a16:creationId xmlns:a16="http://schemas.microsoft.com/office/drawing/2014/main" id="{A05A3766-A51B-4693-B656-57AE45B237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7694" y="1144206"/>
              <a:ext cx="1150434" cy="1150434"/>
            </a:xfrm>
            <a:prstGeom prst="rect">
              <a:avLst/>
            </a:prstGeom>
          </p:spPr>
        </p:pic>
        <p:sp>
          <p:nvSpPr>
            <p:cNvPr id="36" name="TextBox 35">
              <a:extLst>
                <a:ext uri="{FF2B5EF4-FFF2-40B4-BE49-F238E27FC236}">
                  <a16:creationId xmlns:a16="http://schemas.microsoft.com/office/drawing/2014/main" id="{B0684C59-F0F5-43B9-8CF2-8835C15FC000}"/>
                </a:ext>
              </a:extLst>
            </p:cNvPr>
            <p:cNvSpPr txBox="1"/>
            <p:nvPr/>
          </p:nvSpPr>
          <p:spPr>
            <a:xfrm>
              <a:off x="3193968" y="1023078"/>
              <a:ext cx="836342"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Irina</a:t>
              </a:r>
            </a:p>
          </p:txBody>
        </p:sp>
      </p:grpSp>
      <p:grpSp>
        <p:nvGrpSpPr>
          <p:cNvPr id="23" name="Group 22">
            <a:extLst>
              <a:ext uri="{FF2B5EF4-FFF2-40B4-BE49-F238E27FC236}">
                <a16:creationId xmlns:a16="http://schemas.microsoft.com/office/drawing/2014/main" id="{1A215850-40C6-470B-83AA-4929BFE4E920}"/>
              </a:ext>
            </a:extLst>
          </p:cNvPr>
          <p:cNvGrpSpPr/>
          <p:nvPr/>
        </p:nvGrpSpPr>
        <p:grpSpPr>
          <a:xfrm>
            <a:off x="5537998" y="2614328"/>
            <a:ext cx="1676839" cy="1323062"/>
            <a:chOff x="4060175" y="2349977"/>
            <a:chExt cx="1676839" cy="1323062"/>
          </a:xfrm>
        </p:grpSpPr>
        <p:sp>
          <p:nvSpPr>
            <p:cNvPr id="39" name="TextBox 38">
              <a:extLst>
                <a:ext uri="{FF2B5EF4-FFF2-40B4-BE49-F238E27FC236}">
                  <a16:creationId xmlns:a16="http://schemas.microsoft.com/office/drawing/2014/main" id="{C8AF2E8D-44FB-4DD7-90EF-9A4774E21308}"/>
                </a:ext>
              </a:extLst>
            </p:cNvPr>
            <p:cNvSpPr txBox="1"/>
            <p:nvPr/>
          </p:nvSpPr>
          <p:spPr>
            <a:xfrm>
              <a:off x="4060175" y="2349977"/>
              <a:ext cx="1050444"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Diego</a:t>
              </a:r>
            </a:p>
          </p:txBody>
        </p:sp>
        <p:pic>
          <p:nvPicPr>
            <p:cNvPr id="40" name="Picture 39">
              <a:extLst>
                <a:ext uri="{FF2B5EF4-FFF2-40B4-BE49-F238E27FC236}">
                  <a16:creationId xmlns:a16="http://schemas.microsoft.com/office/drawing/2014/main" id="{A568CBDE-4DA2-4AF1-8F9D-5BF0D0AA72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6580" y="2522605"/>
              <a:ext cx="1150434" cy="1150434"/>
            </a:xfrm>
            <a:prstGeom prst="rect">
              <a:avLst/>
            </a:prstGeom>
          </p:spPr>
        </p:pic>
      </p:grpSp>
      <p:graphicFrame>
        <p:nvGraphicFramePr>
          <p:cNvPr id="24" name="Table 24">
            <a:extLst>
              <a:ext uri="{FF2B5EF4-FFF2-40B4-BE49-F238E27FC236}">
                <a16:creationId xmlns:a16="http://schemas.microsoft.com/office/drawing/2014/main" id="{2A256B62-126F-44E9-95EE-CDD8B8685355}"/>
              </a:ext>
            </a:extLst>
          </p:cNvPr>
          <p:cNvGraphicFramePr>
            <a:graphicFrameLocks noGrp="1"/>
          </p:cNvGraphicFramePr>
          <p:nvPr/>
        </p:nvGraphicFramePr>
        <p:xfrm>
          <a:off x="7828456" y="917001"/>
          <a:ext cx="2937378" cy="2555350"/>
        </p:xfrm>
        <a:graphic>
          <a:graphicData uri="http://schemas.openxmlformats.org/drawingml/2006/table">
            <a:tbl>
              <a:tblPr firstRow="1" bandRow="1">
                <a:tableStyleId>{5940675A-B579-460E-94D1-54222C63F5DA}</a:tableStyleId>
              </a:tblPr>
              <a:tblGrid>
                <a:gridCol w="1543800">
                  <a:extLst>
                    <a:ext uri="{9D8B030D-6E8A-4147-A177-3AD203B41FA5}">
                      <a16:colId xmlns:a16="http://schemas.microsoft.com/office/drawing/2014/main" val="3632366652"/>
                    </a:ext>
                  </a:extLst>
                </a:gridCol>
                <a:gridCol w="1393578">
                  <a:extLst>
                    <a:ext uri="{9D8B030D-6E8A-4147-A177-3AD203B41FA5}">
                      <a16:colId xmlns:a16="http://schemas.microsoft.com/office/drawing/2014/main" val="2295749183"/>
                    </a:ext>
                  </a:extLst>
                </a:gridCol>
              </a:tblGrid>
              <a:tr h="511070">
                <a:tc>
                  <a:txBody>
                    <a:bodyPr/>
                    <a:lstStyle/>
                    <a:p>
                      <a:pPr algn="ctr"/>
                      <a:r>
                        <a:rPr lang="en-GB" sz="2000" dirty="0" err="1">
                          <a:solidFill>
                            <a:srgbClr val="002060"/>
                          </a:solidFill>
                          <a:latin typeface="Century Gothic" panose="020B0502020202020204" pitchFamily="34" charset="0"/>
                        </a:rPr>
                        <a:t>rápid</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rápid</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81608525"/>
                  </a:ext>
                </a:extLst>
              </a:tr>
              <a:tr h="511070">
                <a:tc>
                  <a:txBody>
                    <a:bodyPr/>
                    <a:lstStyle/>
                    <a:p>
                      <a:pPr algn="ctr"/>
                      <a:r>
                        <a:rPr lang="en-GB" sz="2000" dirty="0">
                          <a:solidFill>
                            <a:srgbClr val="002060"/>
                          </a:solidFill>
                          <a:latin typeface="Century Gothic" panose="020B0502020202020204" pitchFamily="34" charset="0"/>
                        </a:rPr>
                        <a:t>lent</a:t>
                      </a:r>
                      <a:r>
                        <a:rPr lang="en-GB" sz="2000" b="1" dirty="0">
                          <a:solidFill>
                            <a:srgbClr val="002060"/>
                          </a:solidFill>
                          <a:latin typeface="Century Gothic" panose="020B0502020202020204" pitchFamily="34" charset="0"/>
                        </a:rPr>
                        <a:t>o</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lent</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168363844"/>
                  </a:ext>
                </a:extLst>
              </a:tr>
              <a:tr h="511070">
                <a:tc>
                  <a:txBody>
                    <a:bodyPr/>
                    <a:lstStyle/>
                    <a:p>
                      <a:pPr algn="ctr"/>
                      <a:r>
                        <a:rPr lang="en-GB" sz="2000" dirty="0">
                          <a:solidFill>
                            <a:srgbClr val="002060"/>
                          </a:solidFill>
                          <a:latin typeface="Century Gothic" panose="020B0502020202020204" pitchFamily="34" charset="0"/>
                        </a:rPr>
                        <a:t>curios</a:t>
                      </a:r>
                      <a:r>
                        <a:rPr lang="en-GB" sz="2000" b="1" dirty="0">
                          <a:solidFill>
                            <a:srgbClr val="002060"/>
                          </a:solidFill>
                          <a:latin typeface="Century Gothic" panose="020B0502020202020204" pitchFamily="34" charset="0"/>
                        </a:rPr>
                        <a:t>o</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a:solidFill>
                            <a:srgbClr val="002060"/>
                          </a:solidFill>
                          <a:latin typeface="Century Gothic" panose="020B0502020202020204" pitchFamily="34" charset="0"/>
                        </a:rPr>
                        <a:t>curios</a:t>
                      </a:r>
                      <a:r>
                        <a:rPr lang="en-GB" sz="2000" b="1" dirty="0">
                          <a:solidFill>
                            <a:srgbClr val="FF0066"/>
                          </a:solidFill>
                          <a:latin typeface="Century Gothic" panose="020B0502020202020204" pitchFamily="34" charset="0"/>
                        </a:rPr>
                        <a:t>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63591130"/>
                  </a:ext>
                </a:extLst>
              </a:tr>
              <a:tr h="511070">
                <a:tc>
                  <a:txBody>
                    <a:bodyPr/>
                    <a:lstStyle/>
                    <a:p>
                      <a:pPr algn="ctr"/>
                      <a:r>
                        <a:rPr lang="en-GB" sz="2000" dirty="0" err="1">
                          <a:solidFill>
                            <a:srgbClr val="002060"/>
                          </a:solidFill>
                          <a:latin typeface="Century Gothic" panose="020B0502020202020204" pitchFamily="34" charset="0"/>
                        </a:rPr>
                        <a:t>content</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content</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49229028"/>
                  </a:ext>
                </a:extLst>
              </a:tr>
              <a:tr h="511070">
                <a:tc>
                  <a:txBody>
                    <a:bodyPr/>
                    <a:lstStyle/>
                    <a:p>
                      <a:pPr algn="ctr"/>
                      <a:r>
                        <a:rPr lang="en-GB" sz="2000" dirty="0" err="1">
                          <a:solidFill>
                            <a:srgbClr val="002060"/>
                          </a:solidFill>
                          <a:latin typeface="Century Gothic" panose="020B0502020202020204" pitchFamily="34" charset="0"/>
                        </a:rPr>
                        <a:t>cansad</a:t>
                      </a:r>
                      <a:r>
                        <a:rPr lang="en-GB" sz="2000" b="1" dirty="0" err="1">
                          <a:solidFill>
                            <a:srgbClr val="002060"/>
                          </a:solidFill>
                          <a:latin typeface="Century Gothic" panose="020B0502020202020204" pitchFamily="34" charset="0"/>
                        </a:rPr>
                        <a:t>o</a:t>
                      </a:r>
                      <a:endParaRPr lang="en-GB" sz="20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2000" dirty="0" err="1">
                          <a:solidFill>
                            <a:srgbClr val="002060"/>
                          </a:solidFill>
                          <a:latin typeface="Century Gothic" panose="020B0502020202020204" pitchFamily="34" charset="0"/>
                        </a:rPr>
                        <a:t>cansad</a:t>
                      </a:r>
                      <a:r>
                        <a:rPr lang="en-GB" sz="2000" b="1" dirty="0" err="1">
                          <a:solidFill>
                            <a:srgbClr val="FF0066"/>
                          </a:solidFill>
                          <a:latin typeface="Century Gothic" panose="020B0502020202020204" pitchFamily="34" charset="0"/>
                        </a:rPr>
                        <a:t>a</a:t>
                      </a:r>
                      <a:endParaRPr lang="en-GB" sz="20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13357956"/>
                  </a:ext>
                </a:extLst>
              </a:tr>
            </a:tbl>
          </a:graphicData>
        </a:graphic>
      </p:graphicFrame>
      <p:pic>
        <p:nvPicPr>
          <p:cNvPr id="27" name="Picture 26">
            <a:extLst>
              <a:ext uri="{FF2B5EF4-FFF2-40B4-BE49-F238E27FC236}">
                <a16:creationId xmlns:a16="http://schemas.microsoft.com/office/drawing/2014/main" id="{2305454C-06EB-451A-BE24-B0ECB104CE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518" y="3197237"/>
            <a:ext cx="1454561" cy="1237822"/>
          </a:xfrm>
          <a:prstGeom prst="rect">
            <a:avLst/>
          </a:prstGeom>
        </p:spPr>
      </p:pic>
      <p:pic>
        <p:nvPicPr>
          <p:cNvPr id="29" name="Picture 28" descr="Circle&#10;&#10;Description automatically generated">
            <a:extLst>
              <a:ext uri="{FF2B5EF4-FFF2-40B4-BE49-F238E27FC236}">
                <a16:creationId xmlns:a16="http://schemas.microsoft.com/office/drawing/2014/main" id="{055E5059-242B-4CE2-BA36-538BE2EDE9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6376" y="4110018"/>
            <a:ext cx="1454561" cy="1237822"/>
          </a:xfrm>
          <a:prstGeom prst="rect">
            <a:avLst/>
          </a:prstGeom>
        </p:spPr>
      </p:pic>
      <p:pic>
        <p:nvPicPr>
          <p:cNvPr id="35" name="Picture 34" descr="Icon&#10;&#10;Description automatically generated">
            <a:extLst>
              <a:ext uri="{FF2B5EF4-FFF2-40B4-BE49-F238E27FC236}">
                <a16:creationId xmlns:a16="http://schemas.microsoft.com/office/drawing/2014/main" id="{6E2B96B7-7291-492D-95E5-C672ABFAC6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1409" y="2555468"/>
            <a:ext cx="1185486" cy="1237822"/>
          </a:xfrm>
          <a:prstGeom prst="rect">
            <a:avLst/>
          </a:prstGeom>
        </p:spPr>
      </p:pic>
      <p:pic>
        <p:nvPicPr>
          <p:cNvPr id="49" name="Picture 48">
            <a:extLst>
              <a:ext uri="{FF2B5EF4-FFF2-40B4-BE49-F238E27FC236}">
                <a16:creationId xmlns:a16="http://schemas.microsoft.com/office/drawing/2014/main" id="{DEA5DB00-4AB7-4DEB-9F09-C1B33BDDE6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588" y="5045658"/>
            <a:ext cx="1185486" cy="1237822"/>
          </a:xfrm>
          <a:prstGeom prst="rect">
            <a:avLst/>
          </a:prstGeom>
        </p:spPr>
      </p:pic>
      <p:sp>
        <p:nvSpPr>
          <p:cNvPr id="2" name="Google Shape;307;p14">
            <a:extLst>
              <a:ext uri="{FF2B5EF4-FFF2-40B4-BE49-F238E27FC236}">
                <a16:creationId xmlns:a16="http://schemas.microsoft.com/office/drawing/2014/main" id="{37EF1ABA-1D19-4859-A153-9CDC1ED86E84}"/>
              </a:ext>
            </a:extLst>
          </p:cNvPr>
          <p:cNvSpPr txBox="1"/>
          <p:nvPr/>
        </p:nvSpPr>
        <p:spPr>
          <a:xfrm>
            <a:off x="11042889" y="1072449"/>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6" name="Picture 5">
            <a:extLst>
              <a:ext uri="{FF2B5EF4-FFF2-40B4-BE49-F238E27FC236}">
                <a16:creationId xmlns:a16="http://schemas.microsoft.com/office/drawing/2014/main" id="{C3117249-9952-047B-89DE-7CFC749C3148}"/>
              </a:ext>
            </a:extLst>
          </p:cNvPr>
          <p:cNvPicPr>
            <a:picLocks noChangeAspect="1"/>
          </p:cNvPicPr>
          <p:nvPr/>
        </p:nvPicPr>
        <p:blipFill>
          <a:blip r:embed="rId13"/>
          <a:stretch>
            <a:fillRect/>
          </a:stretch>
        </p:blipFill>
        <p:spPr>
          <a:xfrm>
            <a:off x="11065810" y="26722"/>
            <a:ext cx="945328" cy="1000130"/>
          </a:xfrm>
          <a:prstGeom prst="rect">
            <a:avLst/>
          </a:prstGeom>
        </p:spPr>
      </p:pic>
      <p:pic>
        <p:nvPicPr>
          <p:cNvPr id="7" name="Graphic 6" descr="Teacher">
            <a:extLst>
              <a:ext uri="{FF2B5EF4-FFF2-40B4-BE49-F238E27FC236}">
                <a16:creationId xmlns:a16="http://schemas.microsoft.com/office/drawing/2014/main" id="{7EB13BC8-AD7B-2832-6CCD-B7959B236A5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87424" y="-19539"/>
            <a:ext cx="914400" cy="914400"/>
          </a:xfrm>
          <a:prstGeom prst="rect">
            <a:avLst/>
          </a:prstGeom>
        </p:spPr>
      </p:pic>
      <p:sp>
        <p:nvSpPr>
          <p:cNvPr id="9" name="Speech Bubble: Rectangle with Corners Rounded 8">
            <a:extLst>
              <a:ext uri="{FF2B5EF4-FFF2-40B4-BE49-F238E27FC236}">
                <a16:creationId xmlns:a16="http://schemas.microsoft.com/office/drawing/2014/main" id="{C4F288C6-37FB-441F-A369-F9AC3C976007}"/>
              </a:ext>
            </a:extLst>
          </p:cNvPr>
          <p:cNvSpPr/>
          <p:nvPr/>
        </p:nvSpPr>
        <p:spPr>
          <a:xfrm>
            <a:off x="3849206" y="74042"/>
            <a:ext cx="5968562" cy="616929"/>
          </a:xfrm>
          <a:prstGeom prst="wedgeRoundRectCallout">
            <a:avLst>
              <a:gd name="adj1" fmla="val -56167"/>
              <a:gd name="adj2" fmla="val 54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Habla y describe* a la persona*.</a:t>
            </a:r>
            <a:endParaRPr lang="en-GB" sz="2800" dirty="0">
              <a:solidFill>
                <a:schemeClr val="bg1"/>
              </a:solidFill>
            </a:endParaRPr>
          </a:p>
        </p:txBody>
      </p:sp>
      <p:sp>
        <p:nvSpPr>
          <p:cNvPr id="11" name="TextBox 10">
            <a:extLst>
              <a:ext uri="{FF2B5EF4-FFF2-40B4-BE49-F238E27FC236}">
                <a16:creationId xmlns:a16="http://schemas.microsoft.com/office/drawing/2014/main" id="{8D29DDDB-52C2-895B-FF97-E90518038206}"/>
              </a:ext>
            </a:extLst>
          </p:cNvPr>
          <p:cNvSpPr txBox="1"/>
          <p:nvPr/>
        </p:nvSpPr>
        <p:spPr>
          <a:xfrm>
            <a:off x="8375694" y="5880769"/>
            <a:ext cx="2507854" cy="923330"/>
          </a:xfrm>
          <a:prstGeom prst="rect">
            <a:avLst/>
          </a:prstGeom>
          <a:solidFill>
            <a:srgbClr val="BEE395"/>
          </a:solidFill>
        </p:spPr>
        <p:txBody>
          <a:bodyPr wrap="square">
            <a:spAutoFit/>
          </a:bodyPr>
          <a:lstStyle/>
          <a:p>
            <a:r>
              <a:rPr kumimoji="0" lang="en-GB"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describe</a:t>
            </a:r>
            <a:r>
              <a:rPr kumimoji="0" lang="en-GB"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 describe</a:t>
            </a:r>
          </a:p>
          <a:p>
            <a:r>
              <a:rPr lang="en-GB" b="1" kern="0" dirty="0">
                <a:solidFill>
                  <a:srgbClr val="002060"/>
                </a:solidFill>
                <a:latin typeface="Century Gothic"/>
                <a:sym typeface="Century Gothic"/>
              </a:rPr>
              <a:t>la </a:t>
            </a:r>
            <a:r>
              <a:rPr lang="en-GB" kern="0" dirty="0">
                <a:solidFill>
                  <a:srgbClr val="002060"/>
                </a:solidFill>
                <a:latin typeface="Century Gothic"/>
                <a:sym typeface="Century Gothic"/>
              </a:rPr>
              <a:t>= the</a:t>
            </a:r>
          </a:p>
          <a:p>
            <a:r>
              <a:rPr lang="en-GB" b="1" kern="0" dirty="0">
                <a:solidFill>
                  <a:srgbClr val="002060"/>
                </a:solidFill>
                <a:latin typeface="Century Gothic"/>
                <a:sym typeface="Century Gothic"/>
              </a:rPr>
              <a:t>persona </a:t>
            </a:r>
            <a:r>
              <a:rPr lang="en-GB" kern="0" dirty="0">
                <a:solidFill>
                  <a:srgbClr val="002060"/>
                </a:solidFill>
                <a:latin typeface="Century Gothic"/>
                <a:sym typeface="Century Gothic"/>
              </a:rPr>
              <a:t>= person</a:t>
            </a:r>
            <a:endParaRPr lang="en-GB" dirty="0"/>
          </a:p>
        </p:txBody>
      </p:sp>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48"/>
                    </p:tgtEl>
                  </p:cond>
                </p:stCondLst>
                <p:endSync evt="end" delay="0">
                  <p:rtn val="all"/>
                </p:endSync>
                <p:childTnLst>
                  <p:par>
                    <p:cTn id="76" fill="hold">
                      <p:stCondLst>
                        <p:cond delay="0"/>
                      </p:stCondLst>
                      <p:childTnLst>
                        <p:par>
                          <p:cTn id="77" fill="hold">
                            <p:stCondLst>
                              <p:cond delay="0"/>
                            </p:stCondLst>
                            <p:childTnLst>
                              <p:par>
                                <p:cTn id="78" presetID="12" presetClass="exit" presetSubtype="4" fill="hold" grpId="0" nodeType="clickEffect">
                                  <p:stCondLst>
                                    <p:cond delay="0"/>
                                  </p:stCondLst>
                                  <p:childTnLst>
                                    <p:anim calcmode="lin" valueType="num">
                                      <p:cBhvr additive="base">
                                        <p:cTn id="79" dur="59000"/>
                                        <p:tgtEl>
                                          <p:spTgt spid="42"/>
                                        </p:tgtEl>
                                        <p:attrNameLst>
                                          <p:attrName>ppt_y</p:attrName>
                                        </p:attrNameLst>
                                      </p:cBhvr>
                                      <p:tavLst>
                                        <p:tav tm="0">
                                          <p:val>
                                            <p:strVal val="#ppt_y"/>
                                          </p:val>
                                        </p:tav>
                                        <p:tav tm="100000">
                                          <p:val>
                                            <p:strVal val="#ppt_y+#ppt_h*1.125000"/>
                                          </p:val>
                                        </p:tav>
                                      </p:tavLst>
                                    </p:anim>
                                    <p:animEffect transition="out" filter="wipe(down)">
                                      <p:cBhvr>
                                        <p:cTn id="80" dur="59000"/>
                                        <p:tgtEl>
                                          <p:spTgt spid="42"/>
                                        </p:tgtEl>
                                      </p:cBhvr>
                                    </p:animEffect>
                                    <p:set>
                                      <p:cBhvr>
                                        <p:cTn id="81"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2" restart="whenNotActive" fill="hold" evtFilter="cancelBubble" nodeType="interactiveSeq">
                <p:stCondLst>
                  <p:cond evt="onClick" delay="0">
                    <p:tgtEl>
                      <p:spTgt spid="20"/>
                    </p:tgtEl>
                  </p:cond>
                </p:stCondLst>
                <p:endSync evt="end" delay="0">
                  <p:rtn val="all"/>
                </p:endSync>
                <p:childTnLst>
                  <p:par>
                    <p:cTn id="83" fill="hold">
                      <p:stCondLst>
                        <p:cond delay="0"/>
                      </p:stCondLst>
                      <p:childTnLst>
                        <p:par>
                          <p:cTn id="84" fill="hold">
                            <p:stCondLst>
                              <p:cond delay="0"/>
                            </p:stCondLst>
                            <p:childTnLst>
                              <p:par>
                                <p:cTn id="85" presetID="45" presetClass="exit" presetSubtype="0" fill="hold" nodeType="clickEffect">
                                  <p:stCondLst>
                                    <p:cond delay="0"/>
                                  </p:stCondLst>
                                  <p:childTnLst>
                                    <p:animEffect transition="out" filter="fade">
                                      <p:cBhvr>
                                        <p:cTn id="86" dur="2000"/>
                                        <p:tgtEl>
                                          <p:spTgt spid="20"/>
                                        </p:tgtEl>
                                      </p:cBhvr>
                                    </p:animEffect>
                                    <p:anim calcmode="lin" valueType="num">
                                      <p:cBhvr>
                                        <p:cTn id="8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8" dur="2000"/>
                                        <p:tgtEl>
                                          <p:spTgt spid="20"/>
                                        </p:tgtEl>
                                        <p:attrNameLst>
                                          <p:attrName>ppt_h</p:attrName>
                                        </p:attrNameLst>
                                      </p:cBhvr>
                                      <p:tavLst>
                                        <p:tav tm="0">
                                          <p:val>
                                            <p:strVal val="ppt_h"/>
                                          </p:val>
                                        </p:tav>
                                        <p:tav tm="100000">
                                          <p:val>
                                            <p:strVal val="ppt_h"/>
                                          </p:val>
                                        </p:tav>
                                      </p:tavLst>
                                    </p:anim>
                                    <p:set>
                                      <p:cBhvr>
                                        <p:cTn id="89"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0" restart="whenNotActive" fill="hold" evtFilter="cancelBubble" nodeType="interactiveSeq">
                <p:stCondLst>
                  <p:cond evt="onClick" delay="0">
                    <p:tgtEl>
                      <p:spTgt spid="22"/>
                    </p:tgtEl>
                  </p:cond>
                </p:stCondLst>
                <p:endSync evt="end" delay="0">
                  <p:rtn val="all"/>
                </p:endSync>
                <p:childTnLst>
                  <p:par>
                    <p:cTn id="91" fill="hold">
                      <p:stCondLst>
                        <p:cond delay="0"/>
                      </p:stCondLst>
                      <p:childTnLst>
                        <p:par>
                          <p:cTn id="92" fill="hold">
                            <p:stCondLst>
                              <p:cond delay="0"/>
                            </p:stCondLst>
                            <p:childTnLst>
                              <p:par>
                                <p:cTn id="93" presetID="45" presetClass="exit" presetSubtype="0" fill="hold" nodeType="clickEffect">
                                  <p:stCondLst>
                                    <p:cond delay="0"/>
                                  </p:stCondLst>
                                  <p:childTnLst>
                                    <p:animEffect transition="out" filter="fade">
                                      <p:cBhvr>
                                        <p:cTn id="94" dur="2000"/>
                                        <p:tgtEl>
                                          <p:spTgt spid="22"/>
                                        </p:tgtEl>
                                      </p:cBhvr>
                                    </p:animEffect>
                                    <p:anim calcmode="lin" valueType="num">
                                      <p:cBhvr>
                                        <p:cTn id="95" dur="20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6" dur="2000"/>
                                        <p:tgtEl>
                                          <p:spTgt spid="22"/>
                                        </p:tgtEl>
                                        <p:attrNameLst>
                                          <p:attrName>ppt_h</p:attrName>
                                        </p:attrNameLst>
                                      </p:cBhvr>
                                      <p:tavLst>
                                        <p:tav tm="0">
                                          <p:val>
                                            <p:strVal val="ppt_h"/>
                                          </p:val>
                                        </p:tav>
                                        <p:tav tm="100000">
                                          <p:val>
                                            <p:strVal val="ppt_h"/>
                                          </p:val>
                                        </p:tav>
                                      </p:tavLst>
                                    </p:anim>
                                    <p:set>
                                      <p:cBhvr>
                                        <p:cTn id="97"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8" restart="whenNotActive" fill="hold" evtFilter="cancelBubble" nodeType="interactiveSeq">
                <p:stCondLst>
                  <p:cond evt="onClick" delay="0">
                    <p:tgtEl>
                      <p:spTgt spid="21"/>
                    </p:tgtEl>
                  </p:cond>
                </p:stCondLst>
                <p:endSync evt="end" delay="0">
                  <p:rtn val="all"/>
                </p:endSync>
                <p:childTnLst>
                  <p:par>
                    <p:cTn id="99" fill="hold">
                      <p:stCondLst>
                        <p:cond delay="0"/>
                      </p:stCondLst>
                      <p:childTnLst>
                        <p:par>
                          <p:cTn id="100" fill="hold">
                            <p:stCondLst>
                              <p:cond delay="0"/>
                            </p:stCondLst>
                            <p:childTnLst>
                              <p:par>
                                <p:cTn id="101" presetID="45" presetClass="exit" presetSubtype="0" fill="hold" nodeType="clickEffect">
                                  <p:stCondLst>
                                    <p:cond delay="0"/>
                                  </p:stCondLst>
                                  <p:childTnLst>
                                    <p:animEffect transition="out" filter="fade">
                                      <p:cBhvr>
                                        <p:cTn id="102" dur="2000"/>
                                        <p:tgtEl>
                                          <p:spTgt spid="21"/>
                                        </p:tgtEl>
                                      </p:cBhvr>
                                    </p:animEffect>
                                    <p:anim calcmode="lin" valueType="num">
                                      <p:cBhvr>
                                        <p:cTn id="103" dur="20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4" dur="2000"/>
                                        <p:tgtEl>
                                          <p:spTgt spid="21"/>
                                        </p:tgtEl>
                                        <p:attrNameLst>
                                          <p:attrName>ppt_h</p:attrName>
                                        </p:attrNameLst>
                                      </p:cBhvr>
                                      <p:tavLst>
                                        <p:tav tm="0">
                                          <p:val>
                                            <p:strVal val="ppt_h"/>
                                          </p:val>
                                        </p:tav>
                                        <p:tav tm="100000">
                                          <p:val>
                                            <p:strVal val="ppt_h"/>
                                          </p:val>
                                        </p:tav>
                                      </p:tavLst>
                                    </p:anim>
                                    <p:set>
                                      <p:cBhvr>
                                        <p:cTn id="105"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6" restart="whenNotActive" fill="hold" evtFilter="cancelBubble" nodeType="interactiveSeq">
                <p:stCondLst>
                  <p:cond evt="onClick" delay="0">
                    <p:tgtEl>
                      <p:spTgt spid="27"/>
                    </p:tgtEl>
                  </p:cond>
                </p:stCondLst>
                <p:endSync evt="end" delay="0">
                  <p:rtn val="all"/>
                </p:endSync>
                <p:childTnLst>
                  <p:par>
                    <p:cTn id="107" fill="hold">
                      <p:stCondLst>
                        <p:cond delay="0"/>
                      </p:stCondLst>
                      <p:childTnLst>
                        <p:par>
                          <p:cTn id="108" fill="hold">
                            <p:stCondLst>
                              <p:cond delay="0"/>
                            </p:stCondLst>
                            <p:childTnLst>
                              <p:par>
                                <p:cTn id="109" presetID="45" presetClass="exit" presetSubtype="0" fill="hold" nodeType="clickEffect">
                                  <p:stCondLst>
                                    <p:cond delay="0"/>
                                  </p:stCondLst>
                                  <p:childTnLst>
                                    <p:animEffect transition="out" filter="fade">
                                      <p:cBhvr>
                                        <p:cTn id="110" dur="2000"/>
                                        <p:tgtEl>
                                          <p:spTgt spid="27"/>
                                        </p:tgtEl>
                                      </p:cBhvr>
                                    </p:animEffect>
                                    <p:anim calcmode="lin" valueType="num">
                                      <p:cBhvr>
                                        <p:cTn id="111" dur="20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2" dur="2000"/>
                                        <p:tgtEl>
                                          <p:spTgt spid="27"/>
                                        </p:tgtEl>
                                        <p:attrNameLst>
                                          <p:attrName>ppt_h</p:attrName>
                                        </p:attrNameLst>
                                      </p:cBhvr>
                                      <p:tavLst>
                                        <p:tav tm="0">
                                          <p:val>
                                            <p:strVal val="ppt_h"/>
                                          </p:val>
                                        </p:tav>
                                        <p:tav tm="100000">
                                          <p:val>
                                            <p:strVal val="ppt_h"/>
                                          </p:val>
                                        </p:tav>
                                      </p:tavLst>
                                    </p:anim>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4" restart="whenNotActive" fill="hold" evtFilter="cancelBubble" nodeType="interactiveSeq">
                <p:stCondLst>
                  <p:cond evt="onClick" delay="0">
                    <p:tgtEl>
                      <p:spTgt spid="16"/>
                    </p:tgtEl>
                  </p:cond>
                </p:stCondLst>
                <p:endSync evt="end" delay="0">
                  <p:rtn val="all"/>
                </p:endSync>
                <p:childTnLst>
                  <p:par>
                    <p:cTn id="115" fill="hold">
                      <p:stCondLst>
                        <p:cond delay="0"/>
                      </p:stCondLst>
                      <p:childTnLst>
                        <p:par>
                          <p:cTn id="116" fill="hold">
                            <p:stCondLst>
                              <p:cond delay="0"/>
                            </p:stCondLst>
                            <p:childTnLst>
                              <p:par>
                                <p:cTn id="117" presetID="45" presetClass="exit" presetSubtype="0" fill="hold" nodeType="clickEffect">
                                  <p:stCondLst>
                                    <p:cond delay="0"/>
                                  </p:stCondLst>
                                  <p:childTnLst>
                                    <p:animEffect transition="out" filter="fade">
                                      <p:cBhvr>
                                        <p:cTn id="118" dur="2000"/>
                                        <p:tgtEl>
                                          <p:spTgt spid="16"/>
                                        </p:tgtEl>
                                      </p:cBhvr>
                                    </p:animEffect>
                                    <p:anim calcmode="lin" valueType="num">
                                      <p:cBhvr>
                                        <p:cTn id="119"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0" dur="2000"/>
                                        <p:tgtEl>
                                          <p:spTgt spid="16"/>
                                        </p:tgtEl>
                                        <p:attrNameLst>
                                          <p:attrName>ppt_h</p:attrName>
                                        </p:attrNameLst>
                                      </p:cBhvr>
                                      <p:tavLst>
                                        <p:tav tm="0">
                                          <p:val>
                                            <p:strVal val="ppt_h"/>
                                          </p:val>
                                        </p:tav>
                                        <p:tav tm="100000">
                                          <p:val>
                                            <p:strVal val="ppt_h"/>
                                          </p:val>
                                        </p:tav>
                                      </p:tavLst>
                                    </p:anim>
                                    <p:set>
                                      <p:cBhvr>
                                        <p:cTn id="12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2" restart="whenNotActive" fill="hold" evtFilter="cancelBubble" nodeType="interactiveSeq">
                <p:stCondLst>
                  <p:cond evt="onClick" delay="0">
                    <p:tgtEl>
                      <p:spTgt spid="35"/>
                    </p:tgtEl>
                  </p:cond>
                </p:stCondLst>
                <p:endSync evt="end" delay="0">
                  <p:rtn val="all"/>
                </p:endSync>
                <p:childTnLst>
                  <p:par>
                    <p:cTn id="123" fill="hold">
                      <p:stCondLst>
                        <p:cond delay="0"/>
                      </p:stCondLst>
                      <p:childTnLst>
                        <p:par>
                          <p:cTn id="124" fill="hold">
                            <p:stCondLst>
                              <p:cond delay="0"/>
                            </p:stCondLst>
                            <p:childTnLst>
                              <p:par>
                                <p:cTn id="125" presetID="45" presetClass="exit" presetSubtype="0" fill="hold" nodeType="clickEffect">
                                  <p:stCondLst>
                                    <p:cond delay="0"/>
                                  </p:stCondLst>
                                  <p:childTnLst>
                                    <p:animEffect transition="out" filter="fade">
                                      <p:cBhvr>
                                        <p:cTn id="126" dur="2000"/>
                                        <p:tgtEl>
                                          <p:spTgt spid="35"/>
                                        </p:tgtEl>
                                      </p:cBhvr>
                                    </p:animEffect>
                                    <p:anim calcmode="lin" valueType="num">
                                      <p:cBhvr>
                                        <p:cTn id="127" dur="2000"/>
                                        <p:tgtEl>
                                          <p:spTgt spid="3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8" dur="2000"/>
                                        <p:tgtEl>
                                          <p:spTgt spid="35"/>
                                        </p:tgtEl>
                                        <p:attrNameLst>
                                          <p:attrName>ppt_h</p:attrName>
                                        </p:attrNameLst>
                                      </p:cBhvr>
                                      <p:tavLst>
                                        <p:tav tm="0">
                                          <p:val>
                                            <p:strVal val="ppt_h"/>
                                          </p:val>
                                        </p:tav>
                                        <p:tav tm="100000">
                                          <p:val>
                                            <p:strVal val="ppt_h"/>
                                          </p:val>
                                        </p:tav>
                                      </p:tavLst>
                                    </p:anim>
                                    <p:set>
                                      <p:cBhvr>
                                        <p:cTn id="129" dur="1" fill="hold">
                                          <p:stCondLst>
                                            <p:cond delay="1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30" restart="whenNotActive" fill="hold" evtFilter="cancelBubble" nodeType="interactiveSeq">
                <p:stCondLst>
                  <p:cond evt="onClick" delay="0">
                    <p:tgtEl>
                      <p:spTgt spid="23"/>
                    </p:tgtEl>
                  </p:cond>
                </p:stCondLst>
                <p:endSync evt="end" delay="0">
                  <p:rtn val="all"/>
                </p:endSync>
                <p:childTnLst>
                  <p:par>
                    <p:cTn id="131" fill="hold">
                      <p:stCondLst>
                        <p:cond delay="0"/>
                      </p:stCondLst>
                      <p:childTnLst>
                        <p:par>
                          <p:cTn id="132" fill="hold">
                            <p:stCondLst>
                              <p:cond delay="0"/>
                            </p:stCondLst>
                            <p:childTnLst>
                              <p:par>
                                <p:cTn id="133" presetID="45" presetClass="exit" presetSubtype="0" fill="hold" nodeType="clickEffect">
                                  <p:stCondLst>
                                    <p:cond delay="0"/>
                                  </p:stCondLst>
                                  <p:childTnLst>
                                    <p:animEffect transition="out" filter="fade">
                                      <p:cBhvr>
                                        <p:cTn id="134" dur="2000"/>
                                        <p:tgtEl>
                                          <p:spTgt spid="23"/>
                                        </p:tgtEl>
                                      </p:cBhvr>
                                    </p:animEffect>
                                    <p:anim calcmode="lin" valueType="num">
                                      <p:cBhvr>
                                        <p:cTn id="135" dur="2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6" dur="2000"/>
                                        <p:tgtEl>
                                          <p:spTgt spid="23"/>
                                        </p:tgtEl>
                                        <p:attrNameLst>
                                          <p:attrName>ppt_h</p:attrName>
                                        </p:attrNameLst>
                                      </p:cBhvr>
                                      <p:tavLst>
                                        <p:tav tm="0">
                                          <p:val>
                                            <p:strVal val="ppt_h"/>
                                          </p:val>
                                        </p:tav>
                                        <p:tav tm="100000">
                                          <p:val>
                                            <p:strVal val="ppt_h"/>
                                          </p:val>
                                        </p:tav>
                                      </p:tavLst>
                                    </p:anim>
                                    <p:set>
                                      <p:cBhvr>
                                        <p:cTn id="137"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38" restart="whenNotActive" fill="hold" evtFilter="cancelBubble" nodeType="interactiveSeq">
                <p:stCondLst>
                  <p:cond evt="onClick" delay="0">
                    <p:tgtEl>
                      <p:spTgt spid="14"/>
                    </p:tgtEl>
                  </p:cond>
                </p:stCondLst>
                <p:endSync evt="end" delay="0">
                  <p:rtn val="all"/>
                </p:endSync>
                <p:childTnLst>
                  <p:par>
                    <p:cTn id="139" fill="hold">
                      <p:stCondLst>
                        <p:cond delay="0"/>
                      </p:stCondLst>
                      <p:childTnLst>
                        <p:par>
                          <p:cTn id="140" fill="hold">
                            <p:stCondLst>
                              <p:cond delay="0"/>
                            </p:stCondLst>
                            <p:childTnLst>
                              <p:par>
                                <p:cTn id="141" presetID="45" presetClass="exit" presetSubtype="0" fill="hold" nodeType="clickEffect">
                                  <p:stCondLst>
                                    <p:cond delay="0"/>
                                  </p:stCondLst>
                                  <p:childTnLst>
                                    <p:animEffect transition="out" filter="fade">
                                      <p:cBhvr>
                                        <p:cTn id="142" dur="2000"/>
                                        <p:tgtEl>
                                          <p:spTgt spid="14"/>
                                        </p:tgtEl>
                                      </p:cBhvr>
                                    </p:animEffect>
                                    <p:anim calcmode="lin" valueType="num">
                                      <p:cBhvr>
                                        <p:cTn id="143"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2000"/>
                                        <p:tgtEl>
                                          <p:spTgt spid="14"/>
                                        </p:tgtEl>
                                        <p:attrNameLst>
                                          <p:attrName>ppt_h</p:attrName>
                                        </p:attrNameLst>
                                      </p:cBhvr>
                                      <p:tavLst>
                                        <p:tav tm="0">
                                          <p:val>
                                            <p:strVal val="ppt_h"/>
                                          </p:val>
                                        </p:tav>
                                        <p:tav tm="100000">
                                          <p:val>
                                            <p:strVal val="ppt_h"/>
                                          </p:val>
                                        </p:tav>
                                      </p:tavLst>
                                    </p:anim>
                                    <p:set>
                                      <p:cBhvr>
                                        <p:cTn id="145"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6" restart="whenNotActive" fill="hold" evtFilter="cancelBubble" nodeType="interactiveSeq">
                <p:stCondLst>
                  <p:cond evt="onClick" delay="0">
                    <p:tgtEl>
                      <p:spTgt spid="49"/>
                    </p:tgtEl>
                  </p:cond>
                </p:stCondLst>
                <p:endSync evt="end" delay="0">
                  <p:rtn val="all"/>
                </p:endSync>
                <p:childTnLst>
                  <p:par>
                    <p:cTn id="147" fill="hold">
                      <p:stCondLst>
                        <p:cond delay="0"/>
                      </p:stCondLst>
                      <p:childTnLst>
                        <p:par>
                          <p:cTn id="148" fill="hold">
                            <p:stCondLst>
                              <p:cond delay="0"/>
                            </p:stCondLst>
                            <p:childTnLst>
                              <p:par>
                                <p:cTn id="149" presetID="45" presetClass="exit" presetSubtype="0" fill="hold" nodeType="clickEffect">
                                  <p:stCondLst>
                                    <p:cond delay="0"/>
                                  </p:stCondLst>
                                  <p:childTnLst>
                                    <p:animEffect transition="out" filter="fade">
                                      <p:cBhvr>
                                        <p:cTn id="150" dur="2000"/>
                                        <p:tgtEl>
                                          <p:spTgt spid="49"/>
                                        </p:tgtEl>
                                      </p:cBhvr>
                                    </p:animEffect>
                                    <p:anim calcmode="lin" valueType="num">
                                      <p:cBhvr>
                                        <p:cTn id="151" dur="2000"/>
                                        <p:tgtEl>
                                          <p:spTgt spid="4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2" dur="2000"/>
                                        <p:tgtEl>
                                          <p:spTgt spid="49"/>
                                        </p:tgtEl>
                                        <p:attrNameLst>
                                          <p:attrName>ppt_h</p:attrName>
                                        </p:attrNameLst>
                                      </p:cBhvr>
                                      <p:tavLst>
                                        <p:tav tm="0">
                                          <p:val>
                                            <p:strVal val="ppt_h"/>
                                          </p:val>
                                        </p:tav>
                                        <p:tav tm="100000">
                                          <p:val>
                                            <p:strVal val="ppt_h"/>
                                          </p:val>
                                        </p:tav>
                                      </p:tavLst>
                                    </p:anim>
                                    <p:set>
                                      <p:cBhvr>
                                        <p:cTn id="153" dur="1" fill="hold">
                                          <p:stCondLst>
                                            <p:cond delay="1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54" restart="whenNotActive" fill="hold" evtFilter="cancelBubble" nodeType="interactiveSeq">
                <p:stCondLst>
                  <p:cond evt="onClick" delay="0">
                    <p:tgtEl>
                      <p:spTgt spid="12"/>
                    </p:tgtEl>
                  </p:cond>
                </p:stCondLst>
                <p:endSync evt="end" delay="0">
                  <p:rtn val="all"/>
                </p:endSync>
                <p:childTnLst>
                  <p:par>
                    <p:cTn id="155" fill="hold">
                      <p:stCondLst>
                        <p:cond delay="0"/>
                      </p:stCondLst>
                      <p:childTnLst>
                        <p:par>
                          <p:cTn id="156" fill="hold">
                            <p:stCondLst>
                              <p:cond delay="0"/>
                            </p:stCondLst>
                            <p:childTnLst>
                              <p:par>
                                <p:cTn id="157" presetID="45" presetClass="exit" presetSubtype="0" fill="hold" nodeType="clickEffect">
                                  <p:stCondLst>
                                    <p:cond delay="0"/>
                                  </p:stCondLst>
                                  <p:childTnLst>
                                    <p:animEffect transition="out" filter="fade">
                                      <p:cBhvr>
                                        <p:cTn id="158" dur="2000"/>
                                        <p:tgtEl>
                                          <p:spTgt spid="12"/>
                                        </p:tgtEl>
                                      </p:cBhvr>
                                    </p:animEffect>
                                    <p:anim calcmode="lin" valueType="num">
                                      <p:cBhvr>
                                        <p:cTn id="159"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0" dur="2000"/>
                                        <p:tgtEl>
                                          <p:spTgt spid="12"/>
                                        </p:tgtEl>
                                        <p:attrNameLst>
                                          <p:attrName>ppt_h</p:attrName>
                                        </p:attrNameLst>
                                      </p:cBhvr>
                                      <p:tavLst>
                                        <p:tav tm="0">
                                          <p:val>
                                            <p:strVal val="ppt_h"/>
                                          </p:val>
                                        </p:tav>
                                        <p:tav tm="100000">
                                          <p:val>
                                            <p:strVal val="ppt_h"/>
                                          </p:val>
                                        </p:tav>
                                      </p:tavLst>
                                    </p:anim>
                                    <p:set>
                                      <p:cBhvr>
                                        <p:cTn id="161" dur="1" fill="hold">
                                          <p:stCondLst>
                                            <p:cond delay="1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2" restart="whenNotActive" fill="hold" evtFilter="cancelBubble" nodeType="interactiveSeq">
                <p:stCondLst>
                  <p:cond evt="onClick" delay="0">
                    <p:tgtEl>
                      <p:spTgt spid="29"/>
                    </p:tgtEl>
                  </p:cond>
                </p:stCondLst>
                <p:endSync evt="end" delay="0">
                  <p:rtn val="all"/>
                </p:endSync>
                <p:childTnLst>
                  <p:par>
                    <p:cTn id="163" fill="hold">
                      <p:stCondLst>
                        <p:cond delay="0"/>
                      </p:stCondLst>
                      <p:childTnLst>
                        <p:par>
                          <p:cTn id="164" fill="hold">
                            <p:stCondLst>
                              <p:cond delay="0"/>
                            </p:stCondLst>
                            <p:childTnLst>
                              <p:par>
                                <p:cTn id="165" presetID="45" presetClass="exit" presetSubtype="0" fill="hold" nodeType="clickEffect">
                                  <p:stCondLst>
                                    <p:cond delay="0"/>
                                  </p:stCondLst>
                                  <p:childTnLst>
                                    <p:animEffect transition="out" filter="fade">
                                      <p:cBhvr>
                                        <p:cTn id="166" dur="2000"/>
                                        <p:tgtEl>
                                          <p:spTgt spid="29"/>
                                        </p:tgtEl>
                                      </p:cBhvr>
                                    </p:animEffect>
                                    <p:anim calcmode="lin" valueType="num">
                                      <p:cBhvr>
                                        <p:cTn id="167" dur="20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8" dur="2000"/>
                                        <p:tgtEl>
                                          <p:spTgt spid="29"/>
                                        </p:tgtEl>
                                        <p:attrNameLst>
                                          <p:attrName>ppt_h</p:attrName>
                                        </p:attrNameLst>
                                      </p:cBhvr>
                                      <p:tavLst>
                                        <p:tav tm="0">
                                          <p:val>
                                            <p:strVal val="ppt_h"/>
                                          </p:val>
                                        </p:tav>
                                        <p:tav tm="100000">
                                          <p:val>
                                            <p:strVal val="ppt_h"/>
                                          </p:val>
                                        </p:tav>
                                      </p:tavLst>
                                    </p:anim>
                                    <p:set>
                                      <p:cBhvr>
                                        <p:cTn id="169"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70" restart="whenNotActive" fill="hold" evtFilter="cancelBubble" nodeType="interactiveSeq">
                <p:stCondLst>
                  <p:cond evt="onClick" delay="0">
                    <p:tgtEl>
                      <p:spTgt spid="18"/>
                    </p:tgtEl>
                  </p:cond>
                </p:stCondLst>
                <p:endSync evt="end" delay="0">
                  <p:rtn val="all"/>
                </p:endSync>
                <p:childTnLst>
                  <p:par>
                    <p:cTn id="171" fill="hold">
                      <p:stCondLst>
                        <p:cond delay="0"/>
                      </p:stCondLst>
                      <p:childTnLst>
                        <p:par>
                          <p:cTn id="172" fill="hold">
                            <p:stCondLst>
                              <p:cond delay="0"/>
                            </p:stCondLst>
                            <p:childTnLst>
                              <p:par>
                                <p:cTn id="173" presetID="45" presetClass="exit" presetSubtype="0" fill="hold" nodeType="clickEffect">
                                  <p:stCondLst>
                                    <p:cond delay="0"/>
                                  </p:stCondLst>
                                  <p:childTnLst>
                                    <p:animEffect transition="out" filter="fade">
                                      <p:cBhvr>
                                        <p:cTn id="174" dur="2000"/>
                                        <p:tgtEl>
                                          <p:spTgt spid="18"/>
                                        </p:tgtEl>
                                      </p:cBhvr>
                                    </p:animEffect>
                                    <p:anim calcmode="lin" valueType="num">
                                      <p:cBhvr>
                                        <p:cTn id="17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6" dur="2000"/>
                                        <p:tgtEl>
                                          <p:spTgt spid="18"/>
                                        </p:tgtEl>
                                        <p:attrNameLst>
                                          <p:attrName>ppt_h</p:attrName>
                                        </p:attrNameLst>
                                      </p:cBhvr>
                                      <p:tavLst>
                                        <p:tav tm="0">
                                          <p:val>
                                            <p:strVal val="ppt_h"/>
                                          </p:val>
                                        </p:tav>
                                        <p:tav tm="100000">
                                          <p:val>
                                            <p:strVal val="ppt_h"/>
                                          </p:val>
                                        </p:tav>
                                      </p:tavLst>
                                    </p:anim>
                                    <p:set>
                                      <p:cBhvr>
                                        <p:cTn id="17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n, Write, Pencil, Writing Tool, Work, Message, Blue">
            <a:extLst>
              <a:ext uri="{FF2B5EF4-FFF2-40B4-BE49-F238E27FC236}">
                <a16:creationId xmlns:a16="http://schemas.microsoft.com/office/drawing/2014/main" id="{D970F823-60BB-4ADA-AC7C-C6F2AC9E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pic>
        <p:nvPicPr>
          <p:cNvPr id="33" name="Picture 2" descr="Animals, Cartoon, Green, Happy, High Quality, Tortoise">
            <a:extLst>
              <a:ext uri="{FF2B5EF4-FFF2-40B4-BE49-F238E27FC236}">
                <a16:creationId xmlns:a16="http://schemas.microsoft.com/office/drawing/2014/main" id="{E8FA46D3-4876-4EE5-90AC-869E7085F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3" y="2860540"/>
            <a:ext cx="1490286" cy="99352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BE09165-3D53-4B9C-A292-82A6D2E54E8C}"/>
              </a:ext>
            </a:extLst>
          </p:cNvPr>
          <p:cNvSpPr txBox="1"/>
          <p:nvPr/>
        </p:nvSpPr>
        <p:spPr>
          <a:xfrm>
            <a:off x="7279801" y="5702169"/>
            <a:ext cx="4995278"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¿Cómo estás hoy en clase?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________________________</a:t>
            </a:r>
          </a:p>
        </p:txBody>
      </p:sp>
      <p:pic>
        <p:nvPicPr>
          <p:cNvPr id="35" name="Picture 34" descr="Icon&#10;&#10;Description automatically generated">
            <a:extLst>
              <a:ext uri="{FF2B5EF4-FFF2-40B4-BE49-F238E27FC236}">
                <a16:creationId xmlns:a16="http://schemas.microsoft.com/office/drawing/2014/main" id="{395E4AF5-F32E-4C42-8A4C-4EC41EE77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646" y="5869756"/>
            <a:ext cx="556689" cy="556689"/>
          </a:xfrm>
          <a:prstGeom prst="rect">
            <a:avLst/>
          </a:prstGeom>
        </p:spPr>
      </p:pic>
      <p:sp>
        <p:nvSpPr>
          <p:cNvPr id="36" name="TextBox 35">
            <a:extLst>
              <a:ext uri="{FF2B5EF4-FFF2-40B4-BE49-F238E27FC236}">
                <a16:creationId xmlns:a16="http://schemas.microsoft.com/office/drawing/2014/main" id="{D82D8222-42BB-41A1-96AB-3E1F5860A8D6}"/>
              </a:ext>
            </a:extLst>
          </p:cNvPr>
          <p:cNvSpPr txBox="1"/>
          <p:nvPr/>
        </p:nvSpPr>
        <p:spPr>
          <a:xfrm>
            <a:off x="1272479" y="1768979"/>
            <a:ext cx="43973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1. </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Manchita </a:t>
            </a:r>
            <a:r>
              <a:rPr kumimoji="0" lang="es-AR"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serious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today</a:t>
            </a: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7" name="TextBox 36">
            <a:extLst>
              <a:ext uri="{FF2B5EF4-FFF2-40B4-BE49-F238E27FC236}">
                <a16:creationId xmlns:a16="http://schemas.microsoft.com/office/drawing/2014/main" id="{0AE7F475-BBFC-4098-A5A0-69C82E5F2E77}"/>
              </a:ext>
            </a:extLst>
          </p:cNvPr>
          <p:cNvSpPr txBox="1"/>
          <p:nvPr/>
        </p:nvSpPr>
        <p:spPr>
          <a:xfrm>
            <a:off x="1277530" y="3389356"/>
            <a:ext cx="39100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2. </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Irene </a:t>
            </a:r>
            <a:r>
              <a:rPr kumimoji="0" lang="es-AR"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happy</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in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class</a:t>
            </a: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8" name="TextBox 37">
            <a:extLst>
              <a:ext uri="{FF2B5EF4-FFF2-40B4-BE49-F238E27FC236}">
                <a16:creationId xmlns:a16="http://schemas.microsoft.com/office/drawing/2014/main" id="{7C90F111-D1C9-410E-9244-0C10780C2C0E}"/>
              </a:ext>
            </a:extLst>
          </p:cNvPr>
          <p:cNvSpPr txBox="1"/>
          <p:nvPr/>
        </p:nvSpPr>
        <p:spPr>
          <a:xfrm>
            <a:off x="7561154" y="1734155"/>
            <a:ext cx="33281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4. </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Santi </a:t>
            </a:r>
            <a:r>
              <a:rPr kumimoji="0" lang="es-AR"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slow</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today</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9" name="TextBox 38">
            <a:extLst>
              <a:ext uri="{FF2B5EF4-FFF2-40B4-BE49-F238E27FC236}">
                <a16:creationId xmlns:a16="http://schemas.microsoft.com/office/drawing/2014/main" id="{A06DAD92-123F-4E0D-BB60-DFF3F8E9C236}"/>
              </a:ext>
            </a:extLst>
          </p:cNvPr>
          <p:cNvSpPr txBox="1"/>
          <p:nvPr/>
        </p:nvSpPr>
        <p:spPr>
          <a:xfrm>
            <a:off x="1272479" y="5315076"/>
            <a:ext cx="388439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3. </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Quique </a:t>
            </a:r>
            <a:r>
              <a:rPr kumimoji="0" lang="es-AR"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curious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now</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40" name="TextBox 39">
            <a:extLst>
              <a:ext uri="{FF2B5EF4-FFF2-40B4-BE49-F238E27FC236}">
                <a16:creationId xmlns:a16="http://schemas.microsoft.com/office/drawing/2014/main" id="{EC8F5B67-E14B-4970-ABC2-B4A1F3FABE0C}"/>
              </a:ext>
            </a:extLst>
          </p:cNvPr>
          <p:cNvSpPr txBox="1"/>
          <p:nvPr/>
        </p:nvSpPr>
        <p:spPr>
          <a:xfrm>
            <a:off x="7345019" y="6189916"/>
            <a:ext cx="115929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a:t>
            </a:r>
          </a:p>
        </p:txBody>
      </p:sp>
      <p:sp>
        <p:nvSpPr>
          <p:cNvPr id="41" name="Rectangle: Rounded Corners 40">
            <a:extLst>
              <a:ext uri="{FF2B5EF4-FFF2-40B4-BE49-F238E27FC236}">
                <a16:creationId xmlns:a16="http://schemas.microsoft.com/office/drawing/2014/main" id="{413B2C96-1D55-4D5B-A36A-D929A3E13D27}"/>
              </a:ext>
            </a:extLst>
          </p:cNvPr>
          <p:cNvSpPr/>
          <p:nvPr/>
        </p:nvSpPr>
        <p:spPr>
          <a:xfrm>
            <a:off x="1699679" y="1707661"/>
            <a:ext cx="4002155" cy="998623"/>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Manchita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está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seri</a:t>
            </a:r>
            <a:r>
              <a:rPr kumimoji="0" lang="en-GB" sz="2800" b="1" i="0" u="none" strike="noStrike" kern="0" cap="none" spc="0" normalizeH="0" baseline="0" noProof="0" dirty="0" err="1">
                <a:ln>
                  <a:noFill/>
                </a:ln>
                <a:solidFill>
                  <a:srgbClr val="FF0066"/>
                </a:solidFill>
                <a:effectLst/>
                <a:uLnTx/>
                <a:uFillTx/>
                <a:latin typeface="Century Gothic" panose="020B0502020202020204" pitchFamily="34" charset="0"/>
                <a:ea typeface="+mn-ea"/>
                <a:cs typeface="+mn-cs"/>
                <a:sym typeface="Arial"/>
              </a:rPr>
              <a:t>a</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hoy.</a:t>
            </a:r>
          </a:p>
        </p:txBody>
      </p:sp>
      <p:sp>
        <p:nvSpPr>
          <p:cNvPr id="42" name="Rectangle: Rounded Corners 41">
            <a:extLst>
              <a:ext uri="{FF2B5EF4-FFF2-40B4-BE49-F238E27FC236}">
                <a16:creationId xmlns:a16="http://schemas.microsoft.com/office/drawing/2014/main" id="{DA79737E-379A-4FF2-8639-81BE24355824}"/>
              </a:ext>
            </a:extLst>
          </p:cNvPr>
          <p:cNvSpPr/>
          <p:nvPr/>
        </p:nvSpPr>
        <p:spPr>
          <a:xfrm>
            <a:off x="1683054" y="3271263"/>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Irene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está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content</a:t>
            </a:r>
            <a:r>
              <a:rPr kumimoji="0" lang="en-GB" sz="2800" b="1" i="0" u="none" strike="noStrike" kern="0" cap="none" spc="0" normalizeH="0" baseline="0" noProof="0" dirty="0" err="1">
                <a:ln>
                  <a:noFill/>
                </a:ln>
                <a:solidFill>
                  <a:srgbClr val="FF0066"/>
                </a:solidFill>
                <a:effectLst/>
                <a:uLnTx/>
                <a:uFillTx/>
                <a:latin typeface="Century Gothic" panose="020B0502020202020204" pitchFamily="34" charset="0"/>
                <a:ea typeface="+mn-ea"/>
                <a:cs typeface="+mn-cs"/>
                <a:sym typeface="Arial"/>
              </a:rPr>
              <a:t>a</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en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clase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pic>
        <p:nvPicPr>
          <p:cNvPr id="43" name="Picture 42" descr="A picture containing text, toy, doll&#10;&#10;Description automatically generated">
            <a:extLst>
              <a:ext uri="{FF2B5EF4-FFF2-40B4-BE49-F238E27FC236}">
                <a16:creationId xmlns:a16="http://schemas.microsoft.com/office/drawing/2014/main" id="{72AFCBC8-4361-441F-AA02-FE2B55135D1F}"/>
              </a:ext>
            </a:extLst>
          </p:cNvPr>
          <p:cNvPicPr>
            <a:picLocks noChangeAspect="1"/>
          </p:cNvPicPr>
          <p:nvPr/>
        </p:nvPicPr>
        <p:blipFill>
          <a:blip r:embed="rId6"/>
          <a:stretch>
            <a:fillRect/>
          </a:stretch>
        </p:blipFill>
        <p:spPr>
          <a:xfrm>
            <a:off x="29138" y="4435882"/>
            <a:ext cx="1291034" cy="2097932"/>
          </a:xfrm>
          <a:prstGeom prst="rect">
            <a:avLst/>
          </a:prstGeom>
        </p:spPr>
      </p:pic>
      <p:sp>
        <p:nvSpPr>
          <p:cNvPr id="44" name="Rectangle: Rounded Corners 43">
            <a:extLst>
              <a:ext uri="{FF2B5EF4-FFF2-40B4-BE49-F238E27FC236}">
                <a16:creationId xmlns:a16="http://schemas.microsoft.com/office/drawing/2014/main" id="{AF52D165-6281-4F30-B856-AF38BBEAD150}"/>
              </a:ext>
            </a:extLst>
          </p:cNvPr>
          <p:cNvSpPr/>
          <p:nvPr/>
        </p:nvSpPr>
        <p:spPr>
          <a:xfrm>
            <a:off x="1770082" y="5213467"/>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Quique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está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curios</a:t>
            </a:r>
            <a:r>
              <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ea typeface="+mn-ea"/>
                <a:cs typeface="+mn-cs"/>
                <a:sym typeface="Arial"/>
              </a:rPr>
              <a:t>o</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ahora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pic>
        <p:nvPicPr>
          <p:cNvPr id="45" name="Picture 44" descr="A picture containing toy, doll&#10;&#10;Description automatically generated">
            <a:extLst>
              <a:ext uri="{FF2B5EF4-FFF2-40B4-BE49-F238E27FC236}">
                <a16:creationId xmlns:a16="http://schemas.microsoft.com/office/drawing/2014/main" id="{7DE6C13F-DD51-4015-B9CD-C85107C709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5379" y="2377032"/>
            <a:ext cx="1104422" cy="2097932"/>
          </a:xfrm>
          <a:prstGeom prst="rect">
            <a:avLst/>
          </a:prstGeom>
        </p:spPr>
      </p:pic>
      <p:sp>
        <p:nvSpPr>
          <p:cNvPr id="46" name="TextBox 45">
            <a:extLst>
              <a:ext uri="{FF2B5EF4-FFF2-40B4-BE49-F238E27FC236}">
                <a16:creationId xmlns:a16="http://schemas.microsoft.com/office/drawing/2014/main" id="{5D19BC7A-7EFE-4A8A-B725-BA7452C940E8}"/>
              </a:ext>
            </a:extLst>
          </p:cNvPr>
          <p:cNvSpPr txBox="1"/>
          <p:nvPr/>
        </p:nvSpPr>
        <p:spPr>
          <a:xfrm>
            <a:off x="7366414" y="3904181"/>
            <a:ext cx="369043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5. </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Sofía </a:t>
            </a:r>
            <a:r>
              <a:rPr kumimoji="0" lang="es-AR"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nervous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now</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p>
        </p:txBody>
      </p:sp>
      <p:sp>
        <p:nvSpPr>
          <p:cNvPr id="47" name="Rectangle: Rounded Corners 46">
            <a:extLst>
              <a:ext uri="{FF2B5EF4-FFF2-40B4-BE49-F238E27FC236}">
                <a16:creationId xmlns:a16="http://schemas.microsoft.com/office/drawing/2014/main" id="{8DC8D746-FEAE-45DC-B619-8F379510D112}"/>
              </a:ext>
            </a:extLst>
          </p:cNvPr>
          <p:cNvSpPr/>
          <p:nvPr/>
        </p:nvSpPr>
        <p:spPr>
          <a:xfrm>
            <a:off x="7616639" y="1623989"/>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Santi </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lent</a:t>
            </a:r>
            <a:r>
              <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ea typeface="+mn-ea"/>
                <a:cs typeface="+mn-cs"/>
                <a:sym typeface="Arial"/>
              </a:rPr>
              <a:t>o</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hoy.</a:t>
            </a:r>
          </a:p>
        </p:txBody>
      </p:sp>
      <p:sp>
        <p:nvSpPr>
          <p:cNvPr id="48" name="Rectangle: Rounded Corners 47">
            <a:extLst>
              <a:ext uri="{FF2B5EF4-FFF2-40B4-BE49-F238E27FC236}">
                <a16:creationId xmlns:a16="http://schemas.microsoft.com/office/drawing/2014/main" id="{FC45BAA7-AE08-45B2-8E2D-6A8F2C3CA092}"/>
              </a:ext>
            </a:extLst>
          </p:cNvPr>
          <p:cNvSpPr/>
          <p:nvPr/>
        </p:nvSpPr>
        <p:spPr>
          <a:xfrm>
            <a:off x="7832079" y="3528021"/>
            <a:ext cx="4002155" cy="1100186"/>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Sofía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está</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nervios</a:t>
            </a:r>
            <a:r>
              <a:rPr kumimoji="0" lang="en-GB" sz="2800" b="1" i="0" u="none" strike="noStrike" kern="0" cap="none" spc="0" normalizeH="0" baseline="0" noProof="0" dirty="0" err="1">
                <a:ln>
                  <a:noFill/>
                </a:ln>
                <a:solidFill>
                  <a:srgbClr val="FF0066"/>
                </a:solidFill>
                <a:effectLst/>
                <a:uLnTx/>
                <a:uFillTx/>
                <a:latin typeface="Century Gothic" panose="020B0502020202020204" pitchFamily="34" charset="0"/>
                <a:ea typeface="+mn-ea"/>
                <a:cs typeface="+mn-cs"/>
                <a:sym typeface="Arial"/>
              </a:rPr>
              <a:t>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ahora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49" name="TextBox 48">
            <a:extLst>
              <a:ext uri="{FF2B5EF4-FFF2-40B4-BE49-F238E27FC236}">
                <a16:creationId xmlns:a16="http://schemas.microsoft.com/office/drawing/2014/main" id="{EF64B21B-C8BC-47BB-ACB4-D21AE3A4CCA2}"/>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pic>
        <p:nvPicPr>
          <p:cNvPr id="50" name="Picture 49">
            <a:extLst>
              <a:ext uri="{FF2B5EF4-FFF2-40B4-BE49-F238E27FC236}">
                <a16:creationId xmlns:a16="http://schemas.microsoft.com/office/drawing/2014/main" id="{53AA2582-384B-4045-BB70-35CE3AB8C02C}"/>
              </a:ext>
            </a:extLst>
          </p:cNvPr>
          <p:cNvPicPr>
            <a:picLocks noChangeAspect="1"/>
          </p:cNvPicPr>
          <p:nvPr/>
        </p:nvPicPr>
        <p:blipFill>
          <a:blip r:embed="rId8"/>
          <a:stretch>
            <a:fillRect/>
          </a:stretch>
        </p:blipFill>
        <p:spPr>
          <a:xfrm>
            <a:off x="6140907" y="368269"/>
            <a:ext cx="1326961" cy="2097933"/>
          </a:xfrm>
          <a:prstGeom prst="rect">
            <a:avLst/>
          </a:prstGeom>
        </p:spPr>
      </p:pic>
      <p:pic>
        <p:nvPicPr>
          <p:cNvPr id="51" name="Picture 50">
            <a:extLst>
              <a:ext uri="{FF2B5EF4-FFF2-40B4-BE49-F238E27FC236}">
                <a16:creationId xmlns:a16="http://schemas.microsoft.com/office/drawing/2014/main" id="{4898B8AB-819E-458B-930F-3E1F0EB0CE6D}"/>
              </a:ext>
            </a:extLst>
          </p:cNvPr>
          <p:cNvPicPr>
            <a:picLocks noChangeAspect="1"/>
          </p:cNvPicPr>
          <p:nvPr/>
        </p:nvPicPr>
        <p:blipFill>
          <a:blip r:embed="rId9"/>
          <a:stretch>
            <a:fillRect/>
          </a:stretch>
        </p:blipFill>
        <p:spPr>
          <a:xfrm rot="21086630">
            <a:off x="163727" y="1020033"/>
            <a:ext cx="1162949" cy="1613900"/>
          </a:xfrm>
          <a:prstGeom prst="rect">
            <a:avLst/>
          </a:prstGeom>
        </p:spPr>
      </p:pic>
      <p:pic>
        <p:nvPicPr>
          <p:cNvPr id="5" name="Graphic 4" descr="Teacher">
            <a:extLst>
              <a:ext uri="{FF2B5EF4-FFF2-40B4-BE49-F238E27FC236}">
                <a16:creationId xmlns:a16="http://schemas.microsoft.com/office/drawing/2014/main" id="{58204CFD-D50A-6A34-08D9-F6112B3C1E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5042" y="25293"/>
            <a:ext cx="914400" cy="914400"/>
          </a:xfrm>
          <a:prstGeom prst="rect">
            <a:avLst/>
          </a:prstGeom>
        </p:spPr>
      </p:pic>
      <p:sp>
        <p:nvSpPr>
          <p:cNvPr id="6" name="Speech Bubble: Rectangle with Corners Rounded 5">
            <a:extLst>
              <a:ext uri="{FF2B5EF4-FFF2-40B4-BE49-F238E27FC236}">
                <a16:creationId xmlns:a16="http://schemas.microsoft.com/office/drawing/2014/main" id="{B03237B0-D7E4-3989-B07B-7D1D248DB702}"/>
              </a:ext>
            </a:extLst>
          </p:cNvPr>
          <p:cNvSpPr/>
          <p:nvPr/>
        </p:nvSpPr>
        <p:spPr>
          <a:xfrm>
            <a:off x="4026824" y="118874"/>
            <a:ext cx="2396963" cy="616929"/>
          </a:xfrm>
          <a:prstGeom prst="wedgeRoundRectCallout">
            <a:avLst>
              <a:gd name="adj1" fmla="val -60729"/>
              <a:gd name="adj2" fmla="val 28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a:t>
            </a:r>
            <a:endParaRPr lang="en-GB" sz="2800" dirty="0">
              <a:solidFill>
                <a:schemeClr val="bg1"/>
              </a:solidFill>
            </a:endParaRPr>
          </a:p>
        </p:txBody>
      </p:sp>
    </p:spTree>
    <p:extLst>
      <p:ext uri="{BB962C8B-B14F-4D97-AF65-F5344CB8AC3E}">
        <p14:creationId xmlns:p14="http://schemas.microsoft.com/office/powerpoint/2010/main" val="9984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062B95-5DBD-46CE-9403-E1CE706AF869}"/>
              </a:ext>
            </a:extLst>
          </p:cNvPr>
          <p:cNvPicPr>
            <a:picLocks noChangeAspect="1"/>
          </p:cNvPicPr>
          <p:nvPr/>
        </p:nvPicPr>
        <p:blipFill>
          <a:blip r:embed="rId3"/>
          <a:stretch>
            <a:fillRect/>
          </a:stretch>
        </p:blipFill>
        <p:spPr>
          <a:xfrm>
            <a:off x="218642" y="5708695"/>
            <a:ext cx="1162417" cy="1101237"/>
          </a:xfrm>
          <a:prstGeom prst="rect">
            <a:avLst/>
          </a:prstGeom>
        </p:spPr>
      </p:pic>
      <p:graphicFrame>
        <p:nvGraphicFramePr>
          <p:cNvPr id="21" name="Table 20">
            <a:extLst>
              <a:ext uri="{FF2B5EF4-FFF2-40B4-BE49-F238E27FC236}">
                <a16:creationId xmlns:a16="http://schemas.microsoft.com/office/drawing/2014/main" id="{948E136F-B43E-BA8D-1900-61F0E5CCFA70}"/>
              </a:ext>
            </a:extLst>
          </p:cNvPr>
          <p:cNvGraphicFramePr>
            <a:graphicFrameLocks noGrp="1"/>
          </p:cNvGraphicFramePr>
          <p:nvPr/>
        </p:nvGraphicFramePr>
        <p:xfrm>
          <a:off x="138745" y="1125925"/>
          <a:ext cx="10047019" cy="5683232"/>
        </p:xfrm>
        <a:graphic>
          <a:graphicData uri="http://schemas.openxmlformats.org/drawingml/2006/table">
            <a:tbl>
              <a:tblPr firstRow="1" bandRow="1">
                <a:tableStyleId>{5940675A-B579-460E-94D1-54222C63F5DA}</a:tableStyleId>
              </a:tblPr>
              <a:tblGrid>
                <a:gridCol w="1660979">
                  <a:extLst>
                    <a:ext uri="{9D8B030D-6E8A-4147-A177-3AD203B41FA5}">
                      <a16:colId xmlns:a16="http://schemas.microsoft.com/office/drawing/2014/main" val="1203737284"/>
                    </a:ext>
                  </a:extLst>
                </a:gridCol>
                <a:gridCol w="2499609">
                  <a:extLst>
                    <a:ext uri="{9D8B030D-6E8A-4147-A177-3AD203B41FA5}">
                      <a16:colId xmlns:a16="http://schemas.microsoft.com/office/drawing/2014/main" val="1810222861"/>
                    </a:ext>
                  </a:extLst>
                </a:gridCol>
                <a:gridCol w="3128130">
                  <a:extLst>
                    <a:ext uri="{9D8B030D-6E8A-4147-A177-3AD203B41FA5}">
                      <a16:colId xmlns:a16="http://schemas.microsoft.com/office/drawing/2014/main" val="274413866"/>
                    </a:ext>
                  </a:extLst>
                </a:gridCol>
                <a:gridCol w="2758301">
                  <a:extLst>
                    <a:ext uri="{9D8B030D-6E8A-4147-A177-3AD203B41FA5}">
                      <a16:colId xmlns:a16="http://schemas.microsoft.com/office/drawing/2014/main" val="2706468897"/>
                    </a:ext>
                  </a:extLst>
                </a:gridCol>
              </a:tblGrid>
              <a:tr h="76951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Good afternoon</a:t>
                      </a:r>
                    </a:p>
                  </a:txBody>
                  <a:tcPr/>
                </a:tc>
                <a:tc>
                  <a:txBody>
                    <a:bodyPr/>
                    <a:lstStyle/>
                    <a:p>
                      <a:r>
                        <a:rPr lang="en-GB" sz="2400" b="1" dirty="0">
                          <a:solidFill>
                            <a:srgbClr val="00B0F0"/>
                          </a:solidFill>
                          <a:latin typeface="Century Gothic" panose="020B0502020202020204" pitchFamily="34" charset="0"/>
                        </a:rPr>
                        <a:t>absent</a:t>
                      </a:r>
                    </a:p>
                  </a:txBody>
                  <a:tcPr/>
                </a:tc>
                <a:tc>
                  <a:txBody>
                    <a:bodyPr/>
                    <a:lstStyle/>
                    <a:p>
                      <a:r>
                        <a:rPr lang="en-GB" sz="2400" b="1" dirty="0">
                          <a:solidFill>
                            <a:srgbClr val="00B0F0"/>
                          </a:solidFill>
                          <a:latin typeface="Century Gothic" panose="020B0502020202020204" pitchFamily="34" charset="0"/>
                        </a:rPr>
                        <a:t>there</a:t>
                      </a:r>
                    </a:p>
                  </a:txBody>
                  <a:tcPr/>
                </a:tc>
                <a:extLst>
                  <a:ext uri="{0D108BD9-81ED-4DB2-BD59-A6C34878D82A}">
                    <a16:rowId xmlns:a16="http://schemas.microsoft.com/office/drawing/2014/main" val="1256656619"/>
                  </a:ext>
                </a:extLst>
              </a:tr>
              <a:tr h="928159">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I am</a:t>
                      </a:r>
                    </a:p>
                  </a:txBody>
                  <a:tcPr/>
                </a:tc>
                <a:tc>
                  <a:txBody>
                    <a:bodyPr/>
                    <a:lstStyle/>
                    <a:p>
                      <a:r>
                        <a:rPr lang="en-GB" sz="2400" b="1" dirty="0">
                          <a:solidFill>
                            <a:srgbClr val="00B0F0"/>
                          </a:solidFill>
                          <a:latin typeface="Century Gothic" panose="020B0502020202020204" pitchFamily="34" charset="0"/>
                        </a:rPr>
                        <a:t>goodbye</a:t>
                      </a:r>
                    </a:p>
                  </a:txBody>
                  <a:tcPr/>
                </a:tc>
                <a:tc>
                  <a:txBody>
                    <a:bodyPr/>
                    <a:lstStyle/>
                    <a:p>
                      <a:r>
                        <a:rPr lang="en-GB" sz="2400" b="1" dirty="0">
                          <a:solidFill>
                            <a:srgbClr val="00B0F0"/>
                          </a:solidFill>
                          <a:latin typeface="Century Gothic" panose="020B0502020202020204" pitchFamily="34" charset="0"/>
                        </a:rPr>
                        <a:t>here</a:t>
                      </a:r>
                    </a:p>
                  </a:txBody>
                  <a:tcPr/>
                </a:tc>
                <a:extLst>
                  <a:ext uri="{0D108BD9-81ED-4DB2-BD59-A6C34878D82A}">
                    <a16:rowId xmlns:a16="http://schemas.microsoft.com/office/drawing/2014/main" val="1164559424"/>
                  </a:ext>
                </a:extLst>
              </a:tr>
              <a:tr h="907513">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How?</a:t>
                      </a:r>
                    </a:p>
                  </a:txBody>
                  <a:tcPr/>
                </a:tc>
                <a:tc>
                  <a:txBody>
                    <a:bodyPr/>
                    <a:lstStyle/>
                    <a:p>
                      <a:r>
                        <a:rPr lang="en-GB" sz="2400" b="1" dirty="0">
                          <a:solidFill>
                            <a:srgbClr val="92D050"/>
                          </a:solidFill>
                          <a:latin typeface="Century Gothic" panose="020B0502020202020204" pitchFamily="34" charset="0"/>
                        </a:rPr>
                        <a:t>serious (f)</a:t>
                      </a:r>
                    </a:p>
                  </a:txBody>
                  <a:tcPr/>
                </a:tc>
                <a:tc>
                  <a:txBody>
                    <a:bodyPr/>
                    <a:lstStyle/>
                    <a:p>
                      <a:r>
                        <a:rPr lang="en-GB" sz="2400" b="1" dirty="0">
                          <a:solidFill>
                            <a:srgbClr val="92D050"/>
                          </a:solidFill>
                          <a:latin typeface="Century Gothic" panose="020B0502020202020204" pitchFamily="34" charset="0"/>
                        </a:rPr>
                        <a:t>class</a:t>
                      </a:r>
                    </a:p>
                  </a:txBody>
                  <a:tcPr/>
                </a:tc>
                <a:extLst>
                  <a:ext uri="{0D108BD9-81ED-4DB2-BD59-A6C34878D82A}">
                    <a16:rowId xmlns:a16="http://schemas.microsoft.com/office/drawing/2014/main" val="760878619"/>
                  </a:ext>
                </a:extLst>
              </a:tr>
              <a:tr h="76951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happy (m)</a:t>
                      </a:r>
                    </a:p>
                  </a:txBody>
                  <a:tcPr/>
                </a:tc>
                <a:tc>
                  <a:txBody>
                    <a:bodyPr/>
                    <a:lstStyle/>
                    <a:p>
                      <a:r>
                        <a:rPr lang="en-GB" sz="2400" b="1" dirty="0">
                          <a:solidFill>
                            <a:srgbClr val="92D050"/>
                          </a:solidFill>
                          <a:latin typeface="Century Gothic" panose="020B0502020202020204" pitchFamily="34" charset="0"/>
                        </a:rPr>
                        <a:t>calm/quiet (m)</a:t>
                      </a:r>
                    </a:p>
                  </a:txBody>
                  <a:tcPr/>
                </a:tc>
                <a:tc>
                  <a:txBody>
                    <a:bodyPr/>
                    <a:lstStyle/>
                    <a:p>
                      <a:r>
                        <a:rPr lang="en-GB" sz="2400" b="1" dirty="0">
                          <a:solidFill>
                            <a:srgbClr val="92D050"/>
                          </a:solidFill>
                          <a:latin typeface="Century Gothic" panose="020B0502020202020204" pitchFamily="34" charset="0"/>
                        </a:rPr>
                        <a:t>tired (m)</a:t>
                      </a:r>
                    </a:p>
                  </a:txBody>
                  <a:tcPr/>
                </a:tc>
                <a:extLst>
                  <a:ext uri="{0D108BD9-81ED-4DB2-BD59-A6C34878D82A}">
                    <a16:rowId xmlns:a16="http://schemas.microsoft.com/office/drawing/2014/main" val="1047692962"/>
                  </a:ext>
                </a:extLst>
              </a:tr>
              <a:tr h="76951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fast (f)</a:t>
                      </a:r>
                    </a:p>
                  </a:txBody>
                  <a:tcPr/>
                </a:tc>
                <a:tc>
                  <a:txBody>
                    <a:bodyPr/>
                    <a:lstStyle/>
                    <a:p>
                      <a:r>
                        <a:rPr lang="en-GB" sz="2400" b="1" dirty="0">
                          <a:solidFill>
                            <a:srgbClr val="FF3399"/>
                          </a:solidFill>
                          <a:latin typeface="Century Gothic" panose="020B0502020202020204" pitchFamily="34" charset="0"/>
                        </a:rPr>
                        <a:t>curious (m)</a:t>
                      </a:r>
                    </a:p>
                  </a:txBody>
                  <a:tcPr/>
                </a:tc>
                <a:tc>
                  <a:txBody>
                    <a:bodyPr/>
                    <a:lstStyle/>
                    <a:p>
                      <a:r>
                        <a:rPr lang="en-GB" sz="2400" b="1" dirty="0">
                          <a:solidFill>
                            <a:srgbClr val="FF3399"/>
                          </a:solidFill>
                          <a:latin typeface="Century Gothic" panose="020B0502020202020204" pitchFamily="34" charset="0"/>
                        </a:rPr>
                        <a:t>in class</a:t>
                      </a:r>
                    </a:p>
                  </a:txBody>
                  <a:tcPr/>
                </a:tc>
                <a:extLst>
                  <a:ext uri="{0D108BD9-81ED-4DB2-BD59-A6C34878D82A}">
                    <a16:rowId xmlns:a16="http://schemas.microsoft.com/office/drawing/2014/main" val="3903794855"/>
                  </a:ext>
                </a:extLst>
              </a:tr>
              <a:tr h="769512">
                <a:tc vMerge="1">
                  <a:txBody>
                    <a:bodyPr/>
                    <a:lstStyle/>
                    <a:p>
                      <a:endParaRPr lang="en-GB"/>
                    </a:p>
                  </a:txBody>
                  <a:tcPr/>
                </a:tc>
                <a:tc>
                  <a:txBody>
                    <a:bodyPr/>
                    <a:lstStyle/>
                    <a:p>
                      <a:r>
                        <a:rPr lang="en-GB" sz="2400" b="1" dirty="0">
                          <a:solidFill>
                            <a:srgbClr val="FF3399"/>
                          </a:solidFill>
                          <a:latin typeface="Century Gothic" panose="020B0502020202020204" pitchFamily="34" charset="0"/>
                        </a:rPr>
                        <a:t>you are</a:t>
                      </a:r>
                    </a:p>
                  </a:txBody>
                  <a:tcPr/>
                </a:tc>
                <a:tc>
                  <a:txBody>
                    <a:bodyPr/>
                    <a:lstStyle/>
                    <a:p>
                      <a:r>
                        <a:rPr lang="en-GB" sz="2400" b="1" dirty="0">
                          <a:solidFill>
                            <a:srgbClr val="FF3399"/>
                          </a:solidFill>
                          <a:latin typeface="Century Gothic" panose="020B0502020202020204" pitchFamily="34" charset="0"/>
                        </a:rPr>
                        <a:t>slow (m)</a:t>
                      </a:r>
                    </a:p>
                  </a:txBody>
                  <a:tcPr/>
                </a:tc>
                <a:tc>
                  <a:txBody>
                    <a:bodyPr/>
                    <a:lstStyle/>
                    <a:p>
                      <a:r>
                        <a:rPr lang="en-GB" sz="2400" b="1" dirty="0">
                          <a:solidFill>
                            <a:srgbClr val="FF3399"/>
                          </a:solidFill>
                          <a:latin typeface="Century Gothic" panose="020B0502020202020204" pitchFamily="34" charset="0"/>
                        </a:rPr>
                        <a:t>s/he is</a:t>
                      </a:r>
                    </a:p>
                  </a:txBody>
                  <a:tcPr/>
                </a:tc>
                <a:extLst>
                  <a:ext uri="{0D108BD9-81ED-4DB2-BD59-A6C34878D82A}">
                    <a16:rowId xmlns:a16="http://schemas.microsoft.com/office/drawing/2014/main" val="3343226472"/>
                  </a:ext>
                </a:extLst>
              </a:tr>
              <a:tr h="76951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now</a:t>
                      </a:r>
                    </a:p>
                  </a:txBody>
                  <a:tcPr/>
                </a:tc>
                <a:tc>
                  <a:txBody>
                    <a:bodyPr/>
                    <a:lstStyle/>
                    <a:p>
                      <a:r>
                        <a:rPr lang="en-GB" sz="2400" b="1" dirty="0">
                          <a:solidFill>
                            <a:srgbClr val="FF3399"/>
                          </a:solidFill>
                          <a:latin typeface="Century Gothic" panose="020B0502020202020204" pitchFamily="34" charset="0"/>
                        </a:rPr>
                        <a:t>today</a:t>
                      </a:r>
                    </a:p>
                  </a:txBody>
                  <a:tcPr/>
                </a:tc>
                <a:tc>
                  <a:txBody>
                    <a:bodyPr/>
                    <a:lstStyle/>
                    <a:p>
                      <a:r>
                        <a:rPr lang="en-GB" sz="2400" b="1" dirty="0">
                          <a:solidFill>
                            <a:srgbClr val="FF3399"/>
                          </a:solidFill>
                          <a:latin typeface="Century Gothic" panose="020B0502020202020204" pitchFamily="34" charset="0"/>
                        </a:rPr>
                        <a:t>nervous (m)</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5:</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61DFC8D6-47C6-43B8-ADE9-7661CACA43AD}"/>
              </a:ext>
            </a:extLst>
          </p:cNvPr>
          <p:cNvPicPr>
            <a:picLocks noChangeAspect="1"/>
          </p:cNvPicPr>
          <p:nvPr/>
        </p:nvPicPr>
        <p:blipFill>
          <a:blip r:embed="rId4"/>
          <a:stretch>
            <a:fillRect/>
          </a:stretch>
        </p:blipFill>
        <p:spPr>
          <a:xfrm>
            <a:off x="279238" y="3371249"/>
            <a:ext cx="1186070" cy="1080360"/>
          </a:xfrm>
          <a:prstGeom prst="rect">
            <a:avLst/>
          </a:prstGeom>
        </p:spPr>
      </p:pic>
      <p:pic>
        <p:nvPicPr>
          <p:cNvPr id="10" name="Picture 9" descr="Icon&#10;&#10;Description automatically generated">
            <a:extLst>
              <a:ext uri="{FF2B5EF4-FFF2-40B4-BE49-F238E27FC236}">
                <a16:creationId xmlns:a16="http://schemas.microsoft.com/office/drawing/2014/main" id="{9E90842E-AE48-4B2B-AEF9-D0AE105F9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776" y="1608510"/>
            <a:ext cx="1186070" cy="1186070"/>
          </a:xfrm>
          <a:prstGeom prst="rect">
            <a:avLst/>
          </a:prstGeom>
        </p:spPr>
      </p:pic>
      <p:sp>
        <p:nvSpPr>
          <p:cNvPr id="13" name="TextBox 12">
            <a:extLst>
              <a:ext uri="{FF2B5EF4-FFF2-40B4-BE49-F238E27FC236}">
                <a16:creationId xmlns:a16="http://schemas.microsoft.com/office/drawing/2014/main" id="{70157596-07D9-4938-957F-54AC43842BD8}"/>
              </a:ext>
            </a:extLst>
          </p:cNvPr>
          <p:cNvSpPr txBox="1"/>
          <p:nvPr/>
        </p:nvSpPr>
        <p:spPr>
          <a:xfrm>
            <a:off x="1303263" y="6264994"/>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14" name="TextBox 13">
            <a:extLst>
              <a:ext uri="{FF2B5EF4-FFF2-40B4-BE49-F238E27FC236}">
                <a16:creationId xmlns:a16="http://schemas.microsoft.com/office/drawing/2014/main" id="{0656B0F7-ACC4-4EB5-A2D6-A2352DC7351A}"/>
              </a:ext>
            </a:extLst>
          </p:cNvPr>
          <p:cNvSpPr txBox="1"/>
          <p:nvPr/>
        </p:nvSpPr>
        <p:spPr>
          <a:xfrm>
            <a:off x="1246343" y="394584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15" name="TextBox 14">
            <a:extLst>
              <a:ext uri="{FF2B5EF4-FFF2-40B4-BE49-F238E27FC236}">
                <a16:creationId xmlns:a16="http://schemas.microsoft.com/office/drawing/2014/main" id="{A8A176FA-3CBA-4ED0-8CAE-683B2A160DAC}"/>
              </a:ext>
            </a:extLst>
          </p:cNvPr>
          <p:cNvSpPr txBox="1"/>
          <p:nvPr/>
        </p:nvSpPr>
        <p:spPr>
          <a:xfrm>
            <a:off x="1239017" y="231633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
        <p:nvSpPr>
          <p:cNvPr id="4" name="Title 1">
            <a:extLst>
              <a:ext uri="{FF2B5EF4-FFF2-40B4-BE49-F238E27FC236}">
                <a16:creationId xmlns:a16="http://schemas.microsoft.com/office/drawing/2014/main" id="{BC32ABBA-ADFA-53B7-8769-76408CA7890C}"/>
              </a:ext>
            </a:extLst>
          </p:cNvPr>
          <p:cNvSpPr txBox="1">
            <a:spLocks/>
          </p:cNvSpPr>
          <p:nvPr/>
        </p:nvSpPr>
        <p:spPr>
          <a:xfrm>
            <a:off x="10335860" y="1009904"/>
            <a:ext cx="1698356" cy="40388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chemeClr val="bg1"/>
                </a:solidFill>
                <a:latin typeface="Century Gothic" panose="020B0502020202020204" pitchFamily="34" charset="0"/>
              </a:rPr>
              <a:t>vocabulario</a:t>
            </a:r>
            <a:endParaRPr lang="en-GB" sz="2000" b="1" kern="0" dirty="0">
              <a:solidFill>
                <a:schemeClr val="bg1"/>
              </a:solidFill>
              <a:latin typeface="Century Gothic" panose="020B0502020202020204" pitchFamily="34" charset="0"/>
            </a:endParaRPr>
          </a:p>
        </p:txBody>
      </p:sp>
      <p:pic>
        <p:nvPicPr>
          <p:cNvPr id="5" name="Picture 4" descr="Brain, Idea, Think, Creativity">
            <a:extLst>
              <a:ext uri="{FF2B5EF4-FFF2-40B4-BE49-F238E27FC236}">
                <a16:creationId xmlns:a16="http://schemas.microsoft.com/office/drawing/2014/main" id="{EF00B37F-EEB1-5AA9-5A1F-BB211C2465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759161" y="248499"/>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6F49DF72-7741-92FC-093E-B6DE44826D95}"/>
              </a:ext>
            </a:extLst>
          </p:cNvPr>
          <p:cNvGrpSpPr/>
          <p:nvPr/>
        </p:nvGrpSpPr>
        <p:grpSpPr>
          <a:xfrm>
            <a:off x="11268938" y="109150"/>
            <a:ext cx="663964" cy="400110"/>
            <a:chOff x="9162034" y="1815321"/>
            <a:chExt cx="892964" cy="522707"/>
          </a:xfrm>
        </p:grpSpPr>
        <p:pic>
          <p:nvPicPr>
            <p:cNvPr id="17" name="Picture 22" descr="Free Bubble Speech vector and picture">
              <a:extLst>
                <a:ext uri="{FF2B5EF4-FFF2-40B4-BE49-F238E27FC236}">
                  <a16:creationId xmlns:a16="http://schemas.microsoft.com/office/drawing/2014/main" id="{647CCC8F-5F91-AA27-CEB4-9494703F0B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854BC63-927A-2E8A-E3FC-6DDF7CA23137}"/>
                </a:ext>
              </a:extLst>
            </p:cNvPr>
            <p:cNvSpPr txBox="1"/>
            <p:nvPr/>
          </p:nvSpPr>
          <p:spPr>
            <a:xfrm>
              <a:off x="9162034" y="1855140"/>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19" name="Title 11">
            <a:extLst>
              <a:ext uri="{FF2B5EF4-FFF2-40B4-BE49-F238E27FC236}">
                <a16:creationId xmlns:a16="http://schemas.microsoft.com/office/drawing/2014/main" id="{7EFFD4C3-F519-208A-8F89-989C67927884}"/>
              </a:ext>
            </a:extLst>
          </p:cNvPr>
          <p:cNvSpPr txBox="1">
            <a:spLocks/>
          </p:cNvSpPr>
          <p:nvPr/>
        </p:nvSpPr>
        <p:spPr>
          <a:xfrm>
            <a:off x="10335860" y="1087919"/>
            <a:ext cx="1794560" cy="374605"/>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sp>
        <p:nvSpPr>
          <p:cNvPr id="20" name="Rectangle 19">
            <a:hlinkClick r:id="" action="ppaction://noaction">
              <a:snd r:embed="rId8" name="59_escribeeningles.wav"/>
            </a:hlinkClick>
            <a:extLst>
              <a:ext uri="{FF2B5EF4-FFF2-40B4-BE49-F238E27FC236}">
                <a16:creationId xmlns:a16="http://schemas.microsoft.com/office/drawing/2014/main" id="{262024BF-90E0-D975-AAEC-537B927B3F04}"/>
              </a:ext>
            </a:extLst>
          </p:cNvPr>
          <p:cNvSpPr/>
          <p:nvPr/>
        </p:nvSpPr>
        <p:spPr>
          <a:xfrm>
            <a:off x="3162291" y="661931"/>
            <a:ext cx="8790130" cy="461665"/>
          </a:xfrm>
          <a:prstGeom prst="rect">
            <a:avLst/>
          </a:prstGeom>
        </p:spPr>
        <p:txBody>
          <a:bodyPr wrap="square">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pic>
        <p:nvPicPr>
          <p:cNvPr id="22" name="Graphic 21" descr="Teacher">
            <a:extLst>
              <a:ext uri="{FF2B5EF4-FFF2-40B4-BE49-F238E27FC236}">
                <a16:creationId xmlns:a16="http://schemas.microsoft.com/office/drawing/2014/main" id="{5D15022D-374D-035C-A461-BF4785C91C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317" y="-44200"/>
            <a:ext cx="914400" cy="914400"/>
          </a:xfrm>
          <a:prstGeom prst="rect">
            <a:avLst/>
          </a:prstGeom>
        </p:spPr>
      </p:pic>
      <p:sp>
        <p:nvSpPr>
          <p:cNvPr id="23" name="Speech Bubble: Rectangle with Corners Rounded 22">
            <a:extLst>
              <a:ext uri="{FF2B5EF4-FFF2-40B4-BE49-F238E27FC236}">
                <a16:creationId xmlns:a16="http://schemas.microsoft.com/office/drawing/2014/main" id="{94646D90-BF7E-736A-0B01-002AF941468F}"/>
              </a:ext>
            </a:extLst>
          </p:cNvPr>
          <p:cNvSpPr/>
          <p:nvPr/>
        </p:nvSpPr>
        <p:spPr>
          <a:xfrm>
            <a:off x="4122947" y="121850"/>
            <a:ext cx="4295340" cy="519735"/>
          </a:xfrm>
          <a:prstGeom prst="wedgeRoundRectCallout">
            <a:avLst>
              <a:gd name="adj1" fmla="val -56966"/>
              <a:gd name="adj2" fmla="val -5852"/>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endParaRPr lang="en-GB" sz="2400" b="1" dirty="0">
              <a:solidFill>
                <a:schemeClr val="bg1"/>
              </a:solidFill>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D1047B65-A211-A4DA-4A5E-CBF71B1F2736}"/>
              </a:ext>
            </a:extLst>
          </p:cNvPr>
          <p:cNvSpPr txBox="1"/>
          <p:nvPr/>
        </p:nvSpPr>
        <p:spPr>
          <a:xfrm>
            <a:off x="1954256" y="628279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ahora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62B7DB06-E248-4A65-F8B7-787095CC8145}"/>
              </a:ext>
            </a:extLst>
          </p:cNvPr>
          <p:cNvSpPr txBox="1"/>
          <p:nvPr/>
        </p:nvSpPr>
        <p:spPr>
          <a:xfrm>
            <a:off x="4306050" y="6346847"/>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p:txBody>
      </p:sp>
      <p:sp>
        <p:nvSpPr>
          <p:cNvPr id="8" name="TextBox 7">
            <a:extLst>
              <a:ext uri="{FF2B5EF4-FFF2-40B4-BE49-F238E27FC236}">
                <a16:creationId xmlns:a16="http://schemas.microsoft.com/office/drawing/2014/main" id="{B8A1BA62-F180-B15A-667A-CFD86149B14E}"/>
              </a:ext>
            </a:extLst>
          </p:cNvPr>
          <p:cNvSpPr txBox="1"/>
          <p:nvPr/>
        </p:nvSpPr>
        <p:spPr>
          <a:xfrm>
            <a:off x="7446759" y="631727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nervioso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879EB361-5171-6705-0DDB-6756840999E3}"/>
              </a:ext>
            </a:extLst>
          </p:cNvPr>
          <p:cNvSpPr txBox="1"/>
          <p:nvPr/>
        </p:nvSpPr>
        <p:spPr>
          <a:xfrm>
            <a:off x="1932806" y="5594782"/>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estás</a:t>
            </a:r>
          </a:p>
        </p:txBody>
      </p:sp>
      <p:sp>
        <p:nvSpPr>
          <p:cNvPr id="16" name="TextBox 15">
            <a:extLst>
              <a:ext uri="{FF2B5EF4-FFF2-40B4-BE49-F238E27FC236}">
                <a16:creationId xmlns:a16="http://schemas.microsoft.com/office/drawing/2014/main" id="{053E3F08-6C01-80CF-0F71-E80943D39FE3}"/>
              </a:ext>
            </a:extLst>
          </p:cNvPr>
          <p:cNvSpPr txBox="1"/>
          <p:nvPr/>
        </p:nvSpPr>
        <p:spPr>
          <a:xfrm>
            <a:off x="4284601" y="559165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lento</a:t>
            </a:r>
          </a:p>
        </p:txBody>
      </p:sp>
      <p:sp>
        <p:nvSpPr>
          <p:cNvPr id="24" name="TextBox 23">
            <a:extLst>
              <a:ext uri="{FF2B5EF4-FFF2-40B4-BE49-F238E27FC236}">
                <a16:creationId xmlns:a16="http://schemas.microsoft.com/office/drawing/2014/main" id="{373DFE59-8145-832E-2F52-83043F3D34E7}"/>
              </a:ext>
            </a:extLst>
          </p:cNvPr>
          <p:cNvSpPr txBox="1"/>
          <p:nvPr/>
        </p:nvSpPr>
        <p:spPr>
          <a:xfrm>
            <a:off x="7441186" y="560594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está</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9FF72035-B152-7455-BEEF-B22BF95F46E2}"/>
              </a:ext>
            </a:extLst>
          </p:cNvPr>
          <p:cNvSpPr txBox="1"/>
          <p:nvPr/>
        </p:nvSpPr>
        <p:spPr>
          <a:xfrm>
            <a:off x="1914371" y="479725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rápida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EBEECD57-08C2-2BD9-E023-3C678FA87594}"/>
              </a:ext>
            </a:extLst>
          </p:cNvPr>
          <p:cNvSpPr txBox="1"/>
          <p:nvPr/>
        </p:nvSpPr>
        <p:spPr>
          <a:xfrm>
            <a:off x="4316965" y="4798184"/>
            <a:ext cx="2966781" cy="461665"/>
          </a:xfrm>
          <a:prstGeom prst="rect">
            <a:avLst/>
          </a:prstGeom>
          <a:noFill/>
        </p:spPr>
        <p:txBody>
          <a:bodyPr wrap="square" rtlCol="0">
            <a:spAutoFit/>
          </a:bodyPr>
          <a:lstStyle/>
          <a:p>
            <a:pPr>
              <a:defRPr/>
            </a:pPr>
            <a:r>
              <a:rPr lang="en-GB" sz="2400">
                <a:solidFill>
                  <a:srgbClr val="002060"/>
                </a:solidFill>
                <a:latin typeface="Century Gothic" panose="020B0502020202020204" pitchFamily="34" charset="0"/>
              </a:rPr>
              <a:t>curioso</a:t>
            </a:r>
            <a:endParaRPr lang="en-GB" sz="1400"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AB1EA2C3-55BF-3504-3133-774B408489B8}"/>
              </a:ext>
            </a:extLst>
          </p:cNvPr>
          <p:cNvSpPr txBox="1"/>
          <p:nvPr/>
        </p:nvSpPr>
        <p:spPr>
          <a:xfrm>
            <a:off x="7474786" y="480913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 clase</a:t>
            </a:r>
          </a:p>
        </p:txBody>
      </p:sp>
      <p:sp>
        <p:nvSpPr>
          <p:cNvPr id="28" name="TextBox 27">
            <a:extLst>
              <a:ext uri="{FF2B5EF4-FFF2-40B4-BE49-F238E27FC236}">
                <a16:creationId xmlns:a16="http://schemas.microsoft.com/office/drawing/2014/main" id="{14326FD2-3B29-961D-9B22-C614F12FCB60}"/>
              </a:ext>
            </a:extLst>
          </p:cNvPr>
          <p:cNvSpPr txBox="1"/>
          <p:nvPr/>
        </p:nvSpPr>
        <p:spPr>
          <a:xfrm>
            <a:off x="1959482" y="4047083"/>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contento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883B773F-6817-699A-5D94-B1412584EB6C}"/>
              </a:ext>
            </a:extLst>
          </p:cNvPr>
          <p:cNvSpPr txBox="1"/>
          <p:nvPr/>
        </p:nvSpPr>
        <p:spPr>
          <a:xfrm>
            <a:off x="4292842" y="4080224"/>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tranquilo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546F60D0-CE35-58D9-B0BF-48C71656974C}"/>
              </a:ext>
            </a:extLst>
          </p:cNvPr>
          <p:cNvSpPr txBox="1"/>
          <p:nvPr/>
        </p:nvSpPr>
        <p:spPr>
          <a:xfrm>
            <a:off x="7390889" y="4050418"/>
            <a:ext cx="2908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cansada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D5148C8F-3583-DD3F-AB63-A1BBE1D804BD}"/>
              </a:ext>
            </a:extLst>
          </p:cNvPr>
          <p:cNvSpPr txBox="1"/>
          <p:nvPr/>
        </p:nvSpPr>
        <p:spPr>
          <a:xfrm>
            <a:off x="1839478" y="3279207"/>
            <a:ext cx="221155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2060"/>
                </a:solidFill>
                <a:latin typeface="Century Gothic" panose="020B0502020202020204" pitchFamily="34" charset="0"/>
              </a:rPr>
              <a:t>¿Cómo</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D3229741-2DCC-5057-73C0-366F45BD395B}"/>
              </a:ext>
            </a:extLst>
          </p:cNvPr>
          <p:cNvSpPr txBox="1"/>
          <p:nvPr/>
        </p:nvSpPr>
        <p:spPr>
          <a:xfrm>
            <a:off x="4298889" y="322241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seria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2DE6DA31-5B61-9289-A498-27B27EC2395D}"/>
              </a:ext>
            </a:extLst>
          </p:cNvPr>
          <p:cNvSpPr txBox="1"/>
          <p:nvPr/>
        </p:nvSpPr>
        <p:spPr>
          <a:xfrm>
            <a:off x="7441185" y="322048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clase</a:t>
            </a:r>
          </a:p>
        </p:txBody>
      </p:sp>
      <p:sp>
        <p:nvSpPr>
          <p:cNvPr id="34" name="TextBox 33">
            <a:extLst>
              <a:ext uri="{FF2B5EF4-FFF2-40B4-BE49-F238E27FC236}">
                <a16:creationId xmlns:a16="http://schemas.microsoft.com/office/drawing/2014/main" id="{F37EC5B2-E2F3-414A-4A2A-116BF01C570B}"/>
              </a:ext>
            </a:extLst>
          </p:cNvPr>
          <p:cNvSpPr txBox="1"/>
          <p:nvPr/>
        </p:nvSpPr>
        <p:spPr>
          <a:xfrm>
            <a:off x="1911357" y="2238319"/>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estoy</a:t>
            </a:r>
          </a:p>
        </p:txBody>
      </p:sp>
      <p:sp>
        <p:nvSpPr>
          <p:cNvPr id="36" name="TextBox 35">
            <a:extLst>
              <a:ext uri="{FF2B5EF4-FFF2-40B4-BE49-F238E27FC236}">
                <a16:creationId xmlns:a16="http://schemas.microsoft.com/office/drawing/2014/main" id="{17EF92D5-F189-E7E0-D898-3F7BB6BC048D}"/>
              </a:ext>
            </a:extLst>
          </p:cNvPr>
          <p:cNvSpPr txBox="1"/>
          <p:nvPr/>
        </p:nvSpPr>
        <p:spPr>
          <a:xfrm>
            <a:off x="4284600" y="230008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adiós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54446EDC-49B8-F3F9-2D8C-1BE43A669709}"/>
              </a:ext>
            </a:extLst>
          </p:cNvPr>
          <p:cNvSpPr txBox="1"/>
          <p:nvPr/>
        </p:nvSpPr>
        <p:spPr>
          <a:xfrm>
            <a:off x="7497680" y="2349625"/>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aquí</a:t>
            </a:r>
          </a:p>
        </p:txBody>
      </p:sp>
      <p:sp>
        <p:nvSpPr>
          <p:cNvPr id="38" name="TextBox 37">
            <a:extLst>
              <a:ext uri="{FF2B5EF4-FFF2-40B4-BE49-F238E27FC236}">
                <a16:creationId xmlns:a16="http://schemas.microsoft.com/office/drawing/2014/main" id="{0AE5D4D0-0637-95E3-8256-1F7CC59159D1}"/>
              </a:ext>
            </a:extLst>
          </p:cNvPr>
          <p:cNvSpPr txBox="1"/>
          <p:nvPr/>
        </p:nvSpPr>
        <p:spPr>
          <a:xfrm>
            <a:off x="1847839" y="1424786"/>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buenas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tardes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0FDF9EB2-BB0F-8104-7619-505BBB259244}"/>
              </a:ext>
            </a:extLst>
          </p:cNvPr>
          <p:cNvSpPr txBox="1"/>
          <p:nvPr/>
        </p:nvSpPr>
        <p:spPr>
          <a:xfrm>
            <a:off x="4276371" y="142166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ausente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B16151BD-DBE8-5864-D197-7563F429BE76}"/>
              </a:ext>
            </a:extLst>
          </p:cNvPr>
          <p:cNvSpPr txBox="1"/>
          <p:nvPr/>
        </p:nvSpPr>
        <p:spPr>
          <a:xfrm>
            <a:off x="7408450" y="142166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allí</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a:hlinkClick r:id="" action="ppaction://noaction">
              <a:snd r:embed="rId11" name="61_escribeenespanyol.wav"/>
            </a:hlinkClick>
            <a:extLst>
              <a:ext uri="{FF2B5EF4-FFF2-40B4-BE49-F238E27FC236}">
                <a16:creationId xmlns:a16="http://schemas.microsoft.com/office/drawing/2014/main" id="{0F2AA8DD-8439-733D-84B7-8733B01C38B9}"/>
              </a:ext>
            </a:extLst>
          </p:cNvPr>
          <p:cNvSpPr txBox="1"/>
          <p:nvPr/>
        </p:nvSpPr>
        <p:spPr>
          <a:xfrm>
            <a:off x="4149472" y="75347"/>
            <a:ext cx="4152099" cy="523220"/>
          </a:xfrm>
          <a:prstGeom prst="rect">
            <a:avLst/>
          </a:prstGeom>
          <a:noFill/>
        </p:spPr>
        <p:txBody>
          <a:bodyPr wrap="none" rtlCol="0">
            <a:spAutoFit/>
          </a:bodyPr>
          <a:lstStyle/>
          <a:p>
            <a:r>
              <a:rPr lang="en-GB" sz="2800" b="1" dirty="0">
                <a:solidFill>
                  <a:schemeClr val="bg1"/>
                </a:solidFill>
                <a:latin typeface="Century Gothic" panose="020B0502020202020204" pitchFamily="34" charset="0"/>
              </a:rPr>
              <a:t>Escribe en español 📝.</a:t>
            </a:r>
          </a:p>
        </p:txBody>
      </p:sp>
    </p:spTree>
    <p:extLst>
      <p:ext uri="{BB962C8B-B14F-4D97-AF65-F5344CB8AC3E}">
        <p14:creationId xmlns:p14="http://schemas.microsoft.com/office/powerpoint/2010/main" val="37143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6" grpId="0"/>
      <p:bldP spid="24" grpId="0"/>
      <p:bldP spid="25" grpId="0"/>
      <p:bldP spid="26" grpId="0"/>
      <p:bldP spid="27" grpId="0"/>
      <p:bldP spid="28" grpId="0"/>
      <p:bldP spid="29" grpId="0"/>
      <p:bldP spid="30" grpId="0"/>
      <p:bldP spid="31" grpId="0"/>
      <p:bldP spid="32" grpId="0"/>
      <p:bldP spid="33" grpId="0"/>
      <p:bldP spid="34" grpId="0"/>
      <p:bldP spid="36"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50819" y="161016"/>
            <a:ext cx="4062585" cy="459765"/>
          </a:xfrm>
        </p:spPr>
        <p:txBody>
          <a:bodyPr>
            <a:normAutofit fontScale="90000"/>
          </a:bodyPr>
          <a:lstStyle/>
          <a:p>
            <a:r>
              <a:rPr lang="en-US" sz="3200" b="1" dirty="0">
                <a:solidFill>
                  <a:schemeClr val="bg1"/>
                </a:solidFill>
                <a:latin typeface="Century Gothic" panose="020B0502020202020204" pitchFamily="34" charset="0"/>
                <a:cs typeface="Arial"/>
                <a:sym typeface="Arial"/>
              </a:rPr>
              <a:t>Handout Follow up 5:</a:t>
            </a:r>
            <a:endParaRPr lang="en-US" sz="3200" dirty="0">
              <a:solidFill>
                <a:schemeClr val="bg1"/>
              </a:solidFill>
            </a:endParaRPr>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hlinkClick r:id="" action="ppaction://noaction">
              <a:snd r:embed="rId3" name="59_escribeeningles.wav"/>
            </a:hlinkClick>
            <a:extLst>
              <a:ext uri="{FF2B5EF4-FFF2-40B4-BE49-F238E27FC236}">
                <a16:creationId xmlns:a16="http://schemas.microsoft.com/office/drawing/2014/main" id="{67F195E3-B4A8-4B57-84B5-E286C7573A0E}"/>
              </a:ext>
            </a:extLst>
          </p:cNvPr>
          <p:cNvSpPr/>
          <p:nvPr/>
        </p:nvSpPr>
        <p:spPr>
          <a:xfrm>
            <a:off x="2906833" y="193996"/>
            <a:ext cx="8790130" cy="830997"/>
          </a:xfrm>
          <a:prstGeom prst="rect">
            <a:avLst/>
          </a:prstGeom>
        </p:spPr>
        <p:txBody>
          <a:bodyPr wrap="square">
            <a:spAutoFit/>
          </a:bodyPr>
          <a:lstStyle/>
          <a:p>
            <a:pPr lvl="0">
              <a:buClr>
                <a:srgbClr val="000000"/>
              </a:buClr>
              <a:defRPr/>
            </a:pPr>
            <a:r>
              <a:rPr lang="en-GB" sz="2400" b="1" kern="0" dirty="0">
                <a:solidFill>
                  <a:srgbClr val="002060"/>
                </a:solidFill>
                <a:latin typeface="Century Gothic" panose="020B0502020202020204" pitchFamily="34" charset="0"/>
                <a:cs typeface="Arial"/>
                <a:sym typeface="Arial"/>
              </a:rPr>
              <a:t>Escribe en inglés 📝: </a:t>
            </a:r>
          </a:p>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graphicFrame>
        <p:nvGraphicFramePr>
          <p:cNvPr id="38" name="Table 4">
            <a:extLst>
              <a:ext uri="{FF2B5EF4-FFF2-40B4-BE49-F238E27FC236}">
                <a16:creationId xmlns:a16="http://schemas.microsoft.com/office/drawing/2014/main" id="{9D2D228F-5516-4F66-BB98-13E68F023ED0}"/>
              </a:ext>
            </a:extLst>
          </p:cNvPr>
          <p:cNvGraphicFramePr>
            <a:graphicFrameLocks noGrp="1"/>
          </p:cNvGraphicFramePr>
          <p:nvPr/>
        </p:nvGraphicFramePr>
        <p:xfrm>
          <a:off x="186871" y="1077246"/>
          <a:ext cx="9810698" cy="5647663"/>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06809">
                <a:tc rowSpan="2">
                  <a:txBody>
                    <a:bodyPr/>
                    <a:lstStyle/>
                    <a:p>
                      <a:endParaRPr lang="es-AR" sz="2800" noProof="0" dirty="0">
                        <a:solidFill>
                          <a:srgbClr val="002060"/>
                        </a:solidFill>
                        <a:latin typeface="Century Gothic" panose="020B0502020202020204" pitchFamily="34" charset="0"/>
                      </a:endParaRPr>
                    </a:p>
                  </a:txBody>
                  <a:tcPr/>
                </a:tc>
                <a:tc>
                  <a:txBody>
                    <a:bodyPr/>
                    <a:lstStyle/>
                    <a:p>
                      <a:r>
                        <a:rPr lang="en-GB" sz="2000" b="0" dirty="0">
                          <a:solidFill>
                            <a:srgbClr val="002060"/>
                          </a:solidFill>
                          <a:latin typeface="Century Gothic" panose="020B0502020202020204" pitchFamily="34" charset="0"/>
                        </a:rPr>
                        <a:t>Good afternoon</a:t>
                      </a:r>
                    </a:p>
                  </a:txBody>
                  <a:tcPr/>
                </a:tc>
                <a:tc>
                  <a:txBody>
                    <a:bodyPr/>
                    <a:lstStyle/>
                    <a:p>
                      <a:r>
                        <a:rPr lang="en-GB" sz="2400" b="0" dirty="0">
                          <a:solidFill>
                            <a:srgbClr val="002060"/>
                          </a:solidFill>
                          <a:latin typeface="Century Gothic" panose="020B0502020202020204" pitchFamily="34" charset="0"/>
                        </a:rPr>
                        <a:t>absent</a:t>
                      </a:r>
                    </a:p>
                  </a:txBody>
                  <a:tcPr/>
                </a:tc>
                <a:tc>
                  <a:txBody>
                    <a:bodyPr/>
                    <a:lstStyle/>
                    <a:p>
                      <a:r>
                        <a:rPr lang="en-GB" sz="2400" b="0" dirty="0">
                          <a:solidFill>
                            <a:srgbClr val="002060"/>
                          </a:solidFill>
                          <a:latin typeface="Century Gothic" panose="020B0502020202020204" pitchFamily="34" charset="0"/>
                        </a:rPr>
                        <a:t>there</a:t>
                      </a:r>
                    </a:p>
                  </a:txBody>
                  <a:tcPr/>
                </a:tc>
                <a:extLst>
                  <a:ext uri="{0D108BD9-81ED-4DB2-BD59-A6C34878D82A}">
                    <a16:rowId xmlns:a16="http://schemas.microsoft.com/office/drawing/2014/main" val="1256656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I am</a:t>
                      </a:r>
                    </a:p>
                  </a:txBody>
                  <a:tcPr/>
                </a:tc>
                <a:tc>
                  <a:txBody>
                    <a:bodyPr/>
                    <a:lstStyle/>
                    <a:p>
                      <a:r>
                        <a:rPr lang="en-GB" sz="2400" b="0" dirty="0">
                          <a:solidFill>
                            <a:srgbClr val="002060"/>
                          </a:solidFill>
                          <a:latin typeface="Century Gothic" panose="020B0502020202020204" pitchFamily="34" charset="0"/>
                        </a:rPr>
                        <a:t>goodbye</a:t>
                      </a:r>
                    </a:p>
                  </a:txBody>
                  <a:tcPr/>
                </a:tc>
                <a:tc>
                  <a:txBody>
                    <a:bodyPr/>
                    <a:lstStyle/>
                    <a:p>
                      <a:r>
                        <a:rPr lang="en-GB" sz="2400" b="0" dirty="0">
                          <a:solidFill>
                            <a:srgbClr val="002060"/>
                          </a:solidFill>
                          <a:latin typeface="Century Gothic" panose="020B0502020202020204" pitchFamily="34" charset="0"/>
                        </a:rPr>
                        <a:t>here</a:t>
                      </a:r>
                    </a:p>
                  </a:txBody>
                  <a:tcPr/>
                </a:tc>
                <a:extLst>
                  <a:ext uri="{0D108BD9-81ED-4DB2-BD59-A6C34878D82A}">
                    <a16:rowId xmlns:a16="http://schemas.microsoft.com/office/drawing/2014/main" val="1164559424"/>
                  </a:ext>
                </a:extLst>
              </a:tr>
              <a:tr h="806809">
                <a:tc rowSpan="2">
                  <a:txBody>
                    <a:bodyPr/>
                    <a:lstStyle/>
                    <a:p>
                      <a:endParaRPr lang="es-AR" sz="2800" noProof="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How?</a:t>
                      </a:r>
                    </a:p>
                  </a:txBody>
                  <a:tcPr/>
                </a:tc>
                <a:tc>
                  <a:txBody>
                    <a:bodyPr/>
                    <a:lstStyle/>
                    <a:p>
                      <a:r>
                        <a:rPr lang="en-GB" sz="2400" b="0" dirty="0">
                          <a:solidFill>
                            <a:srgbClr val="002060"/>
                          </a:solidFill>
                          <a:latin typeface="Century Gothic" panose="020B0502020202020204" pitchFamily="34" charset="0"/>
                        </a:rPr>
                        <a:t>serious (f)</a:t>
                      </a:r>
                    </a:p>
                  </a:txBody>
                  <a:tcPr/>
                </a:tc>
                <a:tc>
                  <a:txBody>
                    <a:bodyPr/>
                    <a:lstStyle/>
                    <a:p>
                      <a:r>
                        <a:rPr lang="en-GB" sz="2400" b="0" dirty="0">
                          <a:solidFill>
                            <a:srgbClr val="002060"/>
                          </a:solidFill>
                          <a:latin typeface="Century Gothic" panose="020B0502020202020204" pitchFamily="34" charset="0"/>
                        </a:rPr>
                        <a:t>class</a:t>
                      </a:r>
                    </a:p>
                  </a:txBody>
                  <a:tcPr/>
                </a:tc>
                <a:extLst>
                  <a:ext uri="{0D108BD9-81ED-4DB2-BD59-A6C34878D82A}">
                    <a16:rowId xmlns:a16="http://schemas.microsoft.com/office/drawing/2014/main" val="760878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happy (m)</a:t>
                      </a:r>
                    </a:p>
                  </a:txBody>
                  <a:tcPr/>
                </a:tc>
                <a:tc>
                  <a:txBody>
                    <a:bodyPr/>
                    <a:lstStyle/>
                    <a:p>
                      <a:r>
                        <a:rPr lang="en-GB" sz="2400" b="0" dirty="0">
                          <a:solidFill>
                            <a:srgbClr val="002060"/>
                          </a:solidFill>
                          <a:latin typeface="Century Gothic" panose="020B0502020202020204" pitchFamily="34" charset="0"/>
                        </a:rPr>
                        <a:t>calm/quiet (m)</a:t>
                      </a:r>
                    </a:p>
                  </a:txBody>
                  <a:tcPr/>
                </a:tc>
                <a:tc>
                  <a:txBody>
                    <a:bodyPr/>
                    <a:lstStyle/>
                    <a:p>
                      <a:r>
                        <a:rPr lang="en-GB" sz="2400" b="0" dirty="0">
                          <a:solidFill>
                            <a:srgbClr val="002060"/>
                          </a:solidFill>
                          <a:latin typeface="Century Gothic" panose="020B0502020202020204" pitchFamily="34" charset="0"/>
                        </a:rPr>
                        <a:t>tired (m)</a:t>
                      </a:r>
                    </a:p>
                  </a:txBody>
                  <a:tcPr/>
                </a:tc>
                <a:extLst>
                  <a:ext uri="{0D108BD9-81ED-4DB2-BD59-A6C34878D82A}">
                    <a16:rowId xmlns:a16="http://schemas.microsoft.com/office/drawing/2014/main" val="1047692962"/>
                  </a:ext>
                </a:extLst>
              </a:tr>
              <a:tr h="806809">
                <a:tc rowSpan="3">
                  <a:txBody>
                    <a:bodyPr/>
                    <a:lstStyle/>
                    <a:p>
                      <a:endParaRPr lang="es-AR" sz="2800" b="1" noProof="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fast (f)</a:t>
                      </a:r>
                    </a:p>
                  </a:txBody>
                  <a:tcPr/>
                </a:tc>
                <a:tc>
                  <a:txBody>
                    <a:bodyPr/>
                    <a:lstStyle/>
                    <a:p>
                      <a:r>
                        <a:rPr lang="en-GB" sz="2400" b="0" dirty="0">
                          <a:solidFill>
                            <a:srgbClr val="002060"/>
                          </a:solidFill>
                          <a:latin typeface="Century Gothic" panose="020B0502020202020204" pitchFamily="34" charset="0"/>
                        </a:rPr>
                        <a:t>curious (m)</a:t>
                      </a:r>
                    </a:p>
                  </a:txBody>
                  <a:tcPr/>
                </a:tc>
                <a:tc>
                  <a:txBody>
                    <a:bodyPr/>
                    <a:lstStyle/>
                    <a:p>
                      <a:r>
                        <a:rPr lang="en-GB" sz="2400" b="0" dirty="0">
                          <a:solidFill>
                            <a:srgbClr val="002060"/>
                          </a:solidFill>
                          <a:latin typeface="Century Gothic" panose="020B0502020202020204" pitchFamily="34" charset="0"/>
                        </a:rPr>
                        <a:t>in class</a:t>
                      </a:r>
                    </a:p>
                  </a:txBody>
                  <a:tcPr/>
                </a:tc>
                <a:extLst>
                  <a:ext uri="{0D108BD9-81ED-4DB2-BD59-A6C34878D82A}">
                    <a16:rowId xmlns:a16="http://schemas.microsoft.com/office/drawing/2014/main" val="3903794855"/>
                  </a:ext>
                </a:extLst>
              </a:tr>
              <a:tr h="806809">
                <a:tc vMerge="1">
                  <a:txBody>
                    <a:bodyPr/>
                    <a:lstStyle/>
                    <a:p>
                      <a:endParaRPr lang="en-GB"/>
                    </a:p>
                  </a:txBody>
                  <a:tcPr/>
                </a:tc>
                <a:tc>
                  <a:txBody>
                    <a:bodyPr/>
                    <a:lstStyle/>
                    <a:p>
                      <a:r>
                        <a:rPr lang="en-GB" sz="2400" b="0" dirty="0">
                          <a:solidFill>
                            <a:srgbClr val="002060"/>
                          </a:solidFill>
                          <a:latin typeface="Century Gothic" panose="020B0502020202020204" pitchFamily="34" charset="0"/>
                        </a:rPr>
                        <a:t>you are</a:t>
                      </a:r>
                    </a:p>
                  </a:txBody>
                  <a:tcPr/>
                </a:tc>
                <a:tc>
                  <a:txBody>
                    <a:bodyPr/>
                    <a:lstStyle/>
                    <a:p>
                      <a:r>
                        <a:rPr lang="en-GB" sz="2400" b="0" dirty="0">
                          <a:solidFill>
                            <a:srgbClr val="002060"/>
                          </a:solidFill>
                          <a:latin typeface="Century Gothic" panose="020B0502020202020204" pitchFamily="34" charset="0"/>
                        </a:rPr>
                        <a:t>slow (m)</a:t>
                      </a:r>
                    </a:p>
                  </a:txBody>
                  <a:tcPr/>
                </a:tc>
                <a:tc>
                  <a:txBody>
                    <a:bodyPr/>
                    <a:lstStyle/>
                    <a:p>
                      <a:r>
                        <a:rPr lang="en-GB" sz="2400" b="0" dirty="0">
                          <a:solidFill>
                            <a:srgbClr val="002060"/>
                          </a:solidFill>
                          <a:latin typeface="Century Gothic" panose="020B0502020202020204" pitchFamily="34" charset="0"/>
                        </a:rPr>
                        <a:t>s/he is</a:t>
                      </a:r>
                    </a:p>
                  </a:txBody>
                  <a:tcPr/>
                </a:tc>
                <a:extLst>
                  <a:ext uri="{0D108BD9-81ED-4DB2-BD59-A6C34878D82A}">
                    <a16:rowId xmlns:a16="http://schemas.microsoft.com/office/drawing/2014/main" val="3343226472"/>
                  </a:ext>
                </a:extLst>
              </a:tr>
              <a:tr h="806809">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now</a:t>
                      </a:r>
                    </a:p>
                  </a:txBody>
                  <a:tcPr/>
                </a:tc>
                <a:tc>
                  <a:txBody>
                    <a:bodyPr/>
                    <a:lstStyle/>
                    <a:p>
                      <a:r>
                        <a:rPr lang="en-GB" sz="2400" b="0" dirty="0">
                          <a:solidFill>
                            <a:srgbClr val="002060"/>
                          </a:solidFill>
                          <a:latin typeface="Century Gothic" panose="020B0502020202020204" pitchFamily="34" charset="0"/>
                        </a:rPr>
                        <a:t>today</a:t>
                      </a:r>
                    </a:p>
                  </a:txBody>
                  <a:tcPr/>
                </a:tc>
                <a:tc>
                  <a:txBody>
                    <a:bodyPr/>
                    <a:lstStyle/>
                    <a:p>
                      <a:r>
                        <a:rPr lang="en-GB" sz="2400" b="0" dirty="0">
                          <a:solidFill>
                            <a:srgbClr val="002060"/>
                          </a:solidFill>
                          <a:latin typeface="Century Gothic" panose="020B0502020202020204" pitchFamily="34" charset="0"/>
                        </a:rPr>
                        <a:t>nervous (m)</a:t>
                      </a:r>
                    </a:p>
                  </a:txBody>
                  <a:tcPr/>
                </a:tc>
                <a:extLst>
                  <a:ext uri="{0D108BD9-81ED-4DB2-BD59-A6C34878D82A}">
                    <a16:rowId xmlns:a16="http://schemas.microsoft.com/office/drawing/2014/main" val="3232139915"/>
                  </a:ext>
                </a:extLst>
              </a:tr>
            </a:tbl>
          </a:graphicData>
        </a:graphic>
      </p:graphicFrame>
      <p:pic>
        <p:nvPicPr>
          <p:cNvPr id="39" name="Picture 38">
            <a:extLst>
              <a:ext uri="{FF2B5EF4-FFF2-40B4-BE49-F238E27FC236}">
                <a16:creationId xmlns:a16="http://schemas.microsoft.com/office/drawing/2014/main" id="{E2DA760A-29F0-4AF9-9B6D-9C92448A404C}"/>
              </a:ext>
            </a:extLst>
          </p:cNvPr>
          <p:cNvPicPr>
            <a:picLocks noChangeAspect="1"/>
          </p:cNvPicPr>
          <p:nvPr/>
        </p:nvPicPr>
        <p:blipFill>
          <a:blip r:embed="rId4"/>
          <a:stretch>
            <a:fillRect/>
          </a:stretch>
        </p:blipFill>
        <p:spPr>
          <a:xfrm>
            <a:off x="262011" y="3191592"/>
            <a:ext cx="1186070" cy="1080360"/>
          </a:xfrm>
          <a:prstGeom prst="rect">
            <a:avLst/>
          </a:prstGeom>
        </p:spPr>
      </p:pic>
      <p:pic>
        <p:nvPicPr>
          <p:cNvPr id="40" name="Picture 39" descr="Icon&#10;&#10;Description automatically generated">
            <a:extLst>
              <a:ext uri="{FF2B5EF4-FFF2-40B4-BE49-F238E27FC236}">
                <a16:creationId xmlns:a16="http://schemas.microsoft.com/office/drawing/2014/main" id="{27688C76-A9CC-45B4-9604-BDEEA96A2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329" y="1347775"/>
            <a:ext cx="1186070" cy="1186070"/>
          </a:xfrm>
          <a:prstGeom prst="rect">
            <a:avLst/>
          </a:prstGeom>
        </p:spPr>
      </p:pic>
      <p:pic>
        <p:nvPicPr>
          <p:cNvPr id="41" name="Picture 40">
            <a:extLst>
              <a:ext uri="{FF2B5EF4-FFF2-40B4-BE49-F238E27FC236}">
                <a16:creationId xmlns:a16="http://schemas.microsoft.com/office/drawing/2014/main" id="{CAAABD2D-F962-4F8F-8352-9445A8FD67F0}"/>
              </a:ext>
            </a:extLst>
          </p:cNvPr>
          <p:cNvPicPr>
            <a:picLocks noChangeAspect="1"/>
          </p:cNvPicPr>
          <p:nvPr/>
        </p:nvPicPr>
        <p:blipFill>
          <a:blip r:embed="rId6"/>
          <a:stretch>
            <a:fillRect/>
          </a:stretch>
        </p:blipFill>
        <p:spPr>
          <a:xfrm>
            <a:off x="299189" y="5524969"/>
            <a:ext cx="1162417" cy="1101237"/>
          </a:xfrm>
          <a:prstGeom prst="rect">
            <a:avLst/>
          </a:prstGeom>
        </p:spPr>
      </p:pic>
      <p:sp>
        <p:nvSpPr>
          <p:cNvPr id="42" name="TextBox 41">
            <a:extLst>
              <a:ext uri="{FF2B5EF4-FFF2-40B4-BE49-F238E27FC236}">
                <a16:creationId xmlns:a16="http://schemas.microsoft.com/office/drawing/2014/main" id="{A2E54A7C-1EAC-46F6-B262-7507C77B9478}"/>
              </a:ext>
            </a:extLst>
          </p:cNvPr>
          <p:cNvSpPr txBox="1"/>
          <p:nvPr/>
        </p:nvSpPr>
        <p:spPr>
          <a:xfrm>
            <a:off x="1395556" y="6219335"/>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43" name="TextBox 42">
            <a:extLst>
              <a:ext uri="{FF2B5EF4-FFF2-40B4-BE49-F238E27FC236}">
                <a16:creationId xmlns:a16="http://schemas.microsoft.com/office/drawing/2014/main" id="{51129DF6-C5FA-4F40-B312-7E1FA39B9E06}"/>
              </a:ext>
            </a:extLst>
          </p:cNvPr>
          <p:cNvSpPr txBox="1"/>
          <p:nvPr/>
        </p:nvSpPr>
        <p:spPr>
          <a:xfrm>
            <a:off x="1434973" y="3961897"/>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44" name="TextBox 43">
            <a:extLst>
              <a:ext uri="{FF2B5EF4-FFF2-40B4-BE49-F238E27FC236}">
                <a16:creationId xmlns:a16="http://schemas.microsoft.com/office/drawing/2014/main" id="{89B3D864-C6C4-445C-97AF-76DF26D1EEE9}"/>
              </a:ext>
            </a:extLst>
          </p:cNvPr>
          <p:cNvSpPr txBox="1"/>
          <p:nvPr/>
        </p:nvSpPr>
        <p:spPr>
          <a:xfrm>
            <a:off x="1342638" y="2127536"/>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pic>
        <p:nvPicPr>
          <p:cNvPr id="3" name="Picture 2" descr="Brain, Idea, Think, Creativity">
            <a:extLst>
              <a:ext uri="{FF2B5EF4-FFF2-40B4-BE49-F238E27FC236}">
                <a16:creationId xmlns:a16="http://schemas.microsoft.com/office/drawing/2014/main" id="{0DBE815A-34C6-B667-B866-F938679F57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556" t="10325" r="10357" b="12587"/>
          <a:stretch/>
        </p:blipFill>
        <p:spPr bwMode="auto">
          <a:xfrm>
            <a:off x="10759161" y="20629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D52F972-D9D3-6AB7-9528-C8A2412D3714}"/>
              </a:ext>
            </a:extLst>
          </p:cNvPr>
          <p:cNvGrpSpPr/>
          <p:nvPr/>
        </p:nvGrpSpPr>
        <p:grpSpPr>
          <a:xfrm>
            <a:off x="11268947" y="109150"/>
            <a:ext cx="663964" cy="400110"/>
            <a:chOff x="9162033" y="1815321"/>
            <a:chExt cx="892963" cy="522707"/>
          </a:xfrm>
        </p:grpSpPr>
        <p:pic>
          <p:nvPicPr>
            <p:cNvPr id="5" name="Picture 22" descr="Free Bubble Speech vector and picture">
              <a:extLst>
                <a:ext uri="{FF2B5EF4-FFF2-40B4-BE49-F238E27FC236}">
                  <a16:creationId xmlns:a16="http://schemas.microsoft.com/office/drawing/2014/main" id="{4A8CB325-5A05-1471-A2AC-F0D380FC4B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FC9BA-4B9C-9238-5952-AE4F31D00B58}"/>
                </a:ext>
              </a:extLst>
            </p:cNvPr>
            <p:cNvSpPr txBox="1"/>
            <p:nvPr/>
          </p:nvSpPr>
          <p:spPr>
            <a:xfrm>
              <a:off x="9162033" y="1855140"/>
              <a:ext cx="892963"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F6491C37-DAF1-85E5-546B-9F98054BCDC0}"/>
              </a:ext>
            </a:extLst>
          </p:cNvPr>
          <p:cNvSpPr txBox="1">
            <a:spLocks/>
          </p:cNvSpPr>
          <p:nvPr/>
        </p:nvSpPr>
        <p:spPr>
          <a:xfrm>
            <a:off x="10172380" y="1048001"/>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61663033-D874-D10E-666A-7A3E53C276D3}"/>
              </a:ext>
            </a:extLst>
          </p:cNvPr>
          <p:cNvSpPr txBox="1"/>
          <p:nvPr/>
        </p:nvSpPr>
        <p:spPr>
          <a:xfrm>
            <a:off x="687721" y="157889"/>
            <a:ext cx="6941712" cy="523220"/>
          </a:xfrm>
          <a:prstGeom prst="rect">
            <a:avLst/>
          </a:prstGeom>
          <a:noFill/>
        </p:spPr>
        <p:txBody>
          <a:bodyPr wrap="square">
            <a:spAutoFit/>
          </a:bodyPr>
          <a:lstStyle/>
          <a:p>
            <a:r>
              <a:rPr lang="en-US" sz="2800" b="1" dirty="0">
                <a:solidFill>
                  <a:srgbClr val="002060"/>
                </a:solidFill>
                <a:latin typeface="Century Gothic" panose="020B0502020202020204" pitchFamily="34" charset="0"/>
                <a:cs typeface="Arial"/>
                <a:sym typeface="Arial"/>
              </a:rPr>
              <a:t>Follow up 5:</a:t>
            </a:r>
            <a:endParaRPr lang="en-US" sz="2800" dirty="0"/>
          </a:p>
        </p:txBody>
      </p:sp>
    </p:spTree>
    <p:extLst>
      <p:ext uri="{BB962C8B-B14F-4D97-AF65-F5344CB8AC3E}">
        <p14:creationId xmlns:p14="http://schemas.microsoft.com/office/powerpoint/2010/main" val="305226655"/>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1523</Words>
  <Application>Microsoft Office PowerPoint</Application>
  <PresentationFormat>Widescreen</PresentationFormat>
  <Paragraphs>288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Dreaming Outloud Pro</vt:lpstr>
      <vt:lpstr>Dreaming Outloud Script Pro</vt:lpstr>
      <vt:lpstr>Modern Love</vt:lpstr>
      <vt:lpstr>1_Office Theme</vt:lpstr>
      <vt:lpstr>Describing me and others</vt:lpstr>
      <vt:lpstr>Follow up 1: </vt:lpstr>
      <vt:lpstr>Follow up 2: </vt:lpstr>
      <vt:lpstr>Follow up 2:</vt:lpstr>
      <vt:lpstr>Follow up 3:</vt:lpstr>
      <vt:lpstr>Follow up 4: </vt:lpstr>
      <vt:lpstr>Follow up 5:</vt:lpstr>
      <vt:lpstr>Handout Follow up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37</cp:revision>
  <dcterms:created xsi:type="dcterms:W3CDTF">2021-06-12T06:20:35Z</dcterms:created>
  <dcterms:modified xsi:type="dcterms:W3CDTF">2023-07-03T05:04:53Z</dcterms:modified>
</cp:coreProperties>
</file>