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823" r:id="rId2"/>
    <p:sldId id="824" r:id="rId3"/>
    <p:sldId id="833" r:id="rId4"/>
    <p:sldId id="834" r:id="rId5"/>
    <p:sldId id="835" r:id="rId6"/>
    <p:sldId id="836" r:id="rId7"/>
    <p:sldId id="837" r:id="rId8"/>
    <p:sldId id="838" r:id="rId9"/>
    <p:sldId id="839" r:id="rId10"/>
    <p:sldId id="285" r:id="rId11"/>
    <p:sldId id="840" r:id="rId12"/>
    <p:sldId id="841" r:id="rId13"/>
    <p:sldId id="842" r:id="rId14"/>
    <p:sldId id="843" r:id="rId15"/>
    <p:sldId id="844" r:id="rId16"/>
    <p:sldId id="278" r:id="rId17"/>
    <p:sldId id="845" r:id="rId18"/>
    <p:sldId id="825" r:id="rId19"/>
    <p:sldId id="846" r:id="rId20"/>
    <p:sldId id="847" r:id="rId21"/>
    <p:sldId id="389" r:id="rId22"/>
  </p:sldIdLst>
  <p:sldSz cx="12192000" cy="6858000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Dreaming Outloud Pro" panose="020B0604020202020204" charset="0"/>
      <p:regular r:id="rId32"/>
      <p:italic r:id="rId33"/>
    </p:embeddedFont>
    <p:embeddedFont>
      <p:font typeface="Dreaming Outloud Script Pro" panose="020B0604020202020204" charset="0"/>
      <p:regular r:id="rId34"/>
      <p:italic r:id="rId35"/>
    </p:embeddedFont>
    <p:embeddedFont>
      <p:font typeface="Modern Love" panose="04090805081005020601" pitchFamily="82" charset="0"/>
      <p:regular r:id="rId36"/>
    </p:embeddedFont>
    <p:embeddedFont>
      <p:font typeface="Segoe Print" panose="02000600000000000000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2FE"/>
    <a:srgbClr val="B9E5E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AA55D-5C5F-4DF6-9EA1-5CCCAEE4D393}" v="7" dt="2021-07-06T13:42:11.071"/>
  </p1510:revLst>
</p1510:revInfo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67531" autoAdjust="0"/>
  </p:normalViewPr>
  <p:slideViewPr>
    <p:cSldViewPr snapToGrid="0" showGuides="1">
      <p:cViewPr varScale="1">
        <p:scale>
          <a:sx n="54" d="100"/>
          <a:sy n="54" d="100"/>
        </p:scale>
        <p:origin x="1133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9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7" Type="http://schemas.openxmlformats.org/officeDocument/2006/relationships/slide" Target="slides/slide11.xml"/><Relationship Id="rId2" Type="http://schemas.openxmlformats.org/officeDocument/2006/relationships/slide" Target="slides/slide5.xml"/><Relationship Id="rId1" Type="http://schemas.openxmlformats.org/officeDocument/2006/relationships/slide" Target="slides/slide4.xml"/><Relationship Id="rId6" Type="http://schemas.openxmlformats.org/officeDocument/2006/relationships/slide" Target="slides/slide9.xml"/><Relationship Id="rId5" Type="http://schemas.openxmlformats.org/officeDocument/2006/relationships/slide" Target="slides/slide8.xml"/><Relationship Id="rId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cansado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[1818]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contento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[1949]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nervioso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[1521] 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serio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[856]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tranquilo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[1073] </a:t>
            </a:r>
            <a:r>
              <a:rPr lang="en-GB" sz="1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ahora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[81]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¿cómo?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[151]</a:t>
            </a:r>
            <a:r>
              <a:rPr lang="en-GB" sz="1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2400" b="1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¿cómo? (how) and the final new word for this lesson, </a:t>
            </a:r>
            <a:r>
              <a:rPr lang="en-GB" b="0" dirty="0" err="1"/>
              <a:t>ahora</a:t>
            </a:r>
            <a:r>
              <a:rPr lang="en-GB" b="0" dirty="0"/>
              <a:t> (now).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picture and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to teacher (or audio) and repeat cómo (include gesture if desired)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pupils the meaning ‘how’ and click to display the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first question: ¿cómo estás?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meaning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Repeat for ¿cómo estás </a:t>
            </a:r>
            <a:r>
              <a:rPr lang="en-GB" dirty="0" err="1"/>
              <a:t>ahora</a:t>
            </a:r>
            <a:r>
              <a:rPr lang="en-GB" dirty="0"/>
              <a:t>? (Note: this is the first time pupils have seen this word.  They will need to be told the meaning (now)).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83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hearing and reading questions and answers using estoy, estás, está, recycling vocabulary from previous lesson and new vocabulary from this lesson.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“Rubén, ¿estás?”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“</a:t>
            </a:r>
            <a:r>
              <a:rPr lang="en-GB" dirty="0" err="1"/>
              <a:t>Sí</a:t>
            </a:r>
            <a:r>
              <a:rPr lang="en-GB" dirty="0"/>
              <a:t>, estoy aquí.”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“Rubén, ¿cómo estás?”.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“Estoy </a:t>
            </a:r>
            <a:r>
              <a:rPr lang="en-GB" dirty="0" err="1"/>
              <a:t>tranquilo</a:t>
            </a:r>
            <a:r>
              <a:rPr lang="en-GB" dirty="0"/>
              <a:t>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teacher’s next call. “</a:t>
            </a:r>
            <a:r>
              <a:rPr lang="en-GB" dirty="0" err="1"/>
              <a:t>Úrsula</a:t>
            </a:r>
            <a:r>
              <a:rPr lang="en-GB" dirty="0"/>
              <a:t>, ¿estás?”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”Está </a:t>
            </a:r>
            <a:r>
              <a:rPr lang="en-GB" dirty="0" err="1"/>
              <a:t>ausente</a:t>
            </a:r>
            <a:r>
              <a:rPr lang="en-GB" dirty="0"/>
              <a:t>.”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meanings are clear and practise pronunciation.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 </a:t>
            </a:r>
            <a:r>
              <a:rPr lang="en-GB" b="0" dirty="0"/>
              <a:t>Ad</a:t>
            </a:r>
            <a:r>
              <a:rPr lang="en-GB" dirty="0"/>
              <a:t>jectival agreement will be introduced and practised next week. That is why this week’s lesson focuses only on Rubén and Quique.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942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answering “estás” questions, recycling vocabulary from previous lesson. 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Sofía asking Quique how he is: “¿Cómo estás, Quique?”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Quique’s answer: “Estoy </a:t>
            </a:r>
            <a:r>
              <a:rPr lang="en-GB" dirty="0" err="1"/>
              <a:t>cansado</a:t>
            </a:r>
            <a:r>
              <a:rPr lang="en-GB" dirty="0"/>
              <a:t>”.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the meaning is clear, and practise pronunciation.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Sofía asking Quique how he is now: “¿Cómo estás </a:t>
            </a:r>
            <a:r>
              <a:rPr lang="en-GB" dirty="0" err="1"/>
              <a:t>ahora</a:t>
            </a:r>
            <a:r>
              <a:rPr lang="en-GB" dirty="0"/>
              <a:t>, Quique?”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Quique’s answer: “</a:t>
            </a:r>
            <a:r>
              <a:rPr lang="es-AR" sz="1200" b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¿Ahora? ¡Estoy contento!</a:t>
            </a:r>
            <a:r>
              <a:rPr lang="en-GB" b="0" dirty="0"/>
              <a:t>”.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the meaning is clear, and practise pronunciation.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additional vocabulary used: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minuto</a:t>
            </a:r>
            <a:r>
              <a:rPr lang="en-GB" dirty="0"/>
              <a:t> [478] </a:t>
            </a:r>
            <a:r>
              <a:rPr lang="en-GB" dirty="0" err="1"/>
              <a:t>después</a:t>
            </a:r>
            <a:r>
              <a:rPr lang="en-GB" dirty="0"/>
              <a:t> (afterwards, later) [115] are used to enrich the context of the story. </a:t>
            </a:r>
            <a:br>
              <a:rPr lang="en-GB" dirty="0"/>
            </a:br>
            <a:r>
              <a:rPr lang="en-GB" dirty="0"/>
              <a:t>Provide English translation to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Routledge: London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7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two uses for </a:t>
            </a:r>
            <a:r>
              <a:rPr lang="en-GB" b="0" i="1" dirty="0"/>
              <a:t>estar</a:t>
            </a:r>
            <a:r>
              <a:rPr lang="en-GB" b="0" dirty="0"/>
              <a:t>; to recap how to form raised intonation questions (introduced in week 2).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to trigger the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Elicit English translations for the Spanish examples provided.</a:t>
            </a:r>
            <a:br>
              <a:rPr lang="en-GB" dirty="0"/>
            </a:br>
            <a:r>
              <a:rPr lang="en-GB" dirty="0"/>
              <a:t>3. Practise in pairs, saying either a question or a statement, and partners translate into English what they hear.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080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the verbs ‘estoy’, ‘está’ ‘estás’ and recognise the person of the verb they refer to.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Tell them that they will hear Quique talking about herself, to one of his friends, or about one of his friends.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Play 1-6. Pupils identify to whom Quique refers (himself, talking to a friend or about one of his friends) and write I, you, 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dirty="0"/>
              <a:t>6. Play the six utterances again. Remind them about the raised intonation and also the question word ‘cómo?’.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Challenge pupils to put their hands up when they hear the two questions. </a:t>
            </a:r>
            <a:br>
              <a:rPr lang="en-GB" b="0" dirty="0"/>
            </a:b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Play utterances one more time. This time pupils need to identify where they can hear the adjectives &amp; write down the number of the sentence in which they are mentioned.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E. Estoy </a:t>
            </a:r>
            <a:r>
              <a:rPr lang="en-GB" b="0" dirty="0" err="1"/>
              <a:t>contento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Está serio.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¿Estás </a:t>
            </a:r>
            <a:r>
              <a:rPr lang="en-GB" b="0" dirty="0" err="1"/>
              <a:t>cansado</a:t>
            </a:r>
            <a:r>
              <a:rPr lang="en-GB" b="0" dirty="0"/>
              <a:t>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b="0" dirty="0"/>
              <a:t>Estoy serio.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Está </a:t>
            </a:r>
            <a:r>
              <a:rPr lang="en-GB" b="0" dirty="0" err="1"/>
              <a:t>nervioso</a:t>
            </a:r>
            <a:r>
              <a:rPr lang="en-GB" b="0" dirty="0"/>
              <a:t> </a:t>
            </a:r>
            <a:r>
              <a:rPr lang="en-GB" b="0" dirty="0" err="1"/>
              <a:t>ahora</a:t>
            </a:r>
            <a:r>
              <a:rPr lang="en-GB" b="0" dirty="0"/>
              <a:t>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Estás </a:t>
            </a:r>
            <a:r>
              <a:rPr lang="en-GB" b="0" dirty="0" err="1"/>
              <a:t>tranquilo</a:t>
            </a:r>
            <a:r>
              <a:rPr lang="en-GB" b="0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¿Cómo estás </a:t>
            </a:r>
            <a:r>
              <a:rPr lang="en-GB" b="0" dirty="0" err="1"/>
              <a:t>ahora</a:t>
            </a:r>
            <a:r>
              <a:rPr lang="en-GB" b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30 seconds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provide the context for the next </a:t>
            </a:r>
            <a:r>
              <a:rPr lang="en-GB" dirty="0"/>
              <a:t>activity (trying to find where Quique is).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speech bubble aloud with the class.</a:t>
            </a:r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376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(or more, if time allows)</a:t>
            </a:r>
            <a:r>
              <a:rPr lang="en-GB" b="0" dirty="0"/>
              <a:t> (3 slides – more in follow up)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correctly use the verbs ‘estoy’, ‘está’ and ‘estás’ in oral production, together with newly learnt vocabulary items.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>
                <a:highlight>
                  <a:srgbClr val="FFFF00"/>
                </a:highlight>
              </a:rPr>
              <a:t>(!) Quique is hidden behind… </a:t>
            </a:r>
            <a:r>
              <a:rPr lang="en-GB" dirty="0">
                <a:highlight>
                  <a:srgbClr val="FFFF00"/>
                </a:highlight>
              </a:rPr>
              <a:t>You are pleased / estás </a:t>
            </a:r>
            <a:r>
              <a:rPr lang="en-GB" dirty="0" err="1">
                <a:highlight>
                  <a:srgbClr val="FFFF00"/>
                </a:highlight>
              </a:rPr>
              <a:t>contento</a:t>
            </a:r>
            <a:r>
              <a:rPr lang="en-GB" dirty="0">
                <a:highlight>
                  <a:srgbClr val="FFFF00"/>
                </a:highlight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select a verb form on the vertical axis with an adjective along the horizontal axis.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translate the short sentence to identify the square where they think Quique is.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square to reveal what is beneath.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Note: pupils might benefit from revisiting the adjectives again before starting the activity.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NB. </a:t>
            </a:r>
            <a:r>
              <a:rPr lang="en-GB" dirty="0"/>
              <a:t>There are 3 different slides in total, with Quique located in different locations. Teachers to decide how much practice is needed. Note that some slides might take a long time if pupils “cannot find Quique” which will translate into loads of practice opportunities.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784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Quique is hidden behind… </a:t>
            </a:r>
            <a:r>
              <a:rPr lang="en-GB" dirty="0"/>
              <a:t>I am quiet / estoy </a:t>
            </a:r>
            <a:r>
              <a:rPr lang="en-GB" dirty="0" err="1"/>
              <a:t>tranquilo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NB.</a:t>
            </a:r>
            <a:r>
              <a:rPr lang="en-GB" b="0" dirty="0"/>
              <a:t> Pupils might question this one as he is flying in the air!!</a:t>
            </a:r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768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Quique is hidden behind…</a:t>
            </a:r>
            <a:r>
              <a:rPr lang="en-GB" dirty="0"/>
              <a:t>. He is tired / está </a:t>
            </a:r>
            <a:r>
              <a:rPr lang="en-GB" dirty="0" err="1"/>
              <a:t>cansado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4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[e]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[e]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elefante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914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02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5 new items of vocabulary</a:t>
            </a:r>
            <a:r>
              <a:rPr lang="en-GB" b="1" dirty="0"/>
              <a:t>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picture and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the Spanish word and get pupils to repeat.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with the other 4 adjectives.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NB. pupils haven’t learned </a:t>
            </a:r>
            <a:r>
              <a:rPr lang="en-GB" dirty="0" err="1"/>
              <a:t>ssc</a:t>
            </a:r>
            <a:r>
              <a:rPr lang="en-GB" dirty="0"/>
              <a:t> </a:t>
            </a:r>
            <a:r>
              <a:rPr lang="en-GB" b="1" dirty="0"/>
              <a:t>[qui]</a:t>
            </a:r>
            <a:r>
              <a:rPr lang="en-GB" b="0" dirty="0"/>
              <a:t> yet so this will need extra practice. </a:t>
            </a:r>
            <a:br>
              <a:rPr lang="en-GB" b="0" dirty="0"/>
            </a:br>
            <a:r>
              <a:rPr lang="en-GB" b="0" dirty="0"/>
              <a:t>Use “key” gesture as a hook to embed the sound in their memory. </a:t>
            </a:r>
            <a:br>
              <a:rPr lang="en-GB" b="0" dirty="0"/>
            </a:br>
            <a:r>
              <a:rPr lang="en-GB" b="0" dirty="0"/>
              <a:t>pupils have learnt the word ‘aquí’, which contains the same SSC.  The teacher can remind them of this.</a:t>
            </a:r>
            <a:br>
              <a:rPr lang="en-GB" b="0" dirty="0"/>
            </a:br>
            <a:r>
              <a:rPr lang="en-GB" b="0" dirty="0"/>
              <a:t>One of the characters is called ‘Quique’ and he features in this lesson, giving further opportunity to practise this SSC.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dirty="0"/>
              <a:t>3 of the 5 new vocabulary items contain this week’s SSC [e]. Draw pupils’ attention to this.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52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embed the meaning of the new words.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Read the two Spanish words out loud to model pronunciation. Elicit the right answer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Repeat with the next four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16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43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954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110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80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build on their prior knowledge of the use of </a:t>
            </a:r>
            <a:r>
              <a:rPr lang="en-GB" b="0" i="1" dirty="0" err="1"/>
              <a:t>estar</a:t>
            </a:r>
            <a:r>
              <a:rPr lang="en-GB" b="0" i="1" dirty="0"/>
              <a:t> </a:t>
            </a:r>
            <a:r>
              <a:rPr lang="en-GB" b="0" dirty="0"/>
              <a:t>for location, to learn to use </a:t>
            </a:r>
            <a:r>
              <a:rPr lang="en-GB" b="0" i="1" dirty="0" err="1"/>
              <a:t>estar</a:t>
            </a:r>
            <a:r>
              <a:rPr lang="en-GB" b="0" i="1" dirty="0"/>
              <a:t> </a:t>
            </a:r>
            <a:r>
              <a:rPr lang="en-GB" b="0" dirty="0"/>
              <a:t>(I am / you are) for temporary state.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recap on </a:t>
            </a:r>
            <a:r>
              <a:rPr lang="en-GB" i="1" dirty="0" err="1"/>
              <a:t>estar</a:t>
            </a:r>
            <a:r>
              <a:rPr lang="en-GB" dirty="0"/>
              <a:t> for location, and new explanation on </a:t>
            </a:r>
            <a:r>
              <a:rPr lang="en-GB" i="1" dirty="0" err="1"/>
              <a:t>estar</a:t>
            </a:r>
            <a:r>
              <a:rPr lang="en-GB" dirty="0"/>
              <a:t> for temporary state. Make sure pupils are clear about the I / you pictures as these will come up in consecutive lessons.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dirty="0"/>
            </a:b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17.png"/><Relationship Id="rId5" Type="http://schemas.openxmlformats.org/officeDocument/2006/relationships/audio" Target="../media/audio10.wav"/><Relationship Id="rId10" Type="http://schemas.openxmlformats.org/officeDocument/2006/relationships/image" Target="../media/image2.gif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2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9.wav"/><Relationship Id="rId11" Type="http://schemas.openxmlformats.org/officeDocument/2006/relationships/image" Target="../media/image23.gif"/><Relationship Id="rId5" Type="http://schemas.openxmlformats.org/officeDocument/2006/relationships/audio" Target="../media/audio18.wav"/><Relationship Id="rId10" Type="http://schemas.openxmlformats.org/officeDocument/2006/relationships/image" Target="../media/image22.png"/><Relationship Id="rId4" Type="http://schemas.openxmlformats.org/officeDocument/2006/relationships/audio" Target="../media/audio17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audio" Target="../media/audio25.wav"/><Relationship Id="rId5" Type="http://schemas.openxmlformats.org/officeDocument/2006/relationships/image" Target="../media/image21.png"/><Relationship Id="rId10" Type="http://schemas.openxmlformats.org/officeDocument/2006/relationships/image" Target="../media/image27.svg"/><Relationship Id="rId4" Type="http://schemas.openxmlformats.org/officeDocument/2006/relationships/audio" Target="../media/audio24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6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audio" Target="../media/audio27.wav"/><Relationship Id="rId9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8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audio" Target="../media/audio34.wav"/><Relationship Id="rId18" Type="http://schemas.openxmlformats.org/officeDocument/2006/relationships/audio" Target="../media/audio39.wav"/><Relationship Id="rId3" Type="http://schemas.openxmlformats.org/officeDocument/2006/relationships/audio" Target="../media/audio31.wav"/><Relationship Id="rId7" Type="http://schemas.openxmlformats.org/officeDocument/2006/relationships/image" Target="../media/image30.png"/><Relationship Id="rId12" Type="http://schemas.openxmlformats.org/officeDocument/2006/relationships/image" Target="../media/image15.png"/><Relationship Id="rId17" Type="http://schemas.openxmlformats.org/officeDocument/2006/relationships/audio" Target="../media/audio38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37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11" Type="http://schemas.openxmlformats.org/officeDocument/2006/relationships/image" Target="../media/image4.gif"/><Relationship Id="rId5" Type="http://schemas.openxmlformats.org/officeDocument/2006/relationships/image" Target="../media/image27.svg"/><Relationship Id="rId15" Type="http://schemas.openxmlformats.org/officeDocument/2006/relationships/audio" Target="../media/audio36.wav"/><Relationship Id="rId10" Type="http://schemas.openxmlformats.org/officeDocument/2006/relationships/image" Target="../media/image31.png"/><Relationship Id="rId19" Type="http://schemas.openxmlformats.org/officeDocument/2006/relationships/audio" Target="../media/audio40.wav"/><Relationship Id="rId4" Type="http://schemas.openxmlformats.org/officeDocument/2006/relationships/image" Target="../media/image26.png"/><Relationship Id="rId9" Type="http://schemas.openxmlformats.org/officeDocument/2006/relationships/audio" Target="../media/audio33.wav"/><Relationship Id="rId14" Type="http://schemas.openxmlformats.org/officeDocument/2006/relationships/audio" Target="../media/audio3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audio" Target="../media/audio43.wav"/><Relationship Id="rId3" Type="http://schemas.openxmlformats.org/officeDocument/2006/relationships/image" Target="../media/image32.png"/><Relationship Id="rId21" Type="http://schemas.openxmlformats.org/officeDocument/2006/relationships/image" Target="../media/image44.png"/><Relationship Id="rId7" Type="http://schemas.openxmlformats.org/officeDocument/2006/relationships/audio" Target="../media/audio7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audio" Target="../media/audio42.wav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38.png"/><Relationship Id="rId23" Type="http://schemas.openxmlformats.org/officeDocument/2006/relationships/image" Target="../media/image45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audio" Target="../media/audio3.wav"/><Relationship Id="rId14" Type="http://schemas.openxmlformats.org/officeDocument/2006/relationships/image" Target="../media/image37.png"/><Relationship Id="rId22" Type="http://schemas.openxmlformats.org/officeDocument/2006/relationships/image" Target="../media/image4.gif"/><Relationship Id="rId27" Type="http://schemas.openxmlformats.org/officeDocument/2006/relationships/audio" Target="../media/audio4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.gif"/><Relationship Id="rId26" Type="http://schemas.openxmlformats.org/officeDocument/2006/relationships/audio" Target="../media/audio43.wav"/><Relationship Id="rId3" Type="http://schemas.openxmlformats.org/officeDocument/2006/relationships/image" Target="../media/image32.png"/><Relationship Id="rId21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audio" Target="../media/audio42.wav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24" Type="http://schemas.openxmlformats.org/officeDocument/2006/relationships/audio" Target="../media/audio3.wav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audio" Target="../media/audio6.wav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audio" Target="../media/audio7.wav"/><Relationship Id="rId27" Type="http://schemas.openxmlformats.org/officeDocument/2006/relationships/audio" Target="../media/audio4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.gif"/><Relationship Id="rId26" Type="http://schemas.openxmlformats.org/officeDocument/2006/relationships/audio" Target="../media/audio43.wav"/><Relationship Id="rId3" Type="http://schemas.openxmlformats.org/officeDocument/2006/relationships/image" Target="../media/image32.png"/><Relationship Id="rId21" Type="http://schemas.openxmlformats.org/officeDocument/2006/relationships/audio" Target="../media/audio7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audio" Target="../media/audio42.wav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24" Type="http://schemas.openxmlformats.org/officeDocument/2006/relationships/audio" Target="../media/audio5.wav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audio" Target="../media/audio3.wav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audio" Target="../media/audio6.wav"/><Relationship Id="rId27" Type="http://schemas.openxmlformats.org/officeDocument/2006/relationships/audio" Target="../media/audio4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image" Target="../media/image10.gif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4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5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6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9EDB6-7F6F-4226-8749-C4C8AF1BC177}"/>
              </a:ext>
            </a:extLst>
          </p:cNvPr>
          <p:cNvSpPr txBox="1"/>
          <p:nvPr/>
        </p:nvSpPr>
        <p:spPr>
          <a:xfrm>
            <a:off x="8906933" y="6485468"/>
            <a:ext cx="331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7" name="8_estar.wav"/>
            </a:hlinkClick>
          </p:cNvPr>
          <p:cNvSpPr txBox="1"/>
          <p:nvPr/>
        </p:nvSpPr>
        <p:spPr>
          <a:xfrm>
            <a:off x="338875" y="-138590"/>
            <a:ext cx="3115774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276872" y="1653039"/>
            <a:ext cx="114640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learned that 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72" name="Google Shape;172;p8"/>
          <p:cNvSpPr txBox="1"/>
          <p:nvPr/>
        </p:nvSpPr>
        <p:spPr>
          <a:xfrm>
            <a:off x="333060" y="2826733"/>
            <a:ext cx="44059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Sofía,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</a:t>
            </a:r>
            <a:r>
              <a:rPr lang="en-GB" sz="24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7045689" y="2752036"/>
            <a:ext cx="39120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Lugo.</a:t>
            </a:r>
            <a:endParaRPr sz="1200" dirty="0">
              <a:solidFill>
                <a:srgbClr val="002060"/>
              </a:solidFill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D9A0B04A-4A0B-41BF-88CF-9A8939180B8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956" y="326649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A25A821-D26B-45E0-829E-BE240F5379F8}"/>
              </a:ext>
            </a:extLst>
          </p:cNvPr>
          <p:cNvSpPr txBox="1"/>
          <p:nvPr/>
        </p:nvSpPr>
        <p:spPr>
          <a:xfrm>
            <a:off x="952710" y="3453188"/>
            <a:ext cx="51432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Sofía,</a:t>
            </a: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you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Spain?</a:t>
            </a:r>
            <a:endParaRPr sz="1200" dirty="0">
              <a:solidFill>
                <a:srgbClr val="002060"/>
              </a:solidFill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B2945DCA-A07B-4B13-BDB0-CF38618872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60440" y="33186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D8F11E3D-2433-4ACC-9F99-121F92A1BE8D}"/>
              </a:ext>
            </a:extLst>
          </p:cNvPr>
          <p:cNvSpPr txBox="1"/>
          <p:nvPr/>
        </p:nvSpPr>
        <p:spPr>
          <a:xfrm>
            <a:off x="7549194" y="3410792"/>
            <a:ext cx="32737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</a:t>
            </a:r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Lugo.</a:t>
            </a:r>
            <a:endParaRPr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3D5CD3-2F41-45AA-882D-D2941F27D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7913" y="2548785"/>
            <a:ext cx="968717" cy="1202546"/>
          </a:xfrm>
          <a:prstGeom prst="rect">
            <a:avLst/>
          </a:prstGeom>
        </p:spPr>
      </p:pic>
      <p:pic>
        <p:nvPicPr>
          <p:cNvPr id="19" name="Picture 1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A60BD3C-F48F-4918-864B-80CF0338C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7041" y="2582422"/>
            <a:ext cx="634523" cy="1205324"/>
          </a:xfrm>
          <a:prstGeom prst="rect">
            <a:avLst/>
          </a:prstGeom>
        </p:spPr>
      </p:pic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8E833E6B-FE24-4276-85DB-81B5FF812A5E}"/>
              </a:ext>
            </a:extLst>
          </p:cNvPr>
          <p:cNvSpPr txBox="1"/>
          <p:nvPr/>
        </p:nvSpPr>
        <p:spPr>
          <a:xfrm>
            <a:off x="276872" y="4131155"/>
            <a:ext cx="117108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use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138C6212-FDD2-4D08-98D8-C05C907BECBE}"/>
              </a:ext>
            </a:extLst>
          </p:cNvPr>
          <p:cNvSpPr txBox="1"/>
          <p:nvPr/>
        </p:nvSpPr>
        <p:spPr>
          <a:xfrm>
            <a:off x="250616" y="5112047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contento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3" name="Google Shape;174;p8">
            <a:extLst>
              <a:ext uri="{FF2B5EF4-FFF2-40B4-BE49-F238E27FC236}">
                <a16:creationId xmlns:a16="http://schemas.microsoft.com/office/drawing/2014/main" id="{C0C910EB-2483-4DC5-8B72-A55BF225BF0C}"/>
              </a:ext>
            </a:extLst>
          </p:cNvPr>
          <p:cNvSpPr txBox="1"/>
          <p:nvPr/>
        </p:nvSpPr>
        <p:spPr>
          <a:xfrm>
            <a:off x="5591589" y="5646391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nervioso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44" name="Google Shape;180;p8" descr="C:\Users\wdj\Google Drive\Primary\Y5 SoW\From Tracy\Pronouns\i.png">
            <a:extLst>
              <a:ext uri="{FF2B5EF4-FFF2-40B4-BE49-F238E27FC236}">
                <a16:creationId xmlns:a16="http://schemas.microsoft.com/office/drawing/2014/main" id="{A2CD4E96-980C-4375-8C32-FAD0E79A037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54649" y="4875340"/>
            <a:ext cx="402934" cy="95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800C8165-D43A-4839-8A31-D0565DECF5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72" y="56794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2;p8">
            <a:extLst>
              <a:ext uri="{FF2B5EF4-FFF2-40B4-BE49-F238E27FC236}">
                <a16:creationId xmlns:a16="http://schemas.microsoft.com/office/drawing/2014/main" id="{ABF668F0-07B8-4EBC-91F8-E6A606CD50B6}"/>
              </a:ext>
            </a:extLst>
          </p:cNvPr>
          <p:cNvSpPr txBox="1"/>
          <p:nvPr/>
        </p:nvSpPr>
        <p:spPr>
          <a:xfrm>
            <a:off x="945603" y="5768917"/>
            <a:ext cx="3273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pleased.</a:t>
            </a:r>
            <a:endParaRPr sz="2600" dirty="0"/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E0D6C7B0-C57F-4615-B2FB-7E3C653382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5799" y="56177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172;p8">
            <a:extLst>
              <a:ext uri="{FF2B5EF4-FFF2-40B4-BE49-F238E27FC236}">
                <a16:creationId xmlns:a16="http://schemas.microsoft.com/office/drawing/2014/main" id="{E93F0896-5CA1-4AA9-9A9A-AC61865D4101}"/>
              </a:ext>
            </a:extLst>
          </p:cNvPr>
          <p:cNvSpPr txBox="1"/>
          <p:nvPr/>
        </p:nvSpPr>
        <p:spPr>
          <a:xfrm>
            <a:off x="5659174" y="6183004"/>
            <a:ext cx="3273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nervous.</a:t>
            </a:r>
            <a:endParaRPr sz="2600" dirty="0"/>
          </a:p>
        </p:txBody>
      </p:sp>
      <p:sp>
        <p:nvSpPr>
          <p:cNvPr id="53" name="Google Shape;172;p8">
            <a:extLst>
              <a:ext uri="{FF2B5EF4-FFF2-40B4-BE49-F238E27FC236}">
                <a16:creationId xmlns:a16="http://schemas.microsoft.com/office/drawing/2014/main" id="{6B03D6D9-E83E-446D-8915-9EA902137131}"/>
              </a:ext>
            </a:extLst>
          </p:cNvPr>
          <p:cNvSpPr txBox="1"/>
          <p:nvPr/>
        </p:nvSpPr>
        <p:spPr>
          <a:xfrm>
            <a:off x="865625" y="6297485"/>
            <a:ext cx="420479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lang="en-GB" sz="26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pleased.</a:t>
            </a:r>
            <a:endParaRPr sz="2600" dirty="0"/>
          </a:p>
        </p:txBody>
      </p:sp>
      <p:sp>
        <p:nvSpPr>
          <p:cNvPr id="54" name="Google Shape;172;p8">
            <a:extLst>
              <a:ext uri="{FF2B5EF4-FFF2-40B4-BE49-F238E27FC236}">
                <a16:creationId xmlns:a16="http://schemas.microsoft.com/office/drawing/2014/main" id="{C62C1DAF-2390-4BC6-A960-896BE3715F7E}"/>
              </a:ext>
            </a:extLst>
          </p:cNvPr>
          <p:cNvSpPr txBox="1"/>
          <p:nvPr/>
        </p:nvSpPr>
        <p:spPr>
          <a:xfrm>
            <a:off x="8507368" y="6183004"/>
            <a:ext cx="51083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re</a:t>
            </a:r>
            <a:r>
              <a:rPr lang="en-GB" sz="20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(feeling) </a:t>
            </a:r>
            <a:r>
              <a:rPr lang="en-GB" sz="20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nervous.</a:t>
            </a:r>
            <a:endParaRPr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F41380E-4D64-49BB-80D2-57F0D2454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2323" y="5015120"/>
            <a:ext cx="968717" cy="1202546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6E2B615-79B1-4C06-8BA1-040D70F4D73A}"/>
              </a:ext>
            </a:extLst>
          </p:cNvPr>
          <p:cNvSpPr/>
          <p:nvPr/>
        </p:nvSpPr>
        <p:spPr>
          <a:xfrm>
            <a:off x="5591589" y="4830453"/>
            <a:ext cx="6099212" cy="1876927"/>
          </a:xfrm>
          <a:prstGeom prst="wedgeRoundRectCallout">
            <a:avLst>
              <a:gd name="adj1" fmla="val -61983"/>
              <a:gd name="adj2" fmla="val -398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use a verb with 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‘-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talk about a temporary state (‘right now’). For example: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feeling</a:t>
            </a:r>
            <a:r>
              <a:rPr lang="en-GB" sz="2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tired /You are 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being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silly.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F2493-AB8C-16A3-E46B-8350BEBC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302" y="438660"/>
            <a:ext cx="726039" cy="196198"/>
          </a:xfrm>
        </p:spPr>
        <p:txBody>
          <a:bodyPr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estar</a:t>
            </a: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sofiaestasenespany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siestoyenL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_estoy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_estasnervoi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174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A66C244-CA45-3557-E0C3-595AC2940A68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7C8D4F-3973-7F82-4D8B-98103CD77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A0D71BBA-EFE7-0D62-210A-9C02F6D171C1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how?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EA5B2BD-1EE0-8FF6-C0F3-2DF848226292}"/>
              </a:ext>
            </a:extLst>
          </p:cNvPr>
          <p:cNvSpPr txBox="1"/>
          <p:nvPr/>
        </p:nvSpPr>
        <p:spPr>
          <a:xfrm>
            <a:off x="142181" y="0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3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3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</a:t>
            </a:r>
            <a:r>
              <a:rPr lang="en-GB" sz="13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28F82-CE66-D95D-C427-8F169DF78EEE}"/>
              </a:ext>
            </a:extLst>
          </p:cNvPr>
          <p:cNvSpPr txBox="1"/>
          <p:nvPr/>
        </p:nvSpPr>
        <p:spPr>
          <a:xfrm>
            <a:off x="142181" y="473511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Cómo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estás?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10145B-F677-C52B-4E96-DEB69E602F81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are you?]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F12DB6-9412-7496-F394-F3396F8231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68439"/>
            <a:ext cx="2167128" cy="20680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58B067-7D20-7595-4585-E15F82BF4EB2}"/>
              </a:ext>
            </a:extLst>
          </p:cNvPr>
          <p:cNvSpPr txBox="1"/>
          <p:nvPr/>
        </p:nvSpPr>
        <p:spPr>
          <a:xfrm>
            <a:off x="0" y="4756231"/>
            <a:ext cx="12192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Cómo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estás ahora?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F3312-8403-4477-7F20-9373BF17EE7F}"/>
              </a:ext>
            </a:extLst>
          </p:cNvPr>
          <p:cNvSpPr txBox="1"/>
          <p:nvPr/>
        </p:nvSpPr>
        <p:spPr>
          <a:xfrm>
            <a:off x="284362" y="5876307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are you now?]</a:t>
            </a:r>
          </a:p>
        </p:txBody>
      </p:sp>
    </p:spTree>
    <p:extLst>
      <p:ext uri="{BB962C8B-B14F-4D97-AF65-F5344CB8AC3E}">
        <p14:creationId xmlns:p14="http://schemas.microsoft.com/office/powerpoint/2010/main" val="28442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co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_como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7_comoestasPaor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2" name="Picture 2" descr="Free Reading School illustration and picture">
            <a:extLst>
              <a:ext uri="{FF2B5EF4-FFF2-40B4-BE49-F238E27FC236}">
                <a16:creationId xmlns:a16="http://schemas.microsoft.com/office/drawing/2014/main" id="{84D44963-4813-3ABA-0E2A-2A01F870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954" y="435534"/>
            <a:ext cx="4007477" cy="400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707F6CE-B68C-C02D-6B88-E45B6FBF6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1085" y="3161951"/>
            <a:ext cx="1588763" cy="2709962"/>
          </a:xfrm>
          <a:prstGeom prst="rect">
            <a:avLst/>
          </a:prstGeom>
        </p:spPr>
      </p:pic>
      <p:pic>
        <p:nvPicPr>
          <p:cNvPr id="8" name="Google Shape;152;p7">
            <a:extLst>
              <a:ext uri="{FF2B5EF4-FFF2-40B4-BE49-F238E27FC236}">
                <a16:creationId xmlns:a16="http://schemas.microsoft.com/office/drawing/2014/main" id="{4B5145EB-DF92-D639-CFA3-AEA1A5AEC95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72902"/>
          <a:stretch/>
        </p:blipFill>
        <p:spPr>
          <a:xfrm>
            <a:off x="2906088" y="5800794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3;p7">
            <a:extLst>
              <a:ext uri="{FF2B5EF4-FFF2-40B4-BE49-F238E27FC236}">
                <a16:creationId xmlns:a16="http://schemas.microsoft.com/office/drawing/2014/main" id="{6992E5B0-A497-5AD9-AE0D-69D776B55116}"/>
              </a:ext>
            </a:extLst>
          </p:cNvPr>
          <p:cNvSpPr txBox="1"/>
          <p:nvPr/>
        </p:nvSpPr>
        <p:spPr>
          <a:xfrm>
            <a:off x="3087256" y="5952406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endParaRPr lang="es-AR" dirty="0"/>
          </a:p>
        </p:txBody>
      </p:sp>
      <p:pic>
        <p:nvPicPr>
          <p:cNvPr id="10" name="Google Shape;156;p7">
            <a:extLst>
              <a:ext uri="{FF2B5EF4-FFF2-40B4-BE49-F238E27FC236}">
                <a16:creationId xmlns:a16="http://schemas.microsoft.com/office/drawing/2014/main" id="{EFF67C51-0A0C-052A-2B16-FA66DC87B9E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72902"/>
          <a:stretch/>
        </p:blipFill>
        <p:spPr>
          <a:xfrm>
            <a:off x="6156424" y="5789910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7;p7">
            <a:extLst>
              <a:ext uri="{FF2B5EF4-FFF2-40B4-BE49-F238E27FC236}">
                <a16:creationId xmlns:a16="http://schemas.microsoft.com/office/drawing/2014/main" id="{70D9620D-6151-A7E0-238E-9115B4001943}"/>
              </a:ext>
            </a:extLst>
          </p:cNvPr>
          <p:cNvSpPr txBox="1"/>
          <p:nvPr/>
        </p:nvSpPr>
        <p:spPr>
          <a:xfrm>
            <a:off x="6498568" y="5922135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endParaRPr lang="es-AR" dirty="0"/>
          </a:p>
        </p:txBody>
      </p:sp>
      <p:sp>
        <p:nvSpPr>
          <p:cNvPr id="12" name="Google Shape;160;p7">
            <a:hlinkClick r:id="" action="ppaction://noaction">
              <a:snd r:embed="rId3" name="19_rubenestasQ.wav"/>
            </a:hlinkClick>
            <a:extLst>
              <a:ext uri="{FF2B5EF4-FFF2-40B4-BE49-F238E27FC236}">
                <a16:creationId xmlns:a16="http://schemas.microsoft.com/office/drawing/2014/main" id="{04A65CD3-686D-DC49-568D-48FB4F3CEF99}"/>
              </a:ext>
            </a:extLst>
          </p:cNvPr>
          <p:cNvSpPr/>
          <p:nvPr/>
        </p:nvSpPr>
        <p:spPr>
          <a:xfrm>
            <a:off x="3156422" y="232229"/>
            <a:ext cx="6655235" cy="1024088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Rubén, ¿estás?</a:t>
            </a:r>
            <a:endParaRPr lang="es-AR" dirty="0"/>
          </a:p>
        </p:txBody>
      </p:sp>
      <p:sp>
        <p:nvSpPr>
          <p:cNvPr id="13" name="Google Shape;161;p7">
            <a:extLst>
              <a:ext uri="{FF2B5EF4-FFF2-40B4-BE49-F238E27FC236}">
                <a16:creationId xmlns:a16="http://schemas.microsoft.com/office/drawing/2014/main" id="{75A54611-B602-C8D1-24DA-7AE239667685}"/>
              </a:ext>
            </a:extLst>
          </p:cNvPr>
          <p:cNvSpPr/>
          <p:nvPr/>
        </p:nvSpPr>
        <p:spPr>
          <a:xfrm>
            <a:off x="3156422" y="201574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¿cómo estás?</a:t>
            </a:r>
            <a:endParaRPr lang="es-AR" dirty="0"/>
          </a:p>
        </p:txBody>
      </p:sp>
      <p:sp>
        <p:nvSpPr>
          <p:cNvPr id="15" name="Google Shape;155;p7">
            <a:extLst>
              <a:ext uri="{FF2B5EF4-FFF2-40B4-BE49-F238E27FC236}">
                <a16:creationId xmlns:a16="http://schemas.microsoft.com/office/drawing/2014/main" id="{965B6C34-48CB-7113-D0AC-52CECCCFB258}"/>
              </a:ext>
            </a:extLst>
          </p:cNvPr>
          <p:cNvSpPr/>
          <p:nvPr/>
        </p:nvSpPr>
        <p:spPr>
          <a:xfrm>
            <a:off x="160282" y="3491209"/>
            <a:ext cx="2996140" cy="1024087"/>
          </a:xfrm>
          <a:prstGeom prst="wedgeRoundRectCallout">
            <a:avLst>
              <a:gd name="adj1" fmla="val 68928"/>
              <a:gd name="adj2" fmla="val 94228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Sí, estoy aquí.</a:t>
            </a:r>
            <a:endParaRPr lang="es-AR" sz="32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55;p7">
            <a:extLst>
              <a:ext uri="{FF2B5EF4-FFF2-40B4-BE49-F238E27FC236}">
                <a16:creationId xmlns:a16="http://schemas.microsoft.com/office/drawing/2014/main" id="{5997DE77-E316-CFB0-3C85-FDB87BA95DAF}"/>
              </a:ext>
            </a:extLst>
          </p:cNvPr>
          <p:cNvSpPr/>
          <p:nvPr/>
        </p:nvSpPr>
        <p:spPr>
          <a:xfrm>
            <a:off x="5940586" y="3040168"/>
            <a:ext cx="2996140" cy="1024087"/>
          </a:xfrm>
          <a:prstGeom prst="wedgeRoundRectCallout">
            <a:avLst>
              <a:gd name="adj1" fmla="val -83668"/>
              <a:gd name="adj2" fmla="val 4263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ausente.</a:t>
            </a:r>
            <a:endParaRPr lang="es-AR" sz="32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61;p7">
            <a:extLst>
              <a:ext uri="{FF2B5EF4-FFF2-40B4-BE49-F238E27FC236}">
                <a16:creationId xmlns:a16="http://schemas.microsoft.com/office/drawing/2014/main" id="{D6BA40BB-BF41-FC1C-3078-27AB642DB1C4}"/>
              </a:ext>
            </a:extLst>
          </p:cNvPr>
          <p:cNvSpPr/>
          <p:nvPr/>
        </p:nvSpPr>
        <p:spPr>
          <a:xfrm>
            <a:off x="3156422" y="196128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r>
              <a:rPr lang="es-AR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¿estás?</a:t>
            </a:r>
            <a:endParaRPr lang="es-AR" dirty="0"/>
          </a:p>
        </p:txBody>
      </p:sp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576412AA-3870-D1A4-B967-E3EA43389D41}"/>
              </a:ext>
            </a:extLst>
          </p:cNvPr>
          <p:cNvSpPr/>
          <p:nvPr/>
        </p:nvSpPr>
        <p:spPr>
          <a:xfrm>
            <a:off x="147219" y="3491208"/>
            <a:ext cx="2996140" cy="1024087"/>
          </a:xfrm>
          <a:prstGeom prst="wedgeRoundRectCallout">
            <a:avLst>
              <a:gd name="adj1" fmla="val 68928"/>
              <a:gd name="adj2" fmla="val 94228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tranquilo.</a:t>
            </a:r>
            <a:endParaRPr lang="es-AR" sz="32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153;p7">
            <a:hlinkClick r:id="" action="ppaction://noaction">
              <a:snd r:embed="rId13" name="18_elsenyorValero.wav"/>
            </a:hlinkClick>
            <a:extLst>
              <a:ext uri="{FF2B5EF4-FFF2-40B4-BE49-F238E27FC236}">
                <a16:creationId xmlns:a16="http://schemas.microsoft.com/office/drawing/2014/main" id="{B8CD0B44-5EE5-98EF-65C1-0DD8C4F1119F}"/>
              </a:ext>
            </a:extLst>
          </p:cNvPr>
          <p:cNvSpPr txBox="1"/>
          <p:nvPr/>
        </p:nvSpPr>
        <p:spPr>
          <a:xfrm>
            <a:off x="2004885" y="1576272"/>
            <a:ext cx="28187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28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señor Valero</a:t>
            </a:r>
            <a:endParaRPr lang="es-AR" sz="1100" dirty="0"/>
          </a:p>
        </p:txBody>
      </p:sp>
    </p:spTree>
    <p:extLst>
      <p:ext uri="{BB962C8B-B14F-4D97-AF65-F5344CB8AC3E}">
        <p14:creationId xmlns:p14="http://schemas.microsoft.com/office/powerpoint/2010/main" val="266071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_ruben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_siestoy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_rubencomo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_estoy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3_Ursulaestas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4_estaau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EEF505D-883E-A659-FC12-F4A01B6CF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307" y="2727486"/>
            <a:ext cx="1404297" cy="2667567"/>
          </a:xfrm>
          <a:prstGeom prst="rect">
            <a:avLst/>
          </a:prstGeom>
        </p:spPr>
      </p:pic>
      <p:pic>
        <p:nvPicPr>
          <p:cNvPr id="14" name="Google Shape;152;p7">
            <a:extLst>
              <a:ext uri="{FF2B5EF4-FFF2-40B4-BE49-F238E27FC236}">
                <a16:creationId xmlns:a16="http://schemas.microsoft.com/office/drawing/2014/main" id="{33554285-6789-C220-9D78-D60F885F5A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2902"/>
          <a:stretch/>
        </p:blipFill>
        <p:spPr>
          <a:xfrm>
            <a:off x="2925688" y="5232557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3;p7">
            <a:extLst>
              <a:ext uri="{FF2B5EF4-FFF2-40B4-BE49-F238E27FC236}">
                <a16:creationId xmlns:a16="http://schemas.microsoft.com/office/drawing/2014/main" id="{BF0DCF58-1B77-6CF9-2E7A-E27F4D19F826}"/>
              </a:ext>
            </a:extLst>
          </p:cNvPr>
          <p:cNvSpPr txBox="1"/>
          <p:nvPr/>
        </p:nvSpPr>
        <p:spPr>
          <a:xfrm>
            <a:off x="3172171" y="535151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endParaRPr lang="es-AR" dirty="0"/>
          </a:p>
        </p:txBody>
      </p:sp>
      <p:sp>
        <p:nvSpPr>
          <p:cNvPr id="21" name="Google Shape;154;p7">
            <a:extLst>
              <a:ext uri="{FF2B5EF4-FFF2-40B4-BE49-F238E27FC236}">
                <a16:creationId xmlns:a16="http://schemas.microsoft.com/office/drawing/2014/main" id="{E5E97997-D220-A453-D2A0-9D0906CBB08E}"/>
              </a:ext>
            </a:extLst>
          </p:cNvPr>
          <p:cNvSpPr/>
          <p:nvPr/>
        </p:nvSpPr>
        <p:spPr>
          <a:xfrm>
            <a:off x="451979" y="2568387"/>
            <a:ext cx="3170312" cy="1217179"/>
          </a:xfrm>
          <a:prstGeom prst="wedgeRoundRectCallout">
            <a:avLst>
              <a:gd name="adj1" fmla="val 54866"/>
              <a:gd name="adj2" fmla="val 84393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estás, Quique?</a:t>
            </a:r>
            <a:endParaRPr lang="es-AR" sz="32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55;p7">
            <a:extLst>
              <a:ext uri="{FF2B5EF4-FFF2-40B4-BE49-F238E27FC236}">
                <a16:creationId xmlns:a16="http://schemas.microsoft.com/office/drawing/2014/main" id="{D742A90B-D519-3D83-EC60-52AB507D8A11}"/>
              </a:ext>
            </a:extLst>
          </p:cNvPr>
          <p:cNvSpPr/>
          <p:nvPr/>
        </p:nvSpPr>
        <p:spPr>
          <a:xfrm>
            <a:off x="6603592" y="1431613"/>
            <a:ext cx="4086820" cy="797266"/>
          </a:xfrm>
          <a:prstGeom prst="wedgeRoundRectCallout">
            <a:avLst>
              <a:gd name="adj1" fmla="val 118"/>
              <a:gd name="adj2" fmla="val 84033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2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cansado.</a:t>
            </a:r>
          </a:p>
        </p:txBody>
      </p:sp>
      <p:pic>
        <p:nvPicPr>
          <p:cNvPr id="23" name="Google Shape;156;p7">
            <a:extLst>
              <a:ext uri="{FF2B5EF4-FFF2-40B4-BE49-F238E27FC236}">
                <a16:creationId xmlns:a16="http://schemas.microsoft.com/office/drawing/2014/main" id="{D8580970-150D-7969-EFF2-A9D537DA9C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2902"/>
          <a:stretch/>
        </p:blipFill>
        <p:spPr>
          <a:xfrm>
            <a:off x="7108329" y="5228149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7;p7">
            <a:extLst>
              <a:ext uri="{FF2B5EF4-FFF2-40B4-BE49-F238E27FC236}">
                <a16:creationId xmlns:a16="http://schemas.microsoft.com/office/drawing/2014/main" id="{D2BED49D-CF5E-CF4E-6C19-EE3BF05630AD}"/>
              </a:ext>
            </a:extLst>
          </p:cNvPr>
          <p:cNvSpPr txBox="1"/>
          <p:nvPr/>
        </p:nvSpPr>
        <p:spPr>
          <a:xfrm>
            <a:off x="7450473" y="5328843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endParaRPr lang="es-AR" dirty="0"/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674837D-4A80-03E8-A1FF-A88E69210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5706" y="2727486"/>
            <a:ext cx="1561988" cy="2538230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4EC66929-334E-ED37-250A-8654D56A8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33213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1" name="t1_w3_s13.wav"/>
            </a:hlinkClick>
            <a:extLst>
              <a:ext uri="{FF2B5EF4-FFF2-40B4-BE49-F238E27FC236}">
                <a16:creationId xmlns:a16="http://schemas.microsoft.com/office/drawing/2014/main" id="{F4405FEE-5588-B523-25D5-6A31BF7D1315}"/>
              </a:ext>
            </a:extLst>
          </p:cNvPr>
          <p:cNvSpPr/>
          <p:nvPr/>
        </p:nvSpPr>
        <p:spPr>
          <a:xfrm>
            <a:off x="956768" y="216357"/>
            <a:ext cx="1885707" cy="616929"/>
          </a:xfrm>
          <a:prstGeom prst="wedgeRoundRectCallout">
            <a:avLst>
              <a:gd name="adj1" fmla="val -63156"/>
              <a:gd name="adj2" fmla="val 593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clase.</a:t>
            </a:r>
          </a:p>
        </p:txBody>
      </p:sp>
    </p:spTree>
    <p:extLst>
      <p:ext uri="{BB962C8B-B14F-4D97-AF65-F5344CB8AC3E}">
        <p14:creationId xmlns:p14="http://schemas.microsoft.com/office/powerpoint/2010/main" val="408252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6_comoestasQuique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7_estoy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2" name="Picture 4" descr="Time, Time Of, Clock, Time Indicating">
            <a:extLst>
              <a:ext uri="{FF2B5EF4-FFF2-40B4-BE49-F238E27FC236}">
                <a16:creationId xmlns:a16="http://schemas.microsoft.com/office/drawing/2014/main" id="{CE5D1175-3E1B-64DC-D422-2D2BD51E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9" y="189287"/>
            <a:ext cx="946988" cy="9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D2D5DB1-0716-9B3F-AD66-031D06535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158" y="4798612"/>
            <a:ext cx="946987" cy="1538855"/>
          </a:xfrm>
          <a:prstGeom prst="rect">
            <a:avLst/>
          </a:prstGeom>
        </p:spPr>
      </p:pic>
      <p:pic>
        <p:nvPicPr>
          <p:cNvPr id="8" name="Picture 2" descr="Klettergerüst, Slide, Children'S Playground, Playground">
            <a:extLst>
              <a:ext uri="{FF2B5EF4-FFF2-40B4-BE49-F238E27FC236}">
                <a16:creationId xmlns:a16="http://schemas.microsoft.com/office/drawing/2014/main" id="{3D7F066D-0E41-0DC0-26E9-A0466F7C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90690"/>
            <a:ext cx="9144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54;p7">
            <a:extLst>
              <a:ext uri="{FF2B5EF4-FFF2-40B4-BE49-F238E27FC236}">
                <a16:creationId xmlns:a16="http://schemas.microsoft.com/office/drawing/2014/main" id="{F4162829-E03F-D1B1-7E76-A4DF51508506}"/>
              </a:ext>
            </a:extLst>
          </p:cNvPr>
          <p:cNvSpPr/>
          <p:nvPr/>
        </p:nvSpPr>
        <p:spPr>
          <a:xfrm>
            <a:off x="483606" y="2752159"/>
            <a:ext cx="3385166" cy="1538856"/>
          </a:xfrm>
          <a:prstGeom prst="wedgeRoundRectCallout">
            <a:avLst>
              <a:gd name="adj1" fmla="val 36122"/>
              <a:gd name="adj2" fmla="val 72997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¿ahora? ¡Estoy contento!</a:t>
            </a:r>
            <a:endParaRPr lang="es-AR" sz="32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5664498-789A-B8D6-7E6F-44E81E989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4929" y="4798612"/>
            <a:ext cx="1100276" cy="2090057"/>
          </a:xfrm>
          <a:prstGeom prst="rect">
            <a:avLst/>
          </a:prstGeom>
        </p:spPr>
      </p:pic>
      <p:sp>
        <p:nvSpPr>
          <p:cNvPr id="11" name="Google Shape;155;p7">
            <a:extLst>
              <a:ext uri="{FF2B5EF4-FFF2-40B4-BE49-F238E27FC236}">
                <a16:creationId xmlns:a16="http://schemas.microsoft.com/office/drawing/2014/main" id="{E8F85C30-20DB-5399-4158-76DD4DD79AD9}"/>
              </a:ext>
            </a:extLst>
          </p:cNvPr>
          <p:cNvSpPr/>
          <p:nvPr/>
        </p:nvSpPr>
        <p:spPr>
          <a:xfrm>
            <a:off x="8719235" y="1395578"/>
            <a:ext cx="3414650" cy="1068082"/>
          </a:xfrm>
          <a:prstGeom prst="wedgeRoundRectCallout">
            <a:avLst>
              <a:gd name="adj1" fmla="val 3047"/>
              <a:gd name="adj2" fmla="val 102846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estás ahora, Quique?</a:t>
            </a:r>
          </a:p>
        </p:txBody>
      </p:sp>
    </p:spTree>
    <p:extLst>
      <p:ext uri="{BB962C8B-B14F-4D97-AF65-F5344CB8AC3E}">
        <p14:creationId xmlns:p14="http://schemas.microsoft.com/office/powerpoint/2010/main" val="9771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_ahoraestoy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9_comoestasahoraQuique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2493-AB8C-16A3-E46B-8350BEBC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302" y="438660"/>
            <a:ext cx="726039" cy="196198"/>
          </a:xfrm>
        </p:spPr>
        <p:txBody>
          <a:bodyPr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estar</a:t>
            </a:r>
          </a:p>
        </p:txBody>
      </p:sp>
      <p:sp>
        <p:nvSpPr>
          <p:cNvPr id="3" name="Google Shape;168;p8">
            <a:hlinkClick r:id="" action="ppaction://noaction">
              <a:snd r:embed="rId6" name="8_estar.wav"/>
            </a:hlinkClick>
            <a:extLst>
              <a:ext uri="{FF2B5EF4-FFF2-40B4-BE49-F238E27FC236}">
                <a16:creationId xmlns:a16="http://schemas.microsoft.com/office/drawing/2014/main" id="{69E885C9-8222-892C-0DC8-8DBA6E0FE2CC}"/>
              </a:ext>
            </a:extLst>
          </p:cNvPr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69;p8">
            <a:extLst>
              <a:ext uri="{FF2B5EF4-FFF2-40B4-BE49-F238E27FC236}">
                <a16:creationId xmlns:a16="http://schemas.microsoft.com/office/drawing/2014/main" id="{04490F16-A22A-42A0-42C8-7A3009B408D9}"/>
              </a:ext>
            </a:extLst>
          </p:cNvPr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Google Shape;170;p8" descr="Jigsaw, Puzzle, Piece, Game, Concept, Solution">
            <a:extLst>
              <a:ext uri="{FF2B5EF4-FFF2-40B4-BE49-F238E27FC236}">
                <a16:creationId xmlns:a16="http://schemas.microsoft.com/office/drawing/2014/main" id="{ADAC866D-92C2-0E38-ACDB-EE8102F093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1;p8">
            <a:extLst>
              <a:ext uri="{FF2B5EF4-FFF2-40B4-BE49-F238E27FC236}">
                <a16:creationId xmlns:a16="http://schemas.microsoft.com/office/drawing/2014/main" id="{310B9A67-B0B9-CDD5-A637-5D05F009E6C5}"/>
              </a:ext>
            </a:extLst>
          </p:cNvPr>
          <p:cNvSpPr txBox="1"/>
          <p:nvPr/>
        </p:nvSpPr>
        <p:spPr>
          <a:xfrm>
            <a:off x="276872" y="1936818"/>
            <a:ext cx="114640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2800"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we use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be’) 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6DBC2-99C5-20E4-CAFA-0741291796A8}"/>
              </a:ext>
            </a:extLst>
          </p:cNvPr>
          <p:cNvSpPr txBox="1"/>
          <p:nvPr/>
        </p:nvSpPr>
        <p:spPr>
          <a:xfrm>
            <a:off x="4906064" y="3874783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nervioso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31F75-C83F-E21E-CC4B-13A50D814BB3}"/>
              </a:ext>
            </a:extLst>
          </p:cNvPr>
          <p:cNvSpPr txBox="1"/>
          <p:nvPr/>
        </p:nvSpPr>
        <p:spPr>
          <a:xfrm>
            <a:off x="5592801" y="452971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Is he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nervous?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EEAC8-642F-3D4B-318C-016529C79B17}"/>
              </a:ext>
            </a:extLst>
          </p:cNvPr>
          <p:cNvSpPr txBox="1"/>
          <p:nvPr/>
        </p:nvSpPr>
        <p:spPr>
          <a:xfrm>
            <a:off x="271363" y="2966831"/>
            <a:ext cx="1146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s/he is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, use 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630A5-937F-ABC3-B90D-47441A8E9975}"/>
              </a:ext>
            </a:extLst>
          </p:cNvPr>
          <p:cNvSpPr txBox="1"/>
          <p:nvPr/>
        </p:nvSpPr>
        <p:spPr>
          <a:xfrm>
            <a:off x="316305" y="3795810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5ED20-2B15-1855-9711-765843EC0F06}"/>
              </a:ext>
            </a:extLst>
          </p:cNvPr>
          <p:cNvSpPr txBox="1"/>
          <p:nvPr/>
        </p:nvSpPr>
        <p:spPr>
          <a:xfrm>
            <a:off x="909168" y="4502537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 is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pleased.</a:t>
            </a:r>
          </a:p>
        </p:txBody>
      </p:sp>
      <p:pic>
        <p:nvPicPr>
          <p:cNvPr id="12" name="Google Shape;183;p8">
            <a:extLst>
              <a:ext uri="{FF2B5EF4-FFF2-40B4-BE49-F238E27FC236}">
                <a16:creationId xmlns:a16="http://schemas.microsoft.com/office/drawing/2014/main" id="{56604EE1-8C0C-3933-1963-FCCCAB6AC54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2522" y="4352264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3;p8">
            <a:extLst>
              <a:ext uri="{FF2B5EF4-FFF2-40B4-BE49-F238E27FC236}">
                <a16:creationId xmlns:a16="http://schemas.microsoft.com/office/drawing/2014/main" id="{C9ED847D-9D11-9488-3024-551DE8387AB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8278" y="442703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B9BE4EB-990C-8366-5038-387ED9259A69}"/>
              </a:ext>
            </a:extLst>
          </p:cNvPr>
          <p:cNvSpPr/>
          <p:nvPr/>
        </p:nvSpPr>
        <p:spPr>
          <a:xfrm>
            <a:off x="6218756" y="5312028"/>
            <a:ext cx="5708048" cy="1332245"/>
          </a:xfrm>
          <a:prstGeom prst="wedgeRoundRectCallout">
            <a:avLst>
              <a:gd name="adj1" fmla="val 43086"/>
              <a:gd name="adj2" fmla="val -927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Remember: change a statement into a question by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raising your voice at the end.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8A70FD3-73D1-DD0C-3C34-B573D48211DF}"/>
              </a:ext>
            </a:extLst>
          </p:cNvPr>
          <p:cNvSpPr/>
          <p:nvPr/>
        </p:nvSpPr>
        <p:spPr>
          <a:xfrm>
            <a:off x="6288840" y="5312028"/>
            <a:ext cx="5637964" cy="1332245"/>
          </a:xfrm>
          <a:prstGeom prst="wedgeRoundRectCallout">
            <a:avLst>
              <a:gd name="adj1" fmla="val 2677"/>
              <a:gd name="adj2" fmla="val -1055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uses two question marks – the one at the front is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upside down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430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_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2_esta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2_estanervioso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Table 9">
            <a:extLst>
              <a:ext uri="{FF2B5EF4-FFF2-40B4-BE49-F238E27FC236}">
                <a16:creationId xmlns:a16="http://schemas.microsoft.com/office/drawing/2014/main" id="{EA3AD7D4-863A-9746-32C5-C1DD2039B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9307"/>
              </p:ext>
            </p:extLst>
          </p:nvPr>
        </p:nvGraphicFramePr>
        <p:xfrm>
          <a:off x="5749932" y="2852579"/>
          <a:ext cx="4390040" cy="278174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843373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1546667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556348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 / calm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pleased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55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7BD366C3-E833-EE6A-09AB-6411BF0A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080" y="568608"/>
            <a:ext cx="9887857" cy="192701"/>
          </a:xfrm>
        </p:spPr>
        <p:txBody>
          <a:bodyPr>
            <a:normAutofit fontScale="90000"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9064EB4A-36CF-D02C-5F6D-7578F0CA9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57" y="61236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6" name="t1_w3_s16.wav"/>
            </a:hlinkClick>
            <a:extLst>
              <a:ext uri="{FF2B5EF4-FFF2-40B4-BE49-F238E27FC236}">
                <a16:creationId xmlns:a16="http://schemas.microsoft.com/office/drawing/2014/main" id="{0E80AB16-7883-6A22-D8DB-CB728B073812}"/>
              </a:ext>
            </a:extLst>
          </p:cNvPr>
          <p:cNvSpPr/>
          <p:nvPr/>
        </p:nvSpPr>
        <p:spPr>
          <a:xfrm>
            <a:off x="1086966" y="144380"/>
            <a:ext cx="3590809" cy="616929"/>
          </a:xfrm>
          <a:prstGeom prst="wedgeRoundRectCallout">
            <a:avLst>
              <a:gd name="adj1" fmla="val -57451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a Quique.</a:t>
            </a:r>
            <a:endParaRPr lang="en-GB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222;p10">
            <a:extLst>
              <a:ext uri="{FF2B5EF4-FFF2-40B4-BE49-F238E27FC236}">
                <a16:creationId xmlns:a16="http://schemas.microsoft.com/office/drawing/2014/main" id="{D233AFD0-8018-845B-2517-72162FBC4F26}"/>
              </a:ext>
            </a:extLst>
          </p:cNvPr>
          <p:cNvSpPr txBox="1"/>
          <p:nvPr/>
        </p:nvSpPr>
        <p:spPr>
          <a:xfrm>
            <a:off x="10775093" y="882076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0A02C2-31C6-797D-E4D1-2A0929A6F684}"/>
              </a:ext>
            </a:extLst>
          </p:cNvPr>
          <p:cNvGrpSpPr/>
          <p:nvPr/>
        </p:nvGrpSpPr>
        <p:grpSpPr>
          <a:xfrm>
            <a:off x="11127507" y="13592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DAF72E-F597-05C5-F6CD-C4E7C100615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2F447DA6-FFC6-E9B4-6523-6AC4E8937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TextBox 9">
            <a:hlinkClick r:id="" action="ppaction://noaction">
              <a:snd r:embed="rId9" name="33_escuchaaQuiqueaquien.wav"/>
            </a:hlinkClick>
            <a:extLst>
              <a:ext uri="{FF2B5EF4-FFF2-40B4-BE49-F238E27FC236}">
                <a16:creationId xmlns:a16="http://schemas.microsoft.com/office/drawing/2014/main" id="{0A338C1A-CF92-47FE-CF6C-4D490854298A}"/>
              </a:ext>
            </a:extLst>
          </p:cNvPr>
          <p:cNvSpPr txBox="1"/>
          <p:nvPr/>
        </p:nvSpPr>
        <p:spPr>
          <a:xfrm>
            <a:off x="4731563" y="193962"/>
            <a:ext cx="4277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 does he describe?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03500-1EF8-7E69-CF87-D75981D0BD05}"/>
              </a:ext>
            </a:extLst>
          </p:cNvPr>
          <p:cNvSpPr txBox="1"/>
          <p:nvPr/>
        </p:nvSpPr>
        <p:spPr>
          <a:xfrm>
            <a:off x="176492" y="839535"/>
            <a:ext cx="6304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A)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✅ ‘I’, ‘you’ o ‘he’.</a:t>
            </a:r>
          </a:p>
        </p:txBody>
      </p: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DBC673C0-A626-E305-0A26-FB151E0D1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910239"/>
              </p:ext>
            </p:extLst>
          </p:nvPr>
        </p:nvGraphicFramePr>
        <p:xfrm>
          <a:off x="347942" y="1414739"/>
          <a:ext cx="4550629" cy="4860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093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1347546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363495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  <a:gridCol w="1363495">
                  <a:extLst>
                    <a:ext uri="{9D8B030D-6E8A-4147-A177-3AD203B41FA5}">
                      <a16:colId xmlns:a16="http://schemas.microsoft.com/office/drawing/2014/main" val="3460063974"/>
                    </a:ext>
                  </a:extLst>
                </a:gridCol>
              </a:tblGrid>
              <a:tr h="92253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62162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52753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14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85FFCFD6-4BF3-C546-8CD8-BA88E04523C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8908" y="2356813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A99D726E-B37E-8B10-DA9D-54E563B2B6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29127" y="2897451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B6106D2B-8222-FDCB-F12E-ABDA17E3E54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23256" y="3498272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5B5EC0BC-2AD9-6485-BC63-4926C91784B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8908" y="4038910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3CF576DF-C630-7510-8DE6-6EFF50ED776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29127" y="4573434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2A96B428-392F-0966-0D05-5907EA880CF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96362" y="5171563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24;p10" descr="Ok, Check, Todo, Agenda, Icon, Symbol, Tick, To Do, Gui">
            <a:extLst>
              <a:ext uri="{FF2B5EF4-FFF2-40B4-BE49-F238E27FC236}">
                <a16:creationId xmlns:a16="http://schemas.microsoft.com/office/drawing/2014/main" id="{115341D8-948C-065C-10F5-74511088184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96362" y="5712201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25FE7F2-6DBE-15FD-C20E-63562C46D1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2615" y="4290763"/>
            <a:ext cx="1579837" cy="2567237"/>
          </a:xfrm>
          <a:prstGeom prst="rect">
            <a:avLst/>
          </a:prstGeom>
        </p:spPr>
      </p:pic>
      <p:pic>
        <p:nvPicPr>
          <p:cNvPr id="48" name="Google Shape;183;p8">
            <a:extLst>
              <a:ext uri="{FF2B5EF4-FFF2-40B4-BE49-F238E27FC236}">
                <a16:creationId xmlns:a16="http://schemas.microsoft.com/office/drawing/2014/main" id="{AA5B7D77-E97A-1750-0B39-53981CA14A8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20491" y="3450576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D962D179-CE9D-D0E9-6961-3E9F3FE485B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10868" y="5656676"/>
            <a:ext cx="540638" cy="54063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DA8F385-BA58-9680-EBD9-CEE2388E7A99}"/>
              </a:ext>
            </a:extLst>
          </p:cNvPr>
          <p:cNvSpPr txBox="1"/>
          <p:nvPr/>
        </p:nvSpPr>
        <p:spPr>
          <a:xfrm>
            <a:off x="347942" y="6316291"/>
            <a:ext cx="570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🏆 Can you spot the questions?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8F3478-D21A-8558-1A50-69968D0BB439}"/>
              </a:ext>
            </a:extLst>
          </p:cNvPr>
          <p:cNvSpPr txBox="1"/>
          <p:nvPr/>
        </p:nvSpPr>
        <p:spPr>
          <a:xfrm>
            <a:off x="5551506" y="1307163"/>
            <a:ext cx="6640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B) Escribe📝.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down the number.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Listen again. Where can you hear the following adjectives?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EDD894-6944-3409-FB34-05D63D1E83CF}"/>
              </a:ext>
            </a:extLst>
          </p:cNvPr>
          <p:cNvSpPr txBox="1"/>
          <p:nvPr/>
        </p:nvSpPr>
        <p:spPr>
          <a:xfrm>
            <a:off x="8676293" y="282064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821940-6B45-F819-759F-B1A8E2CC7E49}"/>
              </a:ext>
            </a:extLst>
          </p:cNvPr>
          <p:cNvSpPr txBox="1"/>
          <p:nvPr/>
        </p:nvSpPr>
        <p:spPr>
          <a:xfrm>
            <a:off x="8676293" y="33975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7449D13-DDE8-3500-6632-FD1CDD0F786A}"/>
              </a:ext>
            </a:extLst>
          </p:cNvPr>
          <p:cNvSpPr txBox="1"/>
          <p:nvPr/>
        </p:nvSpPr>
        <p:spPr>
          <a:xfrm>
            <a:off x="8676293" y="4029153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AF2FE7-E122-C36B-1CAE-3055A77C57AA}"/>
              </a:ext>
            </a:extLst>
          </p:cNvPr>
          <p:cNvSpPr txBox="1"/>
          <p:nvPr/>
        </p:nvSpPr>
        <p:spPr>
          <a:xfrm>
            <a:off x="8701997" y="45701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4628F9-0B73-EB1E-29B9-A42D40D7956D}"/>
              </a:ext>
            </a:extLst>
          </p:cNvPr>
          <p:cNvSpPr txBox="1"/>
          <p:nvPr/>
        </p:nvSpPr>
        <p:spPr>
          <a:xfrm>
            <a:off x="9299418" y="45701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A41822-D5BC-53AF-D56B-1DD5A9B27907}"/>
              </a:ext>
            </a:extLst>
          </p:cNvPr>
          <p:cNvSpPr txBox="1"/>
          <p:nvPr/>
        </p:nvSpPr>
        <p:spPr>
          <a:xfrm>
            <a:off x="8715444" y="50892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9" name="Rectangle 58">
            <a:hlinkClick r:id="" action="ppaction://noaction">
              <a:snd r:embed="rId13" name="37_Eestoycontento.wav"/>
            </a:hlinkClick>
            <a:extLst>
              <a:ext uri="{FF2B5EF4-FFF2-40B4-BE49-F238E27FC236}">
                <a16:creationId xmlns:a16="http://schemas.microsoft.com/office/drawing/2014/main" id="{4E8E4626-2C60-F844-1A15-9A1EE9D73DBB}"/>
              </a:ext>
            </a:extLst>
          </p:cNvPr>
          <p:cNvSpPr/>
          <p:nvPr/>
        </p:nvSpPr>
        <p:spPr>
          <a:xfrm>
            <a:off x="407232" y="2409822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60" name="Rectangle 59">
            <a:hlinkClick r:id="" action="ppaction://noaction">
              <a:snd r:embed="rId14" name="38_1estaserio.wav"/>
            </a:hlinkClick>
            <a:extLst>
              <a:ext uri="{FF2B5EF4-FFF2-40B4-BE49-F238E27FC236}">
                <a16:creationId xmlns:a16="http://schemas.microsoft.com/office/drawing/2014/main" id="{F52FB10B-C88B-D41B-AA42-A4685994EEF2}"/>
              </a:ext>
            </a:extLst>
          </p:cNvPr>
          <p:cNvSpPr/>
          <p:nvPr/>
        </p:nvSpPr>
        <p:spPr>
          <a:xfrm>
            <a:off x="403668" y="2974665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1" name="Rectangle 60">
            <a:hlinkClick r:id="" action="ppaction://noaction">
              <a:snd r:embed="rId15" name="39_2estascansado.wav"/>
            </a:hlinkClick>
            <a:extLst>
              <a:ext uri="{FF2B5EF4-FFF2-40B4-BE49-F238E27FC236}">
                <a16:creationId xmlns:a16="http://schemas.microsoft.com/office/drawing/2014/main" id="{187B94EC-0C9E-A1BD-5070-7EE3C0EAD9AB}"/>
              </a:ext>
            </a:extLst>
          </p:cNvPr>
          <p:cNvSpPr/>
          <p:nvPr/>
        </p:nvSpPr>
        <p:spPr>
          <a:xfrm>
            <a:off x="403669" y="3509912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2" name="Rectangle 61">
            <a:hlinkClick r:id="" action="ppaction://noaction">
              <a:snd r:embed="rId16" name="40_3estoyserio.wav"/>
            </a:hlinkClick>
            <a:extLst>
              <a:ext uri="{FF2B5EF4-FFF2-40B4-BE49-F238E27FC236}">
                <a16:creationId xmlns:a16="http://schemas.microsoft.com/office/drawing/2014/main" id="{031090DB-95CD-BCB5-A50D-5FED68B45294}"/>
              </a:ext>
            </a:extLst>
          </p:cNvPr>
          <p:cNvSpPr/>
          <p:nvPr/>
        </p:nvSpPr>
        <p:spPr>
          <a:xfrm>
            <a:off x="407232" y="4073130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3" name="Rectangle 62">
            <a:hlinkClick r:id="" action="ppaction://noaction">
              <a:snd r:embed="rId17" name="41_4estanerviosoahora.wav"/>
            </a:hlinkClick>
            <a:extLst>
              <a:ext uri="{FF2B5EF4-FFF2-40B4-BE49-F238E27FC236}">
                <a16:creationId xmlns:a16="http://schemas.microsoft.com/office/drawing/2014/main" id="{4512D4A9-8742-93C9-81D9-C04B3CF82D6B}"/>
              </a:ext>
            </a:extLst>
          </p:cNvPr>
          <p:cNvSpPr/>
          <p:nvPr/>
        </p:nvSpPr>
        <p:spPr>
          <a:xfrm>
            <a:off x="393801" y="4664301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92" name="Rectangle 191">
            <a:hlinkClick r:id="" action="ppaction://noaction">
              <a:snd r:embed="rId18" name="42_5estastranquilo.wav"/>
            </a:hlinkClick>
            <a:extLst>
              <a:ext uri="{FF2B5EF4-FFF2-40B4-BE49-F238E27FC236}">
                <a16:creationId xmlns:a16="http://schemas.microsoft.com/office/drawing/2014/main" id="{D446DCA7-1845-F3AB-4E8D-62DD96C27884}"/>
              </a:ext>
            </a:extLst>
          </p:cNvPr>
          <p:cNvSpPr/>
          <p:nvPr/>
        </p:nvSpPr>
        <p:spPr>
          <a:xfrm>
            <a:off x="403667" y="5229144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93" name="Rectangle 192">
            <a:hlinkClick r:id="" action="ppaction://noaction">
              <a:snd r:embed="rId19" name="43_6comoestasahora.wav"/>
            </a:hlinkClick>
            <a:extLst>
              <a:ext uri="{FF2B5EF4-FFF2-40B4-BE49-F238E27FC236}">
                <a16:creationId xmlns:a16="http://schemas.microsoft.com/office/drawing/2014/main" id="{1F2AE472-6BF4-8666-51A5-E71CF9BD88AC}"/>
              </a:ext>
            </a:extLst>
          </p:cNvPr>
          <p:cNvSpPr/>
          <p:nvPr/>
        </p:nvSpPr>
        <p:spPr>
          <a:xfrm>
            <a:off x="393801" y="5771573"/>
            <a:ext cx="371061" cy="410818"/>
          </a:xfrm>
          <a:prstGeom prst="rect">
            <a:avLst/>
          </a:prstGeom>
          <a:solidFill>
            <a:srgbClr val="B9E5E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5_marcaiyouo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3CCAB-B6E4-0757-0074-C61E69C0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42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2E2D5EA7-6626-A3EB-092F-2D2D2ACFCACE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7F800-E517-F9FD-3178-76ED0705B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B789861-2EB9-E6AF-EDCB-A2C4F774A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802" y="4418376"/>
            <a:ext cx="1100276" cy="2090057"/>
          </a:xfrm>
          <a:prstGeom prst="rect">
            <a:avLst/>
          </a:prstGeom>
        </p:spPr>
      </p:pic>
      <p:sp>
        <p:nvSpPr>
          <p:cNvPr id="12" name="Google Shape;155;p7">
            <a:hlinkClick r:id="" action="ppaction://noaction">
              <a:snd r:embed="rId3" name="44_Quiqueestas.wav"/>
            </a:hlinkClick>
            <a:extLst>
              <a:ext uri="{FF2B5EF4-FFF2-40B4-BE49-F238E27FC236}">
                <a16:creationId xmlns:a16="http://schemas.microsoft.com/office/drawing/2014/main" id="{8B3FD727-F2DD-412E-A139-EE3E20A5589B}"/>
              </a:ext>
            </a:extLst>
          </p:cNvPr>
          <p:cNvSpPr/>
          <p:nvPr/>
        </p:nvSpPr>
        <p:spPr>
          <a:xfrm>
            <a:off x="1114685" y="1760926"/>
            <a:ext cx="3866629" cy="1668074"/>
          </a:xfrm>
          <a:prstGeom prst="wedgeRoundRectCallout">
            <a:avLst>
              <a:gd name="adj1" fmla="val -35780"/>
              <a:gd name="adj2" fmla="val 97215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3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¿Quique? ¿estás?</a:t>
            </a:r>
          </a:p>
        </p:txBody>
      </p:sp>
      <p:pic>
        <p:nvPicPr>
          <p:cNvPr id="13" name="Picture 2" descr="Klettergerüst, Slide, Children'S Playground, Playground">
            <a:extLst>
              <a:ext uri="{FF2B5EF4-FFF2-40B4-BE49-F238E27FC236}">
                <a16:creationId xmlns:a16="http://schemas.microsoft.com/office/drawing/2014/main" id="{0F9B0CE2-9154-83D7-153F-17B5AFD0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90690"/>
            <a:ext cx="9144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_Quiquees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0298089" y="326732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290226" y="393948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210" y="26722"/>
            <a:ext cx="945328" cy="1000130"/>
          </a:xfrm>
          <a:prstGeom prst="rect">
            <a:avLst/>
          </a:prstGeom>
        </p:spPr>
      </p:pic>
      <p:pic>
        <p:nvPicPr>
          <p:cNvPr id="4" name="Picture 2" descr="Klettergerüst, Slide, Children'S Playground, Playground">
            <a:extLst>
              <a:ext uri="{FF2B5EF4-FFF2-40B4-BE49-F238E27FC236}">
                <a16:creationId xmlns:a16="http://schemas.microsoft.com/office/drawing/2014/main" id="{C4DA08D9-3D73-D2B2-64F5-28CCB267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91" y="2022177"/>
            <a:ext cx="7374083" cy="46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08C8F-A3FA-C8D9-2D7E-04938B846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19193"/>
              </p:ext>
            </p:extLst>
          </p:nvPr>
        </p:nvGraphicFramePr>
        <p:xfrm>
          <a:off x="83300" y="1329233"/>
          <a:ext cx="1387061" cy="5446554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13" name="TextBox 12">
            <a:hlinkClick r:id="" action="ppaction://noaction">
              <a:snd r:embed="rId5" name="5_tranquilo.wav"/>
            </a:hlinkClick>
            <a:extLst>
              <a:ext uri="{FF2B5EF4-FFF2-40B4-BE49-F238E27FC236}">
                <a16:creationId xmlns:a16="http://schemas.microsoft.com/office/drawing/2014/main" id="{AEF2A89A-1763-49A5-2174-7289F86A11A5}"/>
              </a:ext>
            </a:extLst>
          </p:cNvPr>
          <p:cNvSpPr txBox="1"/>
          <p:nvPr/>
        </p:nvSpPr>
        <p:spPr>
          <a:xfrm rot="19690576">
            <a:off x="1953039" y="-853107"/>
            <a:ext cx="6092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</a:t>
            </a:r>
          </a:p>
        </p:txBody>
      </p:sp>
      <p:sp>
        <p:nvSpPr>
          <p:cNvPr id="15" name="TextBox 14">
            <a:hlinkClick r:id="" action="ppaction://noaction">
              <a:snd r:embed="rId6" name="4_contento.wav"/>
            </a:hlinkClick>
            <a:extLst>
              <a:ext uri="{FF2B5EF4-FFF2-40B4-BE49-F238E27FC236}">
                <a16:creationId xmlns:a16="http://schemas.microsoft.com/office/drawing/2014/main" id="{1CE280CD-C187-AEAF-B909-756DDFD1DCD0}"/>
              </a:ext>
            </a:extLst>
          </p:cNvPr>
          <p:cNvSpPr txBox="1"/>
          <p:nvPr/>
        </p:nvSpPr>
        <p:spPr>
          <a:xfrm rot="19690576">
            <a:off x="4275250" y="553837"/>
            <a:ext cx="1455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16" name="TextBox 15">
            <a:hlinkClick r:id="" action="ppaction://noaction">
              <a:snd r:embed="rId7" name="7_nervioso.wav"/>
            </a:hlinkClick>
            <a:extLst>
              <a:ext uri="{FF2B5EF4-FFF2-40B4-BE49-F238E27FC236}">
                <a16:creationId xmlns:a16="http://schemas.microsoft.com/office/drawing/2014/main" id="{B0478F0B-D5C6-9A33-9ABD-027AFC1A3524}"/>
              </a:ext>
            </a:extLst>
          </p:cNvPr>
          <p:cNvSpPr txBox="1"/>
          <p:nvPr/>
        </p:nvSpPr>
        <p:spPr>
          <a:xfrm rot="19690576">
            <a:off x="6303283" y="539378"/>
            <a:ext cx="1541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17" name="TextBox 16">
            <a:hlinkClick r:id="" action="ppaction://noaction">
              <a:snd r:embed="rId8" name="6_serio.wav"/>
            </a:hlinkClick>
            <a:extLst>
              <a:ext uri="{FF2B5EF4-FFF2-40B4-BE49-F238E27FC236}">
                <a16:creationId xmlns:a16="http://schemas.microsoft.com/office/drawing/2014/main" id="{EDE922AF-F30A-C8C3-2FEB-8B5E6AB2B9A4}"/>
              </a:ext>
            </a:extLst>
          </p:cNvPr>
          <p:cNvSpPr txBox="1"/>
          <p:nvPr/>
        </p:nvSpPr>
        <p:spPr>
          <a:xfrm rot="19690576">
            <a:off x="8384446" y="645943"/>
            <a:ext cx="1426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18" name="TextBox 17">
            <a:hlinkClick r:id="" action="ppaction://noaction">
              <a:snd r:embed="rId9" name="3_cansado.wav"/>
            </a:hlinkClick>
            <a:extLst>
              <a:ext uri="{FF2B5EF4-FFF2-40B4-BE49-F238E27FC236}">
                <a16:creationId xmlns:a16="http://schemas.microsoft.com/office/drawing/2014/main" id="{EF0587D5-7A6E-03AB-2D41-44CCB2D36D64}"/>
              </a:ext>
            </a:extLst>
          </p:cNvPr>
          <p:cNvSpPr txBox="1"/>
          <p:nvPr/>
        </p:nvSpPr>
        <p:spPr>
          <a:xfrm rot="19690576">
            <a:off x="9904166" y="771592"/>
            <a:ext cx="103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pic>
        <p:nvPicPr>
          <p:cNvPr id="19" name="Picture 2" descr="Trees, Forest, Nature, Woods, Flora, Environment">
            <a:extLst>
              <a:ext uri="{FF2B5EF4-FFF2-40B4-BE49-F238E27FC236}">
                <a16:creationId xmlns:a16="http://schemas.microsoft.com/office/drawing/2014/main" id="{D1E2F414-EA2B-4518-3B1A-41483D72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50" y="4914870"/>
            <a:ext cx="2612999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4E290618-70C4-56B3-02E7-60A058CF3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25137"/>
              </p:ext>
            </p:extLst>
          </p:nvPr>
        </p:nvGraphicFramePr>
        <p:xfrm>
          <a:off x="1611411" y="1349111"/>
          <a:ext cx="10198295" cy="542667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039659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93DF5999-3C5B-03C6-B54E-88E31ED814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3082" y="1315159"/>
            <a:ext cx="2105358" cy="1890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4E6D27-5D9F-2EC6-505C-0CC4AF0891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6689" y="1353114"/>
            <a:ext cx="2039604" cy="1829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08E184-B319-1FF8-9860-66BE1D9F75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3387" y="1346220"/>
            <a:ext cx="2039604" cy="18337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8DDF5B-2492-4319-EC14-97281830CC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70" y="1322960"/>
            <a:ext cx="2105358" cy="1875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28F004-058B-E420-211B-7B57CE0491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1823" y="3136443"/>
            <a:ext cx="2050309" cy="1823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B3A4F9-C6A6-AED3-5289-76C6CE427B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3781" y="3143355"/>
            <a:ext cx="2059656" cy="18551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72CAAC-30CF-3822-A18B-0070E7C091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0097" y="3168563"/>
            <a:ext cx="2038350" cy="1838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B314A9-1B45-042A-791D-AB51845C87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70" y="3143355"/>
            <a:ext cx="2105358" cy="18756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4BEF08-6A8D-8E02-6260-5DAF428D30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8445" y="4953574"/>
            <a:ext cx="2038350" cy="18288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3EBEBC8-DD77-D475-3B12-4B865A5F5D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7874" y="4934524"/>
            <a:ext cx="2076450" cy="184785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1AC6DB4-1A99-6FBA-8885-670F2CA5B5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79767" y="4934528"/>
            <a:ext cx="2076450" cy="1828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FB26E88-2D6B-1C29-FA9B-171CA55267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38455" y="4936435"/>
            <a:ext cx="2047875" cy="1847850"/>
          </a:xfrm>
          <a:prstGeom prst="rect">
            <a:avLst/>
          </a:prstGeom>
        </p:spPr>
      </p:pic>
      <p:pic>
        <p:nvPicPr>
          <p:cNvPr id="66" name="Picture 6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48864A2-BF9D-5338-9FBC-926D728EC2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2969" y="3422551"/>
            <a:ext cx="582856" cy="9471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CF593EA-1F17-8376-1F39-0A5E8FBBF4D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76759" y="4994358"/>
            <a:ext cx="2066925" cy="180975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8F07364-C6C5-C000-937D-61D3896B24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826" y="1330399"/>
            <a:ext cx="2105358" cy="187568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9D62844-DB18-8386-57FD-E8A2B9BB1E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80329" y="3189565"/>
            <a:ext cx="2028421" cy="1770258"/>
          </a:xfrm>
          <a:prstGeom prst="rect">
            <a:avLst/>
          </a:prstGeom>
        </p:spPr>
      </p:pic>
      <p:sp>
        <p:nvSpPr>
          <p:cNvPr id="70" name="Rectangle 69">
            <a:hlinkClick r:id="" action="ppaction://noaction">
              <a:snd r:embed="rId25" name="45_estoy.wav"/>
            </a:hlinkClick>
            <a:extLst>
              <a:ext uri="{FF2B5EF4-FFF2-40B4-BE49-F238E27FC236}">
                <a16:creationId xmlns:a16="http://schemas.microsoft.com/office/drawing/2014/main" id="{89087E71-43BF-7BC0-ABF6-D2A5AFA51435}"/>
              </a:ext>
            </a:extLst>
          </p:cNvPr>
          <p:cNvSpPr/>
          <p:nvPr/>
        </p:nvSpPr>
        <p:spPr>
          <a:xfrm>
            <a:off x="110563" y="1315159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1" name="Rectangle 70">
            <a:hlinkClick r:id="" action="ppaction://noaction">
              <a:snd r:embed="rId26" name="46_estas.wav"/>
            </a:hlinkClick>
            <a:extLst>
              <a:ext uri="{FF2B5EF4-FFF2-40B4-BE49-F238E27FC236}">
                <a16:creationId xmlns:a16="http://schemas.microsoft.com/office/drawing/2014/main" id="{1F31460E-B678-ED66-9D0D-C5D93B963853}"/>
              </a:ext>
            </a:extLst>
          </p:cNvPr>
          <p:cNvSpPr/>
          <p:nvPr/>
        </p:nvSpPr>
        <p:spPr>
          <a:xfrm>
            <a:off x="49681" y="3168563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72" name="Rectangle 71">
            <a:hlinkClick r:id="" action="ppaction://noaction">
              <a:snd r:embed="rId27" name="47_esta.wav"/>
            </a:hlinkClick>
            <a:extLst>
              <a:ext uri="{FF2B5EF4-FFF2-40B4-BE49-F238E27FC236}">
                <a16:creationId xmlns:a16="http://schemas.microsoft.com/office/drawing/2014/main" id="{948A58AA-D91C-E9B6-CD1C-F7C69F24FFE5}"/>
              </a:ext>
            </a:extLst>
          </p:cNvPr>
          <p:cNvSpPr/>
          <p:nvPr/>
        </p:nvSpPr>
        <p:spPr>
          <a:xfrm>
            <a:off x="119014" y="4914870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14381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0298089" y="326732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48189" y="412175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210" y="26722"/>
            <a:ext cx="945328" cy="1000130"/>
          </a:xfrm>
          <a:prstGeom prst="rect">
            <a:avLst/>
          </a:prstGeom>
        </p:spPr>
      </p:pic>
      <p:pic>
        <p:nvPicPr>
          <p:cNvPr id="5" name="Picture 2" descr="Klettergerüst, Slide, Children'S Playground, Playground">
            <a:extLst>
              <a:ext uri="{FF2B5EF4-FFF2-40B4-BE49-F238E27FC236}">
                <a16:creationId xmlns:a16="http://schemas.microsoft.com/office/drawing/2014/main" id="{1ED12BF0-7E1D-97A6-ED57-C3B7A4ACD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7" y="1848009"/>
            <a:ext cx="7374083" cy="46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C0396EF8-B109-3AAA-4395-A77FDF619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49269"/>
              </p:ext>
            </p:extLst>
          </p:nvPr>
        </p:nvGraphicFramePr>
        <p:xfrm>
          <a:off x="141356" y="1155065"/>
          <a:ext cx="1387061" cy="5446554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pic>
        <p:nvPicPr>
          <p:cNvPr id="9" name="Picture 2" descr="Trees, Forest, Nature, Woods, Flora, Environment">
            <a:extLst>
              <a:ext uri="{FF2B5EF4-FFF2-40B4-BE49-F238E27FC236}">
                <a16:creationId xmlns:a16="http://schemas.microsoft.com/office/drawing/2014/main" id="{253E4696-D6E2-3328-AA14-CFE72EC2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806" y="4740702"/>
            <a:ext cx="2612999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79999601-EDC4-1536-E85D-E577B21C5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49815"/>
              </p:ext>
            </p:extLst>
          </p:nvPr>
        </p:nvGraphicFramePr>
        <p:xfrm>
          <a:off x="1669467" y="1174943"/>
          <a:ext cx="10198295" cy="542667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039659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56761C4-8EF0-A8D9-84B4-74422E34B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138" y="1140991"/>
            <a:ext cx="2105358" cy="1890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187593-2260-ABE3-0C6C-6C8E07593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745" y="1178946"/>
            <a:ext cx="2039604" cy="1829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30F254-E520-3335-8FB5-78915D4401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1443" y="1172052"/>
            <a:ext cx="2039604" cy="18337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6AC49B-D88B-2324-0300-4034E7D4C2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1148792"/>
            <a:ext cx="2105358" cy="18756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F2F5BF-0D9D-D7CA-7C09-22A0677CFE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879" y="2962275"/>
            <a:ext cx="2050309" cy="18237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5A889F-1106-BF48-3025-7260B29E00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396" y="3027766"/>
            <a:ext cx="2028421" cy="17702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952C7F-A1C4-8479-2A9D-9A295B3024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1837" y="2969187"/>
            <a:ext cx="2059656" cy="18551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4DAC2D1-29BC-E0B5-47B0-75B47388C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153" y="2994395"/>
            <a:ext cx="2038350" cy="18383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35FCC3B-8DCA-29C7-7828-42578A866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2969187"/>
            <a:ext cx="2105358" cy="18756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803EB1-3E06-CC8A-937D-987095E255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6501" y="4779406"/>
            <a:ext cx="203835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7EB3DE-60DD-2CD6-B441-E21DD34DD0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5930" y="4760356"/>
            <a:ext cx="2076450" cy="18478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27A1F9-CF35-7613-6839-0921A4AC27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7823" y="4760360"/>
            <a:ext cx="207645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094067-B41E-DF97-1AF9-4EA3C36F46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96511" y="4762267"/>
            <a:ext cx="2047875" cy="1847850"/>
          </a:xfrm>
          <a:prstGeom prst="rect">
            <a:avLst/>
          </a:prstGeom>
        </p:spPr>
      </p:pic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C6235EB-23D9-6C44-5B88-0745470A58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6879" y="1848008"/>
            <a:ext cx="582856" cy="9471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64AB89-2BC3-6A16-F663-30DF0E20E3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34815" y="4820190"/>
            <a:ext cx="2066925" cy="18097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B88644E-1ABE-2A6B-9BA8-2FDEAEBD1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08" y="1174943"/>
            <a:ext cx="2105358" cy="1875683"/>
          </a:xfrm>
          <a:prstGeom prst="rect">
            <a:avLst/>
          </a:prstGeom>
        </p:spPr>
      </p:pic>
      <p:sp>
        <p:nvSpPr>
          <p:cNvPr id="44" name="TextBox 43">
            <a:hlinkClick r:id="" action="ppaction://noaction">
              <a:snd r:embed="rId20" name="5_tranquilo.wav"/>
            </a:hlinkClick>
            <a:extLst>
              <a:ext uri="{FF2B5EF4-FFF2-40B4-BE49-F238E27FC236}">
                <a16:creationId xmlns:a16="http://schemas.microsoft.com/office/drawing/2014/main" id="{43FDCC17-A72C-6A80-6AE7-524A620B104A}"/>
              </a:ext>
            </a:extLst>
          </p:cNvPr>
          <p:cNvSpPr txBox="1"/>
          <p:nvPr/>
        </p:nvSpPr>
        <p:spPr>
          <a:xfrm rot="19690576">
            <a:off x="1953039" y="-853107"/>
            <a:ext cx="6092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</a:t>
            </a:r>
          </a:p>
        </p:txBody>
      </p:sp>
      <p:sp>
        <p:nvSpPr>
          <p:cNvPr id="45" name="TextBox 44">
            <a:hlinkClick r:id="" action="ppaction://noaction">
              <a:snd r:embed="rId21" name="4_contento.wav"/>
            </a:hlinkClick>
            <a:extLst>
              <a:ext uri="{FF2B5EF4-FFF2-40B4-BE49-F238E27FC236}">
                <a16:creationId xmlns:a16="http://schemas.microsoft.com/office/drawing/2014/main" id="{9A2396BF-711A-0DF4-0029-C2E35D8B43E6}"/>
              </a:ext>
            </a:extLst>
          </p:cNvPr>
          <p:cNvSpPr txBox="1"/>
          <p:nvPr/>
        </p:nvSpPr>
        <p:spPr>
          <a:xfrm rot="19690576">
            <a:off x="4333306" y="379669"/>
            <a:ext cx="1455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46" name="TextBox 45">
            <a:hlinkClick r:id="" action="ppaction://noaction">
              <a:snd r:embed="rId22" name="7_nervioso.wav"/>
            </a:hlinkClick>
            <a:extLst>
              <a:ext uri="{FF2B5EF4-FFF2-40B4-BE49-F238E27FC236}">
                <a16:creationId xmlns:a16="http://schemas.microsoft.com/office/drawing/2014/main" id="{2AB96603-30D2-91C6-9AEE-A215526AA0DF}"/>
              </a:ext>
            </a:extLst>
          </p:cNvPr>
          <p:cNvSpPr txBox="1"/>
          <p:nvPr/>
        </p:nvSpPr>
        <p:spPr>
          <a:xfrm rot="19690576">
            <a:off x="6361339" y="365210"/>
            <a:ext cx="1541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47" name="TextBox 46">
            <a:hlinkClick r:id="" action="ppaction://noaction">
              <a:snd r:embed="rId23" name="6_serio.wav"/>
            </a:hlinkClick>
            <a:extLst>
              <a:ext uri="{FF2B5EF4-FFF2-40B4-BE49-F238E27FC236}">
                <a16:creationId xmlns:a16="http://schemas.microsoft.com/office/drawing/2014/main" id="{1EDC57D0-6BE5-9443-2D74-8C2098C4B5E2}"/>
              </a:ext>
            </a:extLst>
          </p:cNvPr>
          <p:cNvSpPr txBox="1"/>
          <p:nvPr/>
        </p:nvSpPr>
        <p:spPr>
          <a:xfrm rot="19690576">
            <a:off x="8531550" y="289522"/>
            <a:ext cx="1426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48" name="TextBox 47">
            <a:hlinkClick r:id="" action="ppaction://noaction">
              <a:snd r:embed="rId24" name="3_cansado.wav"/>
            </a:hlinkClick>
            <a:extLst>
              <a:ext uri="{FF2B5EF4-FFF2-40B4-BE49-F238E27FC236}">
                <a16:creationId xmlns:a16="http://schemas.microsoft.com/office/drawing/2014/main" id="{2AAC0D9B-1C79-2F02-5695-83FB59B21476}"/>
              </a:ext>
            </a:extLst>
          </p:cNvPr>
          <p:cNvSpPr txBox="1"/>
          <p:nvPr/>
        </p:nvSpPr>
        <p:spPr>
          <a:xfrm>
            <a:off x="9928272" y="746631"/>
            <a:ext cx="1032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sp>
        <p:nvSpPr>
          <p:cNvPr id="49" name="Rectangle 48">
            <a:hlinkClick r:id="" action="ppaction://noaction">
              <a:snd r:embed="rId25" name="45_estoy.wav"/>
            </a:hlinkClick>
            <a:extLst>
              <a:ext uri="{FF2B5EF4-FFF2-40B4-BE49-F238E27FC236}">
                <a16:creationId xmlns:a16="http://schemas.microsoft.com/office/drawing/2014/main" id="{6BE39574-E4AD-3798-29C0-1E53ECD6898C}"/>
              </a:ext>
            </a:extLst>
          </p:cNvPr>
          <p:cNvSpPr/>
          <p:nvPr/>
        </p:nvSpPr>
        <p:spPr>
          <a:xfrm>
            <a:off x="168619" y="114099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50" name="Rectangle 49">
            <a:hlinkClick r:id="" action="ppaction://noaction">
              <a:snd r:embed="rId26" name="46_estas.wav"/>
            </a:hlinkClick>
            <a:extLst>
              <a:ext uri="{FF2B5EF4-FFF2-40B4-BE49-F238E27FC236}">
                <a16:creationId xmlns:a16="http://schemas.microsoft.com/office/drawing/2014/main" id="{C3B7E25B-7194-460C-7A33-31BBD33BA257}"/>
              </a:ext>
            </a:extLst>
          </p:cNvPr>
          <p:cNvSpPr/>
          <p:nvPr/>
        </p:nvSpPr>
        <p:spPr>
          <a:xfrm>
            <a:off x="107737" y="2994395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1" name="Rectangle 50">
            <a:hlinkClick r:id="" action="ppaction://noaction">
              <a:snd r:embed="rId27" name="47_esta.wav"/>
            </a:hlinkClick>
            <a:extLst>
              <a:ext uri="{FF2B5EF4-FFF2-40B4-BE49-F238E27FC236}">
                <a16:creationId xmlns:a16="http://schemas.microsoft.com/office/drawing/2014/main" id="{DAB94FDD-DBAC-0D91-02D9-F4711D2C0B1C}"/>
              </a:ext>
            </a:extLst>
          </p:cNvPr>
          <p:cNvSpPr/>
          <p:nvPr/>
        </p:nvSpPr>
        <p:spPr>
          <a:xfrm>
            <a:off x="177070" y="474070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19102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587225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star: estoy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está 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temporary state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[e]  </a:t>
            </a: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F2642-C171-8468-5410-F5CDEC3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24" y="422344"/>
            <a:ext cx="4000465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/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6768F63-193A-080E-6549-2FC491608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3709" y="5352620"/>
            <a:ext cx="803715" cy="1526716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EF08B72-85C1-D89D-0248-4727BF5BE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84" y="5392376"/>
            <a:ext cx="946987" cy="1538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44C476-3230-1EF2-9633-218B7AC88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166" y="3303231"/>
            <a:ext cx="2030071" cy="1587620"/>
          </a:xfrm>
          <a:prstGeom prst="rect">
            <a:avLst/>
          </a:prstGeom>
        </p:spPr>
      </p:pic>
      <p:pic>
        <p:nvPicPr>
          <p:cNvPr id="7" name="Picture 22" descr="Free Bubble Speech vector and picture">
            <a:extLst>
              <a:ext uri="{FF2B5EF4-FFF2-40B4-BE49-F238E27FC236}">
                <a16:creationId xmlns:a16="http://schemas.microsoft.com/office/drawing/2014/main" id="{95B8EAE6-D6BA-9AB1-B62B-6A946445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09" y="2276017"/>
            <a:ext cx="2833895" cy="158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155AC8-BD3F-D681-818B-81998B75CB38}"/>
              </a:ext>
            </a:extLst>
          </p:cNvPr>
          <p:cNvSpPr txBox="1"/>
          <p:nvPr/>
        </p:nvSpPr>
        <p:spPr>
          <a:xfrm>
            <a:off x="1575977" y="2678843"/>
            <a:ext cx="328810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rgbClr val="E392FE"/>
                </a:solidFill>
                <a:effectLst>
                  <a:glow rad="101600">
                    <a:srgbClr val="E392FE">
                      <a:alpha val="60000"/>
                    </a:srgb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¿Cómo estás?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0298089" y="326732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48189" y="412175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210" y="26722"/>
            <a:ext cx="945328" cy="1000130"/>
          </a:xfrm>
          <a:prstGeom prst="rect">
            <a:avLst/>
          </a:prstGeom>
        </p:spPr>
      </p:pic>
      <p:pic>
        <p:nvPicPr>
          <p:cNvPr id="3" name="Picture 2" descr="Klettergerüst, Slide, Children'S Playground, Playground">
            <a:extLst>
              <a:ext uri="{FF2B5EF4-FFF2-40B4-BE49-F238E27FC236}">
                <a16:creationId xmlns:a16="http://schemas.microsoft.com/office/drawing/2014/main" id="{BADBBA4A-B8E1-88BD-FC7A-F45E98C9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7" y="1848009"/>
            <a:ext cx="7374083" cy="46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4BCA6F4E-A2F3-72D4-1C5E-A41F931CF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352137"/>
              </p:ext>
            </p:extLst>
          </p:nvPr>
        </p:nvGraphicFramePr>
        <p:xfrm>
          <a:off x="141356" y="1155065"/>
          <a:ext cx="1387061" cy="5446554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1387061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776179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815518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pic>
        <p:nvPicPr>
          <p:cNvPr id="5" name="Picture 2" descr="Trees, Forest, Nature, Woods, Flora, Environment">
            <a:extLst>
              <a:ext uri="{FF2B5EF4-FFF2-40B4-BE49-F238E27FC236}">
                <a16:creationId xmlns:a16="http://schemas.microsoft.com/office/drawing/2014/main" id="{39553630-46B8-1A52-D8D0-44EE51A4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806" y="4740702"/>
            <a:ext cx="2612999" cy="17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B8D931D0-99C3-91EB-371F-EEC536596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79823"/>
              </p:ext>
            </p:extLst>
          </p:nvPr>
        </p:nvGraphicFramePr>
        <p:xfrm>
          <a:off x="1669467" y="1174943"/>
          <a:ext cx="10198295" cy="542667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2039659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2039659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24255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8088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EB79738-73FB-38D5-9779-D0B8565AE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138" y="1140991"/>
            <a:ext cx="2105358" cy="1890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829DA-6490-BB0C-BFC2-DBAB8126B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745" y="1178946"/>
            <a:ext cx="2039604" cy="1829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7856A6-EC52-779D-9C9C-F63013B0A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1443" y="1172052"/>
            <a:ext cx="2039604" cy="1833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D192B-D3FB-BC0C-D2E8-31A2CC53A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1148792"/>
            <a:ext cx="2105358" cy="1875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53AB7E-1E5A-59DC-FB6B-CD8C618A1F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879" y="2962275"/>
            <a:ext cx="2050309" cy="1823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736C6C-37E5-FA53-EAF6-D179A9FDA7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396" y="3027766"/>
            <a:ext cx="2028421" cy="1770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6537A6-2EA4-5201-E9FF-B96977814F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1837" y="2969187"/>
            <a:ext cx="2059656" cy="18551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57D98B-13A0-39C9-F453-5762DD6F11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153" y="2994395"/>
            <a:ext cx="2038350" cy="1838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02E90C-80FA-5740-0437-55CB459F8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6" y="2969187"/>
            <a:ext cx="2105358" cy="1875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141285-5531-64BA-6F15-86B883A60E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6501" y="4779406"/>
            <a:ext cx="203835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BF0B70-1853-CDD2-5E74-809626D27F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5930" y="4760356"/>
            <a:ext cx="2076450" cy="1847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23D743-C02F-3866-9BA0-5000FD415C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7823" y="4760360"/>
            <a:ext cx="207645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D80A57-FA38-D16F-B113-BC87B4B064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96511" y="4762267"/>
            <a:ext cx="2047875" cy="18478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364CCC-9C31-98B8-9BDD-F78FC7636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354" y="1159524"/>
            <a:ext cx="2105358" cy="1875683"/>
          </a:xfrm>
          <a:prstGeom prst="rect">
            <a:avLst/>
          </a:prstGeom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8133FBB-80F1-005D-E5D9-5424F64D79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49825" y="5543708"/>
            <a:ext cx="582856" cy="947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1EEB05-CA64-7C88-E1B9-4939E00CF2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24249" y="4804333"/>
            <a:ext cx="2066925" cy="1809750"/>
          </a:xfrm>
          <a:prstGeom prst="rect">
            <a:avLst/>
          </a:prstGeom>
        </p:spPr>
      </p:pic>
      <p:sp>
        <p:nvSpPr>
          <p:cNvPr id="25" name="TextBox 24">
            <a:hlinkClick r:id="" action="ppaction://noaction">
              <a:snd r:embed="rId20" name="4_contento.wav"/>
            </a:hlinkClick>
            <a:extLst>
              <a:ext uri="{FF2B5EF4-FFF2-40B4-BE49-F238E27FC236}">
                <a16:creationId xmlns:a16="http://schemas.microsoft.com/office/drawing/2014/main" id="{B1F1E7AB-2EF2-4DD9-67B9-140A09AD68F6}"/>
              </a:ext>
            </a:extLst>
          </p:cNvPr>
          <p:cNvSpPr txBox="1"/>
          <p:nvPr/>
        </p:nvSpPr>
        <p:spPr>
          <a:xfrm rot="19690576">
            <a:off x="4333306" y="379669"/>
            <a:ext cx="1455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26" name="TextBox 25">
            <a:hlinkClick r:id="" action="ppaction://noaction">
              <a:snd r:embed="rId21" name="7_nervioso.wav"/>
            </a:hlinkClick>
            <a:extLst>
              <a:ext uri="{FF2B5EF4-FFF2-40B4-BE49-F238E27FC236}">
                <a16:creationId xmlns:a16="http://schemas.microsoft.com/office/drawing/2014/main" id="{45C8CD21-5B68-D9DA-63FB-FAA69FFA14DE}"/>
              </a:ext>
            </a:extLst>
          </p:cNvPr>
          <p:cNvSpPr txBox="1"/>
          <p:nvPr/>
        </p:nvSpPr>
        <p:spPr>
          <a:xfrm rot="19690576">
            <a:off x="6361339" y="365210"/>
            <a:ext cx="1541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27" name="TextBox 26">
            <a:hlinkClick r:id="" action="ppaction://noaction">
              <a:snd r:embed="rId22" name="6_serio.wav"/>
            </a:hlinkClick>
            <a:extLst>
              <a:ext uri="{FF2B5EF4-FFF2-40B4-BE49-F238E27FC236}">
                <a16:creationId xmlns:a16="http://schemas.microsoft.com/office/drawing/2014/main" id="{849ABD30-F5FD-C083-831E-998CC8EE1A40}"/>
              </a:ext>
            </a:extLst>
          </p:cNvPr>
          <p:cNvSpPr txBox="1"/>
          <p:nvPr/>
        </p:nvSpPr>
        <p:spPr>
          <a:xfrm rot="19690576">
            <a:off x="8531550" y="289522"/>
            <a:ext cx="1426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28" name="TextBox 27">
            <a:hlinkClick r:id="" action="ppaction://noaction">
              <a:snd r:embed="rId23" name="3_cansado.wav"/>
            </a:hlinkClick>
            <a:extLst>
              <a:ext uri="{FF2B5EF4-FFF2-40B4-BE49-F238E27FC236}">
                <a16:creationId xmlns:a16="http://schemas.microsoft.com/office/drawing/2014/main" id="{92D97A14-FBC7-42D3-7659-CF078B6DB5B5}"/>
              </a:ext>
            </a:extLst>
          </p:cNvPr>
          <p:cNvSpPr txBox="1"/>
          <p:nvPr/>
        </p:nvSpPr>
        <p:spPr>
          <a:xfrm>
            <a:off x="9952932" y="737015"/>
            <a:ext cx="103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sp>
        <p:nvSpPr>
          <p:cNvPr id="29" name="TextBox 28">
            <a:hlinkClick r:id="" action="ppaction://noaction">
              <a:snd r:embed="rId24" name="5_tranquilo.wav"/>
            </a:hlinkClick>
            <a:extLst>
              <a:ext uri="{FF2B5EF4-FFF2-40B4-BE49-F238E27FC236}">
                <a16:creationId xmlns:a16="http://schemas.microsoft.com/office/drawing/2014/main" id="{33F5CFB2-601F-2FEE-CB95-B064F80DF190}"/>
              </a:ext>
            </a:extLst>
          </p:cNvPr>
          <p:cNvSpPr txBox="1"/>
          <p:nvPr/>
        </p:nvSpPr>
        <p:spPr>
          <a:xfrm rot="19690576">
            <a:off x="2318426" y="428586"/>
            <a:ext cx="1231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</a:t>
            </a:r>
          </a:p>
        </p:txBody>
      </p:sp>
      <p:sp>
        <p:nvSpPr>
          <p:cNvPr id="30" name="Rectangle 29">
            <a:hlinkClick r:id="" action="ppaction://noaction">
              <a:snd r:embed="rId25" name="45_estoy.wav"/>
            </a:hlinkClick>
            <a:extLst>
              <a:ext uri="{FF2B5EF4-FFF2-40B4-BE49-F238E27FC236}">
                <a16:creationId xmlns:a16="http://schemas.microsoft.com/office/drawing/2014/main" id="{E4AE4C86-7674-1016-6DF3-C1E456DE4C11}"/>
              </a:ext>
            </a:extLst>
          </p:cNvPr>
          <p:cNvSpPr/>
          <p:nvPr/>
        </p:nvSpPr>
        <p:spPr>
          <a:xfrm>
            <a:off x="168619" y="1140991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1" name="Rectangle 30">
            <a:hlinkClick r:id="" action="ppaction://noaction">
              <a:snd r:embed="rId26" name="46_estas.wav"/>
            </a:hlinkClick>
            <a:extLst>
              <a:ext uri="{FF2B5EF4-FFF2-40B4-BE49-F238E27FC236}">
                <a16:creationId xmlns:a16="http://schemas.microsoft.com/office/drawing/2014/main" id="{66BF08D1-4C66-16A9-7DB1-7D5C40E9DD6D}"/>
              </a:ext>
            </a:extLst>
          </p:cNvPr>
          <p:cNvSpPr/>
          <p:nvPr/>
        </p:nvSpPr>
        <p:spPr>
          <a:xfrm>
            <a:off x="107737" y="2994395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2" name="Rectangle 31">
            <a:hlinkClick r:id="" action="ppaction://noaction">
              <a:snd r:embed="rId27" name="47_esta.wav"/>
            </a:hlinkClick>
            <a:extLst>
              <a:ext uri="{FF2B5EF4-FFF2-40B4-BE49-F238E27FC236}">
                <a16:creationId xmlns:a16="http://schemas.microsoft.com/office/drawing/2014/main" id="{ABDBB7DD-7793-7840-B945-9455D534537F}"/>
              </a:ext>
            </a:extLst>
          </p:cNvPr>
          <p:cNvSpPr/>
          <p:nvPr/>
        </p:nvSpPr>
        <p:spPr>
          <a:xfrm>
            <a:off x="177070" y="4740702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</p:spTree>
    <p:extLst>
      <p:ext uri="{BB962C8B-B14F-4D97-AF65-F5344CB8AC3E}">
        <p14:creationId xmlns:p14="http://schemas.microsoft.com/office/powerpoint/2010/main" val="4294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13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F575-E35A-8EC2-783E-31DD135D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725" y="1062992"/>
            <a:ext cx="10515600" cy="186484"/>
          </a:xfrm>
        </p:spPr>
        <p:txBody>
          <a:bodyPr>
            <a:normAutofit fontScale="90000"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pronunciar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21" name="Google Shape;121;p4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9771" y="6526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0595849" y="888944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108;p3">
            <a:hlinkClick r:id="" action="ppaction://noaction">
              <a:snd r:embed="rId3" name="e.wav"/>
            </a:hlinkClick>
            <a:extLst>
              <a:ext uri="{FF2B5EF4-FFF2-40B4-BE49-F238E27FC236}">
                <a16:creationId xmlns:a16="http://schemas.microsoft.com/office/drawing/2014/main" id="{1105F076-0CE0-D777-0115-304EB8A03C2E}"/>
              </a:ext>
            </a:extLst>
          </p:cNvPr>
          <p:cNvSpPr txBox="1"/>
          <p:nvPr/>
        </p:nvSpPr>
        <p:spPr>
          <a:xfrm>
            <a:off x="146255" y="240202"/>
            <a:ext cx="260398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0;p3">
            <a:hlinkClick r:id="" action="ppaction://noaction">
              <a:snd r:embed="rId4" name="2_elefante.wav"/>
            </a:hlinkClick>
            <a:extLst>
              <a:ext uri="{FF2B5EF4-FFF2-40B4-BE49-F238E27FC236}">
                <a16:creationId xmlns:a16="http://schemas.microsoft.com/office/drawing/2014/main" id="{A68CBD8B-6227-25B3-B2CC-5FC500390421}"/>
              </a:ext>
            </a:extLst>
          </p:cNvPr>
          <p:cNvSpPr txBox="1"/>
          <p:nvPr/>
        </p:nvSpPr>
        <p:spPr>
          <a:xfrm>
            <a:off x="2750244" y="440277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Elephant, Animal, Jungle, Savannah, Nature, Africa">
            <a:extLst>
              <a:ext uri="{FF2B5EF4-FFF2-40B4-BE49-F238E27FC236}">
                <a16:creationId xmlns:a16="http://schemas.microsoft.com/office/drawing/2014/main" id="{5DAF03D9-00E4-6723-3338-2D3C2F02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0" y="2675417"/>
            <a:ext cx="3933816" cy="301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8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AA12D-14AC-A65A-210A-8BBDB4FB43C2}"/>
              </a:ext>
            </a:extLst>
          </p:cNvPr>
          <p:cNvSpPr txBox="1"/>
          <p:nvPr/>
        </p:nvSpPr>
        <p:spPr>
          <a:xfrm>
            <a:off x="2266950" y="1389999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4464C-4046-A915-B5D7-660DBF732A64}"/>
              </a:ext>
            </a:extLst>
          </p:cNvPr>
          <p:cNvSpPr txBox="1"/>
          <p:nvPr/>
        </p:nvSpPr>
        <p:spPr>
          <a:xfrm>
            <a:off x="2266950" y="3236370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C5B82-F108-F044-69C3-EAC975B4C9B3}"/>
              </a:ext>
            </a:extLst>
          </p:cNvPr>
          <p:cNvSpPr txBox="1"/>
          <p:nvPr/>
        </p:nvSpPr>
        <p:spPr>
          <a:xfrm>
            <a:off x="2310230" y="5525888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6A331-292F-281B-4B3B-17CCE833EC9D}"/>
              </a:ext>
            </a:extLst>
          </p:cNvPr>
          <p:cNvSpPr txBox="1"/>
          <p:nvPr/>
        </p:nvSpPr>
        <p:spPr>
          <a:xfrm>
            <a:off x="7315726" y="1516089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8A1BF4-0F8C-E136-E247-6619C2D2EA6E}"/>
              </a:ext>
            </a:extLst>
          </p:cNvPr>
          <p:cNvSpPr txBox="1"/>
          <p:nvPr/>
        </p:nvSpPr>
        <p:spPr>
          <a:xfrm>
            <a:off x="7315726" y="3319207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nervioso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BD459A-77F8-03A0-23EB-9109BAB707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405" y="595398"/>
            <a:ext cx="1451988" cy="1516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1EDCE2-95B1-8DEE-C097-7ACDA4D06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3385" y="766921"/>
            <a:ext cx="1572341" cy="1498335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EC5F87C5-C2DD-0AA5-C3DD-3BD705F419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5790" y="2488784"/>
            <a:ext cx="1599936" cy="1735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E0469C-0E81-1215-C31A-B011FADD42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154" y="5048498"/>
            <a:ext cx="2359319" cy="1516089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E7220FE7-FC9F-9526-9415-47DCAEB038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39" y="2842514"/>
            <a:ext cx="1807487" cy="15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se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se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nerv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nerv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hlinkClick r:id="" action="ppaction://noaction">
              <a:snd r:embed="rId3" name="3_cansado.wav"/>
            </a:hlinkClick>
            <a:extLst>
              <a:ext uri="{FF2B5EF4-FFF2-40B4-BE49-F238E27FC236}">
                <a16:creationId xmlns:a16="http://schemas.microsoft.com/office/drawing/2014/main" id="{2D3C03F3-5B61-7211-AC4B-F4C430BA0261}"/>
              </a:ext>
            </a:extLst>
          </p:cNvPr>
          <p:cNvSpPr txBox="1"/>
          <p:nvPr/>
        </p:nvSpPr>
        <p:spPr>
          <a:xfrm>
            <a:off x="3647440" y="1729216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A818576F-DC6D-8410-2484-D8B942FFE20E}"/>
              </a:ext>
            </a:extLst>
          </p:cNvPr>
          <p:cNvSpPr txBox="1"/>
          <p:nvPr/>
        </p:nvSpPr>
        <p:spPr>
          <a:xfrm>
            <a:off x="8696216" y="1855306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298A2-97C8-52B7-7297-B428084E65C5}"/>
              </a:ext>
            </a:extLst>
          </p:cNvPr>
          <p:cNvSpPr txBox="1"/>
          <p:nvPr/>
        </p:nvSpPr>
        <p:spPr>
          <a:xfrm>
            <a:off x="4781550" y="4857750"/>
            <a:ext cx="20265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657E8B-0401-3422-B569-63B124611972}"/>
              </a:ext>
            </a:extLst>
          </p:cNvPr>
          <p:cNvSpPr/>
          <p:nvPr/>
        </p:nvSpPr>
        <p:spPr>
          <a:xfrm>
            <a:off x="3647440" y="1710166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hlinkClick r:id="" action="ppaction://noaction">
              <a:snd r:embed="rId3" name="3_cansado.wav"/>
            </a:hlinkClick>
            <a:extLst>
              <a:ext uri="{FF2B5EF4-FFF2-40B4-BE49-F238E27FC236}">
                <a16:creationId xmlns:a16="http://schemas.microsoft.com/office/drawing/2014/main" id="{DF606B4E-0464-7537-862B-9B9237199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923" y="1097261"/>
            <a:ext cx="1451988" cy="1516089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4A032AE9-DAA0-95FD-7B4E-2E6EB086A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3875" y="1228349"/>
            <a:ext cx="1572341" cy="14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can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BAE85-B271-21FB-680A-B6AF492B5617}"/>
              </a:ext>
            </a:extLst>
          </p:cNvPr>
          <p:cNvSpPr txBox="1"/>
          <p:nvPr/>
        </p:nvSpPr>
        <p:spPr>
          <a:xfrm>
            <a:off x="4541747" y="4704405"/>
            <a:ext cx="3522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8504CC-D6EB-04E3-A39C-96F685557BFC}"/>
              </a:ext>
            </a:extLst>
          </p:cNvPr>
          <p:cNvSpPr/>
          <p:nvPr/>
        </p:nvSpPr>
        <p:spPr>
          <a:xfrm>
            <a:off x="8357994" y="1824883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6" name="3_cansado.wav"/>
            </a:hlinkClick>
            <a:extLst>
              <a:ext uri="{FF2B5EF4-FFF2-40B4-BE49-F238E27FC236}">
                <a16:creationId xmlns:a16="http://schemas.microsoft.com/office/drawing/2014/main" id="{C8815224-0CBD-05F2-F425-8EC55A18450D}"/>
              </a:ext>
            </a:extLst>
          </p:cNvPr>
          <p:cNvSpPr txBox="1"/>
          <p:nvPr/>
        </p:nvSpPr>
        <p:spPr>
          <a:xfrm>
            <a:off x="3566160" y="1856942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3" name="4_contento.wav"/>
            </a:hlinkClick>
            <a:extLst>
              <a:ext uri="{FF2B5EF4-FFF2-40B4-BE49-F238E27FC236}">
                <a16:creationId xmlns:a16="http://schemas.microsoft.com/office/drawing/2014/main" id="{61189FAD-15CF-EB6A-AFCD-FE87CDD8CAFF}"/>
              </a:ext>
            </a:extLst>
          </p:cNvPr>
          <p:cNvSpPr txBox="1"/>
          <p:nvPr/>
        </p:nvSpPr>
        <p:spPr>
          <a:xfrm>
            <a:off x="8345170" y="1856942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hlinkClick r:id="" action="ppaction://noaction">
              <a:snd r:embed="rId6" name="3_cansado.wav"/>
            </a:hlinkClick>
            <a:extLst>
              <a:ext uri="{FF2B5EF4-FFF2-40B4-BE49-F238E27FC236}">
                <a16:creationId xmlns:a16="http://schemas.microsoft.com/office/drawing/2014/main" id="{57757359-DF27-0D88-F10B-74F0946E0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172" y="1324798"/>
            <a:ext cx="1451988" cy="1516089"/>
          </a:xfrm>
          <a:prstGeom prst="rect">
            <a:avLst/>
          </a:prstGeom>
        </p:spPr>
      </p:pic>
      <p:pic>
        <p:nvPicPr>
          <p:cNvPr id="7" name="Picture 6" descr="Circle&#10;&#10;Description automatically generated">
            <a:hlinkClick r:id="" action="ppaction://noaction">
              <a:snd r:embed="rId3" name="4_contento.wav"/>
            </a:hlinkClick>
            <a:extLst>
              <a:ext uri="{FF2B5EF4-FFF2-40B4-BE49-F238E27FC236}">
                <a16:creationId xmlns:a16="http://schemas.microsoft.com/office/drawing/2014/main" id="{CCFA5257-51D4-9611-8DD3-EE09984C1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6442" y="1324799"/>
            <a:ext cx="1781552" cy="15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cont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15C1-CEAA-BF56-D2A9-40533A6E074E}"/>
              </a:ext>
            </a:extLst>
          </p:cNvPr>
          <p:cNvSpPr txBox="1"/>
          <p:nvPr/>
        </p:nvSpPr>
        <p:spPr>
          <a:xfrm>
            <a:off x="3312149" y="4732010"/>
            <a:ext cx="5214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quiet / calm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F3858B-9D3C-01DC-A2E7-FA1EE6E4DBCA}"/>
              </a:ext>
            </a:extLst>
          </p:cNvPr>
          <p:cNvSpPr/>
          <p:nvPr/>
        </p:nvSpPr>
        <p:spPr>
          <a:xfrm>
            <a:off x="4053434" y="1797659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3" name="5_tranquilo.wav"/>
            </a:hlinkClick>
            <a:extLst>
              <a:ext uri="{FF2B5EF4-FFF2-40B4-BE49-F238E27FC236}">
                <a16:creationId xmlns:a16="http://schemas.microsoft.com/office/drawing/2014/main" id="{001F90F4-30F2-57D8-9637-4382682583C5}"/>
              </a:ext>
            </a:extLst>
          </p:cNvPr>
          <p:cNvSpPr txBox="1"/>
          <p:nvPr/>
        </p:nvSpPr>
        <p:spPr>
          <a:xfrm>
            <a:off x="4090116" y="1842609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207F5F18-B24F-3295-CF14-ADD100DC1538}"/>
              </a:ext>
            </a:extLst>
          </p:cNvPr>
          <p:cNvSpPr txBox="1"/>
          <p:nvPr/>
        </p:nvSpPr>
        <p:spPr>
          <a:xfrm>
            <a:off x="9079514" y="1866599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pic>
        <p:nvPicPr>
          <p:cNvPr id="6" name="Picture 5">
            <a:hlinkClick r:id="" action="ppaction://noaction">
              <a:snd r:embed="rId6" name="6_serio.wav"/>
            </a:hlinkClick>
            <a:extLst>
              <a:ext uri="{FF2B5EF4-FFF2-40B4-BE49-F238E27FC236}">
                <a16:creationId xmlns:a16="http://schemas.microsoft.com/office/drawing/2014/main" id="{1618E42F-EC9D-D9F1-6BC9-FF4A12706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173" y="1290001"/>
            <a:ext cx="1572341" cy="149833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3" name="5_tranquilo.wav"/>
            </a:hlinkClick>
            <a:extLst>
              <a:ext uri="{FF2B5EF4-FFF2-40B4-BE49-F238E27FC236}">
                <a16:creationId xmlns:a16="http://schemas.microsoft.com/office/drawing/2014/main" id="{EB551CAD-DA93-EF97-E81B-84616F77F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545" y="1176808"/>
            <a:ext cx="2507840" cy="16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tranqu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8C4E7-03C8-3CA1-733C-0DA0F1E94CC2}"/>
              </a:ext>
            </a:extLst>
          </p:cNvPr>
          <p:cNvSpPr txBox="1"/>
          <p:nvPr/>
        </p:nvSpPr>
        <p:spPr>
          <a:xfrm>
            <a:off x="4664773" y="4600866"/>
            <a:ext cx="299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serious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AFE343-57ED-FEC4-4B30-B294D17554A9}"/>
              </a:ext>
            </a:extLst>
          </p:cNvPr>
          <p:cNvSpPr/>
          <p:nvPr/>
        </p:nvSpPr>
        <p:spPr>
          <a:xfrm>
            <a:off x="3784530" y="1757068"/>
            <a:ext cx="1120820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3" name="6_serio.wav"/>
            </a:hlinkClick>
            <a:extLst>
              <a:ext uri="{FF2B5EF4-FFF2-40B4-BE49-F238E27FC236}">
                <a16:creationId xmlns:a16="http://schemas.microsoft.com/office/drawing/2014/main" id="{FF4C7623-9E6F-9B25-A0B1-6DE2DF5ADDCA}"/>
              </a:ext>
            </a:extLst>
          </p:cNvPr>
          <p:cNvSpPr txBox="1"/>
          <p:nvPr/>
        </p:nvSpPr>
        <p:spPr>
          <a:xfrm>
            <a:off x="3784529" y="1802770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serio</a:t>
            </a:r>
          </a:p>
        </p:txBody>
      </p:sp>
      <p:sp>
        <p:nvSpPr>
          <p:cNvPr id="5" name="TextBox 4">
            <a:hlinkClick r:id="" action="ppaction://noaction">
              <a:snd r:embed="rId6" name="5_tranquilo.wav"/>
            </a:hlinkClick>
            <a:extLst>
              <a:ext uri="{FF2B5EF4-FFF2-40B4-BE49-F238E27FC236}">
                <a16:creationId xmlns:a16="http://schemas.microsoft.com/office/drawing/2014/main" id="{5DD534E2-49E7-CAD7-49A9-AF146BDD3EF0}"/>
              </a:ext>
            </a:extLst>
          </p:cNvPr>
          <p:cNvSpPr txBox="1"/>
          <p:nvPr/>
        </p:nvSpPr>
        <p:spPr>
          <a:xfrm>
            <a:off x="8926518" y="1793819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hlinkClick r:id="" action="ppaction://noaction">
              <a:snd r:embed="rId3" name="6_serio.wav"/>
            </a:hlinkClick>
            <a:extLst>
              <a:ext uri="{FF2B5EF4-FFF2-40B4-BE49-F238E27FC236}">
                <a16:creationId xmlns:a16="http://schemas.microsoft.com/office/drawing/2014/main" id="{96853A76-40C1-E960-9CDE-E12C839A8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526" y="1287880"/>
            <a:ext cx="1572341" cy="149833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5_tranquilo.wav"/>
            </a:hlinkClick>
            <a:extLst>
              <a:ext uri="{FF2B5EF4-FFF2-40B4-BE49-F238E27FC236}">
                <a16:creationId xmlns:a16="http://schemas.microsoft.com/office/drawing/2014/main" id="{6D63C64C-B568-9FD4-6E66-0F03D4011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6681" y="1174687"/>
            <a:ext cx="2507840" cy="16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se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1800" dirty="0" err="1">
                <a:solidFill>
                  <a:schemeClr val="bg1"/>
                </a:solidFill>
              </a:rPr>
              <a:t>estar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0BC69-8F80-DE22-6731-7F0FCD223D4A}"/>
              </a:ext>
            </a:extLst>
          </p:cNvPr>
          <p:cNvSpPr txBox="1"/>
          <p:nvPr/>
        </p:nvSpPr>
        <p:spPr>
          <a:xfrm>
            <a:off x="4395053" y="4691370"/>
            <a:ext cx="34018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nervous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383467-6532-FEE4-E93D-73B1CBC69BC8}"/>
              </a:ext>
            </a:extLst>
          </p:cNvPr>
          <p:cNvSpPr/>
          <p:nvPr/>
        </p:nvSpPr>
        <p:spPr>
          <a:xfrm>
            <a:off x="3526191" y="1854774"/>
            <a:ext cx="1951175" cy="667825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6" name="4_contento.wav"/>
            </a:hlinkClick>
            <a:extLst>
              <a:ext uri="{FF2B5EF4-FFF2-40B4-BE49-F238E27FC236}">
                <a16:creationId xmlns:a16="http://schemas.microsoft.com/office/drawing/2014/main" id="{CE4335D7-9CA0-D338-A366-61E3BA4DEB41}"/>
              </a:ext>
            </a:extLst>
          </p:cNvPr>
          <p:cNvSpPr txBox="1"/>
          <p:nvPr/>
        </p:nvSpPr>
        <p:spPr>
          <a:xfrm>
            <a:off x="8574440" y="1842672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3" name="7_nervioso.wav"/>
            </a:hlinkClick>
            <a:extLst>
              <a:ext uri="{FF2B5EF4-FFF2-40B4-BE49-F238E27FC236}">
                <a16:creationId xmlns:a16="http://schemas.microsoft.com/office/drawing/2014/main" id="{B2A9BBD9-9E86-3156-4FF9-D8113EC72106}"/>
              </a:ext>
            </a:extLst>
          </p:cNvPr>
          <p:cNvSpPr txBox="1"/>
          <p:nvPr/>
        </p:nvSpPr>
        <p:spPr>
          <a:xfrm>
            <a:off x="3617561" y="1828167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nervioso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circle&#10;&#10;Description automatically generated">
            <a:hlinkClick r:id="" action="ppaction://noaction">
              <a:snd r:embed="rId3" name="7_nervioso.wav"/>
            </a:hlinkClick>
            <a:extLst>
              <a:ext uri="{FF2B5EF4-FFF2-40B4-BE49-F238E27FC236}">
                <a16:creationId xmlns:a16="http://schemas.microsoft.com/office/drawing/2014/main" id="{F241CF81-F188-1988-8637-204930900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255" y="1298791"/>
            <a:ext cx="1599936" cy="1735675"/>
          </a:xfrm>
          <a:prstGeom prst="rect">
            <a:avLst/>
          </a:prstGeom>
        </p:spPr>
      </p:pic>
      <p:pic>
        <p:nvPicPr>
          <p:cNvPr id="7" name="Picture 6" descr="Circle&#10;&#10;Description automatically generated">
            <a:hlinkClick r:id="" action="ppaction://noaction">
              <a:snd r:embed="rId6" name="4_contento.wav"/>
            </a:hlinkClick>
            <a:extLst>
              <a:ext uri="{FF2B5EF4-FFF2-40B4-BE49-F238E27FC236}">
                <a16:creationId xmlns:a16="http://schemas.microsoft.com/office/drawing/2014/main" id="{F2008D6F-BED1-A74B-67E8-A237CB42D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321" y="1441362"/>
            <a:ext cx="1781552" cy="15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nerv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4799</TotalTime>
  <Words>2045</Words>
  <Application>Microsoft Office PowerPoint</Application>
  <PresentationFormat>Widescreen</PresentationFormat>
  <Paragraphs>325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Modern Love</vt:lpstr>
      <vt:lpstr>Dreaming Outloud Pro</vt:lpstr>
      <vt:lpstr>Arial</vt:lpstr>
      <vt:lpstr>Dreaming Outloud Script Pro</vt:lpstr>
      <vt:lpstr>Segoe Print</vt:lpstr>
      <vt:lpstr>Century Gothic</vt:lpstr>
      <vt:lpstr>Office Theme</vt:lpstr>
      <vt:lpstr>español, con Sofía</vt:lpstr>
      <vt:lpstr>Describing me and others</vt:lpstr>
      <vt:lpstr>pronunciar</vt:lpstr>
      <vt:lpstr>vocabulario</vt:lpstr>
      <vt:lpstr>vocabulario</vt:lpstr>
      <vt:lpstr>vocabulario</vt:lpstr>
      <vt:lpstr>vocabulario</vt:lpstr>
      <vt:lpstr>vocabulario</vt:lpstr>
      <vt:lpstr>vocabularioestar</vt:lpstr>
      <vt:lpstr>estar</vt:lpstr>
      <vt:lpstr>vocabulario</vt:lpstr>
      <vt:lpstr>leer</vt:lpstr>
      <vt:lpstr>leer</vt:lpstr>
      <vt:lpstr>leer</vt:lpstr>
      <vt:lpstr>estar</vt:lpstr>
      <vt:lpstr>escuchar</vt:lpstr>
      <vt:lpstr>leer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44</cp:revision>
  <cp:lastPrinted>2021-04-22T10:33:41Z</cp:lastPrinted>
  <dcterms:created xsi:type="dcterms:W3CDTF">2021-02-10T11:12:47Z</dcterms:created>
  <dcterms:modified xsi:type="dcterms:W3CDTF">2023-07-05T13:09:03Z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