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99" r:id="rId3"/>
    <p:sldId id="258" r:id="rId4"/>
    <p:sldId id="296" r:id="rId5"/>
    <p:sldId id="295" r:id="rId6"/>
    <p:sldId id="300" r:id="rId7"/>
    <p:sldId id="298" r:id="rId8"/>
    <p:sldId id="325" r:id="rId9"/>
    <p:sldId id="297" r:id="rId10"/>
    <p:sldId id="389" r:id="rId11"/>
    <p:sldId id="326" r:id="rId12"/>
    <p:sldId id="39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115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155" autoAdjust="0"/>
  </p:normalViewPr>
  <p:slideViewPr>
    <p:cSldViewPr snapToGrid="0">
      <p:cViewPr varScale="1">
        <p:scale>
          <a:sx n="55" d="100"/>
          <a:sy n="55" d="100"/>
        </p:scale>
        <p:origin x="162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05/07/2023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The frequency rankings for words that occur in this PowerPoint which have been</a:t>
            </a:r>
            <a:r>
              <a:rPr lang="en-GB" sz="1800" i="1" dirty="0">
                <a:effectLst/>
                <a:latin typeface="Calibri" panose="020F0502020204030204" pitchFamily="34" charset="0"/>
                <a:ea typeface="Calibri" panose="020F0502020204030204" pitchFamily="34" charset="0"/>
              </a:rPr>
              <a:t> previously</a:t>
            </a:r>
            <a:r>
              <a:rPr lang="en-GB" sz="1800" dirty="0">
                <a:effectLst/>
                <a:latin typeface="Calibri" panose="020F0502020204030204" pitchFamily="34" charset="0"/>
                <a:ea typeface="Calibri" panose="020F0502020204030204" pitchFamily="34" charset="0"/>
              </a:rPr>
              <a:t> introduced in NCELP resources are given in the NCELP SOW and in the resources that first introduced and formally re-visited those words. </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i="0" dirty="0">
                <a:solidFill>
                  <a:srgbClr val="002060"/>
                </a:solidFill>
                <a:effectLst/>
                <a:latin typeface="Century Gothic" panose="020B0502020202020204" pitchFamily="34" charset="0"/>
              </a:rPr>
              <a:t>Phonics: </a:t>
            </a:r>
            <a:r>
              <a:rPr lang="en-GB" sz="1800" b="1" i="0" dirty="0" err="1">
                <a:solidFill>
                  <a:srgbClr val="002060"/>
                </a:solidFill>
                <a:effectLst/>
                <a:latin typeface="Century Gothic" panose="020B0502020202020204" pitchFamily="34" charset="0"/>
              </a:rPr>
              <a:t>elefante</a:t>
            </a:r>
            <a:r>
              <a:rPr lang="en-GB" sz="1800" b="1" i="0" dirty="0">
                <a:solidFill>
                  <a:srgbClr val="002060"/>
                </a:solidFill>
                <a:effectLst/>
                <a:latin typeface="Century Gothic" panose="020B0502020202020204" pitchFamily="34" charset="0"/>
              </a:rPr>
              <a:t> </a:t>
            </a:r>
            <a:r>
              <a:rPr lang="en-GB" sz="1800" b="0" i="0" dirty="0">
                <a:solidFill>
                  <a:srgbClr val="002060"/>
                </a:solidFill>
                <a:effectLst/>
                <a:latin typeface="Century Gothic" panose="020B0502020202020204" pitchFamily="34" charset="0"/>
              </a:rPr>
              <a:t>[&gt;5000]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i="0" dirty="0">
                <a:solidFill>
                  <a:srgbClr val="002060"/>
                </a:solidFill>
                <a:effectLst/>
                <a:latin typeface="Century Gothic" panose="020B0502020202020204" pitchFamily="34" charset="0"/>
              </a:rPr>
              <a:t>Vocabulary: </a:t>
            </a:r>
            <a:r>
              <a:rPr lang="en-GB" sz="1800" b="1" i="0" dirty="0" err="1">
                <a:solidFill>
                  <a:srgbClr val="002060"/>
                </a:solidFill>
                <a:effectLst/>
                <a:latin typeface="Century Gothic" panose="020B0502020202020204" pitchFamily="34" charset="0"/>
              </a:rPr>
              <a:t>cansado</a:t>
            </a:r>
            <a:r>
              <a:rPr lang="en-GB" sz="1800" b="0" i="0" dirty="0">
                <a:solidFill>
                  <a:srgbClr val="002060"/>
                </a:solidFill>
                <a:effectLst/>
                <a:latin typeface="Century Gothic" panose="020B0502020202020204" pitchFamily="34" charset="0"/>
              </a:rPr>
              <a:t> [1818]</a:t>
            </a:r>
            <a:r>
              <a:rPr lang="en-GB" sz="1800" b="1" i="0" dirty="0">
                <a:solidFill>
                  <a:srgbClr val="002060"/>
                </a:solidFill>
                <a:effectLst/>
                <a:latin typeface="Century Gothic" panose="020B0502020202020204" pitchFamily="34" charset="0"/>
              </a:rPr>
              <a:t> </a:t>
            </a:r>
            <a:r>
              <a:rPr lang="en-GB" sz="1800" b="1" i="0" dirty="0" err="1">
                <a:solidFill>
                  <a:srgbClr val="002060"/>
                </a:solidFill>
                <a:effectLst/>
                <a:latin typeface="Century Gothic" panose="020B0502020202020204" pitchFamily="34" charset="0"/>
              </a:rPr>
              <a:t>contento</a:t>
            </a:r>
            <a:r>
              <a:rPr lang="en-GB" sz="1800" b="1" i="0" dirty="0">
                <a:solidFill>
                  <a:srgbClr val="002060"/>
                </a:solidFill>
                <a:effectLst/>
                <a:latin typeface="Century Gothic" panose="020B0502020202020204" pitchFamily="34" charset="0"/>
              </a:rPr>
              <a:t> </a:t>
            </a:r>
            <a:r>
              <a:rPr lang="en-GB" sz="1800" b="0" i="0" dirty="0">
                <a:solidFill>
                  <a:srgbClr val="002060"/>
                </a:solidFill>
                <a:effectLst/>
                <a:latin typeface="Century Gothic" panose="020B0502020202020204" pitchFamily="34" charset="0"/>
              </a:rPr>
              <a:t>[1949] </a:t>
            </a:r>
            <a:r>
              <a:rPr lang="en-GB" sz="1800" b="1" i="0" dirty="0" err="1">
                <a:solidFill>
                  <a:srgbClr val="002060"/>
                </a:solidFill>
                <a:effectLst/>
                <a:latin typeface="Century Gothic" panose="020B0502020202020204" pitchFamily="34" charset="0"/>
              </a:rPr>
              <a:t>nervioso</a:t>
            </a:r>
            <a:r>
              <a:rPr lang="en-GB" sz="1800" b="0" i="0" dirty="0">
                <a:solidFill>
                  <a:srgbClr val="002060"/>
                </a:solidFill>
                <a:effectLst/>
                <a:latin typeface="Century Gothic" panose="020B0502020202020204" pitchFamily="34" charset="0"/>
              </a:rPr>
              <a:t> [1521] </a:t>
            </a:r>
            <a:r>
              <a:rPr lang="en-GB" sz="1800" b="1" i="0" dirty="0">
                <a:solidFill>
                  <a:srgbClr val="002060"/>
                </a:solidFill>
                <a:effectLst/>
                <a:latin typeface="Century Gothic" panose="020B0502020202020204" pitchFamily="34" charset="0"/>
              </a:rPr>
              <a:t>serio </a:t>
            </a:r>
            <a:r>
              <a:rPr lang="en-GB" sz="1800" b="0" i="0" dirty="0">
                <a:solidFill>
                  <a:srgbClr val="002060"/>
                </a:solidFill>
                <a:effectLst/>
                <a:latin typeface="Century Gothic" panose="020B0502020202020204" pitchFamily="34" charset="0"/>
              </a:rPr>
              <a:t>[856] </a:t>
            </a:r>
            <a:r>
              <a:rPr lang="en-GB" sz="1800" b="1" i="0" dirty="0" err="1">
                <a:solidFill>
                  <a:srgbClr val="002060"/>
                </a:solidFill>
                <a:effectLst/>
                <a:latin typeface="Century Gothic" panose="020B0502020202020204" pitchFamily="34" charset="0"/>
              </a:rPr>
              <a:t>tranquilo</a:t>
            </a:r>
            <a:r>
              <a:rPr lang="en-GB" sz="1800" b="1" i="0" dirty="0">
                <a:solidFill>
                  <a:srgbClr val="002060"/>
                </a:solidFill>
                <a:effectLst/>
                <a:latin typeface="Century Gothic" panose="020B0502020202020204" pitchFamily="34" charset="0"/>
              </a:rPr>
              <a:t> </a:t>
            </a:r>
            <a:r>
              <a:rPr lang="en-GB" sz="1800" b="0" i="0" dirty="0">
                <a:solidFill>
                  <a:srgbClr val="002060"/>
                </a:solidFill>
                <a:effectLst/>
                <a:latin typeface="Century Gothic" panose="020B0502020202020204" pitchFamily="34" charset="0"/>
              </a:rPr>
              <a:t>[1073] </a:t>
            </a:r>
            <a:r>
              <a:rPr lang="en-GB" sz="1800" b="1" i="0" dirty="0" err="1">
                <a:solidFill>
                  <a:srgbClr val="002060"/>
                </a:solidFill>
                <a:effectLst/>
                <a:latin typeface="Century Gothic" panose="020B0502020202020204" pitchFamily="34" charset="0"/>
              </a:rPr>
              <a:t>ahora</a:t>
            </a:r>
            <a:r>
              <a:rPr lang="en-GB" sz="1800" b="1" i="0" dirty="0">
                <a:solidFill>
                  <a:srgbClr val="002060"/>
                </a:solidFill>
                <a:effectLst/>
                <a:latin typeface="Century Gothic" panose="020B0502020202020204" pitchFamily="34" charset="0"/>
              </a:rPr>
              <a:t> </a:t>
            </a:r>
            <a:r>
              <a:rPr lang="en-GB" sz="1800" b="0" i="0" dirty="0">
                <a:solidFill>
                  <a:srgbClr val="002060"/>
                </a:solidFill>
                <a:effectLst/>
                <a:latin typeface="Century Gothic" panose="020B0502020202020204" pitchFamily="34" charset="0"/>
              </a:rPr>
              <a:t>[81]</a:t>
            </a:r>
            <a:r>
              <a:rPr lang="en-GB" sz="1800" b="1" i="0" dirty="0">
                <a:solidFill>
                  <a:srgbClr val="002060"/>
                </a:solidFill>
                <a:effectLst/>
                <a:latin typeface="Century Gothic" panose="020B0502020202020204" pitchFamily="34" charset="0"/>
              </a:rPr>
              <a:t> ¿cómo? </a:t>
            </a:r>
            <a:r>
              <a:rPr lang="en-GB" sz="1800" b="0" i="0" dirty="0">
                <a:solidFill>
                  <a:srgbClr val="002060"/>
                </a:solidFill>
                <a:effectLst/>
                <a:latin typeface="Century Gothic" panose="020B0502020202020204" pitchFamily="34" charset="0"/>
              </a:rPr>
              <a:t>[151]</a:t>
            </a:r>
            <a:r>
              <a:rPr lang="en-GB" sz="1800" b="1" i="0" dirty="0">
                <a:solidFill>
                  <a:srgbClr val="002060"/>
                </a:solidFill>
                <a:effectLst/>
                <a:latin typeface="Century Gothic" panose="020B0502020202020204" pitchFamily="34" charset="0"/>
              </a:rPr>
              <a:t> </a:t>
            </a:r>
            <a:endParaRPr lang="en-GB" sz="2400" b="1" dirty="0">
              <a:solidFill>
                <a:srgbClr val="002060"/>
              </a:solidFill>
              <a:effectLst/>
              <a:latin typeface="Century Gothic" panose="020B0502020202020204" pitchFamily="34" charset="0"/>
            </a:endParaRP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For any </a:t>
            </a:r>
            <a:r>
              <a:rPr lang="en-GB" sz="1800" i="1" dirty="0">
                <a:effectLst/>
                <a:latin typeface="Calibri" panose="020F0502020204030204" pitchFamily="34" charset="0"/>
                <a:ea typeface="Calibri" panose="020F0502020204030204" pitchFamily="34" charset="0"/>
              </a:rPr>
              <a:t>other </a:t>
            </a:r>
            <a:r>
              <a:rPr lang="en-GB" sz="18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marR="0" lvl="0" indent="0" algn="l" rtl="0">
              <a:lnSpc>
                <a:spcPct val="100000"/>
              </a:lnSpc>
              <a:spcBef>
                <a:spcPts val="0"/>
              </a:spcBef>
              <a:spcAft>
                <a:spcPts val="0"/>
              </a:spcAft>
              <a:buClr>
                <a:schemeClr val="dk1"/>
              </a:buClr>
              <a:buSzPts val="1200"/>
              <a:buFont typeface="Calibri"/>
              <a:buNone/>
            </a:pPr>
            <a:r>
              <a:rPr lang="en-GB" sz="2800" b="1" dirty="0"/>
              <a:t>Frequency of unknown words</a:t>
            </a:r>
            <a:r>
              <a:rPr lang="en-GB" sz="2800" b="0" dirty="0"/>
              <a:t>:</a:t>
            </a:r>
          </a:p>
          <a:p>
            <a:pPr marL="0" marR="0" lvl="0" indent="0" algn="l" rtl="0">
              <a:lnSpc>
                <a:spcPct val="100000"/>
              </a:lnSpc>
              <a:spcBef>
                <a:spcPts val="0"/>
              </a:spcBef>
              <a:spcAft>
                <a:spcPts val="0"/>
              </a:spcAft>
              <a:buClr>
                <a:schemeClr val="dk1"/>
              </a:buClr>
              <a:buSzPts val="1200"/>
              <a:buFont typeface="Calibri"/>
              <a:buNone/>
            </a:pPr>
            <a:r>
              <a:rPr lang="en-GB" sz="2800" b="1" dirty="0" err="1"/>
              <a:t>repetir</a:t>
            </a:r>
            <a:r>
              <a:rPr lang="en-GB" sz="2800" b="0" dirty="0"/>
              <a:t> [512] </a:t>
            </a:r>
          </a:p>
          <a:p>
            <a:pPr marL="0" marR="0" lvl="0" indent="0" algn="l" rtl="0">
              <a:lnSpc>
                <a:spcPct val="100000"/>
              </a:lnSpc>
              <a:spcBef>
                <a:spcPts val="0"/>
              </a:spcBef>
              <a:spcAft>
                <a:spcPts val="0"/>
              </a:spcAft>
              <a:buClr>
                <a:schemeClr val="dk1"/>
              </a:buClr>
              <a:buSzPts val="1200"/>
              <a:buFont typeface="Calibri"/>
              <a:buNone/>
            </a:pPr>
            <a:r>
              <a:rPr lang="en-GB" sz="1800" dirty="0">
                <a:effectLst/>
                <a:latin typeface="Calibri" panose="020F0502020204030204" pitchFamily="34" charset="0"/>
                <a:ea typeface="Calibri" panose="020F0502020204030204" pitchFamily="34" charset="0"/>
              </a:rPr>
              <a:t>Source: Davies, M. and Davies, K. (2018)</a:t>
            </a:r>
            <a:r>
              <a:rPr lang="en-GB" sz="1800" i="1" dirty="0">
                <a:effectLst/>
                <a:latin typeface="Calibri" panose="020F0502020204030204" pitchFamily="34" charset="0"/>
                <a:ea typeface="Calibri" panose="020F0502020204030204" pitchFamily="34" charset="0"/>
              </a:rPr>
              <a:t>. A frequency dictionary of Spanish: Core vocabulary for learners </a:t>
            </a:r>
            <a:r>
              <a:rPr lang="en-GB" sz="18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lvl="0" indent="0" algn="l" rtl="0">
              <a:spcBef>
                <a:spcPts val="0"/>
              </a:spcBef>
              <a:spcAft>
                <a:spcPts val="0"/>
              </a:spcAft>
              <a:buNone/>
            </a:pPr>
            <a:endParaRPr lang="en-GB" sz="1800"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402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a:t>
            </a:r>
            <a:r>
              <a:rPr lang="en-GB" b="0" dirty="0"/>
              <a:t>(two slides, but the two tasks can be split over two days, as required)</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and then written production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79813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a:t>
            </a:r>
            <a:r>
              <a:rPr lang="en-GB" b="0" dirty="0"/>
              <a:t>(two slides, but the two tasks can be split over two days, as required)</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and then written production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4302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the SSC [e].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prompts.</a:t>
            </a:r>
          </a:p>
          <a:p>
            <a:pPr marL="228600" lvl="0" indent="-228600" algn="l" rtl="0">
              <a:spcBef>
                <a:spcPts val="0"/>
              </a:spcBef>
              <a:spcAft>
                <a:spcPts val="0"/>
              </a:spcAft>
              <a:buAutoNum type="arabicPeriod"/>
            </a:pPr>
            <a:r>
              <a:rPr lang="en-GB" dirty="0"/>
              <a:t>Click on each audio symbol to listen to the words.</a:t>
            </a:r>
          </a:p>
          <a:p>
            <a:pPr marL="228600" lvl="0" indent="-228600" algn="l" rtl="0">
              <a:spcBef>
                <a:spcPts val="0"/>
              </a:spcBef>
              <a:spcAft>
                <a:spcPts val="0"/>
              </a:spcAft>
              <a:buAutoNum type="arabicPeriod"/>
            </a:pPr>
            <a:r>
              <a:rPr lang="en-GB" dirty="0"/>
              <a:t>Click for the number answers.</a:t>
            </a:r>
          </a:p>
          <a:p>
            <a:pPr marL="228600" lvl="0" indent="-228600" algn="l" rtl="0">
              <a:spcBef>
                <a:spcPts val="0"/>
              </a:spcBef>
              <a:spcAft>
                <a:spcPts val="0"/>
              </a:spcAft>
              <a:buAutoNum type="arabicPeriod"/>
            </a:pPr>
            <a:r>
              <a:rPr lang="en-GB" dirty="0"/>
              <a:t>Click to bring up task B.  </a:t>
            </a:r>
          </a:p>
          <a:p>
            <a:pPr marL="228600" lvl="0" indent="-228600" algn="l" rtl="0">
              <a:spcBef>
                <a:spcPts val="0"/>
              </a:spcBef>
              <a:spcAft>
                <a:spcPts val="0"/>
              </a:spcAft>
              <a:buAutoNum type="arabicPeriod"/>
            </a:pPr>
            <a:r>
              <a:rPr lang="en-GB" dirty="0"/>
              <a:t>Click on each phrase to hear it.</a:t>
            </a:r>
          </a:p>
          <a:p>
            <a:pPr marL="228600" lvl="0" indent="-228600" algn="l" rtl="0">
              <a:spcBef>
                <a:spcPts val="0"/>
              </a:spcBef>
              <a:spcAft>
                <a:spcPts val="0"/>
              </a:spcAft>
              <a:buAutoNum type="arabicPeriod"/>
            </a:pPr>
            <a:r>
              <a:rPr lang="en-GB" dirty="0"/>
              <a:t>Pupils repeat.</a:t>
            </a:r>
          </a:p>
          <a:p>
            <a:pPr marL="228600" lvl="0" indent="-228600" algn="l" rtl="0">
              <a:spcBef>
                <a:spcPts val="0"/>
              </a:spcBef>
              <a:spcAft>
                <a:spcPts val="0"/>
              </a:spcAft>
              <a:buAutoNum type="arabicPeriod"/>
            </a:pPr>
            <a:r>
              <a:rPr lang="en-GB" dirty="0"/>
              <a:t>Clarify meanings.</a:t>
            </a:r>
          </a:p>
          <a:p>
            <a:pPr marL="0" lvl="0" indent="0" algn="l" rtl="0">
              <a:spcBef>
                <a:spcPts val="0"/>
              </a:spcBef>
              <a:spcAft>
                <a:spcPts val="0"/>
              </a:spcAft>
              <a:buNone/>
            </a:pPr>
            <a:r>
              <a:rPr lang="en-GB" dirty="0"/>
              <a:t>8.  Click the audio player to play the whole poem.  Pupils join in.</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 </a:t>
            </a:r>
            <a:br>
              <a:rPr lang="en-GB" dirty="0"/>
            </a:br>
            <a:r>
              <a:rPr lang="en-GB" b="1" dirty="0"/>
              <a:t>Part A:</a:t>
            </a:r>
            <a:br>
              <a:rPr lang="en-GB" dirty="0"/>
            </a:br>
            <a:r>
              <a:rPr lang="en-GB" dirty="0"/>
              <a:t>[1] </a:t>
            </a:r>
            <a:r>
              <a:rPr lang="en-GB" dirty="0" err="1"/>
              <a:t>Elegante</a:t>
            </a:r>
            <a:br>
              <a:rPr lang="en-GB" dirty="0"/>
            </a:br>
            <a:r>
              <a:rPr lang="en-GB" dirty="0"/>
              <a:t>[2] </a:t>
            </a:r>
            <a:r>
              <a:rPr lang="en-GB" dirty="0" err="1"/>
              <a:t>Normalmente</a:t>
            </a:r>
            <a:br>
              <a:rPr lang="en-GB" dirty="0"/>
            </a:br>
            <a:r>
              <a:rPr lang="en-GB" dirty="0"/>
              <a:t>[3] </a:t>
            </a:r>
            <a:r>
              <a:rPr lang="en-GB" dirty="0" err="1"/>
              <a:t>Elefante</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Part 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Tres </a:t>
            </a:r>
            <a:r>
              <a:rPr lang="en-GB" dirty="0" err="1"/>
              <a:t>en</a:t>
            </a:r>
            <a:r>
              <a:rPr lang="en-GB" dirty="0"/>
              <a:t> </a:t>
            </a:r>
            <a:r>
              <a:rPr lang="en-GB" dirty="0" err="1"/>
              <a:t>elefante</a:t>
            </a:r>
            <a:br>
              <a:rPr lang="en-GB" dirty="0"/>
            </a:br>
            <a:r>
              <a:rPr lang="en-GB" dirty="0"/>
              <a:t>Dos </a:t>
            </a:r>
            <a:r>
              <a:rPr lang="en-GB" dirty="0" err="1"/>
              <a:t>en</a:t>
            </a:r>
            <a:r>
              <a:rPr lang="en-GB" dirty="0"/>
              <a:t> </a:t>
            </a:r>
            <a:r>
              <a:rPr lang="en-GB" dirty="0" err="1"/>
              <a:t>estrella</a:t>
            </a:r>
            <a:br>
              <a:rPr lang="en-GB" dirty="0"/>
            </a:br>
            <a:r>
              <a:rPr lang="en-GB" dirty="0"/>
              <a:t>Una </a:t>
            </a:r>
            <a:r>
              <a:rPr lang="en-GB" dirty="0" err="1"/>
              <a:t>en</a:t>
            </a:r>
            <a:r>
              <a:rPr lang="en-GB" dirty="0"/>
              <a:t> </a:t>
            </a:r>
            <a:r>
              <a:rPr lang="en-GB" dirty="0" err="1"/>
              <a:t>tren</a:t>
            </a:r>
            <a:br>
              <a:rPr lang="en-GB" dirty="0"/>
            </a:br>
            <a:r>
              <a:rPr lang="en-GB" dirty="0"/>
              <a:t>¿</a:t>
            </a:r>
            <a:r>
              <a:rPr lang="en-GB" dirty="0" err="1"/>
              <a:t>qué</a:t>
            </a:r>
            <a:r>
              <a:rPr lang="en-GB" dirty="0"/>
              <a:t> es?</a:t>
            </a:r>
            <a:br>
              <a:rPr lang="en-GB" dirty="0"/>
            </a:br>
            <a:r>
              <a:rPr lang="en-GB" dirty="0"/>
              <a:t>Es la </a:t>
            </a:r>
            <a:r>
              <a:rPr lang="en-GB" dirty="0" err="1"/>
              <a:t>letra</a:t>
            </a:r>
            <a:r>
              <a:rPr lang="en-GB" dirty="0"/>
              <a:t> ‘e’.</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(two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draw attention to pronouns in English and Spanish and the multiple meanings of ‘</a:t>
            </a:r>
            <a:r>
              <a:rPr lang="en-GB" b="0" dirty="0" err="1"/>
              <a:t>está</a:t>
            </a:r>
            <a:r>
              <a:rPr lang="en-GB" b="0" dirty="0"/>
              <a:t>’ (is, he is, she is, it is).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present the information.</a:t>
            </a:r>
          </a:p>
          <a:p>
            <a:pPr marL="228600" lvl="0" indent="-228600" algn="l" rtl="0">
              <a:spcBef>
                <a:spcPts val="0"/>
              </a:spcBef>
              <a:spcAft>
                <a:spcPts val="0"/>
              </a:spcAft>
              <a:buAutoNum type="arabicPeriod"/>
            </a:pPr>
            <a:r>
              <a:rPr lang="en-GB" dirty="0"/>
              <a:t>Ensure pupils’ understanding of the key term ‘pronoun’.</a:t>
            </a:r>
            <a:endParaRPr dirty="0"/>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1 – 5 and the English translation of </a:t>
            </a:r>
            <a:r>
              <a:rPr lang="en-GB" b="0" i="1" dirty="0" err="1"/>
              <a:t>está</a:t>
            </a:r>
            <a:r>
              <a:rPr lang="en-GB" b="0" dirty="0"/>
              <a:t> as best fits each sentence.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trigger answers.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rest of the English translations are provided to enable pupils focus all their attention on the different meanings of </a:t>
            </a:r>
            <a:r>
              <a:rPr lang="en-GB" i="1" dirty="0" err="1"/>
              <a:t>está</a:t>
            </a:r>
            <a:r>
              <a:rPr lang="en-GB" dirty="0"/>
              <a:t>.</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a:t>
            </a:r>
            <a:r>
              <a:rPr lang="en-GB" b="0" dirty="0"/>
              <a:t>(two slides, but the two tasks can be split over two days, as required)</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and then written production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r>
              <a:rPr lang="en-GB" sz="1200" b="1" dirty="0"/>
              <a:t>2.</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Spanish </a:t>
            </a:r>
            <a:r>
              <a:rPr lang="en-GB" b="0" dirty="0"/>
              <a:t>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9230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correctly use the verbs ‘</a:t>
            </a:r>
            <a:r>
              <a:rPr lang="en-GB" b="0" dirty="0" err="1"/>
              <a:t>estoy</a:t>
            </a:r>
            <a:r>
              <a:rPr lang="en-GB" b="0" dirty="0"/>
              <a:t>’, ‘</a:t>
            </a:r>
            <a:r>
              <a:rPr lang="en-GB" b="0" dirty="0" err="1"/>
              <a:t>está</a:t>
            </a:r>
            <a:r>
              <a:rPr lang="en-GB" b="0" dirty="0"/>
              <a:t>’ and ‘</a:t>
            </a:r>
            <a:r>
              <a:rPr lang="en-GB" b="0" dirty="0" err="1"/>
              <a:t>estás</a:t>
            </a:r>
            <a:r>
              <a:rPr lang="en-GB" b="0" dirty="0"/>
              <a:t>’ in oral production, together with newly learnt vocabulary items. </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select a verb form on the vertical axis with an adjective along the horizontal axis.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They translate the short sentence to identify the square where they think </a:t>
            </a:r>
            <a:r>
              <a:rPr lang="en-GB" dirty="0" err="1"/>
              <a:t>Quique</a:t>
            </a:r>
            <a:r>
              <a:rPr lang="en-GB" dirty="0"/>
              <a:t> is.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on the square to reveal what is beneath.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Note: pupils might benefit from revisiting the adjectives again before starting the activity.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 </a:t>
            </a:r>
            <a:r>
              <a:rPr lang="en-GB" b="1" dirty="0" err="1"/>
              <a:t>Quique</a:t>
            </a:r>
            <a:r>
              <a:rPr lang="en-GB" b="1" dirty="0"/>
              <a:t> is hidden behind…</a:t>
            </a:r>
            <a:r>
              <a:rPr lang="en-GB" dirty="0"/>
              <a:t>.</a:t>
            </a:r>
          </a:p>
          <a:p>
            <a:r>
              <a:rPr lang="en-GB" dirty="0"/>
              <a:t>He is nervous / </a:t>
            </a:r>
            <a:r>
              <a:rPr lang="en-GB" dirty="0" err="1"/>
              <a:t>está</a:t>
            </a:r>
            <a:r>
              <a:rPr lang="en-GB" dirty="0"/>
              <a:t> </a:t>
            </a:r>
            <a:r>
              <a:rPr lang="en-GB" dirty="0" err="1"/>
              <a:t>nervioso</a:t>
            </a:r>
            <a:r>
              <a:rPr lang="en-GB"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rtl="0">
              <a:lnSpc>
                <a:spcPct val="100000"/>
              </a:lnSpc>
              <a:spcBef>
                <a:spcPts val="0"/>
              </a:spcBef>
              <a:spcAft>
                <a:spcPts val="0"/>
              </a:spcAft>
              <a:buClr>
                <a:schemeClr val="dk1"/>
              </a:buClr>
              <a:buSzPts val="1200"/>
              <a:buFont typeface="Calibri"/>
              <a:buNone/>
            </a:pPr>
            <a:endParaRPr lang="en-GB" sz="1200" b="1"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Quique</a:t>
            </a:r>
            <a:r>
              <a:rPr lang="en-GB" b="1" dirty="0"/>
              <a:t> is hidden behind…</a:t>
            </a:r>
            <a:r>
              <a:rPr lang="en-GB" dirty="0"/>
              <a:t>.</a:t>
            </a:r>
          </a:p>
          <a:p>
            <a:r>
              <a:rPr lang="en-GB" dirty="0"/>
              <a:t>I am nervous / </a:t>
            </a:r>
            <a:r>
              <a:rPr lang="en-GB" dirty="0" err="1"/>
              <a:t>estoy</a:t>
            </a:r>
            <a:r>
              <a:rPr lang="en-GB" dirty="0"/>
              <a:t> </a:t>
            </a:r>
            <a:r>
              <a:rPr lang="en-GB" dirty="0" err="1"/>
              <a:t>nervioso</a:t>
            </a:r>
            <a:r>
              <a:rPr lang="en-GB"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18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word meaning recognition and correct written reproduction, with appropriate punctuation for sentences and questions.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write the English and then the Spanish, using (or not) the Spanish words around the outside.</a:t>
            </a:r>
            <a:br>
              <a:rPr lang="en-GB" b="0" dirty="0"/>
            </a:br>
            <a:r>
              <a:rPr lang="en-GB" b="0" dirty="0"/>
              <a:t>2. Click to remove support words and provide the answers to each sentence.</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Pupils who want to challenge themselves to work from memory, can turn away from the board once they have written the English sentence prompts.</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1093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3919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gif"/><Relationship Id="rId5" Type="http://schemas.openxmlformats.org/officeDocument/2006/relationships/audio" Target="../media/audio2.wav"/><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5.wav"/><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audio" Target="../media/audio12.wav"/><Relationship Id="rId18" Type="http://schemas.openxmlformats.org/officeDocument/2006/relationships/image" Target="../media/image11.svg"/><Relationship Id="rId3" Type="http://schemas.openxmlformats.org/officeDocument/2006/relationships/audio" Target="../media/audio3.wav"/><Relationship Id="rId21" Type="http://schemas.openxmlformats.org/officeDocument/2006/relationships/image" Target="../media/image14.svg"/><Relationship Id="rId7" Type="http://schemas.openxmlformats.org/officeDocument/2006/relationships/audio" Target="../media/audio7.wav"/><Relationship Id="rId12" Type="http://schemas.openxmlformats.org/officeDocument/2006/relationships/audio" Target="../media/audio11.wav"/><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audio" Target="../media/audio6.wav"/><Relationship Id="rId11" Type="http://schemas.openxmlformats.org/officeDocument/2006/relationships/audio" Target="../media/audio10.wav"/><Relationship Id="rId5" Type="http://schemas.openxmlformats.org/officeDocument/2006/relationships/audio" Target="../media/audio5.wav"/><Relationship Id="rId15" Type="http://schemas.openxmlformats.org/officeDocument/2006/relationships/image" Target="../media/image8.png"/><Relationship Id="rId10" Type="http://schemas.openxmlformats.org/officeDocument/2006/relationships/audio" Target="../media/audio9.wav"/><Relationship Id="rId19" Type="http://schemas.openxmlformats.org/officeDocument/2006/relationships/image" Target="../media/image12.png"/><Relationship Id="rId4" Type="http://schemas.openxmlformats.org/officeDocument/2006/relationships/audio" Target="../media/audio4.wav"/><Relationship Id="rId9" Type="http://schemas.openxmlformats.org/officeDocument/2006/relationships/image" Target="../media/image6.pn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audio" Target="../media/audio13.wav"/><Relationship Id="rId7"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14.wav"/></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4.sv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4.svg"/><Relationship Id="rId4" Type="http://schemas.openxmlformats.org/officeDocument/2006/relationships/image" Target="../media/image5.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7.png"/><Relationship Id="rId26" Type="http://schemas.openxmlformats.org/officeDocument/2006/relationships/audio" Target="../media/audio23.wav"/><Relationship Id="rId3" Type="http://schemas.openxmlformats.org/officeDocument/2006/relationships/image" Target="../media/image23.png"/><Relationship Id="rId21" Type="http://schemas.openxmlformats.org/officeDocument/2006/relationships/audio" Target="../media/audio18.wav"/><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6.png"/><Relationship Id="rId25" Type="http://schemas.openxmlformats.org/officeDocument/2006/relationships/audio" Target="../media/audio22.wav"/><Relationship Id="rId2" Type="http://schemas.openxmlformats.org/officeDocument/2006/relationships/notesSlide" Target="../notesSlides/notesSlide7.xml"/><Relationship Id="rId16" Type="http://schemas.openxmlformats.org/officeDocument/2006/relationships/image" Target="../media/image3.gif"/><Relationship Id="rId20" Type="http://schemas.openxmlformats.org/officeDocument/2006/relationships/audio" Target="../media/audio17.wav"/><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audio" Target="../media/audio21.wav"/><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audio" Target="../media/audio20.wav"/><Relationship Id="rId10" Type="http://schemas.openxmlformats.org/officeDocument/2006/relationships/image" Target="../media/image30.png"/><Relationship Id="rId19" Type="http://schemas.openxmlformats.org/officeDocument/2006/relationships/audio" Target="../media/audio16.wav"/><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audio" Target="../media/audio19.wav"/><Relationship Id="rId27"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7.png"/><Relationship Id="rId18" Type="http://schemas.openxmlformats.org/officeDocument/2006/relationships/image" Target="../media/image26.png"/><Relationship Id="rId26" Type="http://schemas.openxmlformats.org/officeDocument/2006/relationships/audio" Target="../media/audio23.wav"/><Relationship Id="rId3" Type="http://schemas.openxmlformats.org/officeDocument/2006/relationships/image" Target="../media/image23.png"/><Relationship Id="rId21" Type="http://schemas.openxmlformats.org/officeDocument/2006/relationships/audio" Target="../media/audio18.wav"/><Relationship Id="rId7" Type="http://schemas.openxmlformats.org/officeDocument/2006/relationships/image" Target="../media/image28.png"/><Relationship Id="rId12" Type="http://schemas.openxmlformats.org/officeDocument/2006/relationships/image" Target="../media/image34.png"/><Relationship Id="rId17" Type="http://schemas.openxmlformats.org/officeDocument/2006/relationships/image" Target="../media/image30.png"/><Relationship Id="rId25" Type="http://schemas.openxmlformats.org/officeDocument/2006/relationships/audio" Target="../media/audio22.wav"/><Relationship Id="rId2" Type="http://schemas.openxmlformats.org/officeDocument/2006/relationships/notesSlide" Target="../notesSlides/notesSlide8.xml"/><Relationship Id="rId16" Type="http://schemas.openxmlformats.org/officeDocument/2006/relationships/image" Target="../media/image36.png"/><Relationship Id="rId20" Type="http://schemas.openxmlformats.org/officeDocument/2006/relationships/audio" Target="../media/audio17.wav"/><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33.png"/><Relationship Id="rId24" Type="http://schemas.openxmlformats.org/officeDocument/2006/relationships/audio" Target="../media/audio21.wav"/><Relationship Id="rId5" Type="http://schemas.openxmlformats.org/officeDocument/2006/relationships/image" Target="../media/image25.png"/><Relationship Id="rId15" Type="http://schemas.openxmlformats.org/officeDocument/2006/relationships/image" Target="../media/image3.gif"/><Relationship Id="rId23" Type="http://schemas.openxmlformats.org/officeDocument/2006/relationships/audio" Target="../media/audio20.wav"/><Relationship Id="rId10" Type="http://schemas.openxmlformats.org/officeDocument/2006/relationships/image" Target="../media/image32.png"/><Relationship Id="rId19" Type="http://schemas.openxmlformats.org/officeDocument/2006/relationships/audio" Target="../media/audio16.wav"/><Relationship Id="rId4" Type="http://schemas.openxmlformats.org/officeDocument/2006/relationships/image" Target="../media/image24.png"/><Relationship Id="rId9" Type="http://schemas.openxmlformats.org/officeDocument/2006/relationships/image" Target="../media/image31.png"/><Relationship Id="rId14" Type="http://schemas.openxmlformats.org/officeDocument/2006/relationships/image" Target="../media/image35.png"/><Relationship Id="rId22" Type="http://schemas.openxmlformats.org/officeDocument/2006/relationships/audio" Target="../media/audio19.wav"/><Relationship Id="rId27"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audio" Target="../media/audio24.wav"/><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a:hlinkClick r:id="" action="ppaction://noaction">
              <a:snd r:embed="rId3" name="t1w1s1_hola.wav"/>
            </a:hlinkClick>
          </p:cNvPr>
          <p:cNvPicPr preferRelativeResize="0"/>
          <p:nvPr/>
        </p:nvPicPr>
        <p:blipFill rotWithShape="1">
          <a:blip r:embed="rId4">
            <a:alphaModFix/>
          </a:blip>
          <a:srcRect/>
          <a:stretch/>
        </p:blipFill>
        <p:spPr>
          <a:xfrm>
            <a:off x="5254752" y="304800"/>
            <a:ext cx="4953631" cy="4247588"/>
          </a:xfrm>
          <a:prstGeom prst="rect">
            <a:avLst/>
          </a:prstGeom>
          <a:noFill/>
          <a:ln>
            <a:noFill/>
          </a:ln>
        </p:spPr>
      </p:pic>
      <p:sp>
        <p:nvSpPr>
          <p:cNvPr id="100" name="Google Shape;100;p2">
            <a:hlinkClick r:id="" action="ppaction://noaction">
              <a:snd r:embed="rId5" name="t1w1s1_rojo.wav"/>
            </a:hlinkClick>
          </p:cNvPr>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 Week 3</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2" name="Google Shape;102;p2"/>
          <p:cNvSpPr txBox="1"/>
          <p:nvPr/>
        </p:nvSpPr>
        <p:spPr>
          <a:xfrm>
            <a:off x="56445" y="171394"/>
            <a:ext cx="4114800" cy="120032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Century Gothic"/>
              <a:buNone/>
              <a:tabLst/>
              <a:defRPr/>
            </a:pPr>
            <a:r>
              <a:rPr kumimoji="0" lang="en-GB" sz="3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Describing me and others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descr="A picture containing text, toy, doll&#10;&#10;Description automatically generated">
            <a:extLst>
              <a:ext uri="{FF2B5EF4-FFF2-40B4-BE49-F238E27FC236}">
                <a16:creationId xmlns:a16="http://schemas.microsoft.com/office/drawing/2014/main" id="{7C5C148E-01F7-F488-A029-F507586008E2}"/>
              </a:ext>
            </a:extLst>
          </p:cNvPr>
          <p:cNvPicPr>
            <a:picLocks noChangeAspect="1"/>
          </p:cNvPicPr>
          <p:nvPr/>
        </p:nvPicPr>
        <p:blipFill>
          <a:blip r:embed="rId6"/>
          <a:stretch>
            <a:fillRect/>
          </a:stretch>
        </p:blipFill>
        <p:spPr>
          <a:xfrm flipH="1">
            <a:off x="4143709" y="5352620"/>
            <a:ext cx="803715" cy="1526716"/>
          </a:xfrm>
          <a:prstGeom prst="rect">
            <a:avLst/>
          </a:prstGeom>
        </p:spPr>
      </p:pic>
      <p:pic>
        <p:nvPicPr>
          <p:cNvPr id="3" name="Picture 2" descr="A picture containing text, toy, doll&#10;&#10;Description automatically generated">
            <a:extLst>
              <a:ext uri="{FF2B5EF4-FFF2-40B4-BE49-F238E27FC236}">
                <a16:creationId xmlns:a16="http://schemas.microsoft.com/office/drawing/2014/main" id="{CA775B01-605B-BB7B-633C-E6D9A51C3F8A}"/>
              </a:ext>
            </a:extLst>
          </p:cNvPr>
          <p:cNvPicPr>
            <a:picLocks noChangeAspect="1"/>
          </p:cNvPicPr>
          <p:nvPr/>
        </p:nvPicPr>
        <p:blipFill>
          <a:blip r:embed="rId7"/>
          <a:stretch>
            <a:fillRect/>
          </a:stretch>
        </p:blipFill>
        <p:spPr>
          <a:xfrm>
            <a:off x="4778384" y="5352620"/>
            <a:ext cx="946987" cy="1538855"/>
          </a:xfrm>
          <a:prstGeom prst="rect">
            <a:avLst/>
          </a:prstGeom>
        </p:spPr>
      </p:pic>
      <p:pic>
        <p:nvPicPr>
          <p:cNvPr id="4" name="Picture 3">
            <a:extLst>
              <a:ext uri="{FF2B5EF4-FFF2-40B4-BE49-F238E27FC236}">
                <a16:creationId xmlns:a16="http://schemas.microsoft.com/office/drawing/2014/main" id="{6DEB1172-AF38-7C89-F4DD-649DE3D9767F}"/>
              </a:ext>
            </a:extLst>
          </p:cNvPr>
          <p:cNvPicPr>
            <a:picLocks noChangeAspect="1"/>
          </p:cNvPicPr>
          <p:nvPr/>
        </p:nvPicPr>
        <p:blipFill>
          <a:blip r:embed="rId8"/>
          <a:stretch>
            <a:fillRect/>
          </a:stretch>
        </p:blipFill>
        <p:spPr>
          <a:xfrm>
            <a:off x="3460166" y="3303231"/>
            <a:ext cx="2030071" cy="1587620"/>
          </a:xfrm>
          <a:prstGeom prst="rect">
            <a:avLst/>
          </a:prstGeom>
        </p:spPr>
      </p:pic>
      <p:pic>
        <p:nvPicPr>
          <p:cNvPr id="5" name="Picture 22" descr="Free Bubble Speech vector and picture">
            <a:extLst>
              <a:ext uri="{FF2B5EF4-FFF2-40B4-BE49-F238E27FC236}">
                <a16:creationId xmlns:a16="http://schemas.microsoft.com/office/drawing/2014/main" id="{A5B2143D-2FA9-9384-0728-B6ED91A0DC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0309" y="2276017"/>
            <a:ext cx="2833895" cy="1587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98E564-3B11-16F8-7081-38DFC03F91F0}"/>
              </a:ext>
            </a:extLst>
          </p:cNvPr>
          <p:cNvSpPr txBox="1"/>
          <p:nvPr/>
        </p:nvSpPr>
        <p:spPr>
          <a:xfrm>
            <a:off x="1575977" y="2678843"/>
            <a:ext cx="3288108" cy="646330"/>
          </a:xfrm>
          <a:prstGeom prst="rect">
            <a:avLst/>
          </a:prstGeom>
          <a:noFill/>
        </p:spPr>
        <p:txBody>
          <a:bodyPr wrap="square" rtlCol="0">
            <a:spAutoFit/>
          </a:bodyPr>
          <a:lstStyle/>
          <a:p>
            <a:pPr algn="ctr"/>
            <a:r>
              <a:rPr lang="en-GB" sz="3600" b="1" dirty="0">
                <a:ln w="19050" cmpd="sng">
                  <a:solidFill>
                    <a:srgbClr val="7030A0"/>
                  </a:solidFill>
                  <a:prstDash val="solid"/>
                </a:ln>
                <a:solidFill>
                  <a:srgbClr val="E392FE"/>
                </a:solidFill>
                <a:effectLst>
                  <a:glow rad="101600">
                    <a:srgbClr val="E392FE">
                      <a:alpha val="60000"/>
                    </a:srgbClr>
                  </a:glow>
                </a:effectLst>
                <a:latin typeface="Dreaming Outloud Pro" panose="03050502040302030504" pitchFamily="66" charset="0"/>
                <a:cs typeface="Dreaming Outloud Pro" panose="03050502040302030504" pitchFamily="66" charset="0"/>
              </a:rPr>
              <a:t>¿Cómo estás?</a:t>
            </a:r>
          </a:p>
        </p:txBody>
      </p:sp>
      <p:sp>
        <p:nvSpPr>
          <p:cNvPr id="12" name="TextBox 11">
            <a:extLst>
              <a:ext uri="{FF2B5EF4-FFF2-40B4-BE49-F238E27FC236}">
                <a16:creationId xmlns:a16="http://schemas.microsoft.com/office/drawing/2014/main" id="{C2DC291C-7C2A-47F8-9EA6-23CCB49A7031}"/>
              </a:ext>
            </a:extLst>
          </p:cNvPr>
          <p:cNvSpPr txBox="1"/>
          <p:nvPr/>
        </p:nvSpPr>
        <p:spPr>
          <a:xfrm>
            <a:off x="8906933" y="6485468"/>
            <a:ext cx="3318933"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extLst>
      <p:ext uri="{BB962C8B-B14F-4D97-AF65-F5344CB8AC3E}">
        <p14:creationId xmlns:p14="http://schemas.microsoft.com/office/powerpoint/2010/main" val="74013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50819" y="161016"/>
            <a:ext cx="4062585" cy="459765"/>
          </a:xfrm>
        </p:spPr>
        <p:txBody>
          <a:bodyPr>
            <a:normAutofit fontScale="90000"/>
          </a:bodyPr>
          <a:lstStyle/>
          <a:p>
            <a:r>
              <a:rPr lang="en-US" sz="3200" b="1" dirty="0">
                <a:solidFill>
                  <a:schemeClr val="bg1"/>
                </a:solidFill>
                <a:latin typeface="Century Gothic" panose="020B0502020202020204" pitchFamily="34" charset="0"/>
                <a:cs typeface="Arial"/>
                <a:sym typeface="Arial"/>
              </a:rPr>
              <a:t>Handout Follow up 3a</a:t>
            </a:r>
            <a:endParaRPr lang="en-US" sz="3200" dirty="0">
              <a:solidFill>
                <a:schemeClr val="bg1"/>
              </a:solidFill>
            </a:endParaRPr>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hlinkClick r:id="" action="ppaction://noaction">
              <a:snd r:embed="rId3" name="59_escribeeningles.wav"/>
            </a:hlinkClick>
            <a:extLst>
              <a:ext uri="{FF2B5EF4-FFF2-40B4-BE49-F238E27FC236}">
                <a16:creationId xmlns:a16="http://schemas.microsoft.com/office/drawing/2014/main" id="{67F195E3-B4A8-4B57-84B5-E286C7573A0E}"/>
              </a:ext>
            </a:extLst>
          </p:cNvPr>
          <p:cNvSpPr/>
          <p:nvPr/>
        </p:nvSpPr>
        <p:spPr>
          <a:xfrm>
            <a:off x="2906833" y="193996"/>
            <a:ext cx="8790130" cy="830997"/>
          </a:xfrm>
          <a:prstGeom prst="rect">
            <a:avLst/>
          </a:prstGeom>
        </p:spPr>
        <p:txBody>
          <a:bodyPr wrap="square">
            <a:spAutoFit/>
          </a:bodyPr>
          <a:lstStyle/>
          <a:p>
            <a:pPr lvl="0">
              <a:buClr>
                <a:srgbClr val="000000"/>
              </a:buClr>
              <a:defRPr/>
            </a:pPr>
            <a:r>
              <a:rPr lang="en-GB" sz="2400" b="1" kern="0" dirty="0">
                <a:solidFill>
                  <a:srgbClr val="002060"/>
                </a:solidFill>
                <a:latin typeface="Century Gothic" panose="020B0502020202020204" pitchFamily="34" charset="0"/>
                <a:cs typeface="Arial"/>
                <a:sym typeface="Arial"/>
              </a:rPr>
              <a:t>Escribe en inglés 📝: </a:t>
            </a:r>
          </a:p>
          <a:p>
            <a:pPr lvl="0">
              <a:buClr>
                <a:srgbClr val="000000"/>
              </a:buClr>
              <a:defRPr/>
            </a:pPr>
            <a:r>
              <a:rPr lang="en-GB" sz="2400" kern="0" dirty="0">
                <a:solidFill>
                  <a:srgbClr val="002060"/>
                </a:solidFill>
                <a:latin typeface="Century Gothic" panose="020B0502020202020204" pitchFamily="34" charset="0"/>
                <a:cs typeface="Arial"/>
                <a:sym typeface="Arial"/>
              </a:rPr>
              <a:t>Can you get at least 15 points?</a:t>
            </a:r>
          </a:p>
        </p:txBody>
      </p:sp>
      <p:graphicFrame>
        <p:nvGraphicFramePr>
          <p:cNvPr id="38" name="Table 4">
            <a:extLst>
              <a:ext uri="{FF2B5EF4-FFF2-40B4-BE49-F238E27FC236}">
                <a16:creationId xmlns:a16="http://schemas.microsoft.com/office/drawing/2014/main" id="{9D2D228F-5516-4F66-BB98-13E68F023ED0}"/>
              </a:ext>
            </a:extLst>
          </p:cNvPr>
          <p:cNvGraphicFramePr>
            <a:graphicFrameLocks noGrp="1"/>
          </p:cNvGraphicFramePr>
          <p:nvPr/>
        </p:nvGraphicFramePr>
        <p:xfrm>
          <a:off x="186871" y="1077246"/>
          <a:ext cx="9810698" cy="5647663"/>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06809">
                <a:tc rowSpan="2">
                  <a:txBody>
                    <a:bodyPr/>
                    <a:lstStyle/>
                    <a:p>
                      <a:endParaRPr lang="es-AR" sz="2800" noProof="0" dirty="0">
                        <a:solidFill>
                          <a:srgbClr val="002060"/>
                        </a:solidFill>
                        <a:latin typeface="Century Gothic" panose="020B0502020202020204" pitchFamily="34" charset="0"/>
                      </a:endParaRPr>
                    </a:p>
                  </a:txBody>
                  <a:tcPr/>
                </a:tc>
                <a:tc>
                  <a:txBody>
                    <a:bodyPr/>
                    <a:lstStyle/>
                    <a:p>
                      <a:r>
                        <a:rPr lang="es-AR" sz="2400" b="0" noProof="0" dirty="0">
                          <a:solidFill>
                            <a:srgbClr val="002060"/>
                          </a:solidFill>
                          <a:latin typeface="Century Gothic" panose="020B0502020202020204" pitchFamily="34" charset="0"/>
                        </a:rPr>
                        <a:t>aquí</a:t>
                      </a:r>
                    </a:p>
                  </a:txBody>
                  <a:tcPr/>
                </a:tc>
                <a:tc>
                  <a:txBody>
                    <a:bodyPr/>
                    <a:lstStyle/>
                    <a:p>
                      <a:r>
                        <a:rPr lang="es-AR" sz="2400" b="0" noProof="0" dirty="0">
                          <a:solidFill>
                            <a:srgbClr val="002060"/>
                          </a:solidFill>
                          <a:latin typeface="Century Gothic" panose="020B0502020202020204" pitchFamily="34" charset="0"/>
                        </a:rPr>
                        <a:t>allí</a:t>
                      </a:r>
                    </a:p>
                  </a:txBody>
                  <a:tcPr/>
                </a:tc>
                <a:tc>
                  <a:txBody>
                    <a:bodyPr/>
                    <a:lstStyle/>
                    <a:p>
                      <a:r>
                        <a:rPr lang="es-AR" sz="2400" b="0" noProof="0" dirty="0">
                          <a:solidFill>
                            <a:srgbClr val="002060"/>
                          </a:solidFill>
                          <a:latin typeface="Century Gothic" panose="020B0502020202020204" pitchFamily="34" charset="0"/>
                        </a:rPr>
                        <a:t>estoy</a:t>
                      </a:r>
                    </a:p>
                  </a:txBody>
                  <a:tcPr/>
                </a:tc>
                <a:extLst>
                  <a:ext uri="{0D108BD9-81ED-4DB2-BD59-A6C34878D82A}">
                    <a16:rowId xmlns:a16="http://schemas.microsoft.com/office/drawing/2014/main" val="1256656619"/>
                  </a:ext>
                </a:extLst>
              </a:tr>
              <a:tr h="806809">
                <a:tc vMerge="1">
                  <a:txBody>
                    <a:bodyPr/>
                    <a:lstStyle/>
                    <a:p>
                      <a:endParaRPr lang="en-GB" sz="2800" dirty="0">
                        <a:solidFill>
                          <a:srgbClr val="002060"/>
                        </a:solidFill>
                        <a:latin typeface="Century Gothic" panose="020B0502020202020204" pitchFamily="34" charset="0"/>
                      </a:endParaRPr>
                    </a:p>
                  </a:txBody>
                  <a:tcPr/>
                </a:tc>
                <a:tc>
                  <a:txBody>
                    <a:bodyPr/>
                    <a:lstStyle/>
                    <a:p>
                      <a:r>
                        <a:rPr lang="es-AR" sz="2400" b="0" noProof="0" dirty="0">
                          <a:solidFill>
                            <a:srgbClr val="002060"/>
                          </a:solidFill>
                          <a:latin typeface="Century Gothic" panose="020B0502020202020204" pitchFamily="34" charset="0"/>
                        </a:rPr>
                        <a:t>hola</a:t>
                      </a:r>
                    </a:p>
                  </a:txBody>
                  <a:tcPr/>
                </a:tc>
                <a:tc>
                  <a:txBody>
                    <a:bodyPr/>
                    <a:lstStyle/>
                    <a:p>
                      <a:r>
                        <a:rPr lang="es-AR" sz="2400" b="0" noProof="0" dirty="0">
                          <a:solidFill>
                            <a:srgbClr val="002060"/>
                          </a:solidFill>
                          <a:latin typeface="Century Gothic" panose="020B0502020202020204" pitchFamily="34" charset="0"/>
                        </a:rPr>
                        <a:t>presente</a:t>
                      </a:r>
                    </a:p>
                  </a:txBody>
                  <a:tcPr/>
                </a:tc>
                <a:tc>
                  <a:txBody>
                    <a:bodyPr/>
                    <a:lstStyle/>
                    <a:p>
                      <a:r>
                        <a:rPr lang="es-AR" sz="2400" b="0" noProof="0" dirty="0">
                          <a:solidFill>
                            <a:srgbClr val="002060"/>
                          </a:solidFill>
                          <a:latin typeface="Century Gothic" panose="020B0502020202020204" pitchFamily="34" charset="0"/>
                        </a:rPr>
                        <a:t>ausente</a:t>
                      </a:r>
                    </a:p>
                  </a:txBody>
                  <a:tcPr/>
                </a:tc>
                <a:extLst>
                  <a:ext uri="{0D108BD9-81ED-4DB2-BD59-A6C34878D82A}">
                    <a16:rowId xmlns:a16="http://schemas.microsoft.com/office/drawing/2014/main" val="1164559424"/>
                  </a:ext>
                </a:extLst>
              </a:tr>
              <a:tr h="806809">
                <a:tc rowSpan="2">
                  <a:txBody>
                    <a:bodyPr/>
                    <a:lstStyle/>
                    <a:p>
                      <a:endParaRPr lang="es-AR" sz="2800" noProof="0" dirty="0">
                        <a:solidFill>
                          <a:srgbClr val="002060"/>
                        </a:solidFill>
                        <a:latin typeface="Century Gothic" panose="020B0502020202020204" pitchFamily="34" charset="0"/>
                      </a:endParaRPr>
                    </a:p>
                  </a:txBody>
                  <a:tcPr/>
                </a:tc>
                <a:tc>
                  <a:txBody>
                    <a:bodyPr/>
                    <a:lstStyle/>
                    <a:p>
                      <a:r>
                        <a:rPr lang="es-AR" sz="2400" b="0" noProof="0" dirty="0">
                          <a:solidFill>
                            <a:srgbClr val="002060"/>
                          </a:solidFill>
                          <a:latin typeface="Century Gothic" panose="020B0502020202020204" pitchFamily="34" charset="0"/>
                        </a:rPr>
                        <a:t>sí</a:t>
                      </a:r>
                    </a:p>
                  </a:txBody>
                  <a:tcPr/>
                </a:tc>
                <a:tc>
                  <a:txBody>
                    <a:bodyPr/>
                    <a:lstStyle/>
                    <a:p>
                      <a:r>
                        <a:rPr lang="es-AR" sz="2400" b="0" noProof="0" dirty="0">
                          <a:solidFill>
                            <a:srgbClr val="002060"/>
                          </a:solidFill>
                          <a:latin typeface="Century Gothic" panose="020B0502020202020204" pitchFamily="34" charset="0"/>
                        </a:rPr>
                        <a:t>España</a:t>
                      </a:r>
                    </a:p>
                  </a:txBody>
                  <a:tcPr/>
                </a:tc>
                <a:tc>
                  <a:txBody>
                    <a:bodyPr/>
                    <a:lstStyle/>
                    <a:p>
                      <a:r>
                        <a:rPr lang="es-AR" sz="2400" b="0" noProof="0" dirty="0">
                          <a:solidFill>
                            <a:srgbClr val="002060"/>
                          </a:solidFill>
                          <a:latin typeface="Century Gothic" panose="020B0502020202020204" pitchFamily="34" charset="0"/>
                        </a:rPr>
                        <a:t>¿dónde?</a:t>
                      </a:r>
                    </a:p>
                  </a:txBody>
                  <a:tcPr/>
                </a:tc>
                <a:extLst>
                  <a:ext uri="{0D108BD9-81ED-4DB2-BD59-A6C34878D82A}">
                    <a16:rowId xmlns:a16="http://schemas.microsoft.com/office/drawing/2014/main" val="760878619"/>
                  </a:ext>
                </a:extLst>
              </a:tr>
              <a:tr h="806809">
                <a:tc vMerge="1">
                  <a:txBody>
                    <a:bodyPr/>
                    <a:lstStyle/>
                    <a:p>
                      <a:endParaRPr lang="en-GB" sz="2800" dirty="0">
                        <a:solidFill>
                          <a:srgbClr val="002060"/>
                        </a:solidFill>
                        <a:latin typeface="Century Gothic" panose="020B0502020202020204" pitchFamily="34" charset="0"/>
                      </a:endParaRPr>
                    </a:p>
                  </a:txBody>
                  <a:tcPr/>
                </a:tc>
                <a:tc>
                  <a:txBody>
                    <a:bodyPr/>
                    <a:lstStyle/>
                    <a:p>
                      <a:r>
                        <a:rPr lang="es-AR" sz="2400" b="0" noProof="0" dirty="0">
                          <a:solidFill>
                            <a:srgbClr val="002060"/>
                          </a:solidFill>
                          <a:latin typeface="Century Gothic" panose="020B0502020202020204" pitchFamily="34" charset="0"/>
                        </a:rPr>
                        <a:t>en</a:t>
                      </a:r>
                    </a:p>
                  </a:txBody>
                  <a:tcPr/>
                </a:tc>
                <a:tc>
                  <a:txBody>
                    <a:bodyPr/>
                    <a:lstStyle/>
                    <a:p>
                      <a:r>
                        <a:rPr lang="es-AR" sz="2400" b="0" noProof="0" dirty="0">
                          <a:solidFill>
                            <a:srgbClr val="002060"/>
                          </a:solidFill>
                          <a:latin typeface="Century Gothic" panose="020B0502020202020204" pitchFamily="34" charset="0"/>
                        </a:rPr>
                        <a:t>Buenos días</a:t>
                      </a:r>
                    </a:p>
                  </a:txBody>
                  <a:tcPr/>
                </a:tc>
                <a:tc>
                  <a:txBody>
                    <a:bodyPr/>
                    <a:lstStyle/>
                    <a:p>
                      <a:r>
                        <a:rPr lang="es-AR" sz="2400" b="0" noProof="0" dirty="0">
                          <a:solidFill>
                            <a:srgbClr val="002060"/>
                          </a:solidFill>
                          <a:latin typeface="Century Gothic" panose="020B0502020202020204" pitchFamily="34" charset="0"/>
                        </a:rPr>
                        <a:t>Buenas tardes</a:t>
                      </a:r>
                    </a:p>
                  </a:txBody>
                  <a:tcPr/>
                </a:tc>
                <a:extLst>
                  <a:ext uri="{0D108BD9-81ED-4DB2-BD59-A6C34878D82A}">
                    <a16:rowId xmlns:a16="http://schemas.microsoft.com/office/drawing/2014/main" val="1047692962"/>
                  </a:ext>
                </a:extLst>
              </a:tr>
              <a:tr h="806809">
                <a:tc rowSpan="3">
                  <a:txBody>
                    <a:bodyPr/>
                    <a:lstStyle/>
                    <a:p>
                      <a:endParaRPr lang="es-AR" sz="2800" b="1" noProof="0" dirty="0">
                        <a:solidFill>
                          <a:srgbClr val="002060"/>
                        </a:solidFill>
                        <a:latin typeface="Century Gothic" panose="020B0502020202020204" pitchFamily="34" charset="0"/>
                      </a:endParaRPr>
                    </a:p>
                  </a:txBody>
                  <a:tcPr/>
                </a:tc>
                <a:tc>
                  <a:txBody>
                    <a:bodyPr/>
                    <a:lstStyle/>
                    <a:p>
                      <a:r>
                        <a:rPr lang="es-AR" sz="2400" b="0" noProof="0" dirty="0">
                          <a:solidFill>
                            <a:srgbClr val="002060"/>
                          </a:solidFill>
                          <a:latin typeface="Century Gothic" panose="020B0502020202020204" pitchFamily="34" charset="0"/>
                        </a:rPr>
                        <a:t>nervioso</a:t>
                      </a:r>
                    </a:p>
                  </a:txBody>
                  <a:tcPr/>
                </a:tc>
                <a:tc>
                  <a:txBody>
                    <a:bodyPr/>
                    <a:lstStyle/>
                    <a:p>
                      <a:r>
                        <a:rPr lang="es-AR" sz="2400" b="0" noProof="0" dirty="0">
                          <a:solidFill>
                            <a:srgbClr val="002060"/>
                          </a:solidFill>
                          <a:latin typeface="Century Gothic" panose="020B0502020202020204" pitchFamily="34" charset="0"/>
                        </a:rPr>
                        <a:t>estás</a:t>
                      </a:r>
                    </a:p>
                  </a:txBody>
                  <a:tcPr/>
                </a:tc>
                <a:tc>
                  <a:txBody>
                    <a:bodyPr/>
                    <a:lstStyle/>
                    <a:p>
                      <a:r>
                        <a:rPr lang="es-AR" sz="2400" b="0" noProof="0" dirty="0">
                          <a:solidFill>
                            <a:srgbClr val="002060"/>
                          </a:solidFill>
                          <a:latin typeface="Century Gothic" panose="020B0502020202020204" pitchFamily="34" charset="0"/>
                        </a:rPr>
                        <a:t>ahora</a:t>
                      </a:r>
                    </a:p>
                  </a:txBody>
                  <a:tcPr/>
                </a:tc>
                <a:extLst>
                  <a:ext uri="{0D108BD9-81ED-4DB2-BD59-A6C34878D82A}">
                    <a16:rowId xmlns:a16="http://schemas.microsoft.com/office/drawing/2014/main" val="3903794855"/>
                  </a:ext>
                </a:extLst>
              </a:tr>
              <a:tr h="806809">
                <a:tc vMerge="1">
                  <a:txBody>
                    <a:bodyPr/>
                    <a:lstStyle/>
                    <a:p>
                      <a:endParaRPr lang="en-GB"/>
                    </a:p>
                  </a:txBody>
                  <a:tcPr/>
                </a:tc>
                <a:tc>
                  <a:txBody>
                    <a:bodyPr/>
                    <a:lstStyle/>
                    <a:p>
                      <a:r>
                        <a:rPr lang="es-AR" sz="2400" b="0" noProof="0" dirty="0">
                          <a:solidFill>
                            <a:srgbClr val="002060"/>
                          </a:solidFill>
                          <a:latin typeface="Century Gothic" panose="020B0502020202020204" pitchFamily="34" charset="0"/>
                        </a:rPr>
                        <a:t>está</a:t>
                      </a:r>
                    </a:p>
                  </a:txBody>
                  <a:tcPr/>
                </a:tc>
                <a:tc>
                  <a:txBody>
                    <a:bodyPr/>
                    <a:lstStyle/>
                    <a:p>
                      <a:r>
                        <a:rPr lang="es-AR" sz="2400" b="0" noProof="0" dirty="0">
                          <a:solidFill>
                            <a:srgbClr val="002060"/>
                          </a:solidFill>
                          <a:latin typeface="Century Gothic" panose="020B0502020202020204" pitchFamily="34" charset="0"/>
                        </a:rPr>
                        <a:t>¿cómo?</a:t>
                      </a:r>
                    </a:p>
                  </a:txBody>
                  <a:tcPr/>
                </a:tc>
                <a:tc>
                  <a:txBody>
                    <a:bodyPr/>
                    <a:lstStyle/>
                    <a:p>
                      <a:r>
                        <a:rPr lang="es-AR" sz="2400" b="0" noProof="0" dirty="0">
                          <a:solidFill>
                            <a:srgbClr val="002060"/>
                          </a:solidFill>
                          <a:latin typeface="Century Gothic" panose="020B0502020202020204" pitchFamily="34" charset="0"/>
                        </a:rPr>
                        <a:t>serio</a:t>
                      </a:r>
                    </a:p>
                  </a:txBody>
                  <a:tcPr/>
                </a:tc>
                <a:extLst>
                  <a:ext uri="{0D108BD9-81ED-4DB2-BD59-A6C34878D82A}">
                    <a16:rowId xmlns:a16="http://schemas.microsoft.com/office/drawing/2014/main" val="3343226472"/>
                  </a:ext>
                </a:extLst>
              </a:tr>
              <a:tr h="806809">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s-AR" sz="2400" b="0" noProof="0" dirty="0">
                          <a:solidFill>
                            <a:srgbClr val="002060"/>
                          </a:solidFill>
                          <a:latin typeface="Century Gothic" panose="020B0502020202020204" pitchFamily="34" charset="0"/>
                        </a:rPr>
                        <a:t>cansado</a:t>
                      </a:r>
                    </a:p>
                  </a:txBody>
                  <a:tcPr/>
                </a:tc>
                <a:tc>
                  <a:txBody>
                    <a:bodyPr/>
                    <a:lstStyle/>
                    <a:p>
                      <a:r>
                        <a:rPr lang="es-AR" sz="2400" b="0" noProof="0" dirty="0">
                          <a:solidFill>
                            <a:srgbClr val="002060"/>
                          </a:solidFill>
                          <a:latin typeface="Century Gothic" panose="020B0502020202020204" pitchFamily="34" charset="0"/>
                        </a:rPr>
                        <a:t>tranquilo</a:t>
                      </a:r>
                    </a:p>
                  </a:txBody>
                  <a:tcPr/>
                </a:tc>
                <a:tc>
                  <a:txBody>
                    <a:bodyPr/>
                    <a:lstStyle/>
                    <a:p>
                      <a:r>
                        <a:rPr lang="es-AR" sz="2400" b="0" noProof="0" dirty="0">
                          <a:solidFill>
                            <a:srgbClr val="002060"/>
                          </a:solidFill>
                          <a:latin typeface="Century Gothic" panose="020B0502020202020204" pitchFamily="34" charset="0"/>
                        </a:rPr>
                        <a:t>contento</a:t>
                      </a:r>
                    </a:p>
                  </a:txBody>
                  <a:tcPr/>
                </a:tc>
                <a:extLst>
                  <a:ext uri="{0D108BD9-81ED-4DB2-BD59-A6C34878D82A}">
                    <a16:rowId xmlns:a16="http://schemas.microsoft.com/office/drawing/2014/main" val="3232139915"/>
                  </a:ext>
                </a:extLst>
              </a:tr>
            </a:tbl>
          </a:graphicData>
        </a:graphic>
      </p:graphicFrame>
      <p:pic>
        <p:nvPicPr>
          <p:cNvPr id="39" name="Picture 38">
            <a:extLst>
              <a:ext uri="{FF2B5EF4-FFF2-40B4-BE49-F238E27FC236}">
                <a16:creationId xmlns:a16="http://schemas.microsoft.com/office/drawing/2014/main" id="{E2DA760A-29F0-4AF9-9B6D-9C92448A404C}"/>
              </a:ext>
            </a:extLst>
          </p:cNvPr>
          <p:cNvPicPr>
            <a:picLocks noChangeAspect="1"/>
          </p:cNvPicPr>
          <p:nvPr/>
        </p:nvPicPr>
        <p:blipFill>
          <a:blip r:embed="rId4"/>
          <a:stretch>
            <a:fillRect/>
          </a:stretch>
        </p:blipFill>
        <p:spPr>
          <a:xfrm>
            <a:off x="262011" y="3191592"/>
            <a:ext cx="1186070" cy="1080360"/>
          </a:xfrm>
          <a:prstGeom prst="rect">
            <a:avLst/>
          </a:prstGeom>
        </p:spPr>
      </p:pic>
      <p:pic>
        <p:nvPicPr>
          <p:cNvPr id="40" name="Picture 39" descr="Icon&#10;&#10;Description automatically generated">
            <a:extLst>
              <a:ext uri="{FF2B5EF4-FFF2-40B4-BE49-F238E27FC236}">
                <a16:creationId xmlns:a16="http://schemas.microsoft.com/office/drawing/2014/main" id="{27688C76-A9CC-45B4-9604-BDEEA96A26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329" y="1347775"/>
            <a:ext cx="1186070" cy="1186070"/>
          </a:xfrm>
          <a:prstGeom prst="rect">
            <a:avLst/>
          </a:prstGeom>
        </p:spPr>
      </p:pic>
      <p:pic>
        <p:nvPicPr>
          <p:cNvPr id="41" name="Picture 40">
            <a:extLst>
              <a:ext uri="{FF2B5EF4-FFF2-40B4-BE49-F238E27FC236}">
                <a16:creationId xmlns:a16="http://schemas.microsoft.com/office/drawing/2014/main" id="{CAAABD2D-F962-4F8F-8352-9445A8FD67F0}"/>
              </a:ext>
            </a:extLst>
          </p:cNvPr>
          <p:cNvPicPr>
            <a:picLocks noChangeAspect="1"/>
          </p:cNvPicPr>
          <p:nvPr/>
        </p:nvPicPr>
        <p:blipFill>
          <a:blip r:embed="rId6"/>
          <a:stretch>
            <a:fillRect/>
          </a:stretch>
        </p:blipFill>
        <p:spPr>
          <a:xfrm>
            <a:off x="299189" y="5524969"/>
            <a:ext cx="1162417" cy="1101237"/>
          </a:xfrm>
          <a:prstGeom prst="rect">
            <a:avLst/>
          </a:prstGeom>
        </p:spPr>
      </p:pic>
      <p:sp>
        <p:nvSpPr>
          <p:cNvPr id="42" name="TextBox 41">
            <a:extLst>
              <a:ext uri="{FF2B5EF4-FFF2-40B4-BE49-F238E27FC236}">
                <a16:creationId xmlns:a16="http://schemas.microsoft.com/office/drawing/2014/main" id="{A2E54A7C-1EAC-46F6-B262-7507C77B9478}"/>
              </a:ext>
            </a:extLst>
          </p:cNvPr>
          <p:cNvSpPr txBox="1"/>
          <p:nvPr/>
        </p:nvSpPr>
        <p:spPr>
          <a:xfrm>
            <a:off x="1395556" y="6219335"/>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43" name="TextBox 42">
            <a:extLst>
              <a:ext uri="{FF2B5EF4-FFF2-40B4-BE49-F238E27FC236}">
                <a16:creationId xmlns:a16="http://schemas.microsoft.com/office/drawing/2014/main" id="{51129DF6-C5FA-4F40-B312-7E1FA39B9E06}"/>
              </a:ext>
            </a:extLst>
          </p:cNvPr>
          <p:cNvSpPr txBox="1"/>
          <p:nvPr/>
        </p:nvSpPr>
        <p:spPr>
          <a:xfrm>
            <a:off x="1434973" y="3961897"/>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44" name="TextBox 43">
            <a:extLst>
              <a:ext uri="{FF2B5EF4-FFF2-40B4-BE49-F238E27FC236}">
                <a16:creationId xmlns:a16="http://schemas.microsoft.com/office/drawing/2014/main" id="{89B3D864-C6C4-445C-97AF-76DF26D1EEE9}"/>
              </a:ext>
            </a:extLst>
          </p:cNvPr>
          <p:cNvSpPr txBox="1"/>
          <p:nvPr/>
        </p:nvSpPr>
        <p:spPr>
          <a:xfrm>
            <a:off x="1342638" y="2127536"/>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pic>
        <p:nvPicPr>
          <p:cNvPr id="3" name="Picture 2" descr="Brain, Idea, Think, Creativity">
            <a:extLst>
              <a:ext uri="{FF2B5EF4-FFF2-40B4-BE49-F238E27FC236}">
                <a16:creationId xmlns:a16="http://schemas.microsoft.com/office/drawing/2014/main" id="{0DBE815A-34C6-B667-B866-F938679F57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556" t="10325" r="10357" b="12587"/>
          <a:stretch/>
        </p:blipFill>
        <p:spPr bwMode="auto">
          <a:xfrm>
            <a:off x="10759161" y="206295"/>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D52F972-D9D3-6AB7-9528-C8A2412D3714}"/>
              </a:ext>
            </a:extLst>
          </p:cNvPr>
          <p:cNvGrpSpPr/>
          <p:nvPr/>
        </p:nvGrpSpPr>
        <p:grpSpPr>
          <a:xfrm>
            <a:off x="11268947" y="109150"/>
            <a:ext cx="663964" cy="400110"/>
            <a:chOff x="9162033" y="1815321"/>
            <a:chExt cx="892963" cy="522707"/>
          </a:xfrm>
        </p:grpSpPr>
        <p:pic>
          <p:nvPicPr>
            <p:cNvPr id="5" name="Picture 22" descr="Free Bubble Speech vector and picture">
              <a:extLst>
                <a:ext uri="{FF2B5EF4-FFF2-40B4-BE49-F238E27FC236}">
                  <a16:creationId xmlns:a16="http://schemas.microsoft.com/office/drawing/2014/main" id="{4A8CB325-5A05-1471-A2AC-F0D380FC4B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FC9BA-4B9C-9238-5952-AE4F31D00B58}"/>
                </a:ext>
              </a:extLst>
            </p:cNvPr>
            <p:cNvSpPr txBox="1"/>
            <p:nvPr/>
          </p:nvSpPr>
          <p:spPr>
            <a:xfrm>
              <a:off x="9162033" y="1855140"/>
              <a:ext cx="892963"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F6491C37-DAF1-85E5-546B-9F98054BCDC0}"/>
              </a:ext>
            </a:extLst>
          </p:cNvPr>
          <p:cNvSpPr txBox="1">
            <a:spLocks/>
          </p:cNvSpPr>
          <p:nvPr/>
        </p:nvSpPr>
        <p:spPr>
          <a:xfrm>
            <a:off x="10172380" y="1048001"/>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vocabulario</a:t>
            </a:r>
            <a:endParaRPr lang="en-GB" sz="2000" b="1" kern="0"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61663033-D874-D10E-666A-7A3E53C276D3}"/>
              </a:ext>
            </a:extLst>
          </p:cNvPr>
          <p:cNvSpPr txBox="1"/>
          <p:nvPr/>
        </p:nvSpPr>
        <p:spPr>
          <a:xfrm>
            <a:off x="623076" y="139630"/>
            <a:ext cx="6941712" cy="523220"/>
          </a:xfrm>
          <a:prstGeom prst="rect">
            <a:avLst/>
          </a:prstGeom>
          <a:noFill/>
        </p:spPr>
        <p:txBody>
          <a:bodyPr wrap="square">
            <a:spAutoFit/>
          </a:bodyPr>
          <a:lstStyle/>
          <a:p>
            <a:r>
              <a:rPr lang="en-US" sz="2800" b="1" dirty="0">
                <a:solidFill>
                  <a:srgbClr val="002060"/>
                </a:solidFill>
                <a:latin typeface="Century Gothic" panose="020B0502020202020204" pitchFamily="34" charset="0"/>
                <a:cs typeface="Arial"/>
                <a:sym typeface="Arial"/>
              </a:rPr>
              <a:t>Follow up 3a:</a:t>
            </a:r>
            <a:endParaRPr lang="en-US" sz="2800" dirty="0"/>
          </a:p>
        </p:txBody>
      </p:sp>
    </p:spTree>
    <p:extLst>
      <p:ext uri="{BB962C8B-B14F-4D97-AF65-F5344CB8AC3E}">
        <p14:creationId xmlns:p14="http://schemas.microsoft.com/office/powerpoint/2010/main" val="305226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50819" y="161016"/>
            <a:ext cx="4062585" cy="459765"/>
          </a:xfrm>
        </p:spPr>
        <p:txBody>
          <a:bodyPr>
            <a:normAutofit fontScale="90000"/>
          </a:bodyPr>
          <a:lstStyle/>
          <a:p>
            <a:r>
              <a:rPr lang="en-US" sz="3200" b="1" dirty="0">
                <a:solidFill>
                  <a:schemeClr val="bg1"/>
                </a:solidFill>
                <a:latin typeface="Century Gothic" panose="020B0502020202020204" pitchFamily="34" charset="0"/>
                <a:cs typeface="Arial"/>
                <a:sym typeface="Arial"/>
              </a:rPr>
              <a:t>Handout Follow up 3a</a:t>
            </a:r>
            <a:endParaRPr lang="en-US" sz="3200" dirty="0">
              <a:solidFill>
                <a:schemeClr val="bg1"/>
              </a:solidFill>
            </a:endParaRPr>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descr="Brain, Idea, Think, Creativity">
            <a:extLst>
              <a:ext uri="{FF2B5EF4-FFF2-40B4-BE49-F238E27FC236}">
                <a16:creationId xmlns:a16="http://schemas.microsoft.com/office/drawing/2014/main" id="{0DBE815A-34C6-B667-B866-F938679F57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6" t="10325" r="10357" b="12587"/>
          <a:stretch/>
        </p:blipFill>
        <p:spPr bwMode="auto">
          <a:xfrm>
            <a:off x="10759161" y="206295"/>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D52F972-D9D3-6AB7-9528-C8A2412D3714}"/>
              </a:ext>
            </a:extLst>
          </p:cNvPr>
          <p:cNvGrpSpPr/>
          <p:nvPr/>
        </p:nvGrpSpPr>
        <p:grpSpPr>
          <a:xfrm>
            <a:off x="11268947" y="109150"/>
            <a:ext cx="663964" cy="400110"/>
            <a:chOff x="9162033" y="1815321"/>
            <a:chExt cx="892963" cy="522707"/>
          </a:xfrm>
        </p:grpSpPr>
        <p:pic>
          <p:nvPicPr>
            <p:cNvPr id="5" name="Picture 22" descr="Free Bubble Speech vector and picture">
              <a:extLst>
                <a:ext uri="{FF2B5EF4-FFF2-40B4-BE49-F238E27FC236}">
                  <a16:creationId xmlns:a16="http://schemas.microsoft.com/office/drawing/2014/main" id="{4A8CB325-5A05-1471-A2AC-F0D380FC4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FC9BA-4B9C-9238-5952-AE4F31D00B58}"/>
                </a:ext>
              </a:extLst>
            </p:cNvPr>
            <p:cNvSpPr txBox="1"/>
            <p:nvPr/>
          </p:nvSpPr>
          <p:spPr>
            <a:xfrm>
              <a:off x="9162033" y="1855140"/>
              <a:ext cx="892963"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F6491C37-DAF1-85E5-546B-9F98054BCDC0}"/>
              </a:ext>
            </a:extLst>
          </p:cNvPr>
          <p:cNvSpPr txBox="1">
            <a:spLocks/>
          </p:cNvSpPr>
          <p:nvPr/>
        </p:nvSpPr>
        <p:spPr>
          <a:xfrm>
            <a:off x="10172380" y="1048001"/>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vocabulario</a:t>
            </a:r>
            <a:endParaRPr lang="en-GB" sz="2000" b="1" kern="0"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B23BDB12-320A-1AD1-3B61-3CBD26F57F8B}"/>
              </a:ext>
            </a:extLst>
          </p:cNvPr>
          <p:cNvSpPr txBox="1"/>
          <p:nvPr/>
        </p:nvSpPr>
        <p:spPr>
          <a:xfrm>
            <a:off x="630008" y="106125"/>
            <a:ext cx="6941712" cy="523220"/>
          </a:xfrm>
          <a:prstGeom prst="rect">
            <a:avLst/>
          </a:prstGeom>
          <a:noFill/>
        </p:spPr>
        <p:txBody>
          <a:bodyPr wrap="square">
            <a:spAutoFit/>
          </a:bodyPr>
          <a:lstStyle/>
          <a:p>
            <a:r>
              <a:rPr lang="en-US" sz="2800" b="1" dirty="0">
                <a:solidFill>
                  <a:schemeClr val="bg1"/>
                </a:solidFill>
                <a:latin typeface="Century Gothic" panose="020B0502020202020204" pitchFamily="34" charset="0"/>
                <a:cs typeface="Arial"/>
                <a:sym typeface="Arial"/>
              </a:rPr>
              <a:t>Handout Follow up 3a</a:t>
            </a:r>
            <a:endParaRPr lang="en-US" sz="2800" dirty="0"/>
          </a:p>
        </p:txBody>
      </p:sp>
      <p:graphicFrame>
        <p:nvGraphicFramePr>
          <p:cNvPr id="9" name="Table 8">
            <a:extLst>
              <a:ext uri="{FF2B5EF4-FFF2-40B4-BE49-F238E27FC236}">
                <a16:creationId xmlns:a16="http://schemas.microsoft.com/office/drawing/2014/main" id="{731E1B5F-E3FC-F724-52DD-C9065AC84F68}"/>
              </a:ext>
            </a:extLst>
          </p:cNvPr>
          <p:cNvGraphicFramePr>
            <a:graphicFrameLocks noGrp="1"/>
          </p:cNvGraphicFramePr>
          <p:nvPr/>
        </p:nvGraphicFramePr>
        <p:xfrm>
          <a:off x="186871" y="1087918"/>
          <a:ext cx="9810699" cy="5624112"/>
        </p:xfrm>
        <a:graphic>
          <a:graphicData uri="http://schemas.openxmlformats.org/drawingml/2006/table">
            <a:tbl>
              <a:tblPr firstRow="1" bandRow="1">
                <a:tableStyleId>{5940675A-B579-460E-94D1-54222C63F5DA}</a:tableStyleId>
              </a:tblPr>
              <a:tblGrid>
                <a:gridCol w="1628289">
                  <a:extLst>
                    <a:ext uri="{9D8B030D-6E8A-4147-A177-3AD203B41FA5}">
                      <a16:colId xmlns:a16="http://schemas.microsoft.com/office/drawing/2014/main" val="1203737284"/>
                    </a:ext>
                  </a:extLst>
                </a:gridCol>
                <a:gridCol w="2434436">
                  <a:extLst>
                    <a:ext uri="{9D8B030D-6E8A-4147-A177-3AD203B41FA5}">
                      <a16:colId xmlns:a16="http://schemas.microsoft.com/office/drawing/2014/main" val="1810222861"/>
                    </a:ext>
                  </a:extLst>
                </a:gridCol>
                <a:gridCol w="3054552">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783375">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absent</a:t>
                      </a:r>
                    </a:p>
                  </a:txBody>
                  <a:tcPr/>
                </a:tc>
                <a:tc>
                  <a:txBody>
                    <a:bodyPr/>
                    <a:lstStyle/>
                    <a:p>
                      <a:r>
                        <a:rPr lang="en-GB" sz="2400" b="0" dirty="0">
                          <a:solidFill>
                            <a:srgbClr val="002060"/>
                          </a:solidFill>
                          <a:latin typeface="Century Gothic" panose="020B0502020202020204" pitchFamily="34" charset="0"/>
                        </a:rPr>
                        <a:t>present</a:t>
                      </a:r>
                    </a:p>
                  </a:txBody>
                  <a:tcPr/>
                </a:tc>
                <a:tc>
                  <a:txBody>
                    <a:bodyPr/>
                    <a:lstStyle/>
                    <a:p>
                      <a:r>
                        <a:rPr lang="en-GB" sz="2400" b="0" dirty="0">
                          <a:solidFill>
                            <a:srgbClr val="002060"/>
                          </a:solidFill>
                          <a:latin typeface="Century Gothic" panose="020B0502020202020204" pitchFamily="34" charset="0"/>
                        </a:rPr>
                        <a:t>hello</a:t>
                      </a:r>
                    </a:p>
                  </a:txBody>
                  <a:tcPr/>
                </a:tc>
                <a:extLst>
                  <a:ext uri="{0D108BD9-81ED-4DB2-BD59-A6C34878D82A}">
                    <a16:rowId xmlns:a16="http://schemas.microsoft.com/office/drawing/2014/main" val="1256656619"/>
                  </a:ext>
                </a:extLst>
              </a:tr>
              <a:tr h="783375">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I am</a:t>
                      </a:r>
                    </a:p>
                  </a:txBody>
                  <a:tcPr/>
                </a:tc>
                <a:tc>
                  <a:txBody>
                    <a:bodyPr/>
                    <a:lstStyle/>
                    <a:p>
                      <a:r>
                        <a:rPr lang="en-GB" sz="2400" b="0" dirty="0">
                          <a:solidFill>
                            <a:srgbClr val="002060"/>
                          </a:solidFill>
                          <a:latin typeface="Century Gothic" panose="020B0502020202020204" pitchFamily="34" charset="0"/>
                        </a:rPr>
                        <a:t>there</a:t>
                      </a:r>
                    </a:p>
                  </a:txBody>
                  <a:tcPr/>
                </a:tc>
                <a:tc>
                  <a:txBody>
                    <a:bodyPr/>
                    <a:lstStyle/>
                    <a:p>
                      <a:r>
                        <a:rPr lang="en-GB" sz="2400" b="0" dirty="0">
                          <a:solidFill>
                            <a:srgbClr val="002060"/>
                          </a:solidFill>
                          <a:latin typeface="Century Gothic" panose="020B0502020202020204" pitchFamily="34" charset="0"/>
                        </a:rPr>
                        <a:t>here</a:t>
                      </a:r>
                    </a:p>
                  </a:txBody>
                  <a:tcPr/>
                </a:tc>
                <a:extLst>
                  <a:ext uri="{0D108BD9-81ED-4DB2-BD59-A6C34878D82A}">
                    <a16:rowId xmlns:a16="http://schemas.microsoft.com/office/drawing/2014/main" val="1164559424"/>
                  </a:ext>
                </a:extLst>
              </a:tr>
              <a:tr h="92386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000" b="0" dirty="0">
                          <a:solidFill>
                            <a:srgbClr val="002060"/>
                          </a:solidFill>
                          <a:latin typeface="Century Gothic" panose="020B0502020202020204" pitchFamily="34" charset="0"/>
                        </a:rPr>
                        <a:t>Good afternoon</a:t>
                      </a:r>
                    </a:p>
                  </a:txBody>
                  <a:tcPr/>
                </a:tc>
                <a:tc>
                  <a:txBody>
                    <a:bodyPr/>
                    <a:lstStyle/>
                    <a:p>
                      <a:r>
                        <a:rPr lang="en-GB" sz="2400" b="0" dirty="0">
                          <a:solidFill>
                            <a:srgbClr val="002060"/>
                          </a:solidFill>
                          <a:latin typeface="Century Gothic" panose="020B0502020202020204" pitchFamily="34" charset="0"/>
                        </a:rPr>
                        <a:t>yes</a:t>
                      </a:r>
                    </a:p>
                  </a:txBody>
                  <a:tcPr/>
                </a:tc>
                <a:tc>
                  <a:txBody>
                    <a:bodyPr/>
                    <a:lstStyle/>
                    <a:p>
                      <a:r>
                        <a:rPr lang="en-GB" sz="2400" b="0" dirty="0">
                          <a:solidFill>
                            <a:srgbClr val="002060"/>
                          </a:solidFill>
                          <a:latin typeface="Century Gothic" panose="020B0502020202020204" pitchFamily="34" charset="0"/>
                        </a:rPr>
                        <a:t>in</a:t>
                      </a:r>
                    </a:p>
                  </a:txBody>
                  <a:tcPr/>
                </a:tc>
                <a:extLst>
                  <a:ext uri="{0D108BD9-81ED-4DB2-BD59-A6C34878D82A}">
                    <a16:rowId xmlns:a16="http://schemas.microsoft.com/office/drawing/2014/main" val="760878619"/>
                  </a:ext>
                </a:extLst>
              </a:tr>
              <a:tr h="783375">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no</a:t>
                      </a:r>
                    </a:p>
                  </a:txBody>
                  <a:tcPr/>
                </a:tc>
                <a:tc>
                  <a:txBody>
                    <a:bodyPr/>
                    <a:lstStyle/>
                    <a:p>
                      <a:r>
                        <a:rPr lang="en-GB" sz="2400" b="0" dirty="0">
                          <a:solidFill>
                            <a:srgbClr val="002060"/>
                          </a:solidFill>
                          <a:latin typeface="Century Gothic" panose="020B0502020202020204" pitchFamily="34" charset="0"/>
                        </a:rPr>
                        <a:t>Spain</a:t>
                      </a:r>
                    </a:p>
                  </a:txBody>
                  <a:tcPr/>
                </a:tc>
                <a:tc>
                  <a:txBody>
                    <a:bodyPr/>
                    <a:lstStyle/>
                    <a:p>
                      <a:r>
                        <a:rPr lang="en-GB" sz="2400" b="0" dirty="0">
                          <a:solidFill>
                            <a:srgbClr val="002060"/>
                          </a:solidFill>
                          <a:latin typeface="Century Gothic" panose="020B0502020202020204" pitchFamily="34" charset="0"/>
                        </a:rPr>
                        <a:t>Good morning</a:t>
                      </a:r>
                    </a:p>
                  </a:txBody>
                  <a:tcPr/>
                </a:tc>
                <a:extLst>
                  <a:ext uri="{0D108BD9-81ED-4DB2-BD59-A6C34878D82A}">
                    <a16:rowId xmlns:a16="http://schemas.microsoft.com/office/drawing/2014/main" val="1047692962"/>
                  </a:ext>
                </a:extLst>
              </a:tr>
              <a:tr h="783375">
                <a:tc rowSpan="3">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pleased</a:t>
                      </a:r>
                    </a:p>
                  </a:txBody>
                  <a:tcPr/>
                </a:tc>
                <a:tc>
                  <a:txBody>
                    <a:bodyPr/>
                    <a:lstStyle/>
                    <a:p>
                      <a:r>
                        <a:rPr lang="en-GB" sz="2400" b="0" dirty="0">
                          <a:solidFill>
                            <a:srgbClr val="002060"/>
                          </a:solidFill>
                          <a:latin typeface="Century Gothic" panose="020B0502020202020204" pitchFamily="34" charset="0"/>
                        </a:rPr>
                        <a:t>calm/quiet</a:t>
                      </a:r>
                    </a:p>
                  </a:txBody>
                  <a:tcPr/>
                </a:tc>
                <a:tc>
                  <a:txBody>
                    <a:bodyPr/>
                    <a:lstStyle/>
                    <a:p>
                      <a:r>
                        <a:rPr lang="en-GB" sz="2400" b="0" dirty="0">
                          <a:solidFill>
                            <a:srgbClr val="002060"/>
                          </a:solidFill>
                          <a:latin typeface="Century Gothic" panose="020B0502020202020204" pitchFamily="34" charset="0"/>
                        </a:rPr>
                        <a:t>tired</a:t>
                      </a:r>
                    </a:p>
                  </a:txBody>
                  <a:tcPr/>
                </a:tc>
                <a:extLst>
                  <a:ext uri="{0D108BD9-81ED-4DB2-BD59-A6C34878D82A}">
                    <a16:rowId xmlns:a16="http://schemas.microsoft.com/office/drawing/2014/main" val="3903794855"/>
                  </a:ext>
                </a:extLst>
              </a:tr>
              <a:tr h="783375">
                <a:tc vMerge="1">
                  <a:txBody>
                    <a:bodyPr/>
                    <a:lstStyle/>
                    <a:p>
                      <a:endParaRPr lang="en-GB"/>
                    </a:p>
                  </a:txBody>
                  <a:tcPr/>
                </a:tc>
                <a:tc>
                  <a:txBody>
                    <a:bodyPr/>
                    <a:lstStyle/>
                    <a:p>
                      <a:r>
                        <a:rPr lang="en-GB" sz="2400" b="0" dirty="0">
                          <a:solidFill>
                            <a:srgbClr val="002060"/>
                          </a:solidFill>
                          <a:latin typeface="Century Gothic" panose="020B0502020202020204" pitchFamily="34" charset="0"/>
                        </a:rPr>
                        <a:t>serious</a:t>
                      </a:r>
                    </a:p>
                  </a:txBody>
                  <a:tcPr/>
                </a:tc>
                <a:tc>
                  <a:txBody>
                    <a:bodyPr/>
                    <a:lstStyle/>
                    <a:p>
                      <a:r>
                        <a:rPr lang="en-GB" sz="2400" b="0" dirty="0">
                          <a:solidFill>
                            <a:srgbClr val="002060"/>
                          </a:solidFill>
                          <a:latin typeface="Century Gothic" panose="020B0502020202020204" pitchFamily="34" charset="0"/>
                        </a:rPr>
                        <a:t>you are</a:t>
                      </a:r>
                    </a:p>
                  </a:txBody>
                  <a:tcPr/>
                </a:tc>
                <a:tc>
                  <a:txBody>
                    <a:bodyPr/>
                    <a:lstStyle/>
                    <a:p>
                      <a:r>
                        <a:rPr lang="en-GB" sz="2400" b="0" dirty="0">
                          <a:solidFill>
                            <a:srgbClr val="002060"/>
                          </a:solidFill>
                          <a:latin typeface="Century Gothic" panose="020B0502020202020204" pitchFamily="34" charset="0"/>
                        </a:rPr>
                        <a:t>s/he is</a:t>
                      </a:r>
                    </a:p>
                  </a:txBody>
                  <a:tcPr/>
                </a:tc>
                <a:extLst>
                  <a:ext uri="{0D108BD9-81ED-4DB2-BD59-A6C34878D82A}">
                    <a16:rowId xmlns:a16="http://schemas.microsoft.com/office/drawing/2014/main" val="3343226472"/>
                  </a:ext>
                </a:extLst>
              </a:tr>
              <a:tr h="783375">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now</a:t>
                      </a:r>
                    </a:p>
                  </a:txBody>
                  <a:tcPr/>
                </a:tc>
                <a:tc>
                  <a:txBody>
                    <a:bodyPr/>
                    <a:lstStyle/>
                    <a:p>
                      <a:r>
                        <a:rPr lang="en-GB" sz="2400" b="0" dirty="0">
                          <a:solidFill>
                            <a:srgbClr val="002060"/>
                          </a:solidFill>
                          <a:latin typeface="Century Gothic" panose="020B0502020202020204" pitchFamily="34" charset="0"/>
                        </a:rPr>
                        <a:t>How?</a:t>
                      </a:r>
                    </a:p>
                  </a:txBody>
                  <a:tcPr/>
                </a:tc>
                <a:tc>
                  <a:txBody>
                    <a:bodyPr/>
                    <a:lstStyle/>
                    <a:p>
                      <a:r>
                        <a:rPr lang="en-GB" sz="2400" b="0" dirty="0">
                          <a:solidFill>
                            <a:srgbClr val="002060"/>
                          </a:solidFill>
                          <a:latin typeface="Century Gothic" panose="020B0502020202020204" pitchFamily="34" charset="0"/>
                        </a:rPr>
                        <a:t>nervous</a:t>
                      </a:r>
                    </a:p>
                  </a:txBody>
                  <a:tcPr/>
                </a:tc>
                <a:extLst>
                  <a:ext uri="{0D108BD9-81ED-4DB2-BD59-A6C34878D82A}">
                    <a16:rowId xmlns:a16="http://schemas.microsoft.com/office/drawing/2014/main" val="3232139915"/>
                  </a:ext>
                </a:extLst>
              </a:tr>
            </a:tbl>
          </a:graphicData>
        </a:graphic>
      </p:graphicFrame>
      <p:pic>
        <p:nvPicPr>
          <p:cNvPr id="11" name="Picture 10">
            <a:extLst>
              <a:ext uri="{FF2B5EF4-FFF2-40B4-BE49-F238E27FC236}">
                <a16:creationId xmlns:a16="http://schemas.microsoft.com/office/drawing/2014/main" id="{0F1C479B-E7E6-00C1-28DD-46035BA7AFA9}"/>
              </a:ext>
            </a:extLst>
          </p:cNvPr>
          <p:cNvPicPr>
            <a:picLocks noChangeAspect="1"/>
          </p:cNvPicPr>
          <p:nvPr/>
        </p:nvPicPr>
        <p:blipFill>
          <a:blip r:embed="rId5"/>
          <a:stretch>
            <a:fillRect/>
          </a:stretch>
        </p:blipFill>
        <p:spPr>
          <a:xfrm>
            <a:off x="262011" y="3191592"/>
            <a:ext cx="1186070" cy="1080360"/>
          </a:xfrm>
          <a:prstGeom prst="rect">
            <a:avLst/>
          </a:prstGeom>
        </p:spPr>
      </p:pic>
      <p:pic>
        <p:nvPicPr>
          <p:cNvPr id="12" name="Picture 11" descr="Icon&#10;&#10;Description automatically generated">
            <a:extLst>
              <a:ext uri="{FF2B5EF4-FFF2-40B4-BE49-F238E27FC236}">
                <a16:creationId xmlns:a16="http://schemas.microsoft.com/office/drawing/2014/main" id="{B4557E7C-7598-506E-C2F1-6376047AD8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329" y="1347775"/>
            <a:ext cx="1186070" cy="1186070"/>
          </a:xfrm>
          <a:prstGeom prst="rect">
            <a:avLst/>
          </a:prstGeom>
        </p:spPr>
      </p:pic>
      <p:pic>
        <p:nvPicPr>
          <p:cNvPr id="13" name="Picture 12">
            <a:extLst>
              <a:ext uri="{FF2B5EF4-FFF2-40B4-BE49-F238E27FC236}">
                <a16:creationId xmlns:a16="http://schemas.microsoft.com/office/drawing/2014/main" id="{5E4D7FD6-8F6A-ABFD-725E-DC488CE895BC}"/>
              </a:ext>
            </a:extLst>
          </p:cNvPr>
          <p:cNvPicPr>
            <a:picLocks noChangeAspect="1"/>
          </p:cNvPicPr>
          <p:nvPr/>
        </p:nvPicPr>
        <p:blipFill>
          <a:blip r:embed="rId7"/>
          <a:stretch>
            <a:fillRect/>
          </a:stretch>
        </p:blipFill>
        <p:spPr>
          <a:xfrm>
            <a:off x="299189" y="5524969"/>
            <a:ext cx="1162417" cy="1101237"/>
          </a:xfrm>
          <a:prstGeom prst="rect">
            <a:avLst/>
          </a:prstGeom>
        </p:spPr>
      </p:pic>
      <p:sp>
        <p:nvSpPr>
          <p:cNvPr id="14" name="TextBox 13">
            <a:extLst>
              <a:ext uri="{FF2B5EF4-FFF2-40B4-BE49-F238E27FC236}">
                <a16:creationId xmlns:a16="http://schemas.microsoft.com/office/drawing/2014/main" id="{50672548-EDFA-3F23-9CC5-9A35E95061F1}"/>
              </a:ext>
            </a:extLst>
          </p:cNvPr>
          <p:cNvSpPr txBox="1"/>
          <p:nvPr/>
        </p:nvSpPr>
        <p:spPr>
          <a:xfrm>
            <a:off x="1395556" y="6219335"/>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15" name="TextBox 14">
            <a:extLst>
              <a:ext uri="{FF2B5EF4-FFF2-40B4-BE49-F238E27FC236}">
                <a16:creationId xmlns:a16="http://schemas.microsoft.com/office/drawing/2014/main" id="{FAE780CB-1666-1B1A-1AED-978057B81121}"/>
              </a:ext>
            </a:extLst>
          </p:cNvPr>
          <p:cNvSpPr txBox="1"/>
          <p:nvPr/>
        </p:nvSpPr>
        <p:spPr>
          <a:xfrm>
            <a:off x="1434973" y="3961897"/>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16" name="TextBox 15">
            <a:extLst>
              <a:ext uri="{FF2B5EF4-FFF2-40B4-BE49-F238E27FC236}">
                <a16:creationId xmlns:a16="http://schemas.microsoft.com/office/drawing/2014/main" id="{14484BBF-AEDA-21C7-726F-ED4366A30884}"/>
              </a:ext>
            </a:extLst>
          </p:cNvPr>
          <p:cNvSpPr txBox="1"/>
          <p:nvPr/>
        </p:nvSpPr>
        <p:spPr>
          <a:xfrm>
            <a:off x="1342638" y="2127536"/>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sp>
        <p:nvSpPr>
          <p:cNvPr id="17" name="TextBox 16">
            <a:extLst>
              <a:ext uri="{FF2B5EF4-FFF2-40B4-BE49-F238E27FC236}">
                <a16:creationId xmlns:a16="http://schemas.microsoft.com/office/drawing/2014/main" id="{506ECEB7-051B-17F1-B712-2029EEFF4ABC}"/>
              </a:ext>
            </a:extLst>
          </p:cNvPr>
          <p:cNvSpPr txBox="1"/>
          <p:nvPr/>
        </p:nvSpPr>
        <p:spPr>
          <a:xfrm>
            <a:off x="623076" y="139630"/>
            <a:ext cx="6941712" cy="523220"/>
          </a:xfrm>
          <a:prstGeom prst="rect">
            <a:avLst/>
          </a:prstGeom>
          <a:noFill/>
        </p:spPr>
        <p:txBody>
          <a:bodyPr wrap="square">
            <a:spAutoFit/>
          </a:bodyPr>
          <a:lstStyle/>
          <a:p>
            <a:r>
              <a:rPr lang="en-US" sz="2800" b="1" dirty="0">
                <a:solidFill>
                  <a:srgbClr val="002060"/>
                </a:solidFill>
                <a:latin typeface="Century Gothic" panose="020B0502020202020204" pitchFamily="34" charset="0"/>
                <a:cs typeface="Arial"/>
                <a:sym typeface="Arial"/>
              </a:rPr>
              <a:t>Follow up 3b:</a:t>
            </a:r>
            <a:endParaRPr lang="en-US" sz="2800" dirty="0"/>
          </a:p>
        </p:txBody>
      </p:sp>
      <p:sp>
        <p:nvSpPr>
          <p:cNvPr id="6" name="Rectangle 5">
            <a:hlinkClick r:id="" action="ppaction://noaction">
              <a:snd r:embed="rId8" name="59_escribeeningles.wav"/>
            </a:hlinkClick>
            <a:extLst>
              <a:ext uri="{FF2B5EF4-FFF2-40B4-BE49-F238E27FC236}">
                <a16:creationId xmlns:a16="http://schemas.microsoft.com/office/drawing/2014/main" id="{67F195E3-B4A8-4B57-84B5-E286C7573A0E}"/>
              </a:ext>
            </a:extLst>
          </p:cNvPr>
          <p:cNvSpPr/>
          <p:nvPr/>
        </p:nvSpPr>
        <p:spPr>
          <a:xfrm>
            <a:off x="3086540" y="166068"/>
            <a:ext cx="8790130" cy="830997"/>
          </a:xfrm>
          <a:prstGeom prst="rect">
            <a:avLst/>
          </a:prstGeom>
        </p:spPr>
        <p:txBody>
          <a:bodyPr wrap="square">
            <a:spAutoFit/>
          </a:bodyPr>
          <a:lstStyle/>
          <a:p>
            <a:pPr lvl="0">
              <a:buClr>
                <a:srgbClr val="000000"/>
              </a:buClr>
              <a:defRPr/>
            </a:pPr>
            <a:r>
              <a:rPr lang="en-GB" sz="2400" b="1" kern="0" dirty="0">
                <a:solidFill>
                  <a:srgbClr val="002060"/>
                </a:solidFill>
                <a:latin typeface="Century Gothic" panose="020B0502020202020204" pitchFamily="34" charset="0"/>
                <a:cs typeface="Arial"/>
                <a:sym typeface="Arial"/>
              </a:rPr>
              <a:t>Escribe en inglés 📝: </a:t>
            </a:r>
          </a:p>
          <a:p>
            <a:pPr lvl="0">
              <a:buClr>
                <a:srgbClr val="000000"/>
              </a:buClr>
              <a:defRPr/>
            </a:pPr>
            <a:r>
              <a:rPr lang="en-GB" sz="2400" kern="0" dirty="0">
                <a:solidFill>
                  <a:srgbClr val="002060"/>
                </a:solidFill>
                <a:latin typeface="Century Gothic" panose="020B0502020202020204" pitchFamily="34" charset="0"/>
                <a:cs typeface="Arial"/>
                <a:sym typeface="Arial"/>
              </a:rPr>
              <a:t>Can you get at least 15 points?</a:t>
            </a:r>
          </a:p>
        </p:txBody>
      </p:sp>
    </p:spTree>
    <p:extLst>
      <p:ext uri="{BB962C8B-B14F-4D97-AF65-F5344CB8AC3E}">
        <p14:creationId xmlns:p14="http://schemas.microsoft.com/office/powerpoint/2010/main" val="177798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
            <a:hlinkClick r:id="" action="ppaction://noaction">
              <a:snd r:embed="rId8" name="50_3elefante.wav"/>
            </a:hlinkClick>
          </p:cNvPr>
          <p:cNvPicPr preferRelativeResize="0"/>
          <p:nvPr/>
        </p:nvPicPr>
        <p:blipFill rotWithShape="1">
          <a:blip r:embed="rId9">
            <a:alphaModFix/>
          </a:blip>
          <a:srcRect/>
          <a:stretch/>
        </p:blipFill>
        <p:spPr>
          <a:xfrm>
            <a:off x="2485167" y="3716096"/>
            <a:ext cx="1109568" cy="1085182"/>
          </a:xfrm>
          <a:prstGeom prst="rect">
            <a:avLst/>
          </a:prstGeom>
          <a:noFill/>
          <a:ln>
            <a:noFill/>
          </a:ln>
        </p:spPr>
      </p:pic>
      <p:pic>
        <p:nvPicPr>
          <p:cNvPr id="127" name="Google Shape;127;p2">
            <a:hlinkClick r:id="" action="ppaction://noaction">
              <a:snd r:embed="rId10" name="48_1elegante.wav"/>
            </a:hlinkClick>
          </p:cNvPr>
          <p:cNvPicPr preferRelativeResize="0"/>
          <p:nvPr/>
        </p:nvPicPr>
        <p:blipFill rotWithShape="1">
          <a:blip r:embed="rId9">
            <a:alphaModFix/>
          </a:blip>
          <a:srcRect/>
          <a:stretch/>
        </p:blipFill>
        <p:spPr>
          <a:xfrm>
            <a:off x="685573" y="2559466"/>
            <a:ext cx="1109568" cy="1085182"/>
          </a:xfrm>
          <a:prstGeom prst="rect">
            <a:avLst/>
          </a:prstGeom>
          <a:noFill/>
          <a:ln>
            <a:noFill/>
          </a:ln>
        </p:spPr>
      </p:pic>
      <p:pic>
        <p:nvPicPr>
          <p:cNvPr id="128" name="Google Shape;128;p2">
            <a:hlinkClick r:id="" action="ppaction://noaction">
              <a:snd r:embed="rId11" name="49_2normalmente.wav"/>
            </a:hlinkClick>
          </p:cNvPr>
          <p:cNvPicPr preferRelativeResize="0"/>
          <p:nvPr/>
        </p:nvPicPr>
        <p:blipFill rotWithShape="1">
          <a:blip r:embed="rId9">
            <a:alphaModFix/>
          </a:blip>
          <a:srcRect/>
          <a:stretch/>
        </p:blipFill>
        <p:spPr>
          <a:xfrm>
            <a:off x="4343127" y="2597007"/>
            <a:ext cx="1109568" cy="1085182"/>
          </a:xfrm>
          <a:prstGeom prst="rect">
            <a:avLst/>
          </a:prstGeom>
          <a:noFill/>
          <a:ln>
            <a:noFill/>
          </a:ln>
        </p:spPr>
      </p:pic>
      <p:sp>
        <p:nvSpPr>
          <p:cNvPr id="129" name="Google Shape;129;p2"/>
          <p:cNvSpPr txBox="1"/>
          <p:nvPr/>
        </p:nvSpPr>
        <p:spPr>
          <a:xfrm>
            <a:off x="270477" y="240371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130;p2"/>
          <p:cNvSpPr txBox="1"/>
          <p:nvPr/>
        </p:nvSpPr>
        <p:spPr>
          <a:xfrm>
            <a:off x="3815680" y="246088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131;p2"/>
          <p:cNvSpPr txBox="1"/>
          <p:nvPr/>
        </p:nvSpPr>
        <p:spPr>
          <a:xfrm>
            <a:off x="1884148" y="4025888"/>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132;p2"/>
          <p:cNvSpPr txBox="1"/>
          <p:nvPr/>
        </p:nvSpPr>
        <p:spPr>
          <a:xfrm>
            <a:off x="6216897" y="930303"/>
            <a:ext cx="386018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kern="0" dirty="0">
                <a:solidFill>
                  <a:srgbClr val="002060"/>
                </a:solidFill>
                <a:latin typeface="Century Gothic"/>
                <a:ea typeface="Century Gothic"/>
                <a:cs typeface="Century Gothic"/>
                <a:sym typeface="Century Gothic"/>
              </a:rPr>
              <a:t>B</a:t>
            </a: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33" name="Google Shape;133;p2"/>
          <p:cNvCxnSpPr/>
          <p:nvPr/>
        </p:nvCxnSpPr>
        <p:spPr>
          <a:xfrm>
            <a:off x="6083723" y="966590"/>
            <a:ext cx="0" cy="5306561"/>
          </a:xfrm>
          <a:prstGeom prst="straightConnector1">
            <a:avLst/>
          </a:prstGeom>
          <a:noFill/>
          <a:ln w="57150" cap="flat" cmpd="sng">
            <a:solidFill>
              <a:srgbClr val="002060"/>
            </a:solidFill>
            <a:prstDash val="solid"/>
            <a:miter lim="800000"/>
            <a:headEnd type="none" w="sm" len="sm"/>
            <a:tailEnd type="none" w="sm" len="sm"/>
          </a:ln>
        </p:spPr>
      </p:cxnSp>
      <p:sp>
        <p:nvSpPr>
          <p:cNvPr id="153" name="Google Shape;153;p2">
            <a:hlinkClick r:id="" action="ppaction://noaction">
              <a:snd r:embed="rId12" name="e.wav"/>
            </a:hlinkClick>
          </p:cNvPr>
          <p:cNvSpPr txBox="1"/>
          <p:nvPr/>
        </p:nvSpPr>
        <p:spPr>
          <a:xfrm>
            <a:off x="5721559" y="11734"/>
            <a:ext cx="878024"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4" name="Google Shape;154;p2">
            <a:hlinkClick r:id="" action="ppaction://noaction">
              <a:snd r:embed="rId13" name="2_elefante.wav"/>
            </a:hlinkClick>
          </p:cNvPr>
          <p:cNvSpPr txBox="1"/>
          <p:nvPr/>
        </p:nvSpPr>
        <p:spPr>
          <a:xfrm>
            <a:off x="6445466" y="-8063"/>
            <a:ext cx="2340167" cy="707886"/>
          </a:xfrm>
          <a:prstGeom prst="rect">
            <a:avLst/>
          </a:prstGeom>
          <a:noFill/>
          <a:ln>
            <a:noFill/>
          </a:ln>
        </p:spPr>
        <p:txBody>
          <a:bodyPr spcFirstLastPara="1" wrap="square" lIns="91425" tIns="45700" rIns="91425" bIns="45700" anchor="t" anchorCtr="0">
            <a:spAutoFit/>
          </a:bodyPr>
          <a:lstStyle/>
          <a:p>
            <a:pPr lvl="0">
              <a:buClr>
                <a:srgbClr val="000000"/>
              </a:buClr>
              <a:defRPr/>
            </a:pP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a:t>
            </a: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fant</a:t>
            </a:r>
            <a:r>
              <a:rPr lang="en-GB" sz="4000" b="1" kern="0" dirty="0">
                <a:solidFill>
                  <a:srgbClr val="FF0066"/>
                </a:solidFill>
                <a:latin typeface="Century Gothic"/>
                <a:ea typeface="Century Gothic"/>
                <a:cs typeface="Century Gothic"/>
                <a:sym typeface="Century Gothic"/>
              </a:rPr>
              <a:t>e</a:t>
            </a:r>
            <a:endParaRPr kumimoji="0" sz="40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57" name="Google Shape;157;p2"/>
          <p:cNvSpPr txBox="1"/>
          <p:nvPr/>
        </p:nvSpPr>
        <p:spPr>
          <a:xfrm>
            <a:off x="166983" y="949686"/>
            <a:ext cx="574382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58" name="Google Shape;158;p2"/>
          <p:cNvSpPr txBox="1"/>
          <p:nvPr/>
        </p:nvSpPr>
        <p:spPr>
          <a:xfrm>
            <a:off x="151456" y="1501780"/>
            <a:ext cx="557009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E</a:t>
            </a:r>
            <a:r>
              <a:rPr lang="en-GB" sz="2800" kern="0" dirty="0" err="1">
                <a:solidFill>
                  <a:srgbClr val="002060"/>
                </a:solidFill>
                <a:latin typeface="Century Gothic"/>
                <a:ea typeface="Century Gothic"/>
                <a:cs typeface="Century Gothic"/>
                <a:sym typeface="Century Gothic"/>
              </a:rPr>
              <a:t>lefante</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number ________.</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69" name="TextBox 68">
            <a:extLst>
              <a:ext uri="{FF2B5EF4-FFF2-40B4-BE49-F238E27FC236}">
                <a16:creationId xmlns:a16="http://schemas.microsoft.com/office/drawing/2014/main" id="{41A93C34-A956-4262-A14D-FFB09B6E817E}"/>
              </a:ext>
            </a:extLst>
          </p:cNvPr>
          <p:cNvSpPr txBox="1"/>
          <p:nvPr/>
        </p:nvSpPr>
        <p:spPr>
          <a:xfrm>
            <a:off x="8036869" y="5290176"/>
            <a:ext cx="2544394" cy="1015663"/>
          </a:xfrm>
          <a:prstGeom prst="rect">
            <a:avLst/>
          </a:prstGeom>
          <a:noFill/>
        </p:spPr>
        <p:txBody>
          <a:bodyPr wrap="square" rtlCol="0">
            <a:spAutoFit/>
          </a:bodyPr>
          <a:lstStyle/>
          <a:p>
            <a:pPr algn="ctr"/>
            <a:r>
              <a:rPr lang="en-GB" sz="6000" dirty="0">
                <a:solidFill>
                  <a:srgbClr val="FF0066"/>
                </a:solidFill>
                <a:latin typeface="Lucida Handwriting" panose="03010101010101010101" pitchFamily="66" charset="0"/>
              </a:rPr>
              <a:t>e</a:t>
            </a:r>
          </a:p>
        </p:txBody>
      </p:sp>
      <p:sp>
        <p:nvSpPr>
          <p:cNvPr id="70" name="TextBox 69">
            <a:extLst>
              <a:ext uri="{FF2B5EF4-FFF2-40B4-BE49-F238E27FC236}">
                <a16:creationId xmlns:a16="http://schemas.microsoft.com/office/drawing/2014/main" id="{74F371B2-00AD-4B09-8A5B-1A0F474766EB}"/>
              </a:ext>
            </a:extLst>
          </p:cNvPr>
          <p:cNvSpPr txBox="1"/>
          <p:nvPr/>
        </p:nvSpPr>
        <p:spPr>
          <a:xfrm>
            <a:off x="3158365" y="1246006"/>
            <a:ext cx="2544394" cy="830997"/>
          </a:xfrm>
          <a:prstGeom prst="rect">
            <a:avLst/>
          </a:prstGeom>
          <a:noFill/>
        </p:spPr>
        <p:txBody>
          <a:bodyPr wrap="square" rtlCol="0">
            <a:spAutoFit/>
          </a:bodyPr>
          <a:lstStyle/>
          <a:p>
            <a:pPr algn="ctr"/>
            <a:r>
              <a:rPr lang="en-GB" sz="4800" dirty="0">
                <a:solidFill>
                  <a:srgbClr val="92D050"/>
                </a:solidFill>
                <a:latin typeface="Lucida Handwriting" panose="03010101010101010101" pitchFamily="66" charset="0"/>
              </a:rPr>
              <a:t>3</a:t>
            </a:r>
          </a:p>
        </p:txBody>
      </p:sp>
      <p:pic>
        <p:nvPicPr>
          <p:cNvPr id="71" name="Picture 4" descr="Star, Favorite, Bookmark, 3D, Gold, Yellow">
            <a:extLst>
              <a:ext uri="{FF2B5EF4-FFF2-40B4-BE49-F238E27FC236}">
                <a16:creationId xmlns:a16="http://schemas.microsoft.com/office/drawing/2014/main" id="{0A431EE0-213A-43BF-9028-048E21011A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33110" y="2509039"/>
            <a:ext cx="1153414" cy="10970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0A01C7C0-8B0A-46CF-A1D8-95DC092DA6E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14998" y="3692104"/>
            <a:ext cx="2194075" cy="1097038"/>
          </a:xfrm>
          <a:prstGeom prst="rect">
            <a:avLst/>
          </a:prstGeom>
        </p:spPr>
      </p:pic>
      <p:pic>
        <p:nvPicPr>
          <p:cNvPr id="73" name="Picture 2" descr="Elephant, Animal, Jungle, Savannah, Nature, Africa">
            <a:extLst>
              <a:ext uri="{FF2B5EF4-FFF2-40B4-BE49-F238E27FC236}">
                <a16:creationId xmlns:a16="http://schemas.microsoft.com/office/drawing/2014/main" id="{EC2CAE44-D283-4130-8305-026CB1E411F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72690" y="4780998"/>
            <a:ext cx="1784247" cy="136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132CA52D-2927-445E-9E75-D234416B2694}"/>
              </a:ext>
            </a:extLst>
          </p:cNvPr>
          <p:cNvSpPr/>
          <p:nvPr/>
        </p:nvSpPr>
        <p:spPr>
          <a:xfrm>
            <a:off x="6612462" y="2124367"/>
            <a:ext cx="3493264" cy="523220"/>
          </a:xfrm>
          <a:prstGeom prst="rect">
            <a:avLst/>
          </a:prstGeom>
        </p:spPr>
        <p:txBody>
          <a:bodyPr wrap="none">
            <a:spAutoFit/>
          </a:bodyPr>
          <a:lstStyle/>
          <a:p>
            <a:pPr lvl="0">
              <a:buClr>
                <a:srgbClr val="000000"/>
              </a:buClr>
              <a:defRPr/>
            </a:pPr>
            <a:r>
              <a:rPr lang="en-GB" sz="2800" kern="0" dirty="0">
                <a:solidFill>
                  <a:srgbClr val="002060"/>
                </a:solidFill>
                <a:latin typeface="Century Gothic" panose="020B0502020202020204" pitchFamily="34" charset="0"/>
                <a:cs typeface="Arial"/>
                <a:sym typeface="Arial"/>
              </a:rPr>
              <a:t>(3) Tres </a:t>
            </a:r>
            <a:r>
              <a:rPr lang="en-GB" sz="2800" kern="0" dirty="0" err="1">
                <a:solidFill>
                  <a:srgbClr val="002060"/>
                </a:solidFill>
                <a:latin typeface="Century Gothic" panose="020B0502020202020204" pitchFamily="34" charset="0"/>
                <a:cs typeface="Arial"/>
                <a:sym typeface="Arial"/>
              </a:rPr>
              <a:t>en</a:t>
            </a:r>
            <a:r>
              <a:rPr lang="en-GB" sz="2800" kern="0" dirty="0">
                <a:solidFill>
                  <a:srgbClr val="002060"/>
                </a:solidFill>
                <a:latin typeface="Century Gothic" panose="020B0502020202020204" pitchFamily="34" charset="0"/>
                <a:cs typeface="Arial"/>
                <a:sym typeface="Arial"/>
              </a:rPr>
              <a:t> </a:t>
            </a:r>
            <a:r>
              <a:rPr lang="en-GB" sz="2800" b="1" kern="0" dirty="0" err="1">
                <a:solidFill>
                  <a:srgbClr val="FF0066"/>
                </a:solidFill>
                <a:latin typeface="Century Gothic" panose="020B0502020202020204" pitchFamily="34" charset="0"/>
                <a:cs typeface="Arial"/>
                <a:sym typeface="Arial"/>
              </a:rPr>
              <a:t>e</a:t>
            </a:r>
            <a:r>
              <a:rPr lang="en-GB" sz="2800" kern="0" dirty="0" err="1">
                <a:solidFill>
                  <a:srgbClr val="002060"/>
                </a:solidFill>
                <a:latin typeface="Century Gothic" panose="020B0502020202020204" pitchFamily="34" charset="0"/>
                <a:cs typeface="Arial"/>
                <a:sym typeface="Arial"/>
              </a:rPr>
              <a:t>l</a:t>
            </a:r>
            <a:r>
              <a:rPr lang="en-GB" sz="2800" b="1" kern="0" dirty="0" err="1">
                <a:solidFill>
                  <a:srgbClr val="FF0066"/>
                </a:solidFill>
                <a:latin typeface="Century Gothic" panose="020B0502020202020204" pitchFamily="34" charset="0"/>
                <a:cs typeface="Arial"/>
                <a:sym typeface="Arial"/>
              </a:rPr>
              <a:t>e</a:t>
            </a:r>
            <a:r>
              <a:rPr lang="en-GB" sz="2800" kern="0" dirty="0" err="1">
                <a:solidFill>
                  <a:srgbClr val="002060"/>
                </a:solidFill>
                <a:latin typeface="Century Gothic" panose="020B0502020202020204" pitchFamily="34" charset="0"/>
                <a:cs typeface="Arial"/>
                <a:sym typeface="Arial"/>
              </a:rPr>
              <a:t>fant</a:t>
            </a:r>
            <a:r>
              <a:rPr lang="en-GB" sz="2800" b="1" kern="0" dirty="0" err="1">
                <a:solidFill>
                  <a:srgbClr val="FF0066"/>
                </a:solidFill>
                <a:latin typeface="Century Gothic" panose="020B0502020202020204" pitchFamily="34" charset="0"/>
                <a:cs typeface="Arial"/>
                <a:sym typeface="Arial"/>
              </a:rPr>
              <a:t>e</a:t>
            </a:r>
            <a:endParaRPr lang="en-GB" sz="2800" b="1" kern="0" dirty="0">
              <a:solidFill>
                <a:srgbClr val="FF0066"/>
              </a:solidFill>
              <a:latin typeface="Century Gothic" panose="020B0502020202020204" pitchFamily="34" charset="0"/>
              <a:cs typeface="Arial"/>
              <a:sym typeface="Arial"/>
            </a:endParaRPr>
          </a:p>
        </p:txBody>
      </p:sp>
      <p:sp>
        <p:nvSpPr>
          <p:cNvPr id="7" name="Rectangle 6">
            <a:extLst>
              <a:ext uri="{FF2B5EF4-FFF2-40B4-BE49-F238E27FC236}">
                <a16:creationId xmlns:a16="http://schemas.microsoft.com/office/drawing/2014/main" id="{275E92F6-35E5-4C33-AA0B-DCD60BE3AF22}"/>
              </a:ext>
            </a:extLst>
          </p:cNvPr>
          <p:cNvSpPr/>
          <p:nvPr/>
        </p:nvSpPr>
        <p:spPr>
          <a:xfrm>
            <a:off x="6612462" y="2972138"/>
            <a:ext cx="3260829" cy="523220"/>
          </a:xfrm>
          <a:prstGeom prst="rect">
            <a:avLst/>
          </a:prstGeom>
        </p:spPr>
        <p:txBody>
          <a:bodyPr wrap="none">
            <a:spAutoFit/>
          </a:bodyPr>
          <a:lstStyle/>
          <a:p>
            <a:pPr lvl="0">
              <a:buClr>
                <a:srgbClr val="000000"/>
              </a:buClr>
              <a:defRPr/>
            </a:pPr>
            <a:r>
              <a:rPr lang="en-GB" sz="2800" kern="0" dirty="0">
                <a:solidFill>
                  <a:srgbClr val="002060"/>
                </a:solidFill>
                <a:latin typeface="Century Gothic" panose="020B0502020202020204" pitchFamily="34" charset="0"/>
                <a:cs typeface="Arial"/>
                <a:sym typeface="Arial"/>
              </a:rPr>
              <a:t>(2) Dos </a:t>
            </a:r>
            <a:r>
              <a:rPr lang="en-GB" sz="2800" kern="0" dirty="0" err="1">
                <a:solidFill>
                  <a:srgbClr val="002060"/>
                </a:solidFill>
                <a:latin typeface="Century Gothic" panose="020B0502020202020204" pitchFamily="34" charset="0"/>
                <a:cs typeface="Arial"/>
                <a:sym typeface="Arial"/>
              </a:rPr>
              <a:t>en</a:t>
            </a:r>
            <a:r>
              <a:rPr lang="en-GB" sz="2800" kern="0" dirty="0">
                <a:solidFill>
                  <a:srgbClr val="002060"/>
                </a:solidFill>
                <a:latin typeface="Century Gothic" panose="020B0502020202020204" pitchFamily="34" charset="0"/>
                <a:cs typeface="Arial"/>
                <a:sym typeface="Arial"/>
              </a:rPr>
              <a:t> </a:t>
            </a:r>
            <a:r>
              <a:rPr lang="en-GB" sz="2800" b="1" kern="0" dirty="0" err="1">
                <a:solidFill>
                  <a:srgbClr val="FF0066"/>
                </a:solidFill>
                <a:latin typeface="Century Gothic" panose="020B0502020202020204" pitchFamily="34" charset="0"/>
                <a:cs typeface="Arial"/>
                <a:sym typeface="Arial"/>
              </a:rPr>
              <a:t>e</a:t>
            </a:r>
            <a:r>
              <a:rPr lang="en-GB" sz="2800" kern="0" dirty="0" err="1">
                <a:solidFill>
                  <a:srgbClr val="002060"/>
                </a:solidFill>
                <a:latin typeface="Century Gothic" panose="020B0502020202020204" pitchFamily="34" charset="0"/>
                <a:cs typeface="Arial"/>
                <a:sym typeface="Arial"/>
              </a:rPr>
              <a:t>str</a:t>
            </a:r>
            <a:r>
              <a:rPr lang="en-GB" sz="2800" b="1" kern="0" dirty="0" err="1">
                <a:solidFill>
                  <a:srgbClr val="FF0066"/>
                </a:solidFill>
                <a:latin typeface="Century Gothic" panose="020B0502020202020204" pitchFamily="34" charset="0"/>
                <a:cs typeface="Arial"/>
                <a:sym typeface="Arial"/>
              </a:rPr>
              <a:t>e</a:t>
            </a:r>
            <a:r>
              <a:rPr lang="en-GB" sz="2800" kern="0" dirty="0" err="1">
                <a:solidFill>
                  <a:srgbClr val="002060"/>
                </a:solidFill>
                <a:latin typeface="Century Gothic" panose="020B0502020202020204" pitchFamily="34" charset="0"/>
                <a:cs typeface="Arial"/>
                <a:sym typeface="Arial"/>
              </a:rPr>
              <a:t>lla</a:t>
            </a:r>
            <a:endParaRPr lang="en-GB" sz="2800" kern="0" dirty="0">
              <a:solidFill>
                <a:srgbClr val="002060"/>
              </a:solidFill>
              <a:latin typeface="Century Gothic" panose="020B0502020202020204" pitchFamily="34" charset="0"/>
              <a:cs typeface="Arial"/>
              <a:sym typeface="Arial"/>
            </a:endParaRPr>
          </a:p>
        </p:txBody>
      </p:sp>
      <p:sp>
        <p:nvSpPr>
          <p:cNvPr id="8" name="Rectangle 7">
            <a:extLst>
              <a:ext uri="{FF2B5EF4-FFF2-40B4-BE49-F238E27FC236}">
                <a16:creationId xmlns:a16="http://schemas.microsoft.com/office/drawing/2014/main" id="{9D6E06CF-7650-4CAD-B098-D8AF5489FEEF}"/>
              </a:ext>
            </a:extLst>
          </p:cNvPr>
          <p:cNvSpPr/>
          <p:nvPr/>
        </p:nvSpPr>
        <p:spPr>
          <a:xfrm>
            <a:off x="6646905" y="3919185"/>
            <a:ext cx="2779928" cy="523220"/>
          </a:xfrm>
          <a:prstGeom prst="rect">
            <a:avLst/>
          </a:prstGeom>
        </p:spPr>
        <p:txBody>
          <a:bodyPr wrap="none">
            <a:spAutoFit/>
          </a:bodyPr>
          <a:lstStyle/>
          <a:p>
            <a:pPr lvl="0">
              <a:buClr>
                <a:srgbClr val="000000"/>
              </a:buClr>
              <a:defRPr/>
            </a:pPr>
            <a:r>
              <a:rPr lang="en-GB" sz="2800" kern="0" dirty="0">
                <a:solidFill>
                  <a:srgbClr val="002060"/>
                </a:solidFill>
                <a:latin typeface="Century Gothic" panose="020B0502020202020204" pitchFamily="34" charset="0"/>
                <a:cs typeface="Arial"/>
                <a:sym typeface="Arial"/>
              </a:rPr>
              <a:t>(1) Una </a:t>
            </a:r>
            <a:r>
              <a:rPr lang="en-GB" sz="2800" kern="0" dirty="0" err="1">
                <a:solidFill>
                  <a:srgbClr val="002060"/>
                </a:solidFill>
                <a:latin typeface="Century Gothic" panose="020B0502020202020204" pitchFamily="34" charset="0"/>
                <a:cs typeface="Arial"/>
                <a:sym typeface="Arial"/>
              </a:rPr>
              <a:t>en</a:t>
            </a:r>
            <a:r>
              <a:rPr lang="en-GB" sz="2800" kern="0" dirty="0">
                <a:solidFill>
                  <a:srgbClr val="002060"/>
                </a:solidFill>
                <a:latin typeface="Century Gothic" panose="020B0502020202020204" pitchFamily="34" charset="0"/>
                <a:cs typeface="Arial"/>
                <a:sym typeface="Arial"/>
              </a:rPr>
              <a:t> </a:t>
            </a:r>
            <a:r>
              <a:rPr lang="en-GB" sz="2800" kern="0" dirty="0" err="1">
                <a:solidFill>
                  <a:srgbClr val="002060"/>
                </a:solidFill>
                <a:latin typeface="Century Gothic" panose="020B0502020202020204" pitchFamily="34" charset="0"/>
                <a:cs typeface="Arial"/>
                <a:sym typeface="Arial"/>
              </a:rPr>
              <a:t>tr</a:t>
            </a:r>
            <a:r>
              <a:rPr lang="en-GB" sz="2800" b="1" kern="0" dirty="0" err="1">
                <a:solidFill>
                  <a:srgbClr val="FF0066"/>
                </a:solidFill>
                <a:latin typeface="Century Gothic" panose="020B0502020202020204" pitchFamily="34" charset="0"/>
                <a:cs typeface="Arial"/>
                <a:sym typeface="Arial"/>
              </a:rPr>
              <a:t>e</a:t>
            </a:r>
            <a:r>
              <a:rPr lang="en-GB" sz="2800" kern="0" dirty="0" err="1">
                <a:solidFill>
                  <a:srgbClr val="002060"/>
                </a:solidFill>
                <a:latin typeface="Century Gothic" panose="020B0502020202020204" pitchFamily="34" charset="0"/>
                <a:cs typeface="Arial"/>
                <a:sym typeface="Arial"/>
              </a:rPr>
              <a:t>n</a:t>
            </a:r>
            <a:endParaRPr lang="en-GB" sz="2800" kern="0" dirty="0">
              <a:solidFill>
                <a:srgbClr val="002060"/>
              </a:solidFill>
              <a:latin typeface="Century Gothic" panose="020B0502020202020204" pitchFamily="34" charset="0"/>
              <a:cs typeface="Arial"/>
              <a:sym typeface="Arial"/>
            </a:endParaRPr>
          </a:p>
        </p:txBody>
      </p:sp>
      <p:sp>
        <p:nvSpPr>
          <p:cNvPr id="9" name="Rectangle 8">
            <a:extLst>
              <a:ext uri="{FF2B5EF4-FFF2-40B4-BE49-F238E27FC236}">
                <a16:creationId xmlns:a16="http://schemas.microsoft.com/office/drawing/2014/main" id="{F0F737CB-99C1-445F-BF9D-6EB6CCF849A7}"/>
              </a:ext>
            </a:extLst>
          </p:cNvPr>
          <p:cNvSpPr/>
          <p:nvPr/>
        </p:nvSpPr>
        <p:spPr>
          <a:xfrm>
            <a:off x="6666790" y="4786107"/>
            <a:ext cx="1845377" cy="523220"/>
          </a:xfrm>
          <a:prstGeom prst="rect">
            <a:avLst/>
          </a:prstGeom>
        </p:spPr>
        <p:txBody>
          <a:bodyPr wrap="none">
            <a:spAutoFit/>
          </a:bodyPr>
          <a:lstStyle/>
          <a:p>
            <a:pPr lvl="0">
              <a:buClr>
                <a:srgbClr val="000000"/>
              </a:buClr>
              <a:defRPr/>
            </a:pPr>
            <a:r>
              <a:rPr lang="en-GB" sz="2800" kern="0" dirty="0">
                <a:solidFill>
                  <a:srgbClr val="002060"/>
                </a:solidFill>
                <a:latin typeface="Century Gothic" panose="020B0502020202020204" pitchFamily="34" charset="0"/>
                <a:cs typeface="Arial"/>
                <a:sym typeface="Arial"/>
              </a:rPr>
              <a:t>¿</a:t>
            </a:r>
            <a:r>
              <a:rPr lang="en-GB" sz="2800" kern="0" dirty="0" err="1">
                <a:solidFill>
                  <a:srgbClr val="002060"/>
                </a:solidFill>
                <a:latin typeface="Century Gothic" panose="020B0502020202020204" pitchFamily="34" charset="0"/>
                <a:cs typeface="Arial"/>
                <a:sym typeface="Arial"/>
              </a:rPr>
              <a:t>Qué</a:t>
            </a:r>
            <a:r>
              <a:rPr lang="en-GB" sz="2800" kern="0" dirty="0">
                <a:solidFill>
                  <a:srgbClr val="002060"/>
                </a:solidFill>
                <a:latin typeface="Century Gothic" panose="020B0502020202020204" pitchFamily="34" charset="0"/>
                <a:cs typeface="Arial"/>
                <a:sym typeface="Arial"/>
              </a:rPr>
              <a:t> es?</a:t>
            </a:r>
          </a:p>
        </p:txBody>
      </p:sp>
      <p:sp>
        <p:nvSpPr>
          <p:cNvPr id="10" name="Rectangle 9">
            <a:extLst>
              <a:ext uri="{FF2B5EF4-FFF2-40B4-BE49-F238E27FC236}">
                <a16:creationId xmlns:a16="http://schemas.microsoft.com/office/drawing/2014/main" id="{4A9D4943-B57B-4456-A371-707483DDC9E3}"/>
              </a:ext>
            </a:extLst>
          </p:cNvPr>
          <p:cNvSpPr/>
          <p:nvPr/>
        </p:nvSpPr>
        <p:spPr>
          <a:xfrm>
            <a:off x="6721082" y="5661325"/>
            <a:ext cx="3708066" cy="523220"/>
          </a:xfrm>
          <a:prstGeom prst="rect">
            <a:avLst/>
          </a:prstGeom>
        </p:spPr>
        <p:txBody>
          <a:bodyPr wrap="none">
            <a:spAutoFit/>
          </a:bodyPr>
          <a:lstStyle/>
          <a:p>
            <a:pPr lvl="0">
              <a:buClr>
                <a:srgbClr val="000000"/>
              </a:buClr>
              <a:defRPr/>
            </a:pPr>
            <a:r>
              <a:rPr lang="en-GB" sz="2800" kern="0" dirty="0">
                <a:solidFill>
                  <a:srgbClr val="002060"/>
                </a:solidFill>
                <a:latin typeface="Century Gothic" panose="020B0502020202020204" pitchFamily="34" charset="0"/>
                <a:cs typeface="Arial"/>
                <a:sym typeface="Arial"/>
              </a:rPr>
              <a:t>Es la </a:t>
            </a:r>
            <a:r>
              <a:rPr lang="en-GB" sz="2800" kern="0" dirty="0" err="1">
                <a:solidFill>
                  <a:srgbClr val="002060"/>
                </a:solidFill>
                <a:latin typeface="Century Gothic" panose="020B0502020202020204" pitchFamily="34" charset="0"/>
                <a:cs typeface="Arial"/>
                <a:sym typeface="Arial"/>
              </a:rPr>
              <a:t>letra</a:t>
            </a:r>
            <a:r>
              <a:rPr lang="en-GB" sz="2800" kern="0" dirty="0">
                <a:solidFill>
                  <a:srgbClr val="002060"/>
                </a:solidFill>
                <a:latin typeface="Century Gothic" panose="020B0502020202020204" pitchFamily="34" charset="0"/>
                <a:cs typeface="Arial"/>
                <a:sym typeface="Arial"/>
              </a:rPr>
              <a:t> __________</a:t>
            </a:r>
          </a:p>
        </p:txBody>
      </p:sp>
      <p:pic>
        <p:nvPicPr>
          <p:cNvPr id="12" name="Graphic 11" descr="Question mark">
            <a:extLst>
              <a:ext uri="{FF2B5EF4-FFF2-40B4-BE49-F238E27FC236}">
                <a16:creationId xmlns:a16="http://schemas.microsoft.com/office/drawing/2014/main" id="{0BB09F37-3DE9-4115-BE33-1869FDD8835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16209" y="4494891"/>
            <a:ext cx="914400" cy="914400"/>
          </a:xfrm>
          <a:prstGeom prst="rect">
            <a:avLst/>
          </a:prstGeom>
        </p:spPr>
      </p:pic>
      <p:sp>
        <p:nvSpPr>
          <p:cNvPr id="13" name="TextBox 12">
            <a:extLst>
              <a:ext uri="{FF2B5EF4-FFF2-40B4-BE49-F238E27FC236}">
                <a16:creationId xmlns:a16="http://schemas.microsoft.com/office/drawing/2014/main" id="{854F7763-4A21-9E64-F39E-62717DDC5782}"/>
              </a:ext>
            </a:extLst>
          </p:cNvPr>
          <p:cNvSpPr txBox="1"/>
          <p:nvPr/>
        </p:nvSpPr>
        <p:spPr>
          <a:xfrm>
            <a:off x="10088046" y="6423402"/>
            <a:ext cx="2103954" cy="369332"/>
          </a:xfrm>
          <a:prstGeom prst="rect">
            <a:avLst/>
          </a:prstGeom>
          <a:solidFill>
            <a:srgbClr val="BEE395"/>
          </a:solidFill>
        </p:spPr>
        <p:txBody>
          <a:bodyPr wrap="square">
            <a:spAutoFit/>
          </a:bodyPr>
          <a:lstStyle/>
          <a:p>
            <a:r>
              <a:rPr lang="en-GB" b="1" kern="0" dirty="0">
                <a:solidFill>
                  <a:srgbClr val="002060"/>
                </a:solidFill>
                <a:latin typeface="Century Gothic"/>
                <a:ea typeface="Century Gothic"/>
                <a:cs typeface="Century Gothic"/>
                <a:sym typeface="Century Gothic"/>
              </a:rPr>
              <a:t>r</a:t>
            </a:r>
            <a:r>
              <a:rPr kumimoji="0" lang="en-GB"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epite</a:t>
            </a:r>
            <a:r>
              <a:rPr kumimoji="0" lang="en-GB"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 repeat</a:t>
            </a:r>
            <a:endParaRPr lang="en-GB" dirty="0"/>
          </a:p>
        </p:txBody>
      </p:sp>
      <p:sp>
        <p:nvSpPr>
          <p:cNvPr id="14" name="Title 1">
            <a:extLst>
              <a:ext uri="{FF2B5EF4-FFF2-40B4-BE49-F238E27FC236}">
                <a16:creationId xmlns:a16="http://schemas.microsoft.com/office/drawing/2014/main" id="{3D95DE1B-279C-452F-E7AC-FDBC947C76BB}"/>
              </a:ext>
            </a:extLst>
          </p:cNvPr>
          <p:cNvSpPr txBox="1">
            <a:spLocks/>
          </p:cNvSpPr>
          <p:nvPr/>
        </p:nvSpPr>
        <p:spPr>
          <a:xfrm>
            <a:off x="10737725" y="1062992"/>
            <a:ext cx="10515600" cy="186484"/>
          </a:xfrm>
          <a:prstGeom prst="rect">
            <a:avLst/>
          </a:prstGeom>
          <a:noFill/>
          <a:ln>
            <a:noFill/>
          </a:ln>
        </p:spPr>
        <p:txBody>
          <a:bodyPr spcFirstLastPara="1" wrap="square" lIns="91425" tIns="45700" rIns="91425" bIns="45700" anchor="ctr" anchorCtr="0">
            <a:normAutofit fontScale="6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1400" kern="0">
                <a:solidFill>
                  <a:schemeClr val="bg1"/>
                </a:solidFill>
              </a:rPr>
              <a:t>pronunciar</a:t>
            </a:r>
            <a:endParaRPr lang="en-GB" sz="1400" kern="0" dirty="0">
              <a:solidFill>
                <a:schemeClr val="bg1"/>
              </a:solidFill>
            </a:endParaRPr>
          </a:p>
        </p:txBody>
      </p:sp>
      <p:pic>
        <p:nvPicPr>
          <p:cNvPr id="15" name="Google Shape;121;p4" descr="Speech Icon, Voice, Talking, Audio, Speech">
            <a:extLst>
              <a:ext uri="{FF2B5EF4-FFF2-40B4-BE49-F238E27FC236}">
                <a16:creationId xmlns:a16="http://schemas.microsoft.com/office/drawing/2014/main" id="{E7722CCE-22A6-A8B0-5BA0-80CF8D7F2BFD}"/>
              </a:ext>
            </a:extLst>
          </p:cNvPr>
          <p:cNvPicPr preferRelativeResize="0"/>
          <p:nvPr/>
        </p:nvPicPr>
        <p:blipFill rotWithShape="1">
          <a:blip r:embed="rId19">
            <a:alphaModFix/>
          </a:blip>
          <a:srcRect/>
          <a:stretch/>
        </p:blipFill>
        <p:spPr>
          <a:xfrm>
            <a:off x="10979771" y="65266"/>
            <a:ext cx="776168" cy="776168"/>
          </a:xfrm>
          <a:prstGeom prst="rect">
            <a:avLst/>
          </a:prstGeom>
          <a:noFill/>
          <a:ln>
            <a:noFill/>
          </a:ln>
        </p:spPr>
      </p:pic>
      <p:sp>
        <p:nvSpPr>
          <p:cNvPr id="16" name="Google Shape;122;p4">
            <a:extLst>
              <a:ext uri="{FF2B5EF4-FFF2-40B4-BE49-F238E27FC236}">
                <a16:creationId xmlns:a16="http://schemas.microsoft.com/office/drawing/2014/main" id="{0F6B1837-2765-58B6-0F86-FF1E1CF324A2}"/>
              </a:ext>
            </a:extLst>
          </p:cNvPr>
          <p:cNvSpPr txBox="1"/>
          <p:nvPr/>
        </p:nvSpPr>
        <p:spPr>
          <a:xfrm>
            <a:off x="10595849" y="888944"/>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pic>
        <p:nvPicPr>
          <p:cNvPr id="20" name="Graphic 19" descr="Teacher">
            <a:extLst>
              <a:ext uri="{FF2B5EF4-FFF2-40B4-BE49-F238E27FC236}">
                <a16:creationId xmlns:a16="http://schemas.microsoft.com/office/drawing/2014/main" id="{9B027346-212A-61A7-21C9-57292D028BD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61603" y="671383"/>
            <a:ext cx="914400" cy="914400"/>
          </a:xfrm>
          <a:prstGeom prst="rect">
            <a:avLst/>
          </a:prstGeom>
        </p:spPr>
      </p:pic>
      <p:sp>
        <p:nvSpPr>
          <p:cNvPr id="21" name="Speech Bubble: Rectangle with Corners Rounded 20">
            <a:extLst>
              <a:ext uri="{FF2B5EF4-FFF2-40B4-BE49-F238E27FC236}">
                <a16:creationId xmlns:a16="http://schemas.microsoft.com/office/drawing/2014/main" id="{8499D1F6-C25D-719C-D2F6-DF3A1B8DB09B}"/>
              </a:ext>
            </a:extLst>
          </p:cNvPr>
          <p:cNvSpPr/>
          <p:nvPr/>
        </p:nvSpPr>
        <p:spPr>
          <a:xfrm>
            <a:off x="1618371" y="754527"/>
            <a:ext cx="1885707" cy="616929"/>
          </a:xfrm>
          <a:prstGeom prst="wedgeRoundRectCallout">
            <a:avLst>
              <a:gd name="adj1" fmla="val -62722"/>
              <a:gd name="adj2" fmla="val 811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r>
              <a:rPr lang="en-GB" sz="2800" b="1" dirty="0">
                <a:solidFill>
                  <a:schemeClr val="bg1"/>
                </a:solidFill>
                <a:latin typeface="Century Gothic"/>
                <a:ea typeface="Century Gothic"/>
                <a:cs typeface="Century Gothic"/>
                <a:sym typeface="Century Gothic"/>
              </a:rPr>
              <a:t>Escucha.</a:t>
            </a:r>
          </a:p>
        </p:txBody>
      </p:sp>
      <p:pic>
        <p:nvPicPr>
          <p:cNvPr id="22" name="Graphic 21" descr="Teacher">
            <a:extLst>
              <a:ext uri="{FF2B5EF4-FFF2-40B4-BE49-F238E27FC236}">
                <a16:creationId xmlns:a16="http://schemas.microsoft.com/office/drawing/2014/main" id="{E4D074BC-D7B9-CDCC-84A4-0ADB386234C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534276" y="657927"/>
            <a:ext cx="914400" cy="914400"/>
          </a:xfrm>
          <a:prstGeom prst="rect">
            <a:avLst/>
          </a:prstGeom>
        </p:spPr>
      </p:pic>
      <p:sp>
        <p:nvSpPr>
          <p:cNvPr id="23" name="Speech Bubble: Rectangle with Corners Rounded 22">
            <a:extLst>
              <a:ext uri="{FF2B5EF4-FFF2-40B4-BE49-F238E27FC236}">
                <a16:creationId xmlns:a16="http://schemas.microsoft.com/office/drawing/2014/main" id="{8636176A-01FA-4ED3-E496-AAE921A34DF6}"/>
              </a:ext>
            </a:extLst>
          </p:cNvPr>
          <p:cNvSpPr/>
          <p:nvPr/>
        </p:nvSpPr>
        <p:spPr>
          <a:xfrm>
            <a:off x="7330436" y="1327581"/>
            <a:ext cx="3330596" cy="616929"/>
          </a:xfrm>
          <a:prstGeom prst="wedgeRoundRectCallout">
            <a:avLst>
              <a:gd name="adj1" fmla="val -59406"/>
              <a:gd name="adj2" fmla="val -4420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r>
              <a:rPr lang="en-GB" sz="2700" b="1" dirty="0">
                <a:solidFill>
                  <a:schemeClr val="bg1"/>
                </a:solidFill>
                <a:latin typeface="Century Gothic"/>
                <a:ea typeface="Century Gothic"/>
                <a:cs typeface="Century Gothic"/>
                <a:sym typeface="Century Gothic"/>
              </a:rPr>
              <a:t>Escucha y </a:t>
            </a:r>
            <a:r>
              <a:rPr lang="en-GB" sz="2700" b="1" dirty="0" err="1">
                <a:solidFill>
                  <a:schemeClr val="bg1"/>
                </a:solidFill>
                <a:latin typeface="Century Gothic"/>
                <a:ea typeface="Century Gothic"/>
                <a:cs typeface="Century Gothic"/>
                <a:sym typeface="Century Gothic"/>
              </a:rPr>
              <a:t>repite</a:t>
            </a:r>
            <a:r>
              <a:rPr lang="en-GB" sz="2700" b="1" dirty="0">
                <a:solidFill>
                  <a:schemeClr val="bg1"/>
                </a:solidFill>
                <a:latin typeface="Century Gothic"/>
                <a:ea typeface="Century Gothic"/>
                <a:cs typeface="Century Gothic"/>
                <a:sym typeface="Century Gothic"/>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51_tresenelefante.wav"/>
                                        </p:tgtEl>
                                      </p:cMediaNode>
                                    </p:audio>
                                  </p:subTnLst>
                                </p:cTn>
                              </p:par>
                              <p:par>
                                <p:cTn id="21" presetID="1"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52_dosenestrella.wav"/>
                                        </p:tgtEl>
                                      </p:cMediaNode>
                                    </p:audio>
                                  </p:subTnLst>
                                </p:cTn>
                              </p:par>
                              <p:par>
                                <p:cTn id="27" presetID="1"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5" name="53_unaentren.wav"/>
                                        </p:tgtEl>
                                      </p:cMediaNode>
                                    </p:audio>
                                  </p:sub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6" name="54_queesQ.wav"/>
                                        </p:tgtEl>
                                      </p:cMediaNode>
                                    </p:audio>
                                  </p:sub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7" name="Eslaletra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57" grpId="0"/>
      <p:bldP spid="158" grpId="0"/>
      <p:bldP spid="69" grpId="0"/>
      <p:bldP spid="70"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p:nvPr/>
        </p:nvSpPr>
        <p:spPr>
          <a:xfrm>
            <a:off x="383856" y="729631"/>
            <a:ext cx="11587694" cy="50936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Sometimes we refer to people by name in a sentence:</a:t>
            </a:r>
            <a:b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Emanuel</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here.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500" kern="0" dirty="0">
              <a:solidFill>
                <a:srgbClr val="002060"/>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500" kern="0" dirty="0">
              <a:solidFill>
                <a:srgbClr val="002060"/>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500" kern="0" dirty="0">
              <a:solidFill>
                <a:srgbClr val="002060"/>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In Spanish, we often don’t need to use the pronoun.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lvl="0">
              <a:buClr>
                <a:srgbClr val="000000"/>
              </a:buClr>
              <a:defRPr/>
            </a:pPr>
            <a:r>
              <a:rPr lang="en-GB" sz="2500" b="1" u="sng" kern="0" dirty="0">
                <a:solidFill>
                  <a:srgbClr val="002060"/>
                </a:solidFill>
                <a:latin typeface="Century Gothic"/>
                <a:ea typeface="Century Gothic"/>
                <a:cs typeface="Century Gothic"/>
                <a:sym typeface="Century Gothic"/>
              </a:rPr>
              <a:t>Emanuel</a:t>
            </a:r>
            <a:r>
              <a:rPr lang="en-GB" sz="2500" kern="0" dirty="0">
                <a:solidFill>
                  <a:srgbClr val="002060"/>
                </a:solidFill>
                <a:latin typeface="Century Gothic"/>
                <a:ea typeface="Century Gothic"/>
                <a:cs typeface="Century Gothic"/>
                <a:sym typeface="Century Gothic"/>
              </a:rPr>
              <a:t> </a:t>
            </a:r>
            <a:r>
              <a:rPr lang="en-GB" sz="2500" kern="0" dirty="0" err="1">
                <a:solidFill>
                  <a:srgbClr val="002060"/>
                </a:solidFill>
                <a:latin typeface="Century Gothic"/>
                <a:ea typeface="Century Gothic"/>
                <a:cs typeface="Century Gothic"/>
                <a:sym typeface="Century Gothic"/>
              </a:rPr>
              <a:t>está</a:t>
            </a:r>
            <a:r>
              <a:rPr lang="en-GB" sz="2500" kern="0" dirty="0">
                <a:solidFill>
                  <a:srgbClr val="002060"/>
                </a:solidFill>
                <a:latin typeface="Century Gothic"/>
                <a:ea typeface="Century Gothic"/>
                <a:cs typeface="Century Gothic"/>
                <a:sym typeface="Century Gothic"/>
              </a:rPr>
              <a:t> </a:t>
            </a:r>
            <a:r>
              <a:rPr lang="en-GB" sz="2500" kern="0" dirty="0" err="1">
                <a:solidFill>
                  <a:srgbClr val="002060"/>
                </a:solidFill>
                <a:latin typeface="Century Gothic"/>
                <a:ea typeface="Century Gothic"/>
                <a:cs typeface="Century Gothic"/>
                <a:sym typeface="Century Gothic"/>
              </a:rPr>
              <a:t>aquí</a:t>
            </a:r>
            <a:r>
              <a:rPr lang="en-GB" sz="2500" kern="0" dirty="0">
                <a:solidFill>
                  <a:srgbClr val="002060"/>
                </a:solidFill>
                <a:latin typeface="Century Gothic"/>
                <a:ea typeface="Century Gothic"/>
                <a:cs typeface="Century Gothic"/>
                <a:sym typeface="Century Gothic"/>
              </a:rPr>
              <a:t>. 	</a:t>
            </a:r>
            <a:endParaRPr lang="en-GB" sz="1400" kern="0" dirty="0">
              <a:solidFill>
                <a:srgbClr val="000000"/>
              </a:solidFill>
              <a:cs typeface="Arial"/>
              <a:sym typeface="Arial"/>
            </a:endParaRPr>
          </a:p>
        </p:txBody>
      </p:sp>
      <p:pic>
        <p:nvPicPr>
          <p:cNvPr id="173" name="Google Shape;173;p3" descr="Jigsaw, Puzzle, Piece, Game, Concept, Solution"/>
          <p:cNvPicPr preferRelativeResize="0"/>
          <p:nvPr/>
        </p:nvPicPr>
        <p:blipFill rotWithShape="1">
          <a:blip r:embed="rId5">
            <a:alphaModFix/>
          </a:blip>
          <a:srcRect/>
          <a:stretch/>
        </p:blipFill>
        <p:spPr>
          <a:xfrm>
            <a:off x="11306626" y="99564"/>
            <a:ext cx="845744" cy="846920"/>
          </a:xfrm>
          <a:prstGeom prst="rect">
            <a:avLst/>
          </a:prstGeom>
          <a:noFill/>
          <a:ln>
            <a:noFill/>
          </a:ln>
        </p:spPr>
      </p:pic>
      <p:sp>
        <p:nvSpPr>
          <p:cNvPr id="182" name="Google Shape;182;p3"/>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5C9F257-21D3-45A4-AC8E-26683E7F9C6B}"/>
              </a:ext>
            </a:extLst>
          </p:cNvPr>
          <p:cNvSpPr>
            <a:spLocks noGrp="1"/>
          </p:cNvSpPr>
          <p:nvPr>
            <p:ph type="title"/>
          </p:nvPr>
        </p:nvSpPr>
        <p:spPr>
          <a:xfrm>
            <a:off x="700106" y="162420"/>
            <a:ext cx="2565400" cy="417142"/>
          </a:xfrm>
        </p:spPr>
        <p:txBody>
          <a:bodyPr>
            <a:noAutofit/>
          </a:bodyPr>
          <a:lstStyle/>
          <a:p>
            <a:r>
              <a:rPr lang="en-GB" sz="2800" b="1" dirty="0">
                <a:solidFill>
                  <a:srgbClr val="002060"/>
                </a:solidFill>
                <a:latin typeface="Century Gothic"/>
                <a:ea typeface="Century Gothic"/>
                <a:cs typeface="Century Gothic"/>
                <a:sym typeface="Century Gothic"/>
              </a:rPr>
              <a:t>Follow up 2: </a:t>
            </a:r>
            <a:endParaRPr lang="en-GB" sz="2800" dirty="0"/>
          </a:p>
        </p:txBody>
      </p:sp>
      <p:sp>
        <p:nvSpPr>
          <p:cNvPr id="14" name="Speech Bubble: Rectangle with Corners Rounded 13">
            <a:extLst>
              <a:ext uri="{FF2B5EF4-FFF2-40B4-BE49-F238E27FC236}">
                <a16:creationId xmlns:a16="http://schemas.microsoft.com/office/drawing/2014/main" id="{1226108D-2E19-4DEF-AC50-3658D3D7AD4F}"/>
              </a:ext>
            </a:extLst>
          </p:cNvPr>
          <p:cNvSpPr/>
          <p:nvPr/>
        </p:nvSpPr>
        <p:spPr>
          <a:xfrm>
            <a:off x="7040496" y="1221874"/>
            <a:ext cx="4473644" cy="1256634"/>
          </a:xfrm>
          <a:prstGeom prst="wedgeRoundRectCallout">
            <a:avLst>
              <a:gd name="adj1" fmla="val -64416"/>
              <a:gd name="adj2" fmla="val -1563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Here we use the pronoun </a:t>
            </a:r>
            <a:r>
              <a:rPr lang="en-GB" sz="2400" b="1" dirty="0">
                <a:solidFill>
                  <a:srgbClr val="002060"/>
                </a:solidFill>
                <a:latin typeface="Century Gothic" panose="020B0502020202020204" pitchFamily="34" charset="0"/>
              </a:rPr>
              <a:t>he </a:t>
            </a:r>
            <a:r>
              <a:rPr lang="en-GB" sz="2400" dirty="0">
                <a:solidFill>
                  <a:srgbClr val="002060"/>
                </a:solidFill>
                <a:latin typeface="Century Gothic" panose="020B0502020202020204" pitchFamily="34" charset="0"/>
              </a:rPr>
              <a:t>because we don’t need to repeat </a:t>
            </a:r>
            <a:r>
              <a:rPr lang="en-GB" sz="2400" b="1" dirty="0">
                <a:solidFill>
                  <a:srgbClr val="002060"/>
                </a:solidFill>
                <a:latin typeface="Century Gothic" panose="020B0502020202020204" pitchFamily="34" charset="0"/>
              </a:rPr>
              <a:t>Emanuel</a:t>
            </a:r>
            <a:r>
              <a:rPr lang="en-GB" sz="2400" dirty="0">
                <a:solidFill>
                  <a:srgbClr val="002060"/>
                </a:solidFill>
                <a:latin typeface="Century Gothic" panose="020B0502020202020204" pitchFamily="34" charset="0"/>
              </a:rPr>
              <a:t>.</a:t>
            </a:r>
          </a:p>
        </p:txBody>
      </p:sp>
      <p:sp>
        <p:nvSpPr>
          <p:cNvPr id="15" name="Speech Bubble: Rectangle with Corners Rounded 14">
            <a:extLst>
              <a:ext uri="{FF2B5EF4-FFF2-40B4-BE49-F238E27FC236}">
                <a16:creationId xmlns:a16="http://schemas.microsoft.com/office/drawing/2014/main" id="{C15096EA-8144-47DC-99D4-8627F056A1FB}"/>
              </a:ext>
            </a:extLst>
          </p:cNvPr>
          <p:cNvSpPr/>
          <p:nvPr/>
        </p:nvSpPr>
        <p:spPr>
          <a:xfrm>
            <a:off x="7005843" y="5085645"/>
            <a:ext cx="4473645" cy="1256634"/>
          </a:xfrm>
          <a:prstGeom prst="wedgeRoundRectCallout">
            <a:avLst>
              <a:gd name="adj1" fmla="val -61477"/>
              <a:gd name="adj2" fmla="val -2406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latin typeface="Century Gothic" panose="020B0502020202020204" pitchFamily="34" charset="0"/>
              </a:rPr>
              <a:t>⚠ </a:t>
            </a:r>
            <a:r>
              <a:rPr lang="en-GB" sz="2200" dirty="0">
                <a:solidFill>
                  <a:srgbClr val="002060"/>
                </a:solidFill>
                <a:latin typeface="Century Gothic" panose="020B0502020202020204" pitchFamily="34" charset="0"/>
              </a:rPr>
              <a:t>This means that </a:t>
            </a:r>
            <a:r>
              <a:rPr lang="en-GB" sz="2200" b="1" dirty="0" err="1">
                <a:solidFill>
                  <a:srgbClr val="002060"/>
                </a:solidFill>
                <a:latin typeface="Century Gothic" panose="020B0502020202020204" pitchFamily="34" charset="0"/>
              </a:rPr>
              <a:t>está</a:t>
            </a:r>
            <a:r>
              <a:rPr lang="en-GB" sz="2200" b="1" dirty="0">
                <a:solidFill>
                  <a:srgbClr val="002060"/>
                </a:solidFill>
                <a:latin typeface="Century Gothic" panose="020B0502020202020204" pitchFamily="34" charset="0"/>
              </a:rPr>
              <a:t> </a:t>
            </a:r>
            <a:r>
              <a:rPr lang="en-GB" sz="2200" dirty="0">
                <a:solidFill>
                  <a:srgbClr val="002060"/>
                </a:solidFill>
                <a:latin typeface="Century Gothic" panose="020B0502020202020204" pitchFamily="34" charset="0"/>
              </a:rPr>
              <a:t>can mean </a:t>
            </a:r>
            <a:r>
              <a:rPr lang="en-GB" sz="2200" b="1" dirty="0">
                <a:solidFill>
                  <a:srgbClr val="002060"/>
                </a:solidFill>
                <a:latin typeface="Century Gothic" panose="020B0502020202020204" pitchFamily="34" charset="0"/>
              </a:rPr>
              <a:t>is</a:t>
            </a:r>
            <a:r>
              <a:rPr lang="en-GB" sz="2200" dirty="0">
                <a:solidFill>
                  <a:srgbClr val="002060"/>
                </a:solidFill>
                <a:latin typeface="Century Gothic" panose="020B0502020202020204" pitchFamily="34" charset="0"/>
              </a:rPr>
              <a:t> </a:t>
            </a:r>
            <a:r>
              <a:rPr lang="en-GB" sz="2200" u="sng" dirty="0">
                <a:solidFill>
                  <a:srgbClr val="002060"/>
                </a:solidFill>
                <a:latin typeface="Century Gothic" panose="020B0502020202020204" pitchFamily="34" charset="0"/>
              </a:rPr>
              <a:t>and</a:t>
            </a:r>
            <a:r>
              <a:rPr lang="en-GB" sz="2200" dirty="0">
                <a:solidFill>
                  <a:srgbClr val="002060"/>
                </a:solidFill>
                <a:latin typeface="Century Gothic" panose="020B0502020202020204" pitchFamily="34" charset="0"/>
              </a:rPr>
              <a:t> </a:t>
            </a:r>
            <a:r>
              <a:rPr lang="en-GB" sz="2200" b="1" dirty="0">
                <a:solidFill>
                  <a:srgbClr val="002060"/>
                </a:solidFill>
                <a:latin typeface="Century Gothic" panose="020B0502020202020204" pitchFamily="34" charset="0"/>
              </a:rPr>
              <a:t>he is</a:t>
            </a:r>
            <a:r>
              <a:rPr lang="en-GB" sz="2200" dirty="0">
                <a:solidFill>
                  <a:srgbClr val="002060"/>
                </a:solidFill>
                <a:latin typeface="Century Gothic" panose="020B0502020202020204" pitchFamily="34" charset="0"/>
              </a:rPr>
              <a:t>, </a:t>
            </a:r>
            <a:r>
              <a:rPr lang="en-GB" sz="2200" b="1" dirty="0">
                <a:solidFill>
                  <a:srgbClr val="002060"/>
                </a:solidFill>
                <a:latin typeface="Century Gothic" panose="020B0502020202020204" pitchFamily="34" charset="0"/>
              </a:rPr>
              <a:t>she is, it is</a:t>
            </a:r>
            <a:r>
              <a:rPr lang="en-GB" sz="2200" dirty="0">
                <a:solidFill>
                  <a:srgbClr val="002060"/>
                </a:solidFill>
                <a:latin typeface="Century Gothic" panose="020B0502020202020204" pitchFamily="34" charset="0"/>
              </a:rPr>
              <a:t>.</a:t>
            </a:r>
          </a:p>
        </p:txBody>
      </p:sp>
      <p:pic>
        <p:nvPicPr>
          <p:cNvPr id="7" name="Picture 6" descr="A picture containing text&#10;&#10;Description automatically generated">
            <a:extLst>
              <a:ext uri="{FF2B5EF4-FFF2-40B4-BE49-F238E27FC236}">
                <a16:creationId xmlns:a16="http://schemas.microsoft.com/office/drawing/2014/main" id="{D49B6E3E-C19C-49C7-A1B9-4277C3BA75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091" y="2079033"/>
            <a:ext cx="1197429" cy="2394857"/>
          </a:xfrm>
          <a:prstGeom prst="rect">
            <a:avLst/>
          </a:prstGeom>
        </p:spPr>
      </p:pic>
      <p:pic>
        <p:nvPicPr>
          <p:cNvPr id="9" name="Picture 8" descr="A picture containing circle&#10;&#10;Description automatically generated">
            <a:extLst>
              <a:ext uri="{FF2B5EF4-FFF2-40B4-BE49-F238E27FC236}">
                <a16:creationId xmlns:a16="http://schemas.microsoft.com/office/drawing/2014/main" id="{613106E0-BB98-4804-B68A-8755D5471D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1427" y="2402308"/>
            <a:ext cx="1764573" cy="1914279"/>
          </a:xfrm>
          <a:prstGeom prst="rect">
            <a:avLst/>
          </a:prstGeom>
        </p:spPr>
      </p:pic>
      <p:sp>
        <p:nvSpPr>
          <p:cNvPr id="10" name="Rectangle 9">
            <a:extLst>
              <a:ext uri="{FF2B5EF4-FFF2-40B4-BE49-F238E27FC236}">
                <a16:creationId xmlns:a16="http://schemas.microsoft.com/office/drawing/2014/main" id="{265EB9F7-D885-4FC3-9C3A-F6C0420BF2DC}"/>
              </a:ext>
            </a:extLst>
          </p:cNvPr>
          <p:cNvSpPr/>
          <p:nvPr/>
        </p:nvSpPr>
        <p:spPr>
          <a:xfrm>
            <a:off x="4034544" y="1438786"/>
            <a:ext cx="2358338" cy="477054"/>
          </a:xfrm>
          <a:prstGeom prst="rect">
            <a:avLst/>
          </a:prstGeom>
        </p:spPr>
        <p:txBody>
          <a:bodyPr wrap="none">
            <a:spAutoFit/>
          </a:bodyPr>
          <a:lstStyle/>
          <a:p>
            <a:r>
              <a:rPr lang="en-GB" sz="2500" b="1" u="sng" kern="0" dirty="0">
                <a:solidFill>
                  <a:srgbClr val="002060"/>
                </a:solidFill>
                <a:latin typeface="Century Gothic"/>
                <a:ea typeface="Century Gothic"/>
                <a:cs typeface="Century Gothic"/>
                <a:sym typeface="Century Gothic"/>
              </a:rPr>
              <a:t>He</a:t>
            </a:r>
            <a:r>
              <a:rPr lang="en-GB" sz="2500" kern="0" dirty="0">
                <a:solidFill>
                  <a:srgbClr val="002060"/>
                </a:solidFill>
                <a:latin typeface="Century Gothic"/>
                <a:ea typeface="Century Gothic"/>
                <a:cs typeface="Century Gothic"/>
                <a:sym typeface="Century Gothic"/>
              </a:rPr>
              <a:t> is nervous. </a:t>
            </a:r>
            <a:endParaRPr lang="en-GB" dirty="0"/>
          </a:p>
        </p:txBody>
      </p:sp>
      <p:sp>
        <p:nvSpPr>
          <p:cNvPr id="11" name="Rectangle 10">
            <a:extLst>
              <a:ext uri="{FF2B5EF4-FFF2-40B4-BE49-F238E27FC236}">
                <a16:creationId xmlns:a16="http://schemas.microsoft.com/office/drawing/2014/main" id="{2F63CDA4-1281-42DD-8ECE-7E520C639789}"/>
              </a:ext>
            </a:extLst>
          </p:cNvPr>
          <p:cNvSpPr/>
          <p:nvPr/>
        </p:nvSpPr>
        <p:spPr>
          <a:xfrm>
            <a:off x="4152237" y="5319728"/>
            <a:ext cx="2361544" cy="477054"/>
          </a:xfrm>
          <a:prstGeom prst="rect">
            <a:avLst/>
          </a:prstGeom>
        </p:spPr>
        <p:txBody>
          <a:bodyPr wrap="none">
            <a:spAutoFit/>
          </a:bodyPr>
          <a:lstStyle/>
          <a:p>
            <a:r>
              <a:rPr lang="en-GB" sz="2500" kern="0" dirty="0" err="1">
                <a:solidFill>
                  <a:srgbClr val="002060"/>
                </a:solidFill>
                <a:latin typeface="Century Gothic"/>
                <a:ea typeface="Century Gothic"/>
                <a:cs typeface="Century Gothic"/>
                <a:sym typeface="Century Gothic"/>
              </a:rPr>
              <a:t>Está</a:t>
            </a:r>
            <a:r>
              <a:rPr lang="en-GB" sz="2500" kern="0" dirty="0">
                <a:solidFill>
                  <a:srgbClr val="002060"/>
                </a:solidFill>
                <a:latin typeface="Century Gothic"/>
                <a:ea typeface="Century Gothic"/>
                <a:cs typeface="Century Gothic"/>
                <a:sym typeface="Century Gothic"/>
              </a:rPr>
              <a:t> </a:t>
            </a:r>
            <a:r>
              <a:rPr lang="en-GB" sz="2500" kern="0" dirty="0" err="1">
                <a:solidFill>
                  <a:srgbClr val="002060"/>
                </a:solidFill>
                <a:latin typeface="Century Gothic"/>
                <a:ea typeface="Century Gothic"/>
                <a:cs typeface="Century Gothic"/>
                <a:sym typeface="Century Gothic"/>
              </a:rPr>
              <a:t>nervioso</a:t>
            </a:r>
            <a:r>
              <a:rPr lang="en-GB" sz="2500" kern="0" dirty="0">
                <a:solidFill>
                  <a:srgbClr val="002060"/>
                </a:solidFill>
                <a:latin typeface="Century Gothic"/>
                <a:ea typeface="Century Gothic"/>
                <a:cs typeface="Century Gothic"/>
                <a:sym typeface="Century Gothic"/>
              </a:rPr>
              <a:t>. </a:t>
            </a:r>
            <a:endParaRPr lang="en-GB" dirty="0"/>
          </a:p>
        </p:txBody>
      </p:sp>
      <p:sp>
        <p:nvSpPr>
          <p:cNvPr id="12" name="Rectangle: Rounded Corners 11">
            <a:extLst>
              <a:ext uri="{FF2B5EF4-FFF2-40B4-BE49-F238E27FC236}">
                <a16:creationId xmlns:a16="http://schemas.microsoft.com/office/drawing/2014/main" id="{5B1D7385-417A-4AC6-9BF6-7AC553DF2D61}"/>
              </a:ext>
            </a:extLst>
          </p:cNvPr>
          <p:cNvSpPr/>
          <p:nvPr/>
        </p:nvSpPr>
        <p:spPr>
          <a:xfrm>
            <a:off x="1872343" y="5319728"/>
            <a:ext cx="709177"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ADF944F0-B92C-473E-ABCA-3A65821641E6}"/>
              </a:ext>
            </a:extLst>
          </p:cNvPr>
          <p:cNvSpPr/>
          <p:nvPr/>
        </p:nvSpPr>
        <p:spPr>
          <a:xfrm>
            <a:off x="4195779" y="5293218"/>
            <a:ext cx="709177"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664BD9A-6E0F-4EF5-82FF-C5FC302A4E9A}"/>
              </a:ext>
            </a:extLst>
          </p:cNvPr>
          <p:cNvSpPr txBox="1"/>
          <p:nvPr/>
        </p:nvSpPr>
        <p:spPr>
          <a:xfrm>
            <a:off x="1872343" y="5742529"/>
            <a:ext cx="709177"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[is]</a:t>
            </a:r>
          </a:p>
        </p:txBody>
      </p:sp>
      <p:sp>
        <p:nvSpPr>
          <p:cNvPr id="27" name="TextBox 26">
            <a:extLst>
              <a:ext uri="{FF2B5EF4-FFF2-40B4-BE49-F238E27FC236}">
                <a16:creationId xmlns:a16="http://schemas.microsoft.com/office/drawing/2014/main" id="{64E58B5B-8B61-4675-82DF-0B9DD936F245}"/>
              </a:ext>
            </a:extLst>
          </p:cNvPr>
          <p:cNvSpPr txBox="1"/>
          <p:nvPr/>
        </p:nvSpPr>
        <p:spPr>
          <a:xfrm>
            <a:off x="3947460" y="5719740"/>
            <a:ext cx="1151614"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[He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xEl>
                                              <p:pRg st="11" end="11"/>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56_emanuelestaaqui.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57_estanervioso.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p:bldP spid="11" grpId="0"/>
      <p:bldP spid="12" grpId="0" animBg="1"/>
      <p:bldP spid="25" grpId="0" animBg="1"/>
      <p:bldP spid="1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oogle Shape;205;p9" descr="Reading, Book, Symbol, Icon, Reader, Man">
            <a:extLst>
              <a:ext uri="{FF2B5EF4-FFF2-40B4-BE49-F238E27FC236}">
                <a16:creationId xmlns:a16="http://schemas.microsoft.com/office/drawing/2014/main" id="{93DAC6A0-32AF-48F3-8196-81190D073D97}"/>
              </a:ext>
            </a:extLst>
          </p:cNvPr>
          <p:cNvPicPr preferRelativeResize="0"/>
          <p:nvPr/>
        </p:nvPicPr>
        <p:blipFill rotWithShape="1">
          <a:blip r:embed="rId3">
            <a:alphaModFix/>
          </a:blip>
          <a:srcRect/>
          <a:stretch/>
        </p:blipFill>
        <p:spPr>
          <a:xfrm>
            <a:off x="11199562" y="110094"/>
            <a:ext cx="782801" cy="782801"/>
          </a:xfrm>
          <a:prstGeom prst="rect">
            <a:avLst/>
          </a:prstGeom>
          <a:noFill/>
          <a:ln>
            <a:noFill/>
          </a:ln>
        </p:spPr>
      </p:pic>
      <p:sp>
        <p:nvSpPr>
          <p:cNvPr id="44" name="Google Shape;206;p9">
            <a:extLst>
              <a:ext uri="{FF2B5EF4-FFF2-40B4-BE49-F238E27FC236}">
                <a16:creationId xmlns:a16="http://schemas.microsoft.com/office/drawing/2014/main" id="{19CBC6A4-7808-48B6-B5E9-CC34199DFFDB}"/>
              </a:ext>
            </a:extLst>
          </p:cNvPr>
          <p:cNvSpPr txBox="1"/>
          <p:nvPr/>
        </p:nvSpPr>
        <p:spPr>
          <a:xfrm>
            <a:off x="11263789" y="941116"/>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s-AR"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leer</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195;p4">
            <a:extLst>
              <a:ext uri="{FF2B5EF4-FFF2-40B4-BE49-F238E27FC236}">
                <a16:creationId xmlns:a16="http://schemas.microsoft.com/office/drawing/2014/main" id="{62DED0B3-4F5A-4305-992F-E5F57838EF29}"/>
              </a:ext>
            </a:extLst>
          </p:cNvPr>
          <p:cNvSpPr txBox="1"/>
          <p:nvPr/>
        </p:nvSpPr>
        <p:spPr>
          <a:xfrm>
            <a:off x="283923" y="1069489"/>
            <a:ext cx="1103614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Write the English meaning of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for each sentence:</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189;p4">
            <a:extLst>
              <a:ext uri="{FF2B5EF4-FFF2-40B4-BE49-F238E27FC236}">
                <a16:creationId xmlns:a16="http://schemas.microsoft.com/office/drawing/2014/main" id="{90D406AE-5ADE-4115-B291-1A5AEE15E452}"/>
              </a:ext>
            </a:extLst>
          </p:cNvPr>
          <p:cNvSpPr txBox="1"/>
          <p:nvPr/>
        </p:nvSpPr>
        <p:spPr>
          <a:xfrm>
            <a:off x="282626" y="786794"/>
            <a:ext cx="11532395" cy="66787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Elena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casa. ________ ________ ___ 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Eduardo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lang="en-GB" sz="2800" b="1"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en</a:t>
            </a:r>
            <a:r>
              <a:rPr lang="en-GB" sz="2800"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clase</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contento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________ _____ ___ _______. _______ ________.	</a:t>
            </a:r>
          </a:p>
          <a:p>
            <a:pPr marL="342900" lvl="0" indent="-342900">
              <a:lnSpc>
                <a:spcPct val="150000"/>
              </a:lnSpc>
              <a:buClr>
                <a:srgbClr val="002060"/>
              </a:buClr>
              <a:buSzPts val="2800"/>
              <a:buFont typeface="Century Gothic"/>
              <a:buAutoNum type="arabicPeriod"/>
              <a:defRPr/>
            </a:pPr>
            <a:r>
              <a:rPr lang="en-GB" sz="2800" kern="0" dirty="0">
                <a:solidFill>
                  <a:srgbClr val="002060"/>
                </a:solidFill>
                <a:latin typeface="Century Gothic"/>
                <a:ea typeface="Century Gothic"/>
                <a:cs typeface="Century Gothic"/>
                <a:sym typeface="Century Gothic"/>
              </a:rPr>
              <a:t>¿Eva?  No, </a:t>
            </a:r>
            <a:r>
              <a:rPr lang="en-GB" sz="2800" b="1" kern="0" dirty="0" err="1">
                <a:solidFill>
                  <a:srgbClr val="002060"/>
                </a:solidFill>
                <a:latin typeface="Century Gothic"/>
                <a:ea typeface="Century Gothic"/>
                <a:cs typeface="Century Gothic"/>
                <a:sym typeface="Century Gothic"/>
              </a:rPr>
              <a:t>está</a:t>
            </a:r>
            <a:r>
              <a:rPr lang="en-GB" sz="2800" b="1"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ausente</a:t>
            </a:r>
            <a:r>
              <a:rPr lang="en-GB" sz="2800" kern="0" dirty="0">
                <a:solidFill>
                  <a:srgbClr val="002060"/>
                </a:solidFill>
                <a:latin typeface="Century Gothic"/>
                <a:ea typeface="Century Gothic"/>
                <a:cs typeface="Century Gothic"/>
                <a:sym typeface="Century Gothic"/>
              </a:rPr>
              <a:t>.   ______ ?  ___ _________ __________.</a:t>
            </a:r>
          </a:p>
          <a:p>
            <a:pPr marL="342900" lvl="0" indent="-342900">
              <a:lnSpc>
                <a:spcPct val="150000"/>
              </a:lnSpc>
              <a:buClr>
                <a:srgbClr val="002060"/>
              </a:buClr>
              <a:buSzPts val="2800"/>
              <a:buFont typeface="Century Gothic"/>
              <a:buAutoNum type="arabicPeriod"/>
              <a:defRPr/>
            </a:pPr>
            <a:r>
              <a:rPr lang="en-GB" sz="2800" kern="0" dirty="0">
                <a:solidFill>
                  <a:srgbClr val="002060"/>
                </a:solidFill>
                <a:latin typeface="Century Gothic"/>
                <a:ea typeface="Century Gothic"/>
                <a:cs typeface="Century Gothic"/>
                <a:sym typeface="Century Gothic"/>
              </a:rPr>
              <a:t>¿</a:t>
            </a:r>
            <a:r>
              <a:rPr lang="en-GB" sz="2800" kern="0" dirty="0" err="1">
                <a:solidFill>
                  <a:srgbClr val="002060"/>
                </a:solidFill>
                <a:latin typeface="Century Gothic"/>
                <a:ea typeface="Century Gothic"/>
                <a:cs typeface="Century Gothic"/>
                <a:sym typeface="Century Gothic"/>
              </a:rPr>
              <a:t>Cómo</a:t>
            </a:r>
            <a:r>
              <a:rPr lang="en-GB" sz="2800" b="1" kern="0" dirty="0">
                <a:solidFill>
                  <a:srgbClr val="002060"/>
                </a:solidFill>
                <a:latin typeface="Century Gothic"/>
                <a:ea typeface="Century Gothic"/>
                <a:cs typeface="Century Gothic"/>
                <a:sym typeface="Century Gothic"/>
              </a:rPr>
              <a:t> </a:t>
            </a:r>
            <a:r>
              <a:rPr lang="en-GB" sz="2800" b="1" kern="0" dirty="0" err="1">
                <a:solidFill>
                  <a:srgbClr val="002060"/>
                </a:solidFill>
                <a:latin typeface="Century Gothic"/>
                <a:ea typeface="Century Gothic"/>
                <a:cs typeface="Century Gothic"/>
                <a:sym typeface="Century Gothic"/>
              </a:rPr>
              <a:t>está</a:t>
            </a:r>
            <a:r>
              <a:rPr lang="en-GB" sz="2800" b="1" kern="0" dirty="0">
                <a:solidFill>
                  <a:srgbClr val="002060"/>
                </a:solidFill>
                <a:latin typeface="Century Gothic"/>
                <a:ea typeface="Century Gothic"/>
                <a:cs typeface="Century Gothic"/>
                <a:sym typeface="Century Gothic"/>
              </a:rPr>
              <a:t> </a:t>
            </a:r>
            <a:r>
              <a:rPr lang="en-GB" sz="2800" kern="0" dirty="0">
                <a:solidFill>
                  <a:srgbClr val="002060"/>
                </a:solidFill>
                <a:latin typeface="Century Gothic"/>
                <a:ea typeface="Century Gothic"/>
                <a:cs typeface="Century Gothic"/>
                <a:sym typeface="Century Gothic"/>
              </a:rPr>
              <a:t>Edgar? </a:t>
            </a:r>
            <a:r>
              <a:rPr lang="en-GB" sz="2800" b="1" kern="0" dirty="0" err="1">
                <a:solidFill>
                  <a:srgbClr val="002060"/>
                </a:solidFill>
                <a:latin typeface="Century Gothic"/>
                <a:ea typeface="Century Gothic"/>
                <a:cs typeface="Century Gothic"/>
                <a:sym typeface="Century Gothic"/>
              </a:rPr>
              <a:t>Está</a:t>
            </a:r>
            <a:r>
              <a:rPr lang="en-GB" sz="2800"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tranquilo</a:t>
            </a:r>
            <a:r>
              <a:rPr lang="en-GB" sz="2800"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ahora</a:t>
            </a:r>
            <a:r>
              <a:rPr lang="en-GB" sz="2800" kern="0" dirty="0">
                <a:solidFill>
                  <a:srgbClr val="002060"/>
                </a:solidFill>
                <a:latin typeface="Century Gothic"/>
                <a:ea typeface="Century Gothic"/>
                <a:cs typeface="Century Gothic"/>
                <a:sym typeface="Century Gothic"/>
              </a:rPr>
              <a:t>.</a:t>
            </a:r>
            <a:br>
              <a:rPr lang="en-GB" sz="2800" kern="0" dirty="0">
                <a:solidFill>
                  <a:srgbClr val="002060"/>
                </a:solidFill>
                <a:latin typeface="Century Gothic"/>
                <a:ea typeface="Century Gothic"/>
                <a:cs typeface="Century Gothic"/>
                <a:sym typeface="Century Gothic"/>
              </a:rPr>
            </a:br>
            <a:r>
              <a:rPr lang="en-GB" sz="2800" kern="0" dirty="0">
                <a:solidFill>
                  <a:srgbClr val="002060"/>
                </a:solidFill>
                <a:latin typeface="Century Gothic"/>
                <a:ea typeface="Century Gothic"/>
                <a:cs typeface="Century Gothic"/>
                <a:sym typeface="Century Gothic"/>
              </a:rPr>
              <a:t>_____ ______ _______? ______ _________ ________.</a:t>
            </a:r>
          </a:p>
          <a:p>
            <a:pPr marL="342900" lvl="0" indent="-342900">
              <a:lnSpc>
                <a:spcPct val="150000"/>
              </a:lnSpc>
              <a:buClr>
                <a:srgbClr val="002060"/>
              </a:buClr>
              <a:buSzPts val="2800"/>
              <a:buFont typeface="Century Gothic"/>
              <a:buAutoNum type="arabicPeriod"/>
              <a:defRPr/>
            </a:pPr>
            <a:r>
              <a:rPr lang="en-GB" sz="2800" kern="0" dirty="0">
                <a:solidFill>
                  <a:srgbClr val="002060"/>
                </a:solidFill>
                <a:latin typeface="Century Gothic"/>
                <a:ea typeface="Century Gothic"/>
                <a:cs typeface="Century Gothic"/>
                <a:sym typeface="Century Gothic"/>
              </a:rPr>
              <a:t>¿ Enrique </a:t>
            </a:r>
            <a:r>
              <a:rPr lang="en-GB" sz="2800" b="1" kern="0" dirty="0" err="1">
                <a:solidFill>
                  <a:srgbClr val="002060"/>
                </a:solidFill>
                <a:latin typeface="Century Gothic"/>
                <a:ea typeface="Century Gothic"/>
                <a:cs typeface="Century Gothic"/>
                <a:sym typeface="Century Gothic"/>
              </a:rPr>
              <a:t>está</a:t>
            </a:r>
            <a:r>
              <a:rPr lang="en-GB" sz="2800"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nervioso</a:t>
            </a:r>
            <a:r>
              <a:rPr lang="en-GB" sz="2800" kern="0" dirty="0">
                <a:solidFill>
                  <a:srgbClr val="002060"/>
                </a:solidFill>
                <a:latin typeface="Century Gothic"/>
                <a:ea typeface="Century Gothic"/>
                <a:cs typeface="Century Gothic"/>
                <a:sym typeface="Century Gothic"/>
              </a:rPr>
              <a:t>?  No, </a:t>
            </a:r>
            <a:r>
              <a:rPr lang="en-GB" sz="2800" b="1" kern="0" dirty="0" err="1">
                <a:solidFill>
                  <a:srgbClr val="002060"/>
                </a:solidFill>
                <a:latin typeface="Century Gothic"/>
                <a:ea typeface="Century Gothic"/>
                <a:cs typeface="Century Gothic"/>
                <a:sym typeface="Century Gothic"/>
              </a:rPr>
              <a:t>está</a:t>
            </a:r>
            <a:r>
              <a:rPr lang="en-GB" sz="2800" kern="0" dirty="0">
                <a:solidFill>
                  <a:srgbClr val="002060"/>
                </a:solidFill>
                <a:latin typeface="Century Gothic"/>
                <a:ea typeface="Century Gothic"/>
                <a:cs typeface="Century Gothic"/>
                <a:sym typeface="Century Gothic"/>
              </a:rPr>
              <a:t> serio.</a:t>
            </a:r>
            <a:br>
              <a:rPr lang="en-GB" sz="2800" kern="0" dirty="0">
                <a:solidFill>
                  <a:srgbClr val="002060"/>
                </a:solidFill>
                <a:latin typeface="Century Gothic"/>
                <a:ea typeface="Century Gothic"/>
                <a:cs typeface="Century Gothic"/>
                <a:sym typeface="Century Gothic"/>
              </a:rPr>
            </a:br>
            <a:r>
              <a:rPr lang="en-GB" sz="2800" kern="0" dirty="0">
                <a:solidFill>
                  <a:srgbClr val="002060"/>
                </a:solidFill>
                <a:latin typeface="Century Gothic"/>
                <a:ea typeface="Century Gothic"/>
                <a:cs typeface="Century Gothic"/>
                <a:sym typeface="Century Gothic"/>
              </a:rPr>
              <a:t>___ __________ _________?  ____ ________ _______.</a:t>
            </a:r>
          </a:p>
          <a:p>
            <a:pPr marL="342900" lvl="0" indent="-342900">
              <a:lnSpc>
                <a:spcPct val="150000"/>
              </a:lnSpc>
              <a:buClr>
                <a:srgbClr val="002060"/>
              </a:buClr>
              <a:buSzPts val="2800"/>
              <a:buFont typeface="Century Gothic"/>
              <a:buAutoNum type="arabicPeriod"/>
              <a:defRPr/>
            </a:pP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3" name="TextBox 32">
            <a:extLst>
              <a:ext uri="{FF2B5EF4-FFF2-40B4-BE49-F238E27FC236}">
                <a16:creationId xmlns:a16="http://schemas.microsoft.com/office/drawing/2014/main" id="{72998D6F-F306-428A-9B29-021FAFF0E7AD}"/>
              </a:ext>
            </a:extLst>
          </p:cNvPr>
          <p:cNvSpPr txBox="1"/>
          <p:nvPr/>
        </p:nvSpPr>
        <p:spPr>
          <a:xfrm>
            <a:off x="4144705" y="1667832"/>
            <a:ext cx="1463999"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Elena</a:t>
            </a:r>
          </a:p>
        </p:txBody>
      </p:sp>
      <p:sp>
        <p:nvSpPr>
          <p:cNvPr id="34" name="TextBox 33">
            <a:extLst>
              <a:ext uri="{FF2B5EF4-FFF2-40B4-BE49-F238E27FC236}">
                <a16:creationId xmlns:a16="http://schemas.microsoft.com/office/drawing/2014/main" id="{F94548D6-51AC-46F7-8516-FDA817114D38}"/>
              </a:ext>
            </a:extLst>
          </p:cNvPr>
          <p:cNvSpPr txBox="1"/>
          <p:nvPr/>
        </p:nvSpPr>
        <p:spPr>
          <a:xfrm>
            <a:off x="7214476" y="1667832"/>
            <a:ext cx="738925"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at</a:t>
            </a:r>
          </a:p>
        </p:txBody>
      </p:sp>
      <p:sp>
        <p:nvSpPr>
          <p:cNvPr id="35" name="TextBox 34">
            <a:extLst>
              <a:ext uri="{FF2B5EF4-FFF2-40B4-BE49-F238E27FC236}">
                <a16:creationId xmlns:a16="http://schemas.microsoft.com/office/drawing/2014/main" id="{2503D7F8-E898-4C83-A8EB-44C8FA461985}"/>
              </a:ext>
            </a:extLst>
          </p:cNvPr>
          <p:cNvSpPr txBox="1"/>
          <p:nvPr/>
        </p:nvSpPr>
        <p:spPr>
          <a:xfrm>
            <a:off x="8006784" y="1667832"/>
            <a:ext cx="2544394"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home</a:t>
            </a:r>
          </a:p>
        </p:txBody>
      </p:sp>
      <p:sp>
        <p:nvSpPr>
          <p:cNvPr id="38" name="TextBox 37">
            <a:extLst>
              <a:ext uri="{FF2B5EF4-FFF2-40B4-BE49-F238E27FC236}">
                <a16:creationId xmlns:a16="http://schemas.microsoft.com/office/drawing/2014/main" id="{E0F44971-E752-4C73-B80D-D7D6519EA92F}"/>
              </a:ext>
            </a:extLst>
          </p:cNvPr>
          <p:cNvSpPr txBox="1"/>
          <p:nvPr/>
        </p:nvSpPr>
        <p:spPr>
          <a:xfrm>
            <a:off x="408433" y="2908804"/>
            <a:ext cx="2544394"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Eduardo</a:t>
            </a:r>
          </a:p>
        </p:txBody>
      </p:sp>
      <p:sp>
        <p:nvSpPr>
          <p:cNvPr id="39" name="TextBox 38">
            <a:extLst>
              <a:ext uri="{FF2B5EF4-FFF2-40B4-BE49-F238E27FC236}">
                <a16:creationId xmlns:a16="http://schemas.microsoft.com/office/drawing/2014/main" id="{D907DE86-952D-4E1C-960D-C20BBC54ADF8}"/>
              </a:ext>
            </a:extLst>
          </p:cNvPr>
          <p:cNvSpPr txBox="1"/>
          <p:nvPr/>
        </p:nvSpPr>
        <p:spPr>
          <a:xfrm>
            <a:off x="3078634" y="2935405"/>
            <a:ext cx="738925"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in</a:t>
            </a:r>
          </a:p>
        </p:txBody>
      </p:sp>
      <p:sp>
        <p:nvSpPr>
          <p:cNvPr id="40" name="TextBox 39">
            <a:extLst>
              <a:ext uri="{FF2B5EF4-FFF2-40B4-BE49-F238E27FC236}">
                <a16:creationId xmlns:a16="http://schemas.microsoft.com/office/drawing/2014/main" id="{8572C879-05AC-405B-85AF-168E57D76318}"/>
              </a:ext>
            </a:extLst>
          </p:cNvPr>
          <p:cNvSpPr txBox="1"/>
          <p:nvPr/>
        </p:nvSpPr>
        <p:spPr>
          <a:xfrm>
            <a:off x="3817559" y="2935405"/>
            <a:ext cx="2544394"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class.</a:t>
            </a:r>
          </a:p>
        </p:txBody>
      </p:sp>
      <p:sp>
        <p:nvSpPr>
          <p:cNvPr id="41" name="TextBox 40">
            <a:extLst>
              <a:ext uri="{FF2B5EF4-FFF2-40B4-BE49-F238E27FC236}">
                <a16:creationId xmlns:a16="http://schemas.microsoft.com/office/drawing/2014/main" id="{0E9492B1-0E17-402A-8218-ABC525241996}"/>
              </a:ext>
            </a:extLst>
          </p:cNvPr>
          <p:cNvSpPr txBox="1"/>
          <p:nvPr/>
        </p:nvSpPr>
        <p:spPr>
          <a:xfrm>
            <a:off x="6361953" y="2935405"/>
            <a:ext cx="1879797"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pleased</a:t>
            </a:r>
          </a:p>
        </p:txBody>
      </p:sp>
      <p:sp>
        <p:nvSpPr>
          <p:cNvPr id="42" name="TextBox 41">
            <a:extLst>
              <a:ext uri="{FF2B5EF4-FFF2-40B4-BE49-F238E27FC236}">
                <a16:creationId xmlns:a16="http://schemas.microsoft.com/office/drawing/2014/main" id="{A475D11D-5A1A-4E34-8AF9-BAA7FF5B9DEE}"/>
              </a:ext>
            </a:extLst>
          </p:cNvPr>
          <p:cNvSpPr txBox="1"/>
          <p:nvPr/>
        </p:nvSpPr>
        <p:spPr>
          <a:xfrm>
            <a:off x="5409007" y="3563077"/>
            <a:ext cx="952946"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Eva</a:t>
            </a:r>
          </a:p>
        </p:txBody>
      </p:sp>
      <p:sp>
        <p:nvSpPr>
          <p:cNvPr id="45" name="TextBox 44">
            <a:extLst>
              <a:ext uri="{FF2B5EF4-FFF2-40B4-BE49-F238E27FC236}">
                <a16:creationId xmlns:a16="http://schemas.microsoft.com/office/drawing/2014/main" id="{D02908E8-06B4-4174-A014-C9C713EEF238}"/>
              </a:ext>
            </a:extLst>
          </p:cNvPr>
          <p:cNvSpPr txBox="1"/>
          <p:nvPr/>
        </p:nvSpPr>
        <p:spPr>
          <a:xfrm>
            <a:off x="6825378" y="3563077"/>
            <a:ext cx="1128024"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No, </a:t>
            </a:r>
          </a:p>
        </p:txBody>
      </p:sp>
      <p:sp>
        <p:nvSpPr>
          <p:cNvPr id="46" name="TextBox 45">
            <a:extLst>
              <a:ext uri="{FF2B5EF4-FFF2-40B4-BE49-F238E27FC236}">
                <a16:creationId xmlns:a16="http://schemas.microsoft.com/office/drawing/2014/main" id="{AB7C5C1B-BBF7-4377-B21B-1B53AF85D2FC}"/>
              </a:ext>
            </a:extLst>
          </p:cNvPr>
          <p:cNvSpPr txBox="1"/>
          <p:nvPr/>
        </p:nvSpPr>
        <p:spPr>
          <a:xfrm>
            <a:off x="656692" y="4823325"/>
            <a:ext cx="1206030"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How</a:t>
            </a:r>
          </a:p>
        </p:txBody>
      </p:sp>
      <p:sp>
        <p:nvSpPr>
          <p:cNvPr id="47" name="TextBox 46">
            <a:extLst>
              <a:ext uri="{FF2B5EF4-FFF2-40B4-BE49-F238E27FC236}">
                <a16:creationId xmlns:a16="http://schemas.microsoft.com/office/drawing/2014/main" id="{37DBC10D-1CF8-42BE-9034-0B70D2739DFC}"/>
              </a:ext>
            </a:extLst>
          </p:cNvPr>
          <p:cNvSpPr txBox="1"/>
          <p:nvPr/>
        </p:nvSpPr>
        <p:spPr>
          <a:xfrm>
            <a:off x="4476597" y="4841916"/>
            <a:ext cx="1417996"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He is</a:t>
            </a:r>
          </a:p>
        </p:txBody>
      </p:sp>
      <p:sp>
        <p:nvSpPr>
          <p:cNvPr id="48" name="TextBox 47">
            <a:extLst>
              <a:ext uri="{FF2B5EF4-FFF2-40B4-BE49-F238E27FC236}">
                <a16:creationId xmlns:a16="http://schemas.microsoft.com/office/drawing/2014/main" id="{7A637599-549E-4CF3-954C-FB91A0836717}"/>
              </a:ext>
            </a:extLst>
          </p:cNvPr>
          <p:cNvSpPr txBox="1"/>
          <p:nvPr/>
        </p:nvSpPr>
        <p:spPr>
          <a:xfrm>
            <a:off x="8012489" y="3563077"/>
            <a:ext cx="1404918"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she is</a:t>
            </a:r>
          </a:p>
        </p:txBody>
      </p:sp>
      <p:sp>
        <p:nvSpPr>
          <p:cNvPr id="49" name="TextBox 48">
            <a:extLst>
              <a:ext uri="{FF2B5EF4-FFF2-40B4-BE49-F238E27FC236}">
                <a16:creationId xmlns:a16="http://schemas.microsoft.com/office/drawing/2014/main" id="{AD4DE9EA-7DCC-4EA9-9EB1-D57536F4E2E3}"/>
              </a:ext>
            </a:extLst>
          </p:cNvPr>
          <p:cNvSpPr txBox="1"/>
          <p:nvPr/>
        </p:nvSpPr>
        <p:spPr>
          <a:xfrm>
            <a:off x="9677101" y="3563077"/>
            <a:ext cx="1641673"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absent</a:t>
            </a:r>
          </a:p>
        </p:txBody>
      </p:sp>
      <p:sp>
        <p:nvSpPr>
          <p:cNvPr id="50" name="TextBox 49">
            <a:extLst>
              <a:ext uri="{FF2B5EF4-FFF2-40B4-BE49-F238E27FC236}">
                <a16:creationId xmlns:a16="http://schemas.microsoft.com/office/drawing/2014/main" id="{BC2EAF57-DFEC-4961-8648-8E2BC4AD6D09}"/>
              </a:ext>
            </a:extLst>
          </p:cNvPr>
          <p:cNvSpPr txBox="1"/>
          <p:nvPr/>
        </p:nvSpPr>
        <p:spPr>
          <a:xfrm>
            <a:off x="1812112" y="4815315"/>
            <a:ext cx="1206030" cy="523220"/>
          </a:xfrm>
          <a:prstGeom prst="rect">
            <a:avLst/>
          </a:prstGeom>
          <a:noFill/>
        </p:spPr>
        <p:txBody>
          <a:bodyPr wrap="square" rtlCol="0" anchor="t">
            <a:spAutoFit/>
          </a:bodyPr>
          <a:lstStyle/>
          <a:p>
            <a:pPr algn="ctr"/>
            <a:r>
              <a:rPr lang="en-GB" sz="2800" dirty="0">
                <a:solidFill>
                  <a:srgbClr val="FF0066"/>
                </a:solidFill>
                <a:latin typeface="Lucida Handwriting" panose="03010101010101010101" pitchFamily="66" charset="0"/>
              </a:rPr>
              <a:t>is</a:t>
            </a:r>
          </a:p>
        </p:txBody>
      </p:sp>
      <p:sp>
        <p:nvSpPr>
          <p:cNvPr id="51" name="TextBox 50">
            <a:extLst>
              <a:ext uri="{FF2B5EF4-FFF2-40B4-BE49-F238E27FC236}">
                <a16:creationId xmlns:a16="http://schemas.microsoft.com/office/drawing/2014/main" id="{14B12466-84FE-4709-BAD1-CC05C7B8CB7B}"/>
              </a:ext>
            </a:extLst>
          </p:cNvPr>
          <p:cNvSpPr txBox="1"/>
          <p:nvPr/>
        </p:nvSpPr>
        <p:spPr>
          <a:xfrm>
            <a:off x="2777121" y="4841916"/>
            <a:ext cx="1461756"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Edgar</a:t>
            </a:r>
          </a:p>
        </p:txBody>
      </p:sp>
      <p:sp>
        <p:nvSpPr>
          <p:cNvPr id="52" name="TextBox 51">
            <a:extLst>
              <a:ext uri="{FF2B5EF4-FFF2-40B4-BE49-F238E27FC236}">
                <a16:creationId xmlns:a16="http://schemas.microsoft.com/office/drawing/2014/main" id="{C5902271-12A1-470B-BBEA-F8EC4787D3C9}"/>
              </a:ext>
            </a:extLst>
          </p:cNvPr>
          <p:cNvSpPr txBox="1"/>
          <p:nvPr/>
        </p:nvSpPr>
        <p:spPr>
          <a:xfrm>
            <a:off x="5857838" y="4887869"/>
            <a:ext cx="1417996"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calm</a:t>
            </a:r>
          </a:p>
        </p:txBody>
      </p:sp>
      <p:sp>
        <p:nvSpPr>
          <p:cNvPr id="53" name="TextBox 52">
            <a:extLst>
              <a:ext uri="{FF2B5EF4-FFF2-40B4-BE49-F238E27FC236}">
                <a16:creationId xmlns:a16="http://schemas.microsoft.com/office/drawing/2014/main" id="{D3CE857F-9A5B-494D-AEE1-D4723F663A63}"/>
              </a:ext>
            </a:extLst>
          </p:cNvPr>
          <p:cNvSpPr txBox="1"/>
          <p:nvPr/>
        </p:nvSpPr>
        <p:spPr>
          <a:xfrm>
            <a:off x="7389390" y="4883904"/>
            <a:ext cx="1417996"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now</a:t>
            </a:r>
          </a:p>
        </p:txBody>
      </p:sp>
      <p:sp>
        <p:nvSpPr>
          <p:cNvPr id="54" name="TextBox 53">
            <a:extLst>
              <a:ext uri="{FF2B5EF4-FFF2-40B4-BE49-F238E27FC236}">
                <a16:creationId xmlns:a16="http://schemas.microsoft.com/office/drawing/2014/main" id="{3879AC02-8D5C-4A41-B6E9-BBA6CECC1378}"/>
              </a:ext>
            </a:extLst>
          </p:cNvPr>
          <p:cNvSpPr txBox="1"/>
          <p:nvPr/>
        </p:nvSpPr>
        <p:spPr>
          <a:xfrm>
            <a:off x="656691" y="6085955"/>
            <a:ext cx="705288"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Is</a:t>
            </a:r>
          </a:p>
        </p:txBody>
      </p:sp>
      <p:sp>
        <p:nvSpPr>
          <p:cNvPr id="55" name="TextBox 54">
            <a:extLst>
              <a:ext uri="{FF2B5EF4-FFF2-40B4-BE49-F238E27FC236}">
                <a16:creationId xmlns:a16="http://schemas.microsoft.com/office/drawing/2014/main" id="{D601BCD5-4457-4397-A73D-EDF3ECC73E53}"/>
              </a:ext>
            </a:extLst>
          </p:cNvPr>
          <p:cNvSpPr txBox="1"/>
          <p:nvPr/>
        </p:nvSpPr>
        <p:spPr>
          <a:xfrm>
            <a:off x="1420025" y="6118986"/>
            <a:ext cx="2028071"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Enrique</a:t>
            </a:r>
          </a:p>
        </p:txBody>
      </p:sp>
      <p:sp>
        <p:nvSpPr>
          <p:cNvPr id="56" name="TextBox 55">
            <a:extLst>
              <a:ext uri="{FF2B5EF4-FFF2-40B4-BE49-F238E27FC236}">
                <a16:creationId xmlns:a16="http://schemas.microsoft.com/office/drawing/2014/main" id="{B45090FC-0190-44B1-A4EF-E6CB195E465F}"/>
              </a:ext>
            </a:extLst>
          </p:cNvPr>
          <p:cNvSpPr txBox="1"/>
          <p:nvPr/>
        </p:nvSpPr>
        <p:spPr>
          <a:xfrm>
            <a:off x="3132319" y="6118986"/>
            <a:ext cx="1825290"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nervous</a:t>
            </a:r>
          </a:p>
        </p:txBody>
      </p:sp>
      <p:sp>
        <p:nvSpPr>
          <p:cNvPr id="57" name="TextBox 56">
            <a:extLst>
              <a:ext uri="{FF2B5EF4-FFF2-40B4-BE49-F238E27FC236}">
                <a16:creationId xmlns:a16="http://schemas.microsoft.com/office/drawing/2014/main" id="{8246597D-BD84-4331-B096-3A85253A22A8}"/>
              </a:ext>
            </a:extLst>
          </p:cNvPr>
          <p:cNvSpPr txBox="1"/>
          <p:nvPr/>
        </p:nvSpPr>
        <p:spPr>
          <a:xfrm>
            <a:off x="5261204" y="6153710"/>
            <a:ext cx="846945"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No</a:t>
            </a:r>
          </a:p>
        </p:txBody>
      </p:sp>
      <p:sp>
        <p:nvSpPr>
          <p:cNvPr id="58" name="TextBox 57">
            <a:extLst>
              <a:ext uri="{FF2B5EF4-FFF2-40B4-BE49-F238E27FC236}">
                <a16:creationId xmlns:a16="http://schemas.microsoft.com/office/drawing/2014/main" id="{12A37A28-E2AE-4F6C-A080-A0DBA72DF53A}"/>
              </a:ext>
            </a:extLst>
          </p:cNvPr>
          <p:cNvSpPr txBox="1"/>
          <p:nvPr/>
        </p:nvSpPr>
        <p:spPr>
          <a:xfrm>
            <a:off x="6242302" y="6153710"/>
            <a:ext cx="1417996"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he is</a:t>
            </a:r>
          </a:p>
        </p:txBody>
      </p:sp>
      <p:sp>
        <p:nvSpPr>
          <p:cNvPr id="59" name="TextBox 58">
            <a:extLst>
              <a:ext uri="{FF2B5EF4-FFF2-40B4-BE49-F238E27FC236}">
                <a16:creationId xmlns:a16="http://schemas.microsoft.com/office/drawing/2014/main" id="{F287A7D9-99BD-4BA1-A9DF-46CB63E012B9}"/>
              </a:ext>
            </a:extLst>
          </p:cNvPr>
          <p:cNvSpPr txBox="1"/>
          <p:nvPr/>
        </p:nvSpPr>
        <p:spPr>
          <a:xfrm>
            <a:off x="7389390" y="6153710"/>
            <a:ext cx="1833469"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serious</a:t>
            </a:r>
          </a:p>
        </p:txBody>
      </p:sp>
      <p:sp>
        <p:nvSpPr>
          <p:cNvPr id="60" name="TextBox 59">
            <a:extLst>
              <a:ext uri="{FF2B5EF4-FFF2-40B4-BE49-F238E27FC236}">
                <a16:creationId xmlns:a16="http://schemas.microsoft.com/office/drawing/2014/main" id="{B79D80CF-3371-462C-BF98-72824E2DE437}"/>
              </a:ext>
            </a:extLst>
          </p:cNvPr>
          <p:cNvSpPr txBox="1"/>
          <p:nvPr/>
        </p:nvSpPr>
        <p:spPr>
          <a:xfrm>
            <a:off x="5676356" y="1624482"/>
            <a:ext cx="1463999" cy="523220"/>
          </a:xfrm>
          <a:prstGeom prst="rect">
            <a:avLst/>
          </a:prstGeom>
          <a:noFill/>
        </p:spPr>
        <p:txBody>
          <a:bodyPr wrap="square" rtlCol="0" anchor="t">
            <a:spAutoFit/>
          </a:bodyPr>
          <a:lstStyle/>
          <a:p>
            <a:pPr algn="ctr"/>
            <a:r>
              <a:rPr lang="en-GB" sz="2800" dirty="0">
                <a:solidFill>
                  <a:srgbClr val="FF0066"/>
                </a:solidFill>
                <a:latin typeface="Lucida Handwriting" panose="03010101010101010101" pitchFamily="66" charset="0"/>
              </a:rPr>
              <a:t>is</a:t>
            </a:r>
          </a:p>
        </p:txBody>
      </p:sp>
      <p:sp>
        <p:nvSpPr>
          <p:cNvPr id="61" name="TextBox 60">
            <a:extLst>
              <a:ext uri="{FF2B5EF4-FFF2-40B4-BE49-F238E27FC236}">
                <a16:creationId xmlns:a16="http://schemas.microsoft.com/office/drawing/2014/main" id="{3F0C55A8-3739-4678-BB1C-9F35A16CF923}"/>
              </a:ext>
            </a:extLst>
          </p:cNvPr>
          <p:cNvSpPr txBox="1"/>
          <p:nvPr/>
        </p:nvSpPr>
        <p:spPr>
          <a:xfrm>
            <a:off x="2042080" y="2927395"/>
            <a:ext cx="1463999" cy="523220"/>
          </a:xfrm>
          <a:prstGeom prst="rect">
            <a:avLst/>
          </a:prstGeom>
          <a:noFill/>
        </p:spPr>
        <p:txBody>
          <a:bodyPr wrap="square" rtlCol="0" anchor="t">
            <a:spAutoFit/>
          </a:bodyPr>
          <a:lstStyle/>
          <a:p>
            <a:pPr algn="ctr"/>
            <a:r>
              <a:rPr lang="en-GB" sz="2800" dirty="0">
                <a:solidFill>
                  <a:srgbClr val="FF0066"/>
                </a:solidFill>
                <a:latin typeface="Lucida Handwriting" panose="03010101010101010101" pitchFamily="66" charset="0"/>
              </a:rPr>
              <a:t>is</a:t>
            </a:r>
          </a:p>
        </p:txBody>
      </p:sp>
      <p:sp>
        <p:nvSpPr>
          <p:cNvPr id="62" name="TextBox 61">
            <a:extLst>
              <a:ext uri="{FF2B5EF4-FFF2-40B4-BE49-F238E27FC236}">
                <a16:creationId xmlns:a16="http://schemas.microsoft.com/office/drawing/2014/main" id="{7332855A-D942-428F-A65D-255E0A608A0A}"/>
              </a:ext>
            </a:extLst>
          </p:cNvPr>
          <p:cNvSpPr txBox="1"/>
          <p:nvPr/>
        </p:nvSpPr>
        <p:spPr>
          <a:xfrm>
            <a:off x="5043962" y="2935405"/>
            <a:ext cx="1463999" cy="523220"/>
          </a:xfrm>
          <a:prstGeom prst="rect">
            <a:avLst/>
          </a:prstGeom>
          <a:noFill/>
        </p:spPr>
        <p:txBody>
          <a:bodyPr wrap="square" rtlCol="0" anchor="t">
            <a:spAutoFit/>
          </a:bodyPr>
          <a:lstStyle/>
          <a:p>
            <a:pPr algn="ctr"/>
            <a:r>
              <a:rPr lang="en-GB" sz="2800" dirty="0">
                <a:solidFill>
                  <a:srgbClr val="FF0066"/>
                </a:solidFill>
                <a:latin typeface="Lucida Handwriting" panose="03010101010101010101" pitchFamily="66" charset="0"/>
              </a:rPr>
              <a:t>He is</a:t>
            </a:r>
          </a:p>
        </p:txBody>
      </p:sp>
      <p:pic>
        <p:nvPicPr>
          <p:cNvPr id="2" name="Graphic 1" descr="Teacher">
            <a:extLst>
              <a:ext uri="{FF2B5EF4-FFF2-40B4-BE49-F238E27FC236}">
                <a16:creationId xmlns:a16="http://schemas.microsoft.com/office/drawing/2014/main" id="{B0423A36-4A01-4BB8-0F0B-09D4FEF575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54499" y="98797"/>
            <a:ext cx="914400" cy="914400"/>
          </a:xfrm>
          <a:prstGeom prst="rect">
            <a:avLst/>
          </a:prstGeom>
        </p:spPr>
      </p:pic>
      <p:sp>
        <p:nvSpPr>
          <p:cNvPr id="3" name="Speech Bubble: Rectangle with Corners Rounded 2">
            <a:extLst>
              <a:ext uri="{FF2B5EF4-FFF2-40B4-BE49-F238E27FC236}">
                <a16:creationId xmlns:a16="http://schemas.microsoft.com/office/drawing/2014/main" id="{5C107ACB-CA5D-AF75-26C2-D98BB1AD78DA}"/>
              </a:ext>
            </a:extLst>
          </p:cNvPr>
          <p:cNvSpPr/>
          <p:nvPr/>
        </p:nvSpPr>
        <p:spPr>
          <a:xfrm>
            <a:off x="4239856" y="181941"/>
            <a:ext cx="3304881" cy="616929"/>
          </a:xfrm>
          <a:prstGeom prst="wedgeRoundRectCallout">
            <a:avLst>
              <a:gd name="adj1" fmla="val -62722"/>
              <a:gd name="adj2" fmla="val 811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r>
              <a:rPr lang="en-GB" sz="2800" b="1" dirty="0">
                <a:solidFill>
                  <a:schemeClr val="bg1"/>
                </a:solidFill>
                <a:latin typeface="Century Gothic"/>
                <a:ea typeface="Century Gothic"/>
                <a:cs typeface="Century Gothic"/>
                <a:sym typeface="Century Gothic"/>
              </a:rPr>
              <a:t>Lee y escribe 📝.  </a:t>
            </a:r>
          </a:p>
        </p:txBody>
      </p:sp>
    </p:spTree>
    <p:extLst>
      <p:ext uri="{BB962C8B-B14F-4D97-AF65-F5344CB8AC3E}">
        <p14:creationId xmlns:p14="http://schemas.microsoft.com/office/powerpoint/2010/main" val="42181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p:bldP spid="54" grpId="0"/>
      <p:bldP spid="58"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2614737"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8" name="Table 4">
            <a:extLst>
              <a:ext uri="{FF2B5EF4-FFF2-40B4-BE49-F238E27FC236}">
                <a16:creationId xmlns:a16="http://schemas.microsoft.com/office/drawing/2014/main" id="{9D2D228F-5516-4F66-BB98-13E68F023ED0}"/>
              </a:ext>
            </a:extLst>
          </p:cNvPr>
          <p:cNvGraphicFramePr>
            <a:graphicFrameLocks noGrp="1"/>
          </p:cNvGraphicFramePr>
          <p:nvPr/>
        </p:nvGraphicFramePr>
        <p:xfrm>
          <a:off x="186871" y="1077246"/>
          <a:ext cx="9810698" cy="5647663"/>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06809">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aquí</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allí</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estoy</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06809">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hola</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presente</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ausente</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06809">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sí</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España</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adiós</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06809">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en</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Buenos días</a:t>
                      </a:r>
                    </a:p>
                  </a:txBody>
                  <a:tcPr/>
                </a:tc>
                <a:tc>
                  <a:txBody>
                    <a:bodyPr/>
                    <a:lstStyle/>
                    <a:p>
                      <a:r>
                        <a:rPr lang="en-GB" sz="2400" b="1" dirty="0" err="1">
                          <a:solidFill>
                            <a:srgbClr val="92D050"/>
                          </a:solidFill>
                          <a:latin typeface="Century Gothic" panose="020B0502020202020204" pitchFamily="34" charset="0"/>
                        </a:rPr>
                        <a:t>Buenas</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tardes</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06809">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nervioso</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estás</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ahora</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903794855"/>
                  </a:ext>
                </a:extLst>
              </a:tr>
              <a:tr h="806809">
                <a:tc vMerge="1">
                  <a:txBody>
                    <a:bodyPr/>
                    <a:lstStyle/>
                    <a:p>
                      <a:endParaRPr lang="en-GB"/>
                    </a:p>
                  </a:txBody>
                  <a:tcPr/>
                </a:tc>
                <a:tc>
                  <a:txBody>
                    <a:bodyPr/>
                    <a:lstStyle/>
                    <a:p>
                      <a:r>
                        <a:rPr lang="en-GB" sz="2400" b="1" dirty="0" err="1">
                          <a:solidFill>
                            <a:srgbClr val="FF3399"/>
                          </a:solidFill>
                          <a:latin typeface="Century Gothic" panose="020B0502020202020204" pitchFamily="34" charset="0"/>
                        </a:rPr>
                        <a:t>está</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a:t>
                      </a:r>
                      <a:r>
                        <a:rPr lang="en-GB" sz="2400" b="1" dirty="0" err="1">
                          <a:solidFill>
                            <a:srgbClr val="FF3399"/>
                          </a:solidFill>
                          <a:latin typeface="Century Gothic" panose="020B0502020202020204" pitchFamily="34" charset="0"/>
                        </a:rPr>
                        <a:t>cómo</a:t>
                      </a:r>
                      <a:r>
                        <a:rPr lang="en-GB" sz="2400" b="1" dirty="0">
                          <a:solidFill>
                            <a:srgbClr val="FF3399"/>
                          </a:solidFill>
                          <a:latin typeface="Century Gothic" panose="020B0502020202020204" pitchFamily="34" charset="0"/>
                        </a:rPr>
                        <a:t>?</a:t>
                      </a:r>
                    </a:p>
                  </a:txBody>
                  <a:tcPr/>
                </a:tc>
                <a:tc>
                  <a:txBody>
                    <a:bodyPr/>
                    <a:lstStyle/>
                    <a:p>
                      <a:r>
                        <a:rPr lang="en-GB" sz="2400" b="1" dirty="0">
                          <a:solidFill>
                            <a:srgbClr val="FF3399"/>
                          </a:solidFill>
                          <a:latin typeface="Century Gothic" panose="020B0502020202020204" pitchFamily="34" charset="0"/>
                        </a:rPr>
                        <a:t>serio</a:t>
                      </a:r>
                    </a:p>
                  </a:txBody>
                  <a:tcPr/>
                </a:tc>
                <a:extLst>
                  <a:ext uri="{0D108BD9-81ED-4DB2-BD59-A6C34878D82A}">
                    <a16:rowId xmlns:a16="http://schemas.microsoft.com/office/drawing/2014/main" val="3343226472"/>
                  </a:ext>
                </a:extLst>
              </a:tr>
              <a:tr h="806809">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cansado</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tranquilo</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contento</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3" name="Picture 2" descr="Brain, Idea, Think, Creativity">
            <a:extLst>
              <a:ext uri="{FF2B5EF4-FFF2-40B4-BE49-F238E27FC236}">
                <a16:creationId xmlns:a16="http://schemas.microsoft.com/office/drawing/2014/main" id="{0DBE815A-34C6-B667-B866-F938679F57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6" t="10325" r="10357" b="12587"/>
          <a:stretch/>
        </p:blipFill>
        <p:spPr bwMode="auto">
          <a:xfrm>
            <a:off x="10759161" y="206295"/>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D52F972-D9D3-6AB7-9528-C8A2412D3714}"/>
              </a:ext>
            </a:extLst>
          </p:cNvPr>
          <p:cNvGrpSpPr/>
          <p:nvPr/>
        </p:nvGrpSpPr>
        <p:grpSpPr>
          <a:xfrm>
            <a:off x="11268937" y="109150"/>
            <a:ext cx="663964" cy="400110"/>
            <a:chOff x="9162033" y="1815321"/>
            <a:chExt cx="892964" cy="522707"/>
          </a:xfrm>
        </p:grpSpPr>
        <p:pic>
          <p:nvPicPr>
            <p:cNvPr id="5" name="Picture 22" descr="Free Bubble Speech vector and picture">
              <a:extLst>
                <a:ext uri="{FF2B5EF4-FFF2-40B4-BE49-F238E27FC236}">
                  <a16:creationId xmlns:a16="http://schemas.microsoft.com/office/drawing/2014/main" id="{4A8CB325-5A05-1471-A2AC-F0D380FC4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FC9BA-4B9C-9238-5952-AE4F31D00B58}"/>
                </a:ext>
              </a:extLst>
            </p:cNvPr>
            <p:cNvSpPr txBox="1"/>
            <p:nvPr/>
          </p:nvSpPr>
          <p:spPr>
            <a:xfrm>
              <a:off x="9162033" y="1855140"/>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F6491C37-DAF1-85E5-546B-9F98054BCDC0}"/>
              </a:ext>
            </a:extLst>
          </p:cNvPr>
          <p:cNvSpPr txBox="1">
            <a:spLocks/>
          </p:cNvSpPr>
          <p:nvPr/>
        </p:nvSpPr>
        <p:spPr>
          <a:xfrm>
            <a:off x="10172380" y="1048001"/>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vocabulario</a:t>
            </a:r>
            <a:endParaRPr lang="en-GB" sz="2000" b="1" kern="0"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5708D416-21EC-5DD6-425C-813DE6ED7EAE}"/>
              </a:ext>
            </a:extLst>
          </p:cNvPr>
          <p:cNvSpPr txBox="1"/>
          <p:nvPr/>
        </p:nvSpPr>
        <p:spPr>
          <a:xfrm>
            <a:off x="1997120" y="626324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tired</a:t>
            </a:r>
          </a:p>
        </p:txBody>
      </p:sp>
      <p:sp>
        <p:nvSpPr>
          <p:cNvPr id="11" name="TextBox 10">
            <a:extLst>
              <a:ext uri="{FF2B5EF4-FFF2-40B4-BE49-F238E27FC236}">
                <a16:creationId xmlns:a16="http://schemas.microsoft.com/office/drawing/2014/main" id="{A489EBD5-6934-A5F9-C09D-35C000DC2993}"/>
              </a:ext>
            </a:extLst>
          </p:cNvPr>
          <p:cNvSpPr txBox="1"/>
          <p:nvPr/>
        </p:nvSpPr>
        <p:spPr>
          <a:xfrm>
            <a:off x="4348914" y="6260121"/>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quiet,</a:t>
            </a:r>
            <a:r>
              <a:rPr lang="en-GB" sz="2400" dirty="0">
                <a:solidFill>
                  <a:srgbClr val="002060"/>
                </a:solidFill>
                <a:latin typeface="Century Gothic" panose="020B0502020202020204" pitchFamily="34" charset="0"/>
              </a:rPr>
              <a:t> calm</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1148988E-5433-0F14-CD4C-BD746F515788}"/>
              </a:ext>
            </a:extLst>
          </p:cNvPr>
          <p:cNvSpPr txBox="1"/>
          <p:nvPr/>
        </p:nvSpPr>
        <p:spPr>
          <a:xfrm>
            <a:off x="7280071" y="626012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pleased</a:t>
            </a:r>
          </a:p>
        </p:txBody>
      </p:sp>
      <p:sp>
        <p:nvSpPr>
          <p:cNvPr id="13" name="TextBox 12">
            <a:extLst>
              <a:ext uri="{FF2B5EF4-FFF2-40B4-BE49-F238E27FC236}">
                <a16:creationId xmlns:a16="http://schemas.microsoft.com/office/drawing/2014/main" id="{CFFEDE92-08AD-83A2-8432-B7C407921ECC}"/>
              </a:ext>
            </a:extLst>
          </p:cNvPr>
          <p:cNvSpPr txBox="1"/>
          <p:nvPr/>
        </p:nvSpPr>
        <p:spPr>
          <a:xfrm>
            <a:off x="1975670" y="5503043"/>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is </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(state, location)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967FE4E0-4411-E503-FAD4-8249AF33AA2B}"/>
              </a:ext>
            </a:extLst>
          </p:cNvPr>
          <p:cNvSpPr txBox="1"/>
          <p:nvPr/>
        </p:nvSpPr>
        <p:spPr>
          <a:xfrm>
            <a:off x="4327465" y="5499920"/>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a:t>
            </a:r>
          </a:p>
        </p:txBody>
      </p:sp>
      <p:sp>
        <p:nvSpPr>
          <p:cNvPr id="15" name="TextBox 14">
            <a:extLst>
              <a:ext uri="{FF2B5EF4-FFF2-40B4-BE49-F238E27FC236}">
                <a16:creationId xmlns:a16="http://schemas.microsoft.com/office/drawing/2014/main" id="{6FA154EE-BC1C-42B7-F4AE-6283F2BD224E}"/>
              </a:ext>
            </a:extLst>
          </p:cNvPr>
          <p:cNvSpPr txBox="1"/>
          <p:nvPr/>
        </p:nvSpPr>
        <p:spPr>
          <a:xfrm>
            <a:off x="7258622" y="5499920"/>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a:t>
            </a:r>
          </a:p>
        </p:txBody>
      </p:sp>
      <p:sp>
        <p:nvSpPr>
          <p:cNvPr id="16" name="TextBox 15">
            <a:extLst>
              <a:ext uri="{FF2B5EF4-FFF2-40B4-BE49-F238E27FC236}">
                <a16:creationId xmlns:a16="http://schemas.microsoft.com/office/drawing/2014/main" id="{3608D1D4-4DE9-6D12-2C90-570074B1C9C0}"/>
              </a:ext>
            </a:extLst>
          </p:cNvPr>
          <p:cNvSpPr txBox="1"/>
          <p:nvPr/>
        </p:nvSpPr>
        <p:spPr>
          <a:xfrm>
            <a:off x="1957235" y="4724235"/>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nervous</a:t>
            </a:r>
          </a:p>
        </p:txBody>
      </p:sp>
      <p:sp>
        <p:nvSpPr>
          <p:cNvPr id="17" name="TextBox 16">
            <a:extLst>
              <a:ext uri="{FF2B5EF4-FFF2-40B4-BE49-F238E27FC236}">
                <a16:creationId xmlns:a16="http://schemas.microsoft.com/office/drawing/2014/main" id="{0DA6EEFF-B172-44C9-29B5-E10BBC8E5970}"/>
              </a:ext>
            </a:extLst>
          </p:cNvPr>
          <p:cNvSpPr txBox="1"/>
          <p:nvPr/>
        </p:nvSpPr>
        <p:spPr>
          <a:xfrm>
            <a:off x="4309029" y="4669596"/>
            <a:ext cx="2966781"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you are </a:t>
            </a:r>
            <a:r>
              <a:rPr lang="en-GB" sz="1400" dirty="0">
                <a:solidFill>
                  <a:srgbClr val="002060"/>
                </a:solidFill>
                <a:latin typeface="Century Gothic" panose="020B0502020202020204" pitchFamily="34" charset="0"/>
              </a:rPr>
              <a:t>(state, location)</a:t>
            </a:r>
          </a:p>
        </p:txBody>
      </p:sp>
      <p:sp>
        <p:nvSpPr>
          <p:cNvPr id="18" name="TextBox 17">
            <a:extLst>
              <a:ext uri="{FF2B5EF4-FFF2-40B4-BE49-F238E27FC236}">
                <a16:creationId xmlns:a16="http://schemas.microsoft.com/office/drawing/2014/main" id="{A23CB75A-F6D4-6580-7C0A-02DCCFD48692}"/>
              </a:ext>
            </a:extLst>
          </p:cNvPr>
          <p:cNvSpPr txBox="1"/>
          <p:nvPr/>
        </p:nvSpPr>
        <p:spPr>
          <a:xfrm>
            <a:off x="7280071" y="470823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now</a:t>
            </a:r>
          </a:p>
        </p:txBody>
      </p:sp>
      <p:sp>
        <p:nvSpPr>
          <p:cNvPr id="19" name="TextBox 18">
            <a:extLst>
              <a:ext uri="{FF2B5EF4-FFF2-40B4-BE49-F238E27FC236}">
                <a16:creationId xmlns:a16="http://schemas.microsoft.com/office/drawing/2014/main" id="{D238803A-21BB-A48E-B77C-1D6DD6729B72}"/>
              </a:ext>
            </a:extLst>
          </p:cNvPr>
          <p:cNvSpPr txBox="1"/>
          <p:nvPr/>
        </p:nvSpPr>
        <p:spPr>
          <a:xfrm>
            <a:off x="1935785" y="3873881"/>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in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E191C08E-5E2A-67AC-82F3-02F66AE4C60D}"/>
              </a:ext>
            </a:extLst>
          </p:cNvPr>
          <p:cNvSpPr txBox="1"/>
          <p:nvPr/>
        </p:nvSpPr>
        <p:spPr>
          <a:xfrm>
            <a:off x="4287580" y="3870758"/>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Good</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morning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E69B1A5F-B6C3-4E45-51EF-55EAAA994C1D}"/>
              </a:ext>
            </a:extLst>
          </p:cNvPr>
          <p:cNvSpPr txBox="1"/>
          <p:nvPr/>
        </p:nvSpPr>
        <p:spPr>
          <a:xfrm>
            <a:off x="7347527" y="3896516"/>
            <a:ext cx="29086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Good afternoon</a:t>
            </a:r>
          </a:p>
        </p:txBody>
      </p:sp>
      <p:sp>
        <p:nvSpPr>
          <p:cNvPr id="22" name="TextBox 21">
            <a:extLst>
              <a:ext uri="{FF2B5EF4-FFF2-40B4-BE49-F238E27FC236}">
                <a16:creationId xmlns:a16="http://schemas.microsoft.com/office/drawing/2014/main" id="{C01DC625-DB5F-4642-37A0-38C3EFD4706E}"/>
              </a:ext>
            </a:extLst>
          </p:cNvPr>
          <p:cNvSpPr txBox="1"/>
          <p:nvPr/>
        </p:nvSpPr>
        <p:spPr>
          <a:xfrm>
            <a:off x="1975671" y="3027096"/>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yes</a:t>
            </a:r>
          </a:p>
        </p:txBody>
      </p:sp>
      <p:sp>
        <p:nvSpPr>
          <p:cNvPr id="23" name="TextBox 22">
            <a:extLst>
              <a:ext uri="{FF2B5EF4-FFF2-40B4-BE49-F238E27FC236}">
                <a16:creationId xmlns:a16="http://schemas.microsoft.com/office/drawing/2014/main" id="{3C63D09D-6AE1-E1F9-E360-C70BECE90128}"/>
              </a:ext>
            </a:extLst>
          </p:cNvPr>
          <p:cNvSpPr txBox="1"/>
          <p:nvPr/>
        </p:nvSpPr>
        <p:spPr>
          <a:xfrm>
            <a:off x="4327465" y="302397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Spain</a:t>
            </a:r>
          </a:p>
        </p:txBody>
      </p:sp>
      <p:sp>
        <p:nvSpPr>
          <p:cNvPr id="24" name="TextBox 23">
            <a:extLst>
              <a:ext uri="{FF2B5EF4-FFF2-40B4-BE49-F238E27FC236}">
                <a16:creationId xmlns:a16="http://schemas.microsoft.com/office/drawing/2014/main" id="{C10E9EB4-B863-3FC1-274B-5EE133D04FF0}"/>
              </a:ext>
            </a:extLst>
          </p:cNvPr>
          <p:cNvSpPr txBox="1"/>
          <p:nvPr/>
        </p:nvSpPr>
        <p:spPr>
          <a:xfrm>
            <a:off x="7258622" y="302397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goodbye</a:t>
            </a:r>
          </a:p>
        </p:txBody>
      </p:sp>
      <p:sp>
        <p:nvSpPr>
          <p:cNvPr id="25" name="TextBox 24">
            <a:extLst>
              <a:ext uri="{FF2B5EF4-FFF2-40B4-BE49-F238E27FC236}">
                <a16:creationId xmlns:a16="http://schemas.microsoft.com/office/drawing/2014/main" id="{6994E908-C3F0-F5AB-5597-D44C5C981CD8}"/>
              </a:ext>
            </a:extLst>
          </p:cNvPr>
          <p:cNvSpPr txBox="1"/>
          <p:nvPr/>
        </p:nvSpPr>
        <p:spPr>
          <a:xfrm>
            <a:off x="1954221" y="2266895"/>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hello</a:t>
            </a:r>
          </a:p>
        </p:txBody>
      </p:sp>
      <p:sp>
        <p:nvSpPr>
          <p:cNvPr id="26" name="TextBox 25">
            <a:extLst>
              <a:ext uri="{FF2B5EF4-FFF2-40B4-BE49-F238E27FC236}">
                <a16:creationId xmlns:a16="http://schemas.microsoft.com/office/drawing/2014/main" id="{B47AE441-368C-C018-E333-806688969591}"/>
              </a:ext>
            </a:extLst>
          </p:cNvPr>
          <p:cNvSpPr txBox="1"/>
          <p:nvPr/>
        </p:nvSpPr>
        <p:spPr>
          <a:xfrm>
            <a:off x="4306016" y="226377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present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93A3DFF8-10A3-9492-94FC-C93103D00EEE}"/>
              </a:ext>
            </a:extLst>
          </p:cNvPr>
          <p:cNvSpPr txBox="1"/>
          <p:nvPr/>
        </p:nvSpPr>
        <p:spPr>
          <a:xfrm>
            <a:off x="7275810" y="2263772"/>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absent</a:t>
            </a:r>
          </a:p>
        </p:txBody>
      </p:sp>
      <p:sp>
        <p:nvSpPr>
          <p:cNvPr id="32" name="TextBox 31">
            <a:extLst>
              <a:ext uri="{FF2B5EF4-FFF2-40B4-BE49-F238E27FC236}">
                <a16:creationId xmlns:a16="http://schemas.microsoft.com/office/drawing/2014/main" id="{CA86EE70-AE79-1AB0-4BA8-EF0C624CAA98}"/>
              </a:ext>
            </a:extLst>
          </p:cNvPr>
          <p:cNvSpPr txBox="1"/>
          <p:nvPr/>
        </p:nvSpPr>
        <p:spPr>
          <a:xfrm>
            <a:off x="1890703" y="1453362"/>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here</a:t>
            </a:r>
          </a:p>
        </p:txBody>
      </p:sp>
      <p:sp>
        <p:nvSpPr>
          <p:cNvPr id="33" name="TextBox 32">
            <a:extLst>
              <a:ext uri="{FF2B5EF4-FFF2-40B4-BE49-F238E27FC236}">
                <a16:creationId xmlns:a16="http://schemas.microsoft.com/office/drawing/2014/main" id="{5A94572F-DD68-570B-C9F9-8ECF2A86D266}"/>
              </a:ext>
            </a:extLst>
          </p:cNvPr>
          <p:cNvSpPr txBox="1"/>
          <p:nvPr/>
        </p:nvSpPr>
        <p:spPr>
          <a:xfrm>
            <a:off x="4281135" y="145023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there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8E31B906-64DA-E15F-DAD5-998E380C1966}"/>
              </a:ext>
            </a:extLst>
          </p:cNvPr>
          <p:cNvSpPr txBox="1"/>
          <p:nvPr/>
        </p:nvSpPr>
        <p:spPr>
          <a:xfrm>
            <a:off x="7276687" y="1450239"/>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am </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(state,</a:t>
            </a:r>
            <a:r>
              <a:rPr kumimoji="0" lang="en-GB" sz="1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location)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6" name="Picture 35">
            <a:extLst>
              <a:ext uri="{FF2B5EF4-FFF2-40B4-BE49-F238E27FC236}">
                <a16:creationId xmlns:a16="http://schemas.microsoft.com/office/drawing/2014/main" id="{52CDEC08-87F2-6738-4CF9-106E9208DBD1}"/>
              </a:ext>
            </a:extLst>
          </p:cNvPr>
          <p:cNvPicPr>
            <a:picLocks noChangeAspect="1"/>
          </p:cNvPicPr>
          <p:nvPr/>
        </p:nvPicPr>
        <p:blipFill>
          <a:blip r:embed="rId5"/>
          <a:stretch>
            <a:fillRect/>
          </a:stretch>
        </p:blipFill>
        <p:spPr>
          <a:xfrm>
            <a:off x="262011" y="3191592"/>
            <a:ext cx="1186070" cy="1080360"/>
          </a:xfrm>
          <a:prstGeom prst="rect">
            <a:avLst/>
          </a:prstGeom>
        </p:spPr>
      </p:pic>
      <p:pic>
        <p:nvPicPr>
          <p:cNvPr id="45" name="Picture 44" descr="Icon&#10;&#10;Description automatically generated">
            <a:extLst>
              <a:ext uri="{FF2B5EF4-FFF2-40B4-BE49-F238E27FC236}">
                <a16:creationId xmlns:a16="http://schemas.microsoft.com/office/drawing/2014/main" id="{B1503393-9B98-0FEB-313F-CC1BD62F7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011" y="1432862"/>
            <a:ext cx="1186070" cy="1186070"/>
          </a:xfrm>
          <a:prstGeom prst="rect">
            <a:avLst/>
          </a:prstGeom>
        </p:spPr>
      </p:pic>
      <p:pic>
        <p:nvPicPr>
          <p:cNvPr id="46" name="Picture 45">
            <a:extLst>
              <a:ext uri="{FF2B5EF4-FFF2-40B4-BE49-F238E27FC236}">
                <a16:creationId xmlns:a16="http://schemas.microsoft.com/office/drawing/2014/main" id="{483CE9D4-A4B0-C1DD-50F9-959002EA9F6A}"/>
              </a:ext>
            </a:extLst>
          </p:cNvPr>
          <p:cNvPicPr>
            <a:picLocks noChangeAspect="1"/>
          </p:cNvPicPr>
          <p:nvPr/>
        </p:nvPicPr>
        <p:blipFill>
          <a:blip r:embed="rId7"/>
          <a:stretch>
            <a:fillRect/>
          </a:stretch>
        </p:blipFill>
        <p:spPr>
          <a:xfrm>
            <a:off x="299189" y="5666638"/>
            <a:ext cx="1162417" cy="1101237"/>
          </a:xfrm>
          <a:prstGeom prst="rect">
            <a:avLst/>
          </a:prstGeom>
        </p:spPr>
      </p:pic>
      <p:sp>
        <p:nvSpPr>
          <p:cNvPr id="47" name="TextBox 46">
            <a:extLst>
              <a:ext uri="{FF2B5EF4-FFF2-40B4-BE49-F238E27FC236}">
                <a16:creationId xmlns:a16="http://schemas.microsoft.com/office/drawing/2014/main" id="{E3BDCB14-F315-E6AF-30E0-9079AD045B90}"/>
              </a:ext>
            </a:extLst>
          </p:cNvPr>
          <p:cNvSpPr txBox="1"/>
          <p:nvPr/>
        </p:nvSpPr>
        <p:spPr>
          <a:xfrm>
            <a:off x="1472830" y="6309488"/>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48" name="TextBox 47">
            <a:extLst>
              <a:ext uri="{FF2B5EF4-FFF2-40B4-BE49-F238E27FC236}">
                <a16:creationId xmlns:a16="http://schemas.microsoft.com/office/drawing/2014/main" id="{9D5DABB5-93F8-B8E3-82D0-C1ADAA3421E6}"/>
              </a:ext>
            </a:extLst>
          </p:cNvPr>
          <p:cNvSpPr txBox="1"/>
          <p:nvPr/>
        </p:nvSpPr>
        <p:spPr>
          <a:xfrm>
            <a:off x="1434973" y="3910381"/>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49" name="TextBox 48">
            <a:extLst>
              <a:ext uri="{FF2B5EF4-FFF2-40B4-BE49-F238E27FC236}">
                <a16:creationId xmlns:a16="http://schemas.microsoft.com/office/drawing/2014/main" id="{BE3B2718-867F-4243-5346-C06616DB2927}"/>
              </a:ext>
            </a:extLst>
          </p:cNvPr>
          <p:cNvSpPr txBox="1"/>
          <p:nvPr/>
        </p:nvSpPr>
        <p:spPr>
          <a:xfrm>
            <a:off x="1469269" y="2303395"/>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sp>
        <p:nvSpPr>
          <p:cNvPr id="9" name="Rectangle 8">
            <a:hlinkClick r:id="" action="ppaction://noaction">
              <a:snd r:embed="rId8" name="59_escribeeningles.wav"/>
            </a:hlinkClick>
            <a:extLst>
              <a:ext uri="{FF2B5EF4-FFF2-40B4-BE49-F238E27FC236}">
                <a16:creationId xmlns:a16="http://schemas.microsoft.com/office/drawing/2014/main" id="{DACC2851-30B3-BD79-BD9A-7DEF35F4C270}"/>
              </a:ext>
            </a:extLst>
          </p:cNvPr>
          <p:cNvSpPr/>
          <p:nvPr/>
        </p:nvSpPr>
        <p:spPr>
          <a:xfrm>
            <a:off x="3162291" y="661931"/>
            <a:ext cx="8790130" cy="461665"/>
          </a:xfrm>
          <a:prstGeom prst="rect">
            <a:avLst/>
          </a:prstGeom>
        </p:spPr>
        <p:txBody>
          <a:bodyPr wrap="square">
            <a:spAutoFit/>
          </a:bodyPr>
          <a:lstStyle/>
          <a:p>
            <a:pPr lvl="0">
              <a:buClr>
                <a:srgbClr val="000000"/>
              </a:buClr>
              <a:defRPr/>
            </a:pPr>
            <a:r>
              <a:rPr lang="en-GB" sz="2400" kern="0" dirty="0">
                <a:solidFill>
                  <a:srgbClr val="002060"/>
                </a:solidFill>
                <a:latin typeface="Century Gothic" panose="020B0502020202020204" pitchFamily="34" charset="0"/>
                <a:cs typeface="Arial"/>
                <a:sym typeface="Arial"/>
              </a:rPr>
              <a:t>Can you get at least 15 points?</a:t>
            </a:r>
          </a:p>
        </p:txBody>
      </p:sp>
      <p:pic>
        <p:nvPicPr>
          <p:cNvPr id="28" name="Graphic 27" descr="Teacher">
            <a:extLst>
              <a:ext uri="{FF2B5EF4-FFF2-40B4-BE49-F238E27FC236}">
                <a16:creationId xmlns:a16="http://schemas.microsoft.com/office/drawing/2014/main" id="{9964D98A-B360-B24B-910C-E8F92790CE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317" y="-44200"/>
            <a:ext cx="914400" cy="914400"/>
          </a:xfrm>
          <a:prstGeom prst="rect">
            <a:avLst/>
          </a:prstGeom>
        </p:spPr>
      </p:pic>
      <p:sp>
        <p:nvSpPr>
          <p:cNvPr id="29" name="Speech Bubble: Rectangle with Corners Rounded 28">
            <a:extLst>
              <a:ext uri="{FF2B5EF4-FFF2-40B4-BE49-F238E27FC236}">
                <a16:creationId xmlns:a16="http://schemas.microsoft.com/office/drawing/2014/main" id="{1B263DD5-A0F9-B8AA-B8A3-138185F4D30F}"/>
              </a:ext>
            </a:extLst>
          </p:cNvPr>
          <p:cNvSpPr/>
          <p:nvPr/>
        </p:nvSpPr>
        <p:spPr>
          <a:xfrm>
            <a:off x="4122946" y="121850"/>
            <a:ext cx="3392279" cy="519735"/>
          </a:xfrm>
          <a:prstGeom prst="wedgeRoundRectCallout">
            <a:avLst>
              <a:gd name="adj1" fmla="val -59252"/>
              <a:gd name="adj2" fmla="val 811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r>
              <a:rPr lang="en-GB" sz="2400" b="1" dirty="0">
                <a:solidFill>
                  <a:schemeClr val="bg1"/>
                </a:solidFill>
                <a:latin typeface="Century Gothic"/>
                <a:ea typeface="Century Gothic"/>
                <a:cs typeface="Century Gothic"/>
                <a:sym typeface="Century Gothic"/>
              </a:rPr>
              <a:t>Escribe en inglés 📝.  </a:t>
            </a:r>
          </a:p>
        </p:txBody>
      </p:sp>
    </p:spTree>
    <p:extLst>
      <p:ext uri="{BB962C8B-B14F-4D97-AF65-F5344CB8AC3E}">
        <p14:creationId xmlns:p14="http://schemas.microsoft.com/office/powerpoint/2010/main" val="32171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2664704"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3b:</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5" name="Table 4">
            <a:extLst>
              <a:ext uri="{FF2B5EF4-FFF2-40B4-BE49-F238E27FC236}">
                <a16:creationId xmlns:a16="http://schemas.microsoft.com/office/drawing/2014/main" id="{5CC83CF5-3081-6BFA-CE8E-14FDC311B8C6}"/>
              </a:ext>
            </a:extLst>
          </p:cNvPr>
          <p:cNvGraphicFramePr>
            <a:graphicFrameLocks noGrp="1"/>
          </p:cNvGraphicFramePr>
          <p:nvPr/>
        </p:nvGraphicFramePr>
        <p:xfrm>
          <a:off x="186871" y="1087918"/>
          <a:ext cx="9810699" cy="5624112"/>
        </p:xfrm>
        <a:graphic>
          <a:graphicData uri="http://schemas.openxmlformats.org/drawingml/2006/table">
            <a:tbl>
              <a:tblPr firstRow="1" bandRow="1">
                <a:tableStyleId>{5940675A-B579-460E-94D1-54222C63F5DA}</a:tableStyleId>
              </a:tblPr>
              <a:tblGrid>
                <a:gridCol w="1628289">
                  <a:extLst>
                    <a:ext uri="{9D8B030D-6E8A-4147-A177-3AD203B41FA5}">
                      <a16:colId xmlns:a16="http://schemas.microsoft.com/office/drawing/2014/main" val="1203737284"/>
                    </a:ext>
                  </a:extLst>
                </a:gridCol>
                <a:gridCol w="2434436">
                  <a:extLst>
                    <a:ext uri="{9D8B030D-6E8A-4147-A177-3AD203B41FA5}">
                      <a16:colId xmlns:a16="http://schemas.microsoft.com/office/drawing/2014/main" val="1810222861"/>
                    </a:ext>
                  </a:extLst>
                </a:gridCol>
                <a:gridCol w="3054552">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783375">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absent</a:t>
                      </a:r>
                    </a:p>
                  </a:txBody>
                  <a:tcPr/>
                </a:tc>
                <a:tc>
                  <a:txBody>
                    <a:bodyPr/>
                    <a:lstStyle/>
                    <a:p>
                      <a:r>
                        <a:rPr lang="en-GB" sz="2400" b="1" dirty="0">
                          <a:solidFill>
                            <a:srgbClr val="00B0F0"/>
                          </a:solidFill>
                          <a:latin typeface="Century Gothic" panose="020B0502020202020204" pitchFamily="34" charset="0"/>
                        </a:rPr>
                        <a:t>present</a:t>
                      </a:r>
                    </a:p>
                  </a:txBody>
                  <a:tcPr/>
                </a:tc>
                <a:tc>
                  <a:txBody>
                    <a:bodyPr/>
                    <a:lstStyle/>
                    <a:p>
                      <a:r>
                        <a:rPr lang="en-GB" sz="2400" b="1" dirty="0">
                          <a:solidFill>
                            <a:srgbClr val="00B0F0"/>
                          </a:solidFill>
                          <a:latin typeface="Century Gothic" panose="020B0502020202020204" pitchFamily="34" charset="0"/>
                        </a:rPr>
                        <a:t>hello</a:t>
                      </a:r>
                    </a:p>
                  </a:txBody>
                  <a:tcPr/>
                </a:tc>
                <a:extLst>
                  <a:ext uri="{0D108BD9-81ED-4DB2-BD59-A6C34878D82A}">
                    <a16:rowId xmlns:a16="http://schemas.microsoft.com/office/drawing/2014/main" val="1256656619"/>
                  </a:ext>
                </a:extLst>
              </a:tr>
              <a:tr h="783375">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I am</a:t>
                      </a:r>
                    </a:p>
                  </a:txBody>
                  <a:tcPr/>
                </a:tc>
                <a:tc>
                  <a:txBody>
                    <a:bodyPr/>
                    <a:lstStyle/>
                    <a:p>
                      <a:r>
                        <a:rPr lang="en-GB" sz="2400" b="1" dirty="0">
                          <a:solidFill>
                            <a:srgbClr val="00B0F0"/>
                          </a:solidFill>
                          <a:latin typeface="Century Gothic" panose="020B0502020202020204" pitchFamily="34" charset="0"/>
                        </a:rPr>
                        <a:t>there</a:t>
                      </a:r>
                    </a:p>
                  </a:txBody>
                  <a:tcPr/>
                </a:tc>
                <a:tc>
                  <a:txBody>
                    <a:bodyPr/>
                    <a:lstStyle/>
                    <a:p>
                      <a:r>
                        <a:rPr lang="en-GB" sz="2400" b="1" dirty="0">
                          <a:solidFill>
                            <a:srgbClr val="00B0F0"/>
                          </a:solidFill>
                          <a:latin typeface="Century Gothic" panose="020B0502020202020204" pitchFamily="34" charset="0"/>
                        </a:rPr>
                        <a:t>here</a:t>
                      </a:r>
                    </a:p>
                  </a:txBody>
                  <a:tcPr/>
                </a:tc>
                <a:extLst>
                  <a:ext uri="{0D108BD9-81ED-4DB2-BD59-A6C34878D82A}">
                    <a16:rowId xmlns:a16="http://schemas.microsoft.com/office/drawing/2014/main" val="1164559424"/>
                  </a:ext>
                </a:extLst>
              </a:tr>
              <a:tr h="92386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92D050"/>
                          </a:solidFill>
                          <a:latin typeface="Century Gothic" panose="020B0502020202020204" pitchFamily="34" charset="0"/>
                        </a:rPr>
                        <a:t>Good afternoon</a:t>
                      </a:r>
                    </a:p>
                  </a:txBody>
                  <a:tcPr/>
                </a:tc>
                <a:tc>
                  <a:txBody>
                    <a:bodyPr/>
                    <a:lstStyle/>
                    <a:p>
                      <a:r>
                        <a:rPr lang="en-GB" sz="2400" b="1" dirty="0">
                          <a:solidFill>
                            <a:srgbClr val="92D050"/>
                          </a:solidFill>
                          <a:latin typeface="Century Gothic" panose="020B0502020202020204" pitchFamily="34" charset="0"/>
                        </a:rPr>
                        <a:t>yes</a:t>
                      </a:r>
                    </a:p>
                  </a:txBody>
                  <a:tcPr/>
                </a:tc>
                <a:tc>
                  <a:txBody>
                    <a:bodyPr/>
                    <a:lstStyle/>
                    <a:p>
                      <a:r>
                        <a:rPr lang="en-GB" sz="2400" b="1" dirty="0">
                          <a:solidFill>
                            <a:srgbClr val="92D050"/>
                          </a:solidFill>
                          <a:latin typeface="Century Gothic" panose="020B0502020202020204" pitchFamily="34" charset="0"/>
                        </a:rPr>
                        <a:t>goodbye</a:t>
                      </a:r>
                    </a:p>
                  </a:txBody>
                  <a:tcPr/>
                </a:tc>
                <a:extLst>
                  <a:ext uri="{0D108BD9-81ED-4DB2-BD59-A6C34878D82A}">
                    <a16:rowId xmlns:a16="http://schemas.microsoft.com/office/drawing/2014/main" val="760878619"/>
                  </a:ext>
                </a:extLst>
              </a:tr>
              <a:tr h="783375">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no</a:t>
                      </a:r>
                    </a:p>
                  </a:txBody>
                  <a:tcPr/>
                </a:tc>
                <a:tc>
                  <a:txBody>
                    <a:bodyPr/>
                    <a:lstStyle/>
                    <a:p>
                      <a:r>
                        <a:rPr lang="en-GB" sz="2400" b="1" dirty="0">
                          <a:solidFill>
                            <a:srgbClr val="92D050"/>
                          </a:solidFill>
                          <a:latin typeface="Century Gothic" panose="020B0502020202020204" pitchFamily="34" charset="0"/>
                        </a:rPr>
                        <a:t>Spain</a:t>
                      </a:r>
                    </a:p>
                  </a:txBody>
                  <a:tcPr/>
                </a:tc>
                <a:tc>
                  <a:txBody>
                    <a:bodyPr/>
                    <a:lstStyle/>
                    <a:p>
                      <a:r>
                        <a:rPr lang="en-GB" sz="2400" b="1" dirty="0">
                          <a:solidFill>
                            <a:srgbClr val="92D050"/>
                          </a:solidFill>
                          <a:latin typeface="Century Gothic" panose="020B0502020202020204" pitchFamily="34" charset="0"/>
                        </a:rPr>
                        <a:t>Good morning</a:t>
                      </a:r>
                    </a:p>
                  </a:txBody>
                  <a:tcPr/>
                </a:tc>
                <a:extLst>
                  <a:ext uri="{0D108BD9-81ED-4DB2-BD59-A6C34878D82A}">
                    <a16:rowId xmlns:a16="http://schemas.microsoft.com/office/drawing/2014/main" val="1047692962"/>
                  </a:ext>
                </a:extLst>
              </a:tr>
              <a:tr h="783375">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pleased</a:t>
                      </a:r>
                    </a:p>
                  </a:txBody>
                  <a:tcPr/>
                </a:tc>
                <a:tc>
                  <a:txBody>
                    <a:bodyPr/>
                    <a:lstStyle/>
                    <a:p>
                      <a:r>
                        <a:rPr lang="en-GB" sz="2400" b="1" dirty="0">
                          <a:solidFill>
                            <a:srgbClr val="FF3399"/>
                          </a:solidFill>
                          <a:latin typeface="Century Gothic" panose="020B0502020202020204" pitchFamily="34" charset="0"/>
                        </a:rPr>
                        <a:t>calm/quiet</a:t>
                      </a:r>
                    </a:p>
                  </a:txBody>
                  <a:tcPr/>
                </a:tc>
                <a:tc>
                  <a:txBody>
                    <a:bodyPr/>
                    <a:lstStyle/>
                    <a:p>
                      <a:r>
                        <a:rPr lang="en-GB" sz="2400" b="1" dirty="0">
                          <a:solidFill>
                            <a:srgbClr val="FF3399"/>
                          </a:solidFill>
                          <a:latin typeface="Century Gothic" panose="020B0502020202020204" pitchFamily="34" charset="0"/>
                        </a:rPr>
                        <a:t>tired</a:t>
                      </a:r>
                    </a:p>
                  </a:txBody>
                  <a:tcPr/>
                </a:tc>
                <a:extLst>
                  <a:ext uri="{0D108BD9-81ED-4DB2-BD59-A6C34878D82A}">
                    <a16:rowId xmlns:a16="http://schemas.microsoft.com/office/drawing/2014/main" val="3903794855"/>
                  </a:ext>
                </a:extLst>
              </a:tr>
              <a:tr h="783375">
                <a:tc vMerge="1">
                  <a:txBody>
                    <a:bodyPr/>
                    <a:lstStyle/>
                    <a:p>
                      <a:endParaRPr lang="en-GB"/>
                    </a:p>
                  </a:txBody>
                  <a:tcPr/>
                </a:tc>
                <a:tc>
                  <a:txBody>
                    <a:bodyPr/>
                    <a:lstStyle/>
                    <a:p>
                      <a:r>
                        <a:rPr lang="en-GB" sz="2400" b="1" dirty="0">
                          <a:solidFill>
                            <a:srgbClr val="FF3399"/>
                          </a:solidFill>
                          <a:latin typeface="Century Gothic" panose="020B0502020202020204" pitchFamily="34" charset="0"/>
                        </a:rPr>
                        <a:t>serious</a:t>
                      </a:r>
                    </a:p>
                  </a:txBody>
                  <a:tcPr/>
                </a:tc>
                <a:tc>
                  <a:txBody>
                    <a:bodyPr/>
                    <a:lstStyle/>
                    <a:p>
                      <a:r>
                        <a:rPr lang="en-GB" sz="2400" b="1" dirty="0">
                          <a:solidFill>
                            <a:srgbClr val="FF3399"/>
                          </a:solidFill>
                          <a:latin typeface="Century Gothic" panose="020B0502020202020204" pitchFamily="34" charset="0"/>
                        </a:rPr>
                        <a:t>you are</a:t>
                      </a:r>
                    </a:p>
                  </a:txBody>
                  <a:tcPr/>
                </a:tc>
                <a:tc>
                  <a:txBody>
                    <a:bodyPr/>
                    <a:lstStyle/>
                    <a:p>
                      <a:r>
                        <a:rPr lang="en-GB" sz="2400" b="1" dirty="0">
                          <a:solidFill>
                            <a:srgbClr val="FF3399"/>
                          </a:solidFill>
                          <a:latin typeface="Century Gothic" panose="020B0502020202020204" pitchFamily="34" charset="0"/>
                        </a:rPr>
                        <a:t>s/he is</a:t>
                      </a:r>
                    </a:p>
                  </a:txBody>
                  <a:tcPr/>
                </a:tc>
                <a:extLst>
                  <a:ext uri="{0D108BD9-81ED-4DB2-BD59-A6C34878D82A}">
                    <a16:rowId xmlns:a16="http://schemas.microsoft.com/office/drawing/2014/main" val="3343226472"/>
                  </a:ext>
                </a:extLst>
              </a:tr>
              <a:tr h="783375">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now</a:t>
                      </a:r>
                    </a:p>
                  </a:txBody>
                  <a:tcPr/>
                </a:tc>
                <a:tc>
                  <a:txBody>
                    <a:bodyPr/>
                    <a:lstStyle/>
                    <a:p>
                      <a:r>
                        <a:rPr lang="en-GB" sz="2400" b="1" dirty="0">
                          <a:solidFill>
                            <a:srgbClr val="FF3399"/>
                          </a:solidFill>
                          <a:latin typeface="Century Gothic" panose="020B0502020202020204" pitchFamily="34" charset="0"/>
                        </a:rPr>
                        <a:t>How?</a:t>
                      </a:r>
                    </a:p>
                  </a:txBody>
                  <a:tcPr/>
                </a:tc>
                <a:tc>
                  <a:txBody>
                    <a:bodyPr/>
                    <a:lstStyle/>
                    <a:p>
                      <a:r>
                        <a:rPr lang="en-GB" sz="2400" b="1" dirty="0">
                          <a:solidFill>
                            <a:srgbClr val="FF3399"/>
                          </a:solidFill>
                          <a:latin typeface="Century Gothic" panose="020B0502020202020204" pitchFamily="34" charset="0"/>
                        </a:rPr>
                        <a:t>nervous</a:t>
                      </a:r>
                    </a:p>
                  </a:txBody>
                  <a:tcPr/>
                </a:tc>
                <a:extLst>
                  <a:ext uri="{0D108BD9-81ED-4DB2-BD59-A6C34878D82A}">
                    <a16:rowId xmlns:a16="http://schemas.microsoft.com/office/drawing/2014/main" val="3232139915"/>
                  </a:ext>
                </a:extLst>
              </a:tr>
            </a:tbl>
          </a:graphicData>
        </a:graphic>
      </p:graphicFrame>
      <p:pic>
        <p:nvPicPr>
          <p:cNvPr id="25" name="Picture 24" descr="Brain, Idea, Think, Creativity">
            <a:extLst>
              <a:ext uri="{FF2B5EF4-FFF2-40B4-BE49-F238E27FC236}">
                <a16:creationId xmlns:a16="http://schemas.microsoft.com/office/drawing/2014/main" id="{5513FC2C-B69E-1EEB-6B04-5CF8989A9F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6" t="10325" r="10357" b="12587"/>
          <a:stretch/>
        </p:blipFill>
        <p:spPr bwMode="auto">
          <a:xfrm>
            <a:off x="10759161" y="206295"/>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27CEA9B2-BFF7-3AB2-DA7A-3499470DC828}"/>
              </a:ext>
            </a:extLst>
          </p:cNvPr>
          <p:cNvGrpSpPr/>
          <p:nvPr/>
        </p:nvGrpSpPr>
        <p:grpSpPr>
          <a:xfrm>
            <a:off x="11268937" y="109150"/>
            <a:ext cx="663964" cy="400110"/>
            <a:chOff x="9162033" y="1815321"/>
            <a:chExt cx="892964" cy="522707"/>
          </a:xfrm>
        </p:grpSpPr>
        <p:pic>
          <p:nvPicPr>
            <p:cNvPr id="27" name="Picture 22" descr="Free Bubble Speech vector and picture">
              <a:extLst>
                <a:ext uri="{FF2B5EF4-FFF2-40B4-BE49-F238E27FC236}">
                  <a16:creationId xmlns:a16="http://schemas.microsoft.com/office/drawing/2014/main" id="{A502EB04-0F7D-165F-0078-7DD482081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2B5968E-194D-6AE3-3965-AD31BBC17192}"/>
                </a:ext>
              </a:extLst>
            </p:cNvPr>
            <p:cNvSpPr txBox="1"/>
            <p:nvPr/>
          </p:nvSpPr>
          <p:spPr>
            <a:xfrm>
              <a:off x="9162033" y="1855140"/>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29" name="Title 11">
            <a:extLst>
              <a:ext uri="{FF2B5EF4-FFF2-40B4-BE49-F238E27FC236}">
                <a16:creationId xmlns:a16="http://schemas.microsoft.com/office/drawing/2014/main" id="{FD2AD750-80C5-03B9-080C-C9E03F0015B6}"/>
              </a:ext>
            </a:extLst>
          </p:cNvPr>
          <p:cNvSpPr txBox="1">
            <a:spLocks/>
          </p:cNvSpPr>
          <p:nvPr/>
        </p:nvSpPr>
        <p:spPr>
          <a:xfrm>
            <a:off x="10172380" y="1048001"/>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vocabulario</a:t>
            </a:r>
            <a:endParaRPr lang="en-GB" sz="2000" b="1" kern="0" dirty="0">
              <a:solidFill>
                <a:srgbClr val="002060"/>
              </a:solidFill>
              <a:latin typeface="Century Gothic" panose="020B0502020202020204" pitchFamily="34" charset="0"/>
            </a:endParaRPr>
          </a:p>
        </p:txBody>
      </p:sp>
      <p:pic>
        <p:nvPicPr>
          <p:cNvPr id="30" name="Picture 29">
            <a:extLst>
              <a:ext uri="{FF2B5EF4-FFF2-40B4-BE49-F238E27FC236}">
                <a16:creationId xmlns:a16="http://schemas.microsoft.com/office/drawing/2014/main" id="{A3E26C94-7F29-9820-67A1-7977A0D114AA}"/>
              </a:ext>
            </a:extLst>
          </p:cNvPr>
          <p:cNvPicPr>
            <a:picLocks noChangeAspect="1"/>
          </p:cNvPicPr>
          <p:nvPr/>
        </p:nvPicPr>
        <p:blipFill>
          <a:blip r:embed="rId5"/>
          <a:stretch>
            <a:fillRect/>
          </a:stretch>
        </p:blipFill>
        <p:spPr>
          <a:xfrm>
            <a:off x="262011" y="3191592"/>
            <a:ext cx="1186070" cy="1080360"/>
          </a:xfrm>
          <a:prstGeom prst="rect">
            <a:avLst/>
          </a:prstGeom>
        </p:spPr>
      </p:pic>
      <p:pic>
        <p:nvPicPr>
          <p:cNvPr id="31" name="Picture 30" descr="Icon&#10;&#10;Description automatically generated">
            <a:extLst>
              <a:ext uri="{FF2B5EF4-FFF2-40B4-BE49-F238E27FC236}">
                <a16:creationId xmlns:a16="http://schemas.microsoft.com/office/drawing/2014/main" id="{6EAB45EE-2614-01B1-F07C-D60C65DEA6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011" y="1432862"/>
            <a:ext cx="1186070" cy="1186070"/>
          </a:xfrm>
          <a:prstGeom prst="rect">
            <a:avLst/>
          </a:prstGeom>
        </p:spPr>
      </p:pic>
      <p:pic>
        <p:nvPicPr>
          <p:cNvPr id="32" name="Picture 31">
            <a:extLst>
              <a:ext uri="{FF2B5EF4-FFF2-40B4-BE49-F238E27FC236}">
                <a16:creationId xmlns:a16="http://schemas.microsoft.com/office/drawing/2014/main" id="{01E588E7-A8B3-960C-1AF2-45B44D879EFB}"/>
              </a:ext>
            </a:extLst>
          </p:cNvPr>
          <p:cNvPicPr>
            <a:picLocks noChangeAspect="1"/>
          </p:cNvPicPr>
          <p:nvPr/>
        </p:nvPicPr>
        <p:blipFill>
          <a:blip r:embed="rId7"/>
          <a:stretch>
            <a:fillRect/>
          </a:stretch>
        </p:blipFill>
        <p:spPr>
          <a:xfrm>
            <a:off x="299189" y="5576485"/>
            <a:ext cx="1162417" cy="1101237"/>
          </a:xfrm>
          <a:prstGeom prst="rect">
            <a:avLst/>
          </a:prstGeom>
        </p:spPr>
      </p:pic>
      <p:sp>
        <p:nvSpPr>
          <p:cNvPr id="33" name="TextBox 32">
            <a:extLst>
              <a:ext uri="{FF2B5EF4-FFF2-40B4-BE49-F238E27FC236}">
                <a16:creationId xmlns:a16="http://schemas.microsoft.com/office/drawing/2014/main" id="{34BD39CA-705A-3C4A-D82F-CFD2F5ED9F3A}"/>
              </a:ext>
            </a:extLst>
          </p:cNvPr>
          <p:cNvSpPr txBox="1"/>
          <p:nvPr/>
        </p:nvSpPr>
        <p:spPr>
          <a:xfrm>
            <a:off x="1395556" y="6309488"/>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34" name="TextBox 33">
            <a:extLst>
              <a:ext uri="{FF2B5EF4-FFF2-40B4-BE49-F238E27FC236}">
                <a16:creationId xmlns:a16="http://schemas.microsoft.com/office/drawing/2014/main" id="{944494A4-2E72-C3C7-D729-FF511F262C01}"/>
              </a:ext>
            </a:extLst>
          </p:cNvPr>
          <p:cNvSpPr txBox="1"/>
          <p:nvPr/>
        </p:nvSpPr>
        <p:spPr>
          <a:xfrm>
            <a:off x="1323093" y="3959039"/>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36" name="TextBox 35">
            <a:extLst>
              <a:ext uri="{FF2B5EF4-FFF2-40B4-BE49-F238E27FC236}">
                <a16:creationId xmlns:a16="http://schemas.microsoft.com/office/drawing/2014/main" id="{6FEAB143-A53B-98DF-A623-263C9986CE3B}"/>
              </a:ext>
            </a:extLst>
          </p:cNvPr>
          <p:cNvSpPr txBox="1"/>
          <p:nvPr/>
        </p:nvSpPr>
        <p:spPr>
          <a:xfrm>
            <a:off x="1323093" y="2244277"/>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sp>
        <p:nvSpPr>
          <p:cNvPr id="37" name="TextBox 36">
            <a:extLst>
              <a:ext uri="{FF2B5EF4-FFF2-40B4-BE49-F238E27FC236}">
                <a16:creationId xmlns:a16="http://schemas.microsoft.com/office/drawing/2014/main" id="{E007BA9F-4D9F-527A-37CD-B316E90AB9A5}"/>
              </a:ext>
            </a:extLst>
          </p:cNvPr>
          <p:cNvSpPr txBox="1"/>
          <p:nvPr/>
        </p:nvSpPr>
        <p:spPr>
          <a:xfrm>
            <a:off x="1954256" y="6234668"/>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ahora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60D3F5B2-A2D0-6E0C-D815-5F2D7EDA764F}"/>
              </a:ext>
            </a:extLst>
          </p:cNvPr>
          <p:cNvSpPr txBox="1"/>
          <p:nvPr/>
        </p:nvSpPr>
        <p:spPr>
          <a:xfrm>
            <a:off x="4306050" y="6231545"/>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a:t>
            </a:r>
          </a:p>
        </p:txBody>
      </p:sp>
      <p:sp>
        <p:nvSpPr>
          <p:cNvPr id="39" name="TextBox 38">
            <a:extLst>
              <a:ext uri="{FF2B5EF4-FFF2-40B4-BE49-F238E27FC236}">
                <a16:creationId xmlns:a16="http://schemas.microsoft.com/office/drawing/2014/main" id="{7317B15A-AB0D-D296-D9E1-DB515EA0E246}"/>
              </a:ext>
            </a:extLst>
          </p:cNvPr>
          <p:cNvSpPr txBox="1"/>
          <p:nvPr/>
        </p:nvSpPr>
        <p:spPr>
          <a:xfrm>
            <a:off x="7294359" y="626012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nervioso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8FFD30DC-AC4E-D4CE-D796-D5771EC66A7E}"/>
              </a:ext>
            </a:extLst>
          </p:cNvPr>
          <p:cNvSpPr txBox="1"/>
          <p:nvPr/>
        </p:nvSpPr>
        <p:spPr>
          <a:xfrm>
            <a:off x="1932806" y="5474467"/>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a:t>
            </a:r>
          </a:p>
        </p:txBody>
      </p:sp>
      <p:sp>
        <p:nvSpPr>
          <p:cNvPr id="41" name="TextBox 40">
            <a:extLst>
              <a:ext uri="{FF2B5EF4-FFF2-40B4-BE49-F238E27FC236}">
                <a16:creationId xmlns:a16="http://schemas.microsoft.com/office/drawing/2014/main" id="{4AA412CC-7275-EEC6-9C1A-1C336A3BFF31}"/>
              </a:ext>
            </a:extLst>
          </p:cNvPr>
          <p:cNvSpPr txBox="1"/>
          <p:nvPr/>
        </p:nvSpPr>
        <p:spPr>
          <a:xfrm>
            <a:off x="4284601" y="5471344"/>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estás</a:t>
            </a:r>
          </a:p>
        </p:txBody>
      </p:sp>
      <p:sp>
        <p:nvSpPr>
          <p:cNvPr id="42" name="TextBox 41">
            <a:extLst>
              <a:ext uri="{FF2B5EF4-FFF2-40B4-BE49-F238E27FC236}">
                <a16:creationId xmlns:a16="http://schemas.microsoft.com/office/drawing/2014/main" id="{CCCCE08B-E144-F34B-6B18-D04B1E6E2318}"/>
              </a:ext>
            </a:extLst>
          </p:cNvPr>
          <p:cNvSpPr txBox="1"/>
          <p:nvPr/>
        </p:nvSpPr>
        <p:spPr>
          <a:xfrm>
            <a:off x="7301486" y="5485632"/>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está</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a:extLst>
              <a:ext uri="{FF2B5EF4-FFF2-40B4-BE49-F238E27FC236}">
                <a16:creationId xmlns:a16="http://schemas.microsoft.com/office/drawing/2014/main" id="{46FB1B38-0D16-6F8C-EE9E-A2243764306C}"/>
              </a:ext>
            </a:extLst>
          </p:cNvPr>
          <p:cNvSpPr txBox="1"/>
          <p:nvPr/>
        </p:nvSpPr>
        <p:spPr>
          <a:xfrm>
            <a:off x="1914371" y="469565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contento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02DC8041-C09F-9E3D-9B1B-C463A8948E78}"/>
              </a:ext>
            </a:extLst>
          </p:cNvPr>
          <p:cNvSpPr txBox="1"/>
          <p:nvPr/>
        </p:nvSpPr>
        <p:spPr>
          <a:xfrm>
            <a:off x="4266165" y="4683884"/>
            <a:ext cx="2966781" cy="461665"/>
          </a:xfrm>
          <a:prstGeom prst="rect">
            <a:avLst/>
          </a:prstGeom>
          <a:noFill/>
        </p:spPr>
        <p:txBody>
          <a:bodyPr wrap="square" rtlCol="0">
            <a:spAutoFit/>
          </a:bodyPr>
          <a:lstStyle/>
          <a:p>
            <a:pPr>
              <a:defRPr/>
            </a:pPr>
            <a:r>
              <a:rPr lang="en-GB" sz="2400" dirty="0" err="1">
                <a:solidFill>
                  <a:srgbClr val="002060"/>
                </a:solidFill>
                <a:latin typeface="Century Gothic" panose="020B0502020202020204" pitchFamily="34" charset="0"/>
              </a:rPr>
              <a:t>tranquilo</a:t>
            </a:r>
            <a:endParaRPr lang="en-GB" sz="14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801C5FC7-CE6C-C3EC-E4E8-B2E2AA8CADA2}"/>
              </a:ext>
            </a:extLst>
          </p:cNvPr>
          <p:cNvSpPr txBox="1"/>
          <p:nvPr/>
        </p:nvSpPr>
        <p:spPr>
          <a:xfrm>
            <a:off x="7294359" y="4679657"/>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cansado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555516FA-E71C-4F8F-354C-728740977E63}"/>
              </a:ext>
            </a:extLst>
          </p:cNvPr>
          <p:cNvSpPr txBox="1"/>
          <p:nvPr/>
        </p:nvSpPr>
        <p:spPr>
          <a:xfrm>
            <a:off x="1911356" y="3902705"/>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no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92A470C9-FD96-AFE4-600E-15AEED3FD79A}"/>
              </a:ext>
            </a:extLst>
          </p:cNvPr>
          <p:cNvSpPr txBox="1"/>
          <p:nvPr/>
        </p:nvSpPr>
        <p:spPr>
          <a:xfrm>
            <a:off x="4244716" y="3885046"/>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España</a:t>
            </a:r>
          </a:p>
        </p:txBody>
      </p:sp>
      <p:sp>
        <p:nvSpPr>
          <p:cNvPr id="48" name="TextBox 47">
            <a:extLst>
              <a:ext uri="{FF2B5EF4-FFF2-40B4-BE49-F238E27FC236}">
                <a16:creationId xmlns:a16="http://schemas.microsoft.com/office/drawing/2014/main" id="{E921CA4C-40A3-AAD0-6777-4CD9D455FC67}"/>
              </a:ext>
            </a:extLst>
          </p:cNvPr>
          <p:cNvSpPr txBox="1"/>
          <p:nvPr/>
        </p:nvSpPr>
        <p:spPr>
          <a:xfrm>
            <a:off x="7304663" y="3867940"/>
            <a:ext cx="29086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B</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uenos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días</a:t>
            </a:r>
          </a:p>
        </p:txBody>
      </p:sp>
      <p:sp>
        <p:nvSpPr>
          <p:cNvPr id="49" name="TextBox 48">
            <a:extLst>
              <a:ext uri="{FF2B5EF4-FFF2-40B4-BE49-F238E27FC236}">
                <a16:creationId xmlns:a16="http://schemas.microsoft.com/office/drawing/2014/main" id="{33CD7BD4-4350-2B53-EF32-FE428E0D52DF}"/>
              </a:ext>
            </a:extLst>
          </p:cNvPr>
          <p:cNvSpPr txBox="1"/>
          <p:nvPr/>
        </p:nvSpPr>
        <p:spPr>
          <a:xfrm>
            <a:off x="1839478" y="3126807"/>
            <a:ext cx="221155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Buenas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tardes</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a:extLst>
              <a:ext uri="{FF2B5EF4-FFF2-40B4-BE49-F238E27FC236}">
                <a16:creationId xmlns:a16="http://schemas.microsoft.com/office/drawing/2014/main" id="{BA6B2F38-0475-DF15-9C33-B8678A6B13C7}"/>
              </a:ext>
            </a:extLst>
          </p:cNvPr>
          <p:cNvSpPr txBox="1"/>
          <p:nvPr/>
        </p:nvSpPr>
        <p:spPr>
          <a:xfrm>
            <a:off x="4298889" y="309541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sí</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1" name="TextBox 50">
            <a:extLst>
              <a:ext uri="{FF2B5EF4-FFF2-40B4-BE49-F238E27FC236}">
                <a16:creationId xmlns:a16="http://schemas.microsoft.com/office/drawing/2014/main" id="{27A8E5B4-2742-EA50-66B7-A5445974BFA7}"/>
              </a:ext>
            </a:extLst>
          </p:cNvPr>
          <p:cNvSpPr txBox="1"/>
          <p:nvPr/>
        </p:nvSpPr>
        <p:spPr>
          <a:xfrm>
            <a:off x="7301485" y="309345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adiós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2" name="TextBox 51">
            <a:extLst>
              <a:ext uri="{FF2B5EF4-FFF2-40B4-BE49-F238E27FC236}">
                <a16:creationId xmlns:a16="http://schemas.microsoft.com/office/drawing/2014/main" id="{F6C8A806-F929-DF7A-23BC-5CB539C9A77E}"/>
              </a:ext>
            </a:extLst>
          </p:cNvPr>
          <p:cNvSpPr txBox="1"/>
          <p:nvPr/>
        </p:nvSpPr>
        <p:spPr>
          <a:xfrm>
            <a:off x="1911357" y="2238319"/>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estoy</a:t>
            </a:r>
          </a:p>
        </p:txBody>
      </p:sp>
      <p:sp>
        <p:nvSpPr>
          <p:cNvPr id="53" name="TextBox 52">
            <a:extLst>
              <a:ext uri="{FF2B5EF4-FFF2-40B4-BE49-F238E27FC236}">
                <a16:creationId xmlns:a16="http://schemas.microsoft.com/office/drawing/2014/main" id="{94ED6B13-9B35-C898-2CCD-79FA224A53C0}"/>
              </a:ext>
            </a:extLst>
          </p:cNvPr>
          <p:cNvSpPr txBox="1"/>
          <p:nvPr/>
        </p:nvSpPr>
        <p:spPr>
          <a:xfrm>
            <a:off x="4263152" y="2235196"/>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allí</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9815122C-004A-5953-7F61-A2F7ACE62FF9}"/>
              </a:ext>
            </a:extLst>
          </p:cNvPr>
          <p:cNvSpPr txBox="1"/>
          <p:nvPr/>
        </p:nvSpPr>
        <p:spPr>
          <a:xfrm>
            <a:off x="7275810" y="2235196"/>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aquí</a:t>
            </a:r>
          </a:p>
        </p:txBody>
      </p:sp>
      <p:sp>
        <p:nvSpPr>
          <p:cNvPr id="55" name="TextBox 54">
            <a:extLst>
              <a:ext uri="{FF2B5EF4-FFF2-40B4-BE49-F238E27FC236}">
                <a16:creationId xmlns:a16="http://schemas.microsoft.com/office/drawing/2014/main" id="{7757754D-D324-5706-CEDB-D9CD20326E41}"/>
              </a:ext>
            </a:extLst>
          </p:cNvPr>
          <p:cNvSpPr txBox="1"/>
          <p:nvPr/>
        </p:nvSpPr>
        <p:spPr>
          <a:xfrm>
            <a:off x="1847839" y="1424786"/>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ausente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F2980F2D-B2E8-DA9E-E81E-22CEF3E5BB0F}"/>
              </a:ext>
            </a:extLst>
          </p:cNvPr>
          <p:cNvSpPr txBox="1"/>
          <p:nvPr/>
        </p:nvSpPr>
        <p:spPr>
          <a:xfrm>
            <a:off x="4238271" y="142166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presente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61D8DA9F-B242-5E85-9EE9-3787494DAC12}"/>
              </a:ext>
            </a:extLst>
          </p:cNvPr>
          <p:cNvSpPr txBox="1"/>
          <p:nvPr/>
        </p:nvSpPr>
        <p:spPr>
          <a:xfrm>
            <a:off x="7319550" y="142166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hola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Rectangle 2">
            <a:hlinkClick r:id="" action="ppaction://noaction">
              <a:snd r:embed="rId8" name="59_escribeeningles.wav"/>
            </a:hlinkClick>
            <a:extLst>
              <a:ext uri="{FF2B5EF4-FFF2-40B4-BE49-F238E27FC236}">
                <a16:creationId xmlns:a16="http://schemas.microsoft.com/office/drawing/2014/main" id="{C4C2A58C-E824-729C-AA6E-FAD82BB03B57}"/>
              </a:ext>
            </a:extLst>
          </p:cNvPr>
          <p:cNvSpPr/>
          <p:nvPr/>
        </p:nvSpPr>
        <p:spPr>
          <a:xfrm>
            <a:off x="3162291" y="661931"/>
            <a:ext cx="8790130" cy="461665"/>
          </a:xfrm>
          <a:prstGeom prst="rect">
            <a:avLst/>
          </a:prstGeom>
        </p:spPr>
        <p:txBody>
          <a:bodyPr wrap="square">
            <a:spAutoFit/>
          </a:bodyPr>
          <a:lstStyle/>
          <a:p>
            <a:pPr lvl="0">
              <a:buClr>
                <a:srgbClr val="000000"/>
              </a:buClr>
              <a:defRPr/>
            </a:pPr>
            <a:r>
              <a:rPr lang="en-GB" sz="2400" kern="0" dirty="0">
                <a:solidFill>
                  <a:srgbClr val="002060"/>
                </a:solidFill>
                <a:latin typeface="Century Gothic" panose="020B0502020202020204" pitchFamily="34" charset="0"/>
                <a:cs typeface="Arial"/>
                <a:sym typeface="Arial"/>
              </a:rPr>
              <a:t>Can you get at least 15 points?</a:t>
            </a:r>
          </a:p>
        </p:txBody>
      </p:sp>
      <p:pic>
        <p:nvPicPr>
          <p:cNvPr id="4" name="Graphic 3" descr="Teacher">
            <a:extLst>
              <a:ext uri="{FF2B5EF4-FFF2-40B4-BE49-F238E27FC236}">
                <a16:creationId xmlns:a16="http://schemas.microsoft.com/office/drawing/2014/main" id="{9BA8FABD-AF1F-611D-3ACA-DAFD60169B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317" y="-44200"/>
            <a:ext cx="914400" cy="914400"/>
          </a:xfrm>
          <a:prstGeom prst="rect">
            <a:avLst/>
          </a:prstGeom>
        </p:spPr>
      </p:pic>
      <p:sp>
        <p:nvSpPr>
          <p:cNvPr id="7" name="Speech Bubble: Rectangle with Corners Rounded 6">
            <a:extLst>
              <a:ext uri="{FF2B5EF4-FFF2-40B4-BE49-F238E27FC236}">
                <a16:creationId xmlns:a16="http://schemas.microsoft.com/office/drawing/2014/main" id="{A45A0373-A2FA-B8CA-5459-9FFBE25D0A2D}"/>
              </a:ext>
            </a:extLst>
          </p:cNvPr>
          <p:cNvSpPr/>
          <p:nvPr/>
        </p:nvSpPr>
        <p:spPr>
          <a:xfrm>
            <a:off x="4122946" y="121850"/>
            <a:ext cx="3752815" cy="519735"/>
          </a:xfrm>
          <a:prstGeom prst="wedgeRoundRectCallout">
            <a:avLst>
              <a:gd name="adj1" fmla="val -59252"/>
              <a:gd name="adj2" fmla="val 811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r>
              <a:rPr lang="en-GB" sz="2400" b="1" dirty="0">
                <a:solidFill>
                  <a:schemeClr val="bg1"/>
                </a:solidFill>
                <a:latin typeface="Century Gothic"/>
                <a:ea typeface="Century Gothic"/>
                <a:cs typeface="Century Gothic"/>
                <a:sym typeface="Century Gothic"/>
              </a:rPr>
              <a:t>Escribe en español 📝.  </a:t>
            </a:r>
          </a:p>
        </p:txBody>
      </p:sp>
    </p:spTree>
    <p:extLst>
      <p:ext uri="{BB962C8B-B14F-4D97-AF65-F5344CB8AC3E}">
        <p14:creationId xmlns:p14="http://schemas.microsoft.com/office/powerpoint/2010/main" val="133144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 name="Picture 2" descr="Klettergerüst, Slide, Children'S Playground, Playground">
            <a:extLst>
              <a:ext uri="{FF2B5EF4-FFF2-40B4-BE49-F238E27FC236}">
                <a16:creationId xmlns:a16="http://schemas.microsoft.com/office/drawing/2014/main" id="{999429D8-3DD2-481D-AF25-F3618FB80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110" y="2028315"/>
            <a:ext cx="7374083" cy="4695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2" name="Table 6">
            <a:extLst>
              <a:ext uri="{FF2B5EF4-FFF2-40B4-BE49-F238E27FC236}">
                <a16:creationId xmlns:a16="http://schemas.microsoft.com/office/drawing/2014/main" id="{2482AA65-EAE3-4FAC-A658-947B8CB703E4}"/>
              </a:ext>
            </a:extLst>
          </p:cNvPr>
          <p:cNvGraphicFramePr>
            <a:graphicFrameLocks noGrp="1"/>
          </p:cNvGraphicFramePr>
          <p:nvPr/>
        </p:nvGraphicFramePr>
        <p:xfrm>
          <a:off x="102719" y="1335371"/>
          <a:ext cx="1387061" cy="5446554"/>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815518">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212776179"/>
                  </a:ext>
                </a:extLst>
              </a:tr>
              <a:tr h="1815518">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72014778"/>
                  </a:ext>
                </a:extLst>
              </a:tr>
              <a:tr h="1815518">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586289177"/>
                  </a:ext>
                </a:extLst>
              </a:tr>
            </a:tbl>
          </a:graphicData>
        </a:graphic>
      </p:graphicFrame>
      <p:pic>
        <p:nvPicPr>
          <p:cNvPr id="53" name="Picture 2" descr="Trees, Forest, Nature, Woods, Flora, Environment">
            <a:extLst>
              <a:ext uri="{FF2B5EF4-FFF2-40B4-BE49-F238E27FC236}">
                <a16:creationId xmlns:a16="http://schemas.microsoft.com/office/drawing/2014/main" id="{30129AA6-4AB6-4B88-BDF6-B738DAD74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169" y="4921008"/>
            <a:ext cx="2612999" cy="17746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4" name="Table 2">
            <a:extLst>
              <a:ext uri="{FF2B5EF4-FFF2-40B4-BE49-F238E27FC236}">
                <a16:creationId xmlns:a16="http://schemas.microsoft.com/office/drawing/2014/main" id="{0757F56F-0676-4ABF-90FE-2F11168390EC}"/>
              </a:ext>
            </a:extLst>
          </p:cNvPr>
          <p:cNvGraphicFramePr>
            <a:graphicFrameLocks noGrp="1"/>
          </p:cNvGraphicFramePr>
          <p:nvPr/>
        </p:nvGraphicFramePr>
        <p:xfrm>
          <a:off x="1630830" y="1355249"/>
          <a:ext cx="10198295" cy="5426676"/>
        </p:xfrm>
        <a:graphic>
          <a:graphicData uri="http://schemas.openxmlformats.org/drawingml/2006/table">
            <a:tbl>
              <a:tblPr firstRow="1" bandRow="1"/>
              <a:tblGrid>
                <a:gridCol w="2039659">
                  <a:extLst>
                    <a:ext uri="{9D8B030D-6E8A-4147-A177-3AD203B41FA5}">
                      <a16:colId xmlns:a16="http://schemas.microsoft.com/office/drawing/2014/main" val="934599182"/>
                    </a:ext>
                  </a:extLst>
                </a:gridCol>
                <a:gridCol w="2039659">
                  <a:extLst>
                    <a:ext uri="{9D8B030D-6E8A-4147-A177-3AD203B41FA5}">
                      <a16:colId xmlns:a16="http://schemas.microsoft.com/office/drawing/2014/main" val="715750411"/>
                    </a:ext>
                  </a:extLst>
                </a:gridCol>
                <a:gridCol w="2039659">
                  <a:extLst>
                    <a:ext uri="{9D8B030D-6E8A-4147-A177-3AD203B41FA5}">
                      <a16:colId xmlns:a16="http://schemas.microsoft.com/office/drawing/2014/main" val="3997896774"/>
                    </a:ext>
                  </a:extLst>
                </a:gridCol>
                <a:gridCol w="2039659">
                  <a:extLst>
                    <a:ext uri="{9D8B030D-6E8A-4147-A177-3AD203B41FA5}">
                      <a16:colId xmlns:a16="http://schemas.microsoft.com/office/drawing/2014/main" val="3901701660"/>
                    </a:ext>
                  </a:extLst>
                </a:gridCol>
                <a:gridCol w="2039659">
                  <a:extLst>
                    <a:ext uri="{9D8B030D-6E8A-4147-A177-3AD203B41FA5}">
                      <a16:colId xmlns:a16="http://schemas.microsoft.com/office/drawing/2014/main" val="251379915"/>
                    </a:ext>
                  </a:extLst>
                </a:gridCol>
              </a:tblGrid>
              <a:tr h="1808892">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58324255"/>
                  </a:ext>
                </a:extLst>
              </a:tr>
              <a:tr h="1808892">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62127900"/>
                  </a:ext>
                </a:extLst>
              </a:tr>
              <a:tr h="1808892">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16200226"/>
                  </a:ext>
                </a:extLst>
              </a:tr>
            </a:tbl>
          </a:graphicData>
        </a:graphic>
      </p:graphicFrame>
      <p:pic>
        <p:nvPicPr>
          <p:cNvPr id="55" name="Picture 54">
            <a:extLst>
              <a:ext uri="{FF2B5EF4-FFF2-40B4-BE49-F238E27FC236}">
                <a16:creationId xmlns:a16="http://schemas.microsoft.com/office/drawing/2014/main" id="{69D90797-2698-4BEF-AB04-20D740B462D4}"/>
              </a:ext>
            </a:extLst>
          </p:cNvPr>
          <p:cNvPicPr>
            <a:picLocks noChangeAspect="1"/>
          </p:cNvPicPr>
          <p:nvPr/>
        </p:nvPicPr>
        <p:blipFill>
          <a:blip r:embed="rId5"/>
          <a:stretch>
            <a:fillRect/>
          </a:stretch>
        </p:blipFill>
        <p:spPr>
          <a:xfrm>
            <a:off x="3692501" y="1321297"/>
            <a:ext cx="2105358" cy="1890923"/>
          </a:xfrm>
          <a:prstGeom prst="rect">
            <a:avLst/>
          </a:prstGeom>
        </p:spPr>
      </p:pic>
      <p:pic>
        <p:nvPicPr>
          <p:cNvPr id="56" name="Picture 55">
            <a:extLst>
              <a:ext uri="{FF2B5EF4-FFF2-40B4-BE49-F238E27FC236}">
                <a16:creationId xmlns:a16="http://schemas.microsoft.com/office/drawing/2014/main" id="{B6A4305C-E0FB-43F7-9E36-45AE60F449E7}"/>
              </a:ext>
            </a:extLst>
          </p:cNvPr>
          <p:cNvPicPr>
            <a:picLocks noChangeAspect="1"/>
          </p:cNvPicPr>
          <p:nvPr/>
        </p:nvPicPr>
        <p:blipFill>
          <a:blip r:embed="rId6"/>
          <a:stretch>
            <a:fillRect/>
          </a:stretch>
        </p:blipFill>
        <p:spPr>
          <a:xfrm>
            <a:off x="5726108" y="1359252"/>
            <a:ext cx="2039604" cy="1829925"/>
          </a:xfrm>
          <a:prstGeom prst="rect">
            <a:avLst/>
          </a:prstGeom>
        </p:spPr>
      </p:pic>
      <p:pic>
        <p:nvPicPr>
          <p:cNvPr id="57" name="Picture 56">
            <a:extLst>
              <a:ext uri="{FF2B5EF4-FFF2-40B4-BE49-F238E27FC236}">
                <a16:creationId xmlns:a16="http://schemas.microsoft.com/office/drawing/2014/main" id="{D907347E-9CBB-45BD-8FAC-BB64480C7405}"/>
              </a:ext>
            </a:extLst>
          </p:cNvPr>
          <p:cNvPicPr>
            <a:picLocks noChangeAspect="1"/>
          </p:cNvPicPr>
          <p:nvPr/>
        </p:nvPicPr>
        <p:blipFill>
          <a:blip r:embed="rId7"/>
          <a:stretch>
            <a:fillRect/>
          </a:stretch>
        </p:blipFill>
        <p:spPr>
          <a:xfrm>
            <a:off x="7782806" y="1352358"/>
            <a:ext cx="2039604" cy="1833772"/>
          </a:xfrm>
          <a:prstGeom prst="rect">
            <a:avLst/>
          </a:prstGeom>
        </p:spPr>
      </p:pic>
      <p:pic>
        <p:nvPicPr>
          <p:cNvPr id="58" name="Picture 57">
            <a:extLst>
              <a:ext uri="{FF2B5EF4-FFF2-40B4-BE49-F238E27FC236}">
                <a16:creationId xmlns:a16="http://schemas.microsoft.com/office/drawing/2014/main" id="{44C0FA36-A206-402A-B58D-0D8A72C6B02B}"/>
              </a:ext>
            </a:extLst>
          </p:cNvPr>
          <p:cNvPicPr>
            <a:picLocks noChangeAspect="1"/>
          </p:cNvPicPr>
          <p:nvPr/>
        </p:nvPicPr>
        <p:blipFill>
          <a:blip r:embed="rId8"/>
          <a:stretch>
            <a:fillRect/>
          </a:stretch>
        </p:blipFill>
        <p:spPr>
          <a:xfrm>
            <a:off x="9773089" y="1329098"/>
            <a:ext cx="2105358" cy="1875683"/>
          </a:xfrm>
          <a:prstGeom prst="rect">
            <a:avLst/>
          </a:prstGeom>
        </p:spPr>
      </p:pic>
      <p:pic>
        <p:nvPicPr>
          <p:cNvPr id="59" name="Picture 58">
            <a:extLst>
              <a:ext uri="{FF2B5EF4-FFF2-40B4-BE49-F238E27FC236}">
                <a16:creationId xmlns:a16="http://schemas.microsoft.com/office/drawing/2014/main" id="{2C7CF17C-320D-423D-ACB5-4929D3D71E54}"/>
              </a:ext>
            </a:extLst>
          </p:cNvPr>
          <p:cNvPicPr>
            <a:picLocks noChangeAspect="1"/>
          </p:cNvPicPr>
          <p:nvPr/>
        </p:nvPicPr>
        <p:blipFill>
          <a:blip r:embed="rId9"/>
          <a:stretch>
            <a:fillRect/>
          </a:stretch>
        </p:blipFill>
        <p:spPr>
          <a:xfrm>
            <a:off x="1661242" y="3142581"/>
            <a:ext cx="2050309" cy="1823718"/>
          </a:xfrm>
          <a:prstGeom prst="rect">
            <a:avLst/>
          </a:prstGeom>
        </p:spPr>
      </p:pic>
      <p:pic>
        <p:nvPicPr>
          <p:cNvPr id="60" name="Picture 59">
            <a:extLst>
              <a:ext uri="{FF2B5EF4-FFF2-40B4-BE49-F238E27FC236}">
                <a16:creationId xmlns:a16="http://schemas.microsoft.com/office/drawing/2014/main" id="{EF7A4673-76D9-4B96-BEC8-B775A217B972}"/>
              </a:ext>
            </a:extLst>
          </p:cNvPr>
          <p:cNvPicPr>
            <a:picLocks noChangeAspect="1"/>
          </p:cNvPicPr>
          <p:nvPr/>
        </p:nvPicPr>
        <p:blipFill>
          <a:blip r:embed="rId10"/>
          <a:stretch>
            <a:fillRect/>
          </a:stretch>
        </p:blipFill>
        <p:spPr>
          <a:xfrm>
            <a:off x="3703759" y="3208072"/>
            <a:ext cx="2028421" cy="1770258"/>
          </a:xfrm>
          <a:prstGeom prst="rect">
            <a:avLst/>
          </a:prstGeom>
        </p:spPr>
      </p:pic>
      <p:pic>
        <p:nvPicPr>
          <p:cNvPr id="61" name="Picture 60">
            <a:extLst>
              <a:ext uri="{FF2B5EF4-FFF2-40B4-BE49-F238E27FC236}">
                <a16:creationId xmlns:a16="http://schemas.microsoft.com/office/drawing/2014/main" id="{B4080431-41F9-4617-B50B-2E993EE5BB48}"/>
              </a:ext>
            </a:extLst>
          </p:cNvPr>
          <p:cNvPicPr>
            <a:picLocks noChangeAspect="1"/>
          </p:cNvPicPr>
          <p:nvPr/>
        </p:nvPicPr>
        <p:blipFill>
          <a:blip r:embed="rId11"/>
          <a:stretch>
            <a:fillRect/>
          </a:stretch>
        </p:blipFill>
        <p:spPr>
          <a:xfrm>
            <a:off x="5703200" y="3149493"/>
            <a:ext cx="2059656" cy="1855151"/>
          </a:xfrm>
          <a:prstGeom prst="rect">
            <a:avLst/>
          </a:prstGeom>
        </p:spPr>
      </p:pic>
      <p:pic>
        <p:nvPicPr>
          <p:cNvPr id="62" name="Picture 61">
            <a:extLst>
              <a:ext uri="{FF2B5EF4-FFF2-40B4-BE49-F238E27FC236}">
                <a16:creationId xmlns:a16="http://schemas.microsoft.com/office/drawing/2014/main" id="{F1425E47-A8F3-45B9-B2B8-D25B5DDA64BF}"/>
              </a:ext>
            </a:extLst>
          </p:cNvPr>
          <p:cNvPicPr>
            <a:picLocks noChangeAspect="1"/>
          </p:cNvPicPr>
          <p:nvPr/>
        </p:nvPicPr>
        <p:blipFill>
          <a:blip r:embed="rId12"/>
          <a:stretch>
            <a:fillRect/>
          </a:stretch>
        </p:blipFill>
        <p:spPr>
          <a:xfrm>
            <a:off x="7759516" y="3174701"/>
            <a:ext cx="2038350" cy="1838325"/>
          </a:xfrm>
          <a:prstGeom prst="rect">
            <a:avLst/>
          </a:prstGeom>
        </p:spPr>
      </p:pic>
      <p:pic>
        <p:nvPicPr>
          <p:cNvPr id="63" name="Picture 62">
            <a:extLst>
              <a:ext uri="{FF2B5EF4-FFF2-40B4-BE49-F238E27FC236}">
                <a16:creationId xmlns:a16="http://schemas.microsoft.com/office/drawing/2014/main" id="{B9D63CE6-6635-4F27-B12D-B18095A6377D}"/>
              </a:ext>
            </a:extLst>
          </p:cNvPr>
          <p:cNvPicPr>
            <a:picLocks noChangeAspect="1"/>
          </p:cNvPicPr>
          <p:nvPr/>
        </p:nvPicPr>
        <p:blipFill>
          <a:blip r:embed="rId8"/>
          <a:stretch>
            <a:fillRect/>
          </a:stretch>
        </p:blipFill>
        <p:spPr>
          <a:xfrm>
            <a:off x="9773089" y="3149493"/>
            <a:ext cx="2105358" cy="1875683"/>
          </a:xfrm>
          <a:prstGeom prst="rect">
            <a:avLst/>
          </a:prstGeom>
        </p:spPr>
      </p:pic>
      <p:pic>
        <p:nvPicPr>
          <p:cNvPr id="64" name="Picture 63">
            <a:extLst>
              <a:ext uri="{FF2B5EF4-FFF2-40B4-BE49-F238E27FC236}">
                <a16:creationId xmlns:a16="http://schemas.microsoft.com/office/drawing/2014/main" id="{72E2066D-19AB-442D-9720-88AA573F725D}"/>
              </a:ext>
            </a:extLst>
          </p:cNvPr>
          <p:cNvPicPr>
            <a:picLocks noChangeAspect="1"/>
          </p:cNvPicPr>
          <p:nvPr/>
        </p:nvPicPr>
        <p:blipFill>
          <a:blip r:embed="rId13"/>
          <a:stretch>
            <a:fillRect/>
          </a:stretch>
        </p:blipFill>
        <p:spPr>
          <a:xfrm>
            <a:off x="1647864" y="4959712"/>
            <a:ext cx="2038350" cy="1828800"/>
          </a:xfrm>
          <a:prstGeom prst="rect">
            <a:avLst/>
          </a:prstGeom>
        </p:spPr>
      </p:pic>
      <p:pic>
        <p:nvPicPr>
          <p:cNvPr id="65" name="Picture 64">
            <a:extLst>
              <a:ext uri="{FF2B5EF4-FFF2-40B4-BE49-F238E27FC236}">
                <a16:creationId xmlns:a16="http://schemas.microsoft.com/office/drawing/2014/main" id="{5BB36B86-C128-4E4D-B9BC-5B0077A4E6FB}"/>
              </a:ext>
            </a:extLst>
          </p:cNvPr>
          <p:cNvPicPr>
            <a:picLocks noChangeAspect="1"/>
          </p:cNvPicPr>
          <p:nvPr/>
        </p:nvPicPr>
        <p:blipFill>
          <a:blip r:embed="rId14"/>
          <a:stretch>
            <a:fillRect/>
          </a:stretch>
        </p:blipFill>
        <p:spPr>
          <a:xfrm>
            <a:off x="3647293" y="4940662"/>
            <a:ext cx="2076450" cy="1847850"/>
          </a:xfrm>
          <a:prstGeom prst="rect">
            <a:avLst/>
          </a:prstGeom>
        </p:spPr>
      </p:pic>
      <p:pic>
        <p:nvPicPr>
          <p:cNvPr id="66" name="Picture 65">
            <a:extLst>
              <a:ext uri="{FF2B5EF4-FFF2-40B4-BE49-F238E27FC236}">
                <a16:creationId xmlns:a16="http://schemas.microsoft.com/office/drawing/2014/main" id="{F6DDD549-179A-436F-BC67-283CC1379F10}"/>
              </a:ext>
            </a:extLst>
          </p:cNvPr>
          <p:cNvPicPr>
            <a:picLocks noChangeAspect="1"/>
          </p:cNvPicPr>
          <p:nvPr/>
        </p:nvPicPr>
        <p:blipFill>
          <a:blip r:embed="rId15"/>
          <a:stretch>
            <a:fillRect/>
          </a:stretch>
        </p:blipFill>
        <p:spPr>
          <a:xfrm>
            <a:off x="7757874" y="4942573"/>
            <a:ext cx="2047875" cy="1847850"/>
          </a:xfrm>
          <a:prstGeom prst="rect">
            <a:avLst/>
          </a:prstGeom>
        </p:spPr>
      </p:pic>
      <p:pic>
        <p:nvPicPr>
          <p:cNvPr id="67" name="Picture 66">
            <a:extLst>
              <a:ext uri="{FF2B5EF4-FFF2-40B4-BE49-F238E27FC236}">
                <a16:creationId xmlns:a16="http://schemas.microsoft.com/office/drawing/2014/main" id="{58B98F21-8F27-4690-9799-8B9B5E1E580A}"/>
              </a:ext>
            </a:extLst>
          </p:cNvPr>
          <p:cNvPicPr>
            <a:picLocks noChangeAspect="1"/>
          </p:cNvPicPr>
          <p:nvPr/>
        </p:nvPicPr>
        <p:blipFill>
          <a:blip r:embed="rId8"/>
          <a:stretch>
            <a:fillRect/>
          </a:stretch>
        </p:blipFill>
        <p:spPr>
          <a:xfrm>
            <a:off x="1633717" y="1339830"/>
            <a:ext cx="2105358" cy="1875683"/>
          </a:xfrm>
          <a:prstGeom prst="rect">
            <a:avLst/>
          </a:prstGeom>
        </p:spPr>
      </p:pic>
      <p:pic>
        <p:nvPicPr>
          <p:cNvPr id="68" name="Picture 67" descr="A picture containing text, toy, doll&#10;&#10;Description automatically generated">
            <a:extLst>
              <a:ext uri="{FF2B5EF4-FFF2-40B4-BE49-F238E27FC236}">
                <a16:creationId xmlns:a16="http://schemas.microsoft.com/office/drawing/2014/main" id="{5AEA6E61-0041-4590-95D7-7F0288D1D9A4}"/>
              </a:ext>
            </a:extLst>
          </p:cNvPr>
          <p:cNvPicPr>
            <a:picLocks noChangeAspect="1"/>
          </p:cNvPicPr>
          <p:nvPr/>
        </p:nvPicPr>
        <p:blipFill>
          <a:blip r:embed="rId16"/>
          <a:stretch>
            <a:fillRect/>
          </a:stretch>
        </p:blipFill>
        <p:spPr>
          <a:xfrm>
            <a:off x="6099557" y="5726294"/>
            <a:ext cx="582856" cy="947141"/>
          </a:xfrm>
          <a:prstGeom prst="rect">
            <a:avLst/>
          </a:prstGeom>
        </p:spPr>
      </p:pic>
      <p:pic>
        <p:nvPicPr>
          <p:cNvPr id="69" name="Picture 68">
            <a:extLst>
              <a:ext uri="{FF2B5EF4-FFF2-40B4-BE49-F238E27FC236}">
                <a16:creationId xmlns:a16="http://schemas.microsoft.com/office/drawing/2014/main" id="{CE9FD1AA-8F37-4422-8661-68B715CF0275}"/>
              </a:ext>
            </a:extLst>
          </p:cNvPr>
          <p:cNvPicPr>
            <a:picLocks noChangeAspect="1"/>
          </p:cNvPicPr>
          <p:nvPr/>
        </p:nvPicPr>
        <p:blipFill>
          <a:blip r:embed="rId17"/>
          <a:stretch>
            <a:fillRect/>
          </a:stretch>
        </p:blipFill>
        <p:spPr>
          <a:xfrm>
            <a:off x="9766160" y="4976424"/>
            <a:ext cx="2066925" cy="1809750"/>
          </a:xfrm>
          <a:prstGeom prst="rect">
            <a:avLst/>
          </a:prstGeom>
        </p:spPr>
      </p:pic>
      <p:pic>
        <p:nvPicPr>
          <p:cNvPr id="70" name="Picture 69">
            <a:extLst>
              <a:ext uri="{FF2B5EF4-FFF2-40B4-BE49-F238E27FC236}">
                <a16:creationId xmlns:a16="http://schemas.microsoft.com/office/drawing/2014/main" id="{760A0FE0-22DA-4C16-9A4B-648CA46C8AEA}"/>
              </a:ext>
            </a:extLst>
          </p:cNvPr>
          <p:cNvPicPr>
            <a:picLocks noChangeAspect="1"/>
          </p:cNvPicPr>
          <p:nvPr/>
        </p:nvPicPr>
        <p:blipFill>
          <a:blip r:embed="rId18"/>
          <a:stretch>
            <a:fillRect/>
          </a:stretch>
        </p:blipFill>
        <p:spPr>
          <a:xfrm>
            <a:off x="5687834" y="4946459"/>
            <a:ext cx="2076450" cy="1828800"/>
          </a:xfrm>
          <a:prstGeom prst="rect">
            <a:avLst/>
          </a:prstGeom>
        </p:spPr>
      </p:pic>
      <p:sp>
        <p:nvSpPr>
          <p:cNvPr id="34" name="Rectangle 33">
            <a:hlinkClick r:id="" action="ppaction://noaction">
              <a:snd r:embed="rId19" name="45_estoy.wav"/>
            </a:hlinkClick>
            <a:extLst>
              <a:ext uri="{FF2B5EF4-FFF2-40B4-BE49-F238E27FC236}">
                <a16:creationId xmlns:a16="http://schemas.microsoft.com/office/drawing/2014/main" id="{B1B48408-C323-4BE6-8D07-55D3658DB95E}"/>
              </a:ext>
            </a:extLst>
          </p:cNvPr>
          <p:cNvSpPr/>
          <p:nvPr/>
        </p:nvSpPr>
        <p:spPr>
          <a:xfrm>
            <a:off x="129982" y="1321297"/>
            <a:ext cx="849913" cy="461665"/>
          </a:xfrm>
          <a:prstGeom prst="rect">
            <a:avLst/>
          </a:prstGeom>
        </p:spPr>
        <p:txBody>
          <a:bodyPr wrap="none">
            <a:spAutoFit/>
          </a:bodyPr>
          <a:lstStyle/>
          <a:p>
            <a:r>
              <a:rPr lang="en-GB" sz="2400" b="1" dirty="0">
                <a:solidFill>
                  <a:srgbClr val="002060"/>
                </a:solidFill>
                <a:latin typeface="Century Gothic" panose="020B0502020202020204" pitchFamily="34" charset="0"/>
              </a:rPr>
              <a:t>I am</a:t>
            </a:r>
          </a:p>
        </p:txBody>
      </p:sp>
      <p:sp>
        <p:nvSpPr>
          <p:cNvPr id="35" name="Rectangle 34">
            <a:hlinkClick r:id="" action="ppaction://noaction">
              <a:snd r:embed="rId20" name="46_estas.wav"/>
            </a:hlinkClick>
            <a:extLst>
              <a:ext uri="{FF2B5EF4-FFF2-40B4-BE49-F238E27FC236}">
                <a16:creationId xmlns:a16="http://schemas.microsoft.com/office/drawing/2014/main" id="{3B3CDBAE-F825-429D-AC8C-7091344E15AF}"/>
              </a:ext>
            </a:extLst>
          </p:cNvPr>
          <p:cNvSpPr/>
          <p:nvPr/>
        </p:nvSpPr>
        <p:spPr>
          <a:xfrm>
            <a:off x="69100" y="3174701"/>
            <a:ext cx="1342034" cy="461665"/>
          </a:xfrm>
          <a:prstGeom prst="rect">
            <a:avLst/>
          </a:prstGeom>
        </p:spPr>
        <p:txBody>
          <a:bodyPr wrap="none">
            <a:spAutoFit/>
          </a:bodyPr>
          <a:lstStyle/>
          <a:p>
            <a:r>
              <a:rPr lang="en-GB" sz="2400" b="1" dirty="0">
                <a:solidFill>
                  <a:srgbClr val="002060"/>
                </a:solidFill>
                <a:latin typeface="Century Gothic" panose="020B0502020202020204" pitchFamily="34" charset="0"/>
              </a:rPr>
              <a:t>You are</a:t>
            </a:r>
          </a:p>
        </p:txBody>
      </p:sp>
      <p:sp>
        <p:nvSpPr>
          <p:cNvPr id="36" name="Rectangle 35">
            <a:hlinkClick r:id="" action="ppaction://noaction">
              <a:snd r:embed="rId21" name="47_esta.wav"/>
            </a:hlinkClick>
            <a:extLst>
              <a:ext uri="{FF2B5EF4-FFF2-40B4-BE49-F238E27FC236}">
                <a16:creationId xmlns:a16="http://schemas.microsoft.com/office/drawing/2014/main" id="{75018EA7-2B79-489B-A78D-C321618B1A5C}"/>
              </a:ext>
            </a:extLst>
          </p:cNvPr>
          <p:cNvSpPr/>
          <p:nvPr/>
        </p:nvSpPr>
        <p:spPr>
          <a:xfrm>
            <a:off x="138433" y="4921008"/>
            <a:ext cx="886781" cy="461665"/>
          </a:xfrm>
          <a:prstGeom prst="rect">
            <a:avLst/>
          </a:prstGeom>
        </p:spPr>
        <p:txBody>
          <a:bodyPr wrap="none">
            <a:spAutoFit/>
          </a:bodyPr>
          <a:lstStyle/>
          <a:p>
            <a:r>
              <a:rPr lang="en-GB" sz="2400" b="1" dirty="0">
                <a:solidFill>
                  <a:srgbClr val="002060"/>
                </a:solidFill>
                <a:latin typeface="Century Gothic" panose="020B0502020202020204" pitchFamily="34" charset="0"/>
              </a:rPr>
              <a:t>He is</a:t>
            </a:r>
          </a:p>
        </p:txBody>
      </p:sp>
      <p:sp>
        <p:nvSpPr>
          <p:cNvPr id="37" name="TextBox 36">
            <a:hlinkClick r:id="" action="ppaction://noaction">
              <a:snd r:embed="rId22" name="4_contento.wav"/>
            </a:hlinkClick>
            <a:extLst>
              <a:ext uri="{FF2B5EF4-FFF2-40B4-BE49-F238E27FC236}">
                <a16:creationId xmlns:a16="http://schemas.microsoft.com/office/drawing/2014/main" id="{284FDE7B-5020-4914-BBD8-05BB00B18B56}"/>
              </a:ext>
            </a:extLst>
          </p:cNvPr>
          <p:cNvSpPr txBox="1"/>
          <p:nvPr/>
        </p:nvSpPr>
        <p:spPr>
          <a:xfrm rot="19690576">
            <a:off x="4047653" y="601251"/>
            <a:ext cx="1455175"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pleased</a:t>
            </a:r>
          </a:p>
        </p:txBody>
      </p:sp>
      <p:sp>
        <p:nvSpPr>
          <p:cNvPr id="38" name="TextBox 37">
            <a:hlinkClick r:id="" action="ppaction://noaction">
              <a:snd r:embed="rId23" name="7_nervioso.wav"/>
            </a:hlinkClick>
            <a:extLst>
              <a:ext uri="{FF2B5EF4-FFF2-40B4-BE49-F238E27FC236}">
                <a16:creationId xmlns:a16="http://schemas.microsoft.com/office/drawing/2014/main" id="{96524309-1054-4A92-BDC9-CE7B7BEB0113}"/>
              </a:ext>
            </a:extLst>
          </p:cNvPr>
          <p:cNvSpPr txBox="1"/>
          <p:nvPr/>
        </p:nvSpPr>
        <p:spPr>
          <a:xfrm rot="19690576">
            <a:off x="6036544" y="583963"/>
            <a:ext cx="1541813"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nervous</a:t>
            </a:r>
          </a:p>
        </p:txBody>
      </p:sp>
      <p:sp>
        <p:nvSpPr>
          <p:cNvPr id="39" name="TextBox 38">
            <a:hlinkClick r:id="" action="ppaction://noaction">
              <a:snd r:embed="rId24" name="6_serio.wav"/>
            </a:hlinkClick>
            <a:extLst>
              <a:ext uri="{FF2B5EF4-FFF2-40B4-BE49-F238E27FC236}">
                <a16:creationId xmlns:a16="http://schemas.microsoft.com/office/drawing/2014/main" id="{876EC9CB-C43D-4273-8F68-6872AE0D5AFC}"/>
              </a:ext>
            </a:extLst>
          </p:cNvPr>
          <p:cNvSpPr txBox="1"/>
          <p:nvPr/>
        </p:nvSpPr>
        <p:spPr>
          <a:xfrm rot="19690576">
            <a:off x="7747991" y="650184"/>
            <a:ext cx="1426405"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serious</a:t>
            </a:r>
          </a:p>
        </p:txBody>
      </p:sp>
      <p:sp>
        <p:nvSpPr>
          <p:cNvPr id="40" name="TextBox 39">
            <a:hlinkClick r:id="" action="ppaction://noaction">
              <a:snd r:embed="rId25" name="3_cansado.wav"/>
            </a:hlinkClick>
            <a:extLst>
              <a:ext uri="{FF2B5EF4-FFF2-40B4-BE49-F238E27FC236}">
                <a16:creationId xmlns:a16="http://schemas.microsoft.com/office/drawing/2014/main" id="{768DA531-32F6-4BB1-964E-D122D09E7440}"/>
              </a:ext>
            </a:extLst>
          </p:cNvPr>
          <p:cNvSpPr txBox="1"/>
          <p:nvPr/>
        </p:nvSpPr>
        <p:spPr>
          <a:xfrm>
            <a:off x="9883630" y="866305"/>
            <a:ext cx="1032344"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tired</a:t>
            </a:r>
          </a:p>
        </p:txBody>
      </p:sp>
      <p:sp>
        <p:nvSpPr>
          <p:cNvPr id="41" name="TextBox 40">
            <a:hlinkClick r:id="" action="ppaction://noaction">
              <a:snd r:embed="rId26" name="5_tranquilo.wav"/>
            </a:hlinkClick>
            <a:extLst>
              <a:ext uri="{FF2B5EF4-FFF2-40B4-BE49-F238E27FC236}">
                <a16:creationId xmlns:a16="http://schemas.microsoft.com/office/drawing/2014/main" id="{3D0520EE-E52E-4137-B982-B9EFA75463C7}"/>
              </a:ext>
            </a:extLst>
          </p:cNvPr>
          <p:cNvSpPr txBox="1"/>
          <p:nvPr/>
        </p:nvSpPr>
        <p:spPr>
          <a:xfrm rot="19690576">
            <a:off x="2274206" y="665801"/>
            <a:ext cx="1231412"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quiet</a:t>
            </a:r>
          </a:p>
        </p:txBody>
      </p:sp>
      <p:sp>
        <p:nvSpPr>
          <p:cNvPr id="2" name="Google Shape;307;p14">
            <a:extLst>
              <a:ext uri="{FF2B5EF4-FFF2-40B4-BE49-F238E27FC236}">
                <a16:creationId xmlns:a16="http://schemas.microsoft.com/office/drawing/2014/main" id="{42414C20-7CDB-C922-E924-A4B2984A20E0}"/>
              </a:ext>
            </a:extLst>
          </p:cNvPr>
          <p:cNvSpPr txBox="1"/>
          <p:nvPr/>
        </p:nvSpPr>
        <p:spPr>
          <a:xfrm>
            <a:off x="10298089" y="326732"/>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5" name="Picture 4">
            <a:extLst>
              <a:ext uri="{FF2B5EF4-FFF2-40B4-BE49-F238E27FC236}">
                <a16:creationId xmlns:a16="http://schemas.microsoft.com/office/drawing/2014/main" id="{86057D53-654F-1976-8104-7964124F7509}"/>
              </a:ext>
            </a:extLst>
          </p:cNvPr>
          <p:cNvPicPr>
            <a:picLocks noChangeAspect="1"/>
          </p:cNvPicPr>
          <p:nvPr/>
        </p:nvPicPr>
        <p:blipFill>
          <a:blip r:embed="rId27"/>
          <a:stretch>
            <a:fillRect/>
          </a:stretch>
        </p:blipFill>
        <p:spPr>
          <a:xfrm>
            <a:off x="11218210" y="26722"/>
            <a:ext cx="945328" cy="1000130"/>
          </a:xfrm>
          <a:prstGeom prst="rect">
            <a:avLst/>
          </a:prstGeom>
        </p:spPr>
      </p:pic>
    </p:spTree>
    <p:extLst>
      <p:ext uri="{BB962C8B-B14F-4D97-AF65-F5344CB8AC3E}">
        <p14:creationId xmlns:p14="http://schemas.microsoft.com/office/powerpoint/2010/main" val="2986105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7"/>
                                        </p:tgtEl>
                                        <p:attrNameLst>
                                          <p:attrName>ppt_x</p:attrName>
                                        </p:attrNameLst>
                                      </p:cBhvr>
                                      <p:tavLst>
                                        <p:tav tm="0">
                                          <p:val>
                                            <p:strVal val="ppt_x"/>
                                          </p:val>
                                        </p:tav>
                                        <p:tav tm="100000">
                                          <p:val>
                                            <p:strVal val="ppt_x"/>
                                          </p:val>
                                        </p:tav>
                                      </p:tavLst>
                                    </p:anim>
                                    <p:anim calcmode="lin" valueType="num">
                                      <p:cBhvr additive="base">
                                        <p:cTn id="7" dur="500"/>
                                        <p:tgtEl>
                                          <p:spTgt spid="67"/>
                                        </p:tgtEl>
                                        <p:attrNameLst>
                                          <p:attrName>ppt_y</p:attrName>
                                        </p:attrNameLst>
                                      </p:cBhvr>
                                      <p:tavLst>
                                        <p:tav tm="0">
                                          <p:val>
                                            <p:strVal val="ppt_y"/>
                                          </p:val>
                                        </p:tav>
                                        <p:tav tm="100000">
                                          <p:val>
                                            <p:strVal val="1+ppt_h/2"/>
                                          </p:val>
                                        </p:tav>
                                      </p:tavLst>
                                    </p:anim>
                                    <p:set>
                                      <p:cBhvr>
                                        <p:cTn id="8"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5"/>
                                        </p:tgtEl>
                                        <p:attrNameLst>
                                          <p:attrName>ppt_x</p:attrName>
                                        </p:attrNameLst>
                                      </p:cBhvr>
                                      <p:tavLst>
                                        <p:tav tm="0">
                                          <p:val>
                                            <p:strVal val="ppt_x"/>
                                          </p:val>
                                        </p:tav>
                                        <p:tav tm="100000">
                                          <p:val>
                                            <p:strVal val="ppt_x"/>
                                          </p:val>
                                        </p:tav>
                                      </p:tavLst>
                                    </p:anim>
                                    <p:anim calcmode="lin" valueType="num">
                                      <p:cBhvr additive="base">
                                        <p:cTn id="14" dur="500"/>
                                        <p:tgtEl>
                                          <p:spTgt spid="55"/>
                                        </p:tgtEl>
                                        <p:attrNameLst>
                                          <p:attrName>ppt_y</p:attrName>
                                        </p:attrNameLst>
                                      </p:cBhvr>
                                      <p:tavLst>
                                        <p:tav tm="0">
                                          <p:val>
                                            <p:strVal val="ppt_y"/>
                                          </p:val>
                                        </p:tav>
                                        <p:tav tm="100000">
                                          <p:val>
                                            <p:strVal val="1+ppt_h/2"/>
                                          </p:val>
                                        </p:tav>
                                      </p:tavLst>
                                    </p:anim>
                                    <p:set>
                                      <p:cBhvr>
                                        <p:cTn id="1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56"/>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6"/>
                                        </p:tgtEl>
                                        <p:attrNameLst>
                                          <p:attrName>ppt_x</p:attrName>
                                        </p:attrNameLst>
                                      </p:cBhvr>
                                      <p:tavLst>
                                        <p:tav tm="0">
                                          <p:val>
                                            <p:strVal val="ppt_x"/>
                                          </p:val>
                                        </p:tav>
                                        <p:tav tm="100000">
                                          <p:val>
                                            <p:strVal val="ppt_x"/>
                                          </p:val>
                                        </p:tav>
                                      </p:tavLst>
                                    </p:anim>
                                    <p:anim calcmode="lin" valueType="num">
                                      <p:cBhvr additive="base">
                                        <p:cTn id="21" dur="500"/>
                                        <p:tgtEl>
                                          <p:spTgt spid="56"/>
                                        </p:tgtEl>
                                        <p:attrNameLst>
                                          <p:attrName>ppt_y</p:attrName>
                                        </p:attrNameLst>
                                      </p:cBhvr>
                                      <p:tavLst>
                                        <p:tav tm="0">
                                          <p:val>
                                            <p:strVal val="ppt_y"/>
                                          </p:val>
                                        </p:tav>
                                        <p:tav tm="100000">
                                          <p:val>
                                            <p:strVal val="1+ppt_h/2"/>
                                          </p:val>
                                        </p:tav>
                                      </p:tavLst>
                                    </p:anim>
                                    <p:set>
                                      <p:cBhvr>
                                        <p:cTn id="2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3" restart="whenNotActive" fill="hold" evtFilter="cancelBubble" nodeType="interactiveSeq">
                <p:stCondLst>
                  <p:cond evt="onClick" delay="0">
                    <p:tgtEl>
                      <p:spTgt spid="5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57"/>
                                        </p:tgtEl>
                                        <p:attrNameLst>
                                          <p:attrName>ppt_x</p:attrName>
                                        </p:attrNameLst>
                                      </p:cBhvr>
                                      <p:tavLst>
                                        <p:tav tm="0">
                                          <p:val>
                                            <p:strVal val="ppt_x"/>
                                          </p:val>
                                        </p:tav>
                                        <p:tav tm="100000">
                                          <p:val>
                                            <p:strVal val="ppt_x"/>
                                          </p:val>
                                        </p:tav>
                                      </p:tavLst>
                                    </p:anim>
                                    <p:anim calcmode="lin" valueType="num">
                                      <p:cBhvr additive="base">
                                        <p:cTn id="28" dur="500"/>
                                        <p:tgtEl>
                                          <p:spTgt spid="57"/>
                                        </p:tgtEl>
                                        <p:attrNameLst>
                                          <p:attrName>ppt_y</p:attrName>
                                        </p:attrNameLst>
                                      </p:cBhvr>
                                      <p:tavLst>
                                        <p:tav tm="0">
                                          <p:val>
                                            <p:strVal val="ppt_y"/>
                                          </p:val>
                                        </p:tav>
                                        <p:tav tm="100000">
                                          <p:val>
                                            <p:strVal val="1+ppt_h/2"/>
                                          </p:val>
                                        </p:tav>
                                      </p:tavLst>
                                    </p:anim>
                                    <p:set>
                                      <p:cBhvr>
                                        <p:cTn id="2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30" restart="whenNotActive" fill="hold" evtFilter="cancelBubble" nodeType="interactiveSeq">
                <p:stCondLst>
                  <p:cond evt="onClick" delay="0">
                    <p:tgtEl>
                      <p:spTgt spid="5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58"/>
                                        </p:tgtEl>
                                        <p:attrNameLst>
                                          <p:attrName>ppt_x</p:attrName>
                                        </p:attrNameLst>
                                      </p:cBhvr>
                                      <p:tavLst>
                                        <p:tav tm="0">
                                          <p:val>
                                            <p:strVal val="ppt_x"/>
                                          </p:val>
                                        </p:tav>
                                        <p:tav tm="100000">
                                          <p:val>
                                            <p:strVal val="ppt_x"/>
                                          </p:val>
                                        </p:tav>
                                      </p:tavLst>
                                    </p:anim>
                                    <p:anim calcmode="lin" valueType="num">
                                      <p:cBhvr additive="base">
                                        <p:cTn id="35" dur="500"/>
                                        <p:tgtEl>
                                          <p:spTgt spid="58"/>
                                        </p:tgtEl>
                                        <p:attrNameLst>
                                          <p:attrName>ppt_y</p:attrName>
                                        </p:attrNameLst>
                                      </p:cBhvr>
                                      <p:tavLst>
                                        <p:tav tm="0">
                                          <p:val>
                                            <p:strVal val="ppt_y"/>
                                          </p:val>
                                        </p:tav>
                                        <p:tav tm="100000">
                                          <p:val>
                                            <p:strVal val="1+ppt_h/2"/>
                                          </p:val>
                                        </p:tav>
                                      </p:tavLst>
                                    </p:anim>
                                    <p:set>
                                      <p:cBhvr>
                                        <p:cTn id="36"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9"/>
                                        </p:tgtEl>
                                        <p:attrNameLst>
                                          <p:attrName>ppt_x</p:attrName>
                                        </p:attrNameLst>
                                      </p:cBhvr>
                                      <p:tavLst>
                                        <p:tav tm="0">
                                          <p:val>
                                            <p:strVal val="ppt_x"/>
                                          </p:val>
                                        </p:tav>
                                        <p:tav tm="100000">
                                          <p:val>
                                            <p:strVal val="ppt_x"/>
                                          </p:val>
                                        </p:tav>
                                      </p:tavLst>
                                    </p:anim>
                                    <p:anim calcmode="lin" valueType="num">
                                      <p:cBhvr additive="base">
                                        <p:cTn id="42" dur="500"/>
                                        <p:tgtEl>
                                          <p:spTgt spid="59"/>
                                        </p:tgtEl>
                                        <p:attrNameLst>
                                          <p:attrName>ppt_y</p:attrName>
                                        </p:attrNameLst>
                                      </p:cBhvr>
                                      <p:tavLst>
                                        <p:tav tm="0">
                                          <p:val>
                                            <p:strVal val="ppt_y"/>
                                          </p:val>
                                        </p:tav>
                                        <p:tav tm="100000">
                                          <p:val>
                                            <p:strVal val="1+ppt_h/2"/>
                                          </p:val>
                                        </p:tav>
                                      </p:tavLst>
                                    </p:anim>
                                    <p:set>
                                      <p:cBhvr>
                                        <p:cTn id="43"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60"/>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0"/>
                                        </p:tgtEl>
                                        <p:attrNameLst>
                                          <p:attrName>ppt_x</p:attrName>
                                        </p:attrNameLst>
                                      </p:cBhvr>
                                      <p:tavLst>
                                        <p:tav tm="0">
                                          <p:val>
                                            <p:strVal val="ppt_x"/>
                                          </p:val>
                                        </p:tav>
                                        <p:tav tm="100000">
                                          <p:val>
                                            <p:strVal val="ppt_x"/>
                                          </p:val>
                                        </p:tav>
                                      </p:tavLst>
                                    </p:anim>
                                    <p:anim calcmode="lin" valueType="num">
                                      <p:cBhvr additive="base">
                                        <p:cTn id="49" dur="500"/>
                                        <p:tgtEl>
                                          <p:spTgt spid="60"/>
                                        </p:tgtEl>
                                        <p:attrNameLst>
                                          <p:attrName>ppt_y</p:attrName>
                                        </p:attrNameLst>
                                      </p:cBhvr>
                                      <p:tavLst>
                                        <p:tav tm="0">
                                          <p:val>
                                            <p:strVal val="ppt_y"/>
                                          </p:val>
                                        </p:tav>
                                        <p:tav tm="100000">
                                          <p:val>
                                            <p:strVal val="1+ppt_h/2"/>
                                          </p:val>
                                        </p:tav>
                                      </p:tavLst>
                                    </p:anim>
                                    <p:set>
                                      <p:cBhvr>
                                        <p:cTn id="50"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51" restart="whenNotActive" fill="hold" evtFilter="cancelBubble" nodeType="interactiveSeq">
                <p:stCondLst>
                  <p:cond evt="onClick" delay="0">
                    <p:tgtEl>
                      <p:spTgt spid="61"/>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61"/>
                                        </p:tgtEl>
                                        <p:attrNameLst>
                                          <p:attrName>ppt_x</p:attrName>
                                        </p:attrNameLst>
                                      </p:cBhvr>
                                      <p:tavLst>
                                        <p:tav tm="0">
                                          <p:val>
                                            <p:strVal val="ppt_x"/>
                                          </p:val>
                                        </p:tav>
                                        <p:tav tm="100000">
                                          <p:val>
                                            <p:strVal val="ppt_x"/>
                                          </p:val>
                                        </p:tav>
                                      </p:tavLst>
                                    </p:anim>
                                    <p:anim calcmode="lin" valueType="num">
                                      <p:cBhvr additive="base">
                                        <p:cTn id="56" dur="500"/>
                                        <p:tgtEl>
                                          <p:spTgt spid="61"/>
                                        </p:tgtEl>
                                        <p:attrNameLst>
                                          <p:attrName>ppt_y</p:attrName>
                                        </p:attrNameLst>
                                      </p:cBhvr>
                                      <p:tavLst>
                                        <p:tav tm="0">
                                          <p:val>
                                            <p:strVal val="ppt_y"/>
                                          </p:val>
                                        </p:tav>
                                        <p:tav tm="100000">
                                          <p:val>
                                            <p:strVal val="1+ppt_h/2"/>
                                          </p:val>
                                        </p:tav>
                                      </p:tavLst>
                                    </p:anim>
                                    <p:set>
                                      <p:cBhvr>
                                        <p:cTn id="5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58" restart="whenNotActive" fill="hold" evtFilter="cancelBubble" nodeType="interactiveSeq">
                <p:stCondLst>
                  <p:cond evt="onClick" delay="0">
                    <p:tgtEl>
                      <p:spTgt spid="62"/>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62"/>
                                        </p:tgtEl>
                                        <p:attrNameLst>
                                          <p:attrName>ppt_x</p:attrName>
                                        </p:attrNameLst>
                                      </p:cBhvr>
                                      <p:tavLst>
                                        <p:tav tm="0">
                                          <p:val>
                                            <p:strVal val="ppt_x"/>
                                          </p:val>
                                        </p:tav>
                                        <p:tav tm="100000">
                                          <p:val>
                                            <p:strVal val="ppt_x"/>
                                          </p:val>
                                        </p:tav>
                                      </p:tavLst>
                                    </p:anim>
                                    <p:anim calcmode="lin" valueType="num">
                                      <p:cBhvr additive="base">
                                        <p:cTn id="63" dur="500"/>
                                        <p:tgtEl>
                                          <p:spTgt spid="62"/>
                                        </p:tgtEl>
                                        <p:attrNameLst>
                                          <p:attrName>ppt_y</p:attrName>
                                        </p:attrNameLst>
                                      </p:cBhvr>
                                      <p:tavLst>
                                        <p:tav tm="0">
                                          <p:val>
                                            <p:strVal val="ppt_y"/>
                                          </p:val>
                                        </p:tav>
                                        <p:tav tm="100000">
                                          <p:val>
                                            <p:strVal val="1+ppt_h/2"/>
                                          </p:val>
                                        </p:tav>
                                      </p:tavLst>
                                    </p:anim>
                                    <p:set>
                                      <p:cBhvr>
                                        <p:cTn id="64"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65" restart="whenNotActive" fill="hold" evtFilter="cancelBubble" nodeType="interactiveSeq">
                <p:stCondLst>
                  <p:cond evt="onClick" delay="0">
                    <p:tgtEl>
                      <p:spTgt spid="63"/>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63"/>
                                        </p:tgtEl>
                                        <p:attrNameLst>
                                          <p:attrName>ppt_x</p:attrName>
                                        </p:attrNameLst>
                                      </p:cBhvr>
                                      <p:tavLst>
                                        <p:tav tm="0">
                                          <p:val>
                                            <p:strVal val="ppt_x"/>
                                          </p:val>
                                        </p:tav>
                                        <p:tav tm="100000">
                                          <p:val>
                                            <p:strVal val="ppt_x"/>
                                          </p:val>
                                        </p:tav>
                                      </p:tavLst>
                                    </p:anim>
                                    <p:anim calcmode="lin" valueType="num">
                                      <p:cBhvr additive="base">
                                        <p:cTn id="70" dur="500"/>
                                        <p:tgtEl>
                                          <p:spTgt spid="63"/>
                                        </p:tgtEl>
                                        <p:attrNameLst>
                                          <p:attrName>ppt_y</p:attrName>
                                        </p:attrNameLst>
                                      </p:cBhvr>
                                      <p:tavLst>
                                        <p:tav tm="0">
                                          <p:val>
                                            <p:strVal val="ppt_y"/>
                                          </p:val>
                                        </p:tav>
                                        <p:tav tm="100000">
                                          <p:val>
                                            <p:strVal val="1+ppt_h/2"/>
                                          </p:val>
                                        </p:tav>
                                      </p:tavLst>
                                    </p:anim>
                                    <p:set>
                                      <p:cBhvr>
                                        <p:cTn id="7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72" restart="whenNotActive" fill="hold" evtFilter="cancelBubble" nodeType="interactiveSeq">
                <p:stCondLst>
                  <p:cond evt="onClick" delay="0">
                    <p:tgtEl>
                      <p:spTgt spid="64"/>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64"/>
                                        </p:tgtEl>
                                        <p:attrNameLst>
                                          <p:attrName>ppt_x</p:attrName>
                                        </p:attrNameLst>
                                      </p:cBhvr>
                                      <p:tavLst>
                                        <p:tav tm="0">
                                          <p:val>
                                            <p:strVal val="ppt_x"/>
                                          </p:val>
                                        </p:tav>
                                        <p:tav tm="100000">
                                          <p:val>
                                            <p:strVal val="ppt_x"/>
                                          </p:val>
                                        </p:tav>
                                      </p:tavLst>
                                    </p:anim>
                                    <p:anim calcmode="lin" valueType="num">
                                      <p:cBhvr additive="base">
                                        <p:cTn id="77" dur="500"/>
                                        <p:tgtEl>
                                          <p:spTgt spid="64"/>
                                        </p:tgtEl>
                                        <p:attrNameLst>
                                          <p:attrName>ppt_y</p:attrName>
                                        </p:attrNameLst>
                                      </p:cBhvr>
                                      <p:tavLst>
                                        <p:tav tm="0">
                                          <p:val>
                                            <p:strVal val="ppt_y"/>
                                          </p:val>
                                        </p:tav>
                                        <p:tav tm="100000">
                                          <p:val>
                                            <p:strVal val="1+ppt_h/2"/>
                                          </p:val>
                                        </p:tav>
                                      </p:tavLst>
                                    </p:anim>
                                    <p:set>
                                      <p:cBhvr>
                                        <p:cTn id="78"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79" restart="whenNotActive" fill="hold" evtFilter="cancelBubble" nodeType="interactiveSeq">
                <p:stCondLst>
                  <p:cond evt="onClick" delay="0">
                    <p:tgtEl>
                      <p:spTgt spid="65"/>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65"/>
                                        </p:tgtEl>
                                        <p:attrNameLst>
                                          <p:attrName>ppt_x</p:attrName>
                                        </p:attrNameLst>
                                      </p:cBhvr>
                                      <p:tavLst>
                                        <p:tav tm="0">
                                          <p:val>
                                            <p:strVal val="ppt_x"/>
                                          </p:val>
                                        </p:tav>
                                        <p:tav tm="100000">
                                          <p:val>
                                            <p:strVal val="ppt_x"/>
                                          </p:val>
                                        </p:tav>
                                      </p:tavLst>
                                    </p:anim>
                                    <p:anim calcmode="lin" valueType="num">
                                      <p:cBhvr additive="base">
                                        <p:cTn id="84" dur="500"/>
                                        <p:tgtEl>
                                          <p:spTgt spid="65"/>
                                        </p:tgtEl>
                                        <p:attrNameLst>
                                          <p:attrName>ppt_y</p:attrName>
                                        </p:attrNameLst>
                                      </p:cBhvr>
                                      <p:tavLst>
                                        <p:tav tm="0">
                                          <p:val>
                                            <p:strVal val="ppt_y"/>
                                          </p:val>
                                        </p:tav>
                                        <p:tav tm="100000">
                                          <p:val>
                                            <p:strVal val="1+ppt_h/2"/>
                                          </p:val>
                                        </p:tav>
                                      </p:tavLst>
                                    </p:anim>
                                    <p:set>
                                      <p:cBhvr>
                                        <p:cTn id="85"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86" restart="whenNotActive" fill="hold" evtFilter="cancelBubble" nodeType="interactiveSeq">
                <p:stCondLst>
                  <p:cond evt="onClick" delay="0">
                    <p:tgtEl>
                      <p:spTgt spid="70"/>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70"/>
                                        </p:tgtEl>
                                        <p:attrNameLst>
                                          <p:attrName>ppt_x</p:attrName>
                                        </p:attrNameLst>
                                      </p:cBhvr>
                                      <p:tavLst>
                                        <p:tav tm="0">
                                          <p:val>
                                            <p:strVal val="ppt_x"/>
                                          </p:val>
                                        </p:tav>
                                        <p:tav tm="100000">
                                          <p:val>
                                            <p:strVal val="ppt_x"/>
                                          </p:val>
                                        </p:tav>
                                      </p:tavLst>
                                    </p:anim>
                                    <p:anim calcmode="lin" valueType="num">
                                      <p:cBhvr additive="base">
                                        <p:cTn id="91" dur="500"/>
                                        <p:tgtEl>
                                          <p:spTgt spid="70"/>
                                        </p:tgtEl>
                                        <p:attrNameLst>
                                          <p:attrName>ppt_y</p:attrName>
                                        </p:attrNameLst>
                                      </p:cBhvr>
                                      <p:tavLst>
                                        <p:tav tm="0">
                                          <p:val>
                                            <p:strVal val="ppt_y"/>
                                          </p:val>
                                        </p:tav>
                                        <p:tav tm="100000">
                                          <p:val>
                                            <p:strVal val="1+ppt_h/2"/>
                                          </p:val>
                                        </p:tav>
                                      </p:tavLst>
                                    </p:anim>
                                    <p:set>
                                      <p:cBhvr>
                                        <p:cTn id="92"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66"/>
                                        </p:tgtEl>
                                        <p:attrNameLst>
                                          <p:attrName>ppt_x</p:attrName>
                                        </p:attrNameLst>
                                      </p:cBhvr>
                                      <p:tavLst>
                                        <p:tav tm="0">
                                          <p:val>
                                            <p:strVal val="ppt_x"/>
                                          </p:val>
                                        </p:tav>
                                        <p:tav tm="100000">
                                          <p:val>
                                            <p:strVal val="ppt_x"/>
                                          </p:val>
                                        </p:tav>
                                      </p:tavLst>
                                    </p:anim>
                                    <p:anim calcmode="lin" valueType="num">
                                      <p:cBhvr additive="base">
                                        <p:cTn id="98" dur="500"/>
                                        <p:tgtEl>
                                          <p:spTgt spid="66"/>
                                        </p:tgtEl>
                                        <p:attrNameLst>
                                          <p:attrName>ppt_y</p:attrName>
                                        </p:attrNameLst>
                                      </p:cBhvr>
                                      <p:tavLst>
                                        <p:tav tm="0">
                                          <p:val>
                                            <p:strVal val="ppt_y"/>
                                          </p:val>
                                        </p:tav>
                                        <p:tav tm="100000">
                                          <p:val>
                                            <p:strVal val="1+ppt_h/2"/>
                                          </p:val>
                                        </p:tav>
                                      </p:tavLst>
                                    </p:anim>
                                    <p:set>
                                      <p:cBhvr>
                                        <p:cTn id="99"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00" restart="whenNotActive" fill="hold" evtFilter="cancelBubble" nodeType="interactiveSeq">
                <p:stCondLst>
                  <p:cond evt="onClick" delay="0">
                    <p:tgtEl>
                      <p:spTgt spid="69"/>
                    </p:tgtEl>
                  </p:cond>
                </p:stCondLst>
                <p:endSync evt="end" delay="0">
                  <p:rtn val="all"/>
                </p:endSync>
                <p:childTnLst>
                  <p:par>
                    <p:cTn id="101" fill="hold">
                      <p:stCondLst>
                        <p:cond delay="0"/>
                      </p:stCondLst>
                      <p:childTnLst>
                        <p:par>
                          <p:cTn id="102" fill="hold">
                            <p:stCondLst>
                              <p:cond delay="0"/>
                            </p:stCondLst>
                            <p:childTnLst>
                              <p:par>
                                <p:cTn id="103" presetID="2" presetClass="exit" presetSubtype="4" fill="hold" nodeType="clickEffect">
                                  <p:stCondLst>
                                    <p:cond delay="0"/>
                                  </p:stCondLst>
                                  <p:childTnLst>
                                    <p:anim calcmode="lin" valueType="num">
                                      <p:cBhvr additive="base">
                                        <p:cTn id="104" dur="500"/>
                                        <p:tgtEl>
                                          <p:spTgt spid="69"/>
                                        </p:tgtEl>
                                        <p:attrNameLst>
                                          <p:attrName>ppt_x</p:attrName>
                                        </p:attrNameLst>
                                      </p:cBhvr>
                                      <p:tavLst>
                                        <p:tav tm="0">
                                          <p:val>
                                            <p:strVal val="ppt_x"/>
                                          </p:val>
                                        </p:tav>
                                        <p:tav tm="100000">
                                          <p:val>
                                            <p:strVal val="ppt_x"/>
                                          </p:val>
                                        </p:tav>
                                      </p:tavLst>
                                    </p:anim>
                                    <p:anim calcmode="lin" valueType="num">
                                      <p:cBhvr additive="base">
                                        <p:cTn id="105" dur="500"/>
                                        <p:tgtEl>
                                          <p:spTgt spid="69"/>
                                        </p:tgtEl>
                                        <p:attrNameLst>
                                          <p:attrName>ppt_y</p:attrName>
                                        </p:attrNameLst>
                                      </p:cBhvr>
                                      <p:tavLst>
                                        <p:tav tm="0">
                                          <p:val>
                                            <p:strVal val="ppt_y"/>
                                          </p:val>
                                        </p:tav>
                                        <p:tav tm="100000">
                                          <p:val>
                                            <p:strVal val="1+ppt_h/2"/>
                                          </p:val>
                                        </p:tav>
                                      </p:tavLst>
                                    </p:anim>
                                    <p:set>
                                      <p:cBhvr>
                                        <p:cTn id="106"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lettergerüst, Slide, Children'S Playground, Playground">
            <a:extLst>
              <a:ext uri="{FF2B5EF4-FFF2-40B4-BE49-F238E27FC236}">
                <a16:creationId xmlns:a16="http://schemas.microsoft.com/office/drawing/2014/main" id="{7EBA1618-0D62-4818-A546-421186417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231" y="2015436"/>
            <a:ext cx="7374083" cy="4695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6">
            <a:extLst>
              <a:ext uri="{FF2B5EF4-FFF2-40B4-BE49-F238E27FC236}">
                <a16:creationId xmlns:a16="http://schemas.microsoft.com/office/drawing/2014/main" id="{AC59A522-7F5D-4867-9821-7526E832897B}"/>
              </a:ext>
            </a:extLst>
          </p:cNvPr>
          <p:cNvGraphicFramePr>
            <a:graphicFrameLocks noGrp="1"/>
          </p:cNvGraphicFramePr>
          <p:nvPr/>
        </p:nvGraphicFramePr>
        <p:xfrm>
          <a:off x="89840" y="1322492"/>
          <a:ext cx="1387061" cy="5446554"/>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815518">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212776179"/>
                  </a:ext>
                </a:extLst>
              </a:tr>
              <a:tr h="1815518">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72014778"/>
                  </a:ext>
                </a:extLst>
              </a:tr>
              <a:tr h="1815518">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586289177"/>
                  </a:ext>
                </a:extLst>
              </a:tr>
            </a:tbl>
          </a:graphicData>
        </a:graphic>
      </p:graphicFrame>
      <p:pic>
        <p:nvPicPr>
          <p:cNvPr id="1026" name="Picture 2" descr="Trees, Forest, Nature, Woods, Flora, Environment">
            <a:extLst>
              <a:ext uri="{FF2B5EF4-FFF2-40B4-BE49-F238E27FC236}">
                <a16:creationId xmlns:a16="http://schemas.microsoft.com/office/drawing/2014/main" id="{36D764FD-D1E1-46AA-B5BB-18C3B2A6A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2290" y="4908129"/>
            <a:ext cx="2612999" cy="17746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2">
            <a:extLst>
              <a:ext uri="{FF2B5EF4-FFF2-40B4-BE49-F238E27FC236}">
                <a16:creationId xmlns:a16="http://schemas.microsoft.com/office/drawing/2014/main" id="{A8B1D4FB-3C9D-4CD1-8AAE-0A5E507AF21D}"/>
              </a:ext>
            </a:extLst>
          </p:cNvPr>
          <p:cNvGraphicFramePr>
            <a:graphicFrameLocks noGrp="1"/>
          </p:cNvGraphicFramePr>
          <p:nvPr/>
        </p:nvGraphicFramePr>
        <p:xfrm>
          <a:off x="1617951" y="1342370"/>
          <a:ext cx="10198295" cy="5426676"/>
        </p:xfrm>
        <a:graphic>
          <a:graphicData uri="http://schemas.openxmlformats.org/drawingml/2006/table">
            <a:tbl>
              <a:tblPr firstRow="1" bandRow="1"/>
              <a:tblGrid>
                <a:gridCol w="2039659">
                  <a:extLst>
                    <a:ext uri="{9D8B030D-6E8A-4147-A177-3AD203B41FA5}">
                      <a16:colId xmlns:a16="http://schemas.microsoft.com/office/drawing/2014/main" val="934599182"/>
                    </a:ext>
                  </a:extLst>
                </a:gridCol>
                <a:gridCol w="2039659">
                  <a:extLst>
                    <a:ext uri="{9D8B030D-6E8A-4147-A177-3AD203B41FA5}">
                      <a16:colId xmlns:a16="http://schemas.microsoft.com/office/drawing/2014/main" val="715750411"/>
                    </a:ext>
                  </a:extLst>
                </a:gridCol>
                <a:gridCol w="2039659">
                  <a:extLst>
                    <a:ext uri="{9D8B030D-6E8A-4147-A177-3AD203B41FA5}">
                      <a16:colId xmlns:a16="http://schemas.microsoft.com/office/drawing/2014/main" val="3997896774"/>
                    </a:ext>
                  </a:extLst>
                </a:gridCol>
                <a:gridCol w="2039659">
                  <a:extLst>
                    <a:ext uri="{9D8B030D-6E8A-4147-A177-3AD203B41FA5}">
                      <a16:colId xmlns:a16="http://schemas.microsoft.com/office/drawing/2014/main" val="3901701660"/>
                    </a:ext>
                  </a:extLst>
                </a:gridCol>
                <a:gridCol w="2039659">
                  <a:extLst>
                    <a:ext uri="{9D8B030D-6E8A-4147-A177-3AD203B41FA5}">
                      <a16:colId xmlns:a16="http://schemas.microsoft.com/office/drawing/2014/main" val="251379915"/>
                    </a:ext>
                  </a:extLst>
                </a:gridCol>
              </a:tblGrid>
              <a:tr h="1808892">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58324255"/>
                  </a:ext>
                </a:extLst>
              </a:tr>
              <a:tr h="1808892">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62127900"/>
                  </a:ext>
                </a:extLst>
              </a:tr>
              <a:tr h="1808892">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16200226"/>
                  </a:ext>
                </a:extLst>
              </a:tr>
            </a:tbl>
          </a:graphicData>
        </a:graphic>
      </p:graphicFrame>
      <p:pic>
        <p:nvPicPr>
          <p:cNvPr id="17" name="Picture 16">
            <a:extLst>
              <a:ext uri="{FF2B5EF4-FFF2-40B4-BE49-F238E27FC236}">
                <a16:creationId xmlns:a16="http://schemas.microsoft.com/office/drawing/2014/main" id="{62955CA6-EF21-45A6-9AC2-9D52513B0767}"/>
              </a:ext>
            </a:extLst>
          </p:cNvPr>
          <p:cNvPicPr>
            <a:picLocks noChangeAspect="1"/>
          </p:cNvPicPr>
          <p:nvPr/>
        </p:nvPicPr>
        <p:blipFill>
          <a:blip r:embed="rId5"/>
          <a:stretch>
            <a:fillRect/>
          </a:stretch>
        </p:blipFill>
        <p:spPr>
          <a:xfrm>
            <a:off x="3679622" y="1308418"/>
            <a:ext cx="2105358" cy="1890923"/>
          </a:xfrm>
          <a:prstGeom prst="rect">
            <a:avLst/>
          </a:prstGeom>
        </p:spPr>
      </p:pic>
      <p:pic>
        <p:nvPicPr>
          <p:cNvPr id="21" name="Picture 20">
            <a:extLst>
              <a:ext uri="{FF2B5EF4-FFF2-40B4-BE49-F238E27FC236}">
                <a16:creationId xmlns:a16="http://schemas.microsoft.com/office/drawing/2014/main" id="{1CA99AC6-CBAA-47F8-AC0F-74700CD4524E}"/>
              </a:ext>
            </a:extLst>
          </p:cNvPr>
          <p:cNvPicPr>
            <a:picLocks noChangeAspect="1"/>
          </p:cNvPicPr>
          <p:nvPr/>
        </p:nvPicPr>
        <p:blipFill>
          <a:blip r:embed="rId6"/>
          <a:stretch>
            <a:fillRect/>
          </a:stretch>
        </p:blipFill>
        <p:spPr>
          <a:xfrm>
            <a:off x="7769927" y="1339479"/>
            <a:ext cx="2039604" cy="1833772"/>
          </a:xfrm>
          <a:prstGeom prst="rect">
            <a:avLst/>
          </a:prstGeom>
        </p:spPr>
      </p:pic>
      <p:pic>
        <p:nvPicPr>
          <p:cNvPr id="23" name="Picture 22">
            <a:extLst>
              <a:ext uri="{FF2B5EF4-FFF2-40B4-BE49-F238E27FC236}">
                <a16:creationId xmlns:a16="http://schemas.microsoft.com/office/drawing/2014/main" id="{58F43537-EB7C-4654-927B-2E92B454E8D7}"/>
              </a:ext>
            </a:extLst>
          </p:cNvPr>
          <p:cNvPicPr>
            <a:picLocks noChangeAspect="1"/>
          </p:cNvPicPr>
          <p:nvPr/>
        </p:nvPicPr>
        <p:blipFill>
          <a:blip r:embed="rId7"/>
          <a:stretch>
            <a:fillRect/>
          </a:stretch>
        </p:blipFill>
        <p:spPr>
          <a:xfrm>
            <a:off x="9760210" y="1316219"/>
            <a:ext cx="2105358" cy="1875683"/>
          </a:xfrm>
          <a:prstGeom prst="rect">
            <a:avLst/>
          </a:prstGeom>
        </p:spPr>
      </p:pic>
      <p:pic>
        <p:nvPicPr>
          <p:cNvPr id="24" name="Picture 23">
            <a:extLst>
              <a:ext uri="{FF2B5EF4-FFF2-40B4-BE49-F238E27FC236}">
                <a16:creationId xmlns:a16="http://schemas.microsoft.com/office/drawing/2014/main" id="{98213156-D053-4AF2-BF00-7517A99317FB}"/>
              </a:ext>
            </a:extLst>
          </p:cNvPr>
          <p:cNvPicPr>
            <a:picLocks noChangeAspect="1"/>
          </p:cNvPicPr>
          <p:nvPr/>
        </p:nvPicPr>
        <p:blipFill>
          <a:blip r:embed="rId8"/>
          <a:stretch>
            <a:fillRect/>
          </a:stretch>
        </p:blipFill>
        <p:spPr>
          <a:xfrm>
            <a:off x="1648363" y="3129702"/>
            <a:ext cx="2050309" cy="1823718"/>
          </a:xfrm>
          <a:prstGeom prst="rect">
            <a:avLst/>
          </a:prstGeom>
        </p:spPr>
      </p:pic>
      <p:pic>
        <p:nvPicPr>
          <p:cNvPr id="28" name="Picture 27">
            <a:extLst>
              <a:ext uri="{FF2B5EF4-FFF2-40B4-BE49-F238E27FC236}">
                <a16:creationId xmlns:a16="http://schemas.microsoft.com/office/drawing/2014/main" id="{448E2272-4FD4-459A-A43E-F566DA166834}"/>
              </a:ext>
            </a:extLst>
          </p:cNvPr>
          <p:cNvPicPr>
            <a:picLocks noChangeAspect="1"/>
          </p:cNvPicPr>
          <p:nvPr/>
        </p:nvPicPr>
        <p:blipFill>
          <a:blip r:embed="rId9"/>
          <a:stretch>
            <a:fillRect/>
          </a:stretch>
        </p:blipFill>
        <p:spPr>
          <a:xfrm>
            <a:off x="5690321" y="3136614"/>
            <a:ext cx="2059656" cy="1855151"/>
          </a:xfrm>
          <a:prstGeom prst="rect">
            <a:avLst/>
          </a:prstGeom>
        </p:spPr>
      </p:pic>
      <p:pic>
        <p:nvPicPr>
          <p:cNvPr id="30" name="Picture 29">
            <a:extLst>
              <a:ext uri="{FF2B5EF4-FFF2-40B4-BE49-F238E27FC236}">
                <a16:creationId xmlns:a16="http://schemas.microsoft.com/office/drawing/2014/main" id="{46F8F9C0-FF5F-4DC9-B589-1AF023840F73}"/>
              </a:ext>
            </a:extLst>
          </p:cNvPr>
          <p:cNvPicPr>
            <a:picLocks noChangeAspect="1"/>
          </p:cNvPicPr>
          <p:nvPr/>
        </p:nvPicPr>
        <p:blipFill>
          <a:blip r:embed="rId10"/>
          <a:stretch>
            <a:fillRect/>
          </a:stretch>
        </p:blipFill>
        <p:spPr>
          <a:xfrm>
            <a:off x="7746637" y="3161822"/>
            <a:ext cx="2038350" cy="1838325"/>
          </a:xfrm>
          <a:prstGeom prst="rect">
            <a:avLst/>
          </a:prstGeom>
        </p:spPr>
      </p:pic>
      <p:pic>
        <p:nvPicPr>
          <p:cNvPr id="32" name="Picture 31">
            <a:extLst>
              <a:ext uri="{FF2B5EF4-FFF2-40B4-BE49-F238E27FC236}">
                <a16:creationId xmlns:a16="http://schemas.microsoft.com/office/drawing/2014/main" id="{80964686-1AE8-4ED9-B799-1F3CFBED4386}"/>
              </a:ext>
            </a:extLst>
          </p:cNvPr>
          <p:cNvPicPr>
            <a:picLocks noChangeAspect="1"/>
          </p:cNvPicPr>
          <p:nvPr/>
        </p:nvPicPr>
        <p:blipFill>
          <a:blip r:embed="rId7"/>
          <a:stretch>
            <a:fillRect/>
          </a:stretch>
        </p:blipFill>
        <p:spPr>
          <a:xfrm>
            <a:off x="9760210" y="3136614"/>
            <a:ext cx="2105358" cy="1875683"/>
          </a:xfrm>
          <a:prstGeom prst="rect">
            <a:avLst/>
          </a:prstGeom>
        </p:spPr>
      </p:pic>
      <p:pic>
        <p:nvPicPr>
          <p:cNvPr id="33" name="Picture 32">
            <a:extLst>
              <a:ext uri="{FF2B5EF4-FFF2-40B4-BE49-F238E27FC236}">
                <a16:creationId xmlns:a16="http://schemas.microsoft.com/office/drawing/2014/main" id="{A64BAD1E-6E14-4AF3-B0AF-4FF3CB7AFD9A}"/>
              </a:ext>
            </a:extLst>
          </p:cNvPr>
          <p:cNvPicPr>
            <a:picLocks noChangeAspect="1"/>
          </p:cNvPicPr>
          <p:nvPr/>
        </p:nvPicPr>
        <p:blipFill>
          <a:blip r:embed="rId11"/>
          <a:stretch>
            <a:fillRect/>
          </a:stretch>
        </p:blipFill>
        <p:spPr>
          <a:xfrm>
            <a:off x="1634985" y="4946833"/>
            <a:ext cx="2038350" cy="1828800"/>
          </a:xfrm>
          <a:prstGeom prst="rect">
            <a:avLst/>
          </a:prstGeom>
        </p:spPr>
      </p:pic>
      <p:pic>
        <p:nvPicPr>
          <p:cNvPr id="35" name="Picture 34">
            <a:extLst>
              <a:ext uri="{FF2B5EF4-FFF2-40B4-BE49-F238E27FC236}">
                <a16:creationId xmlns:a16="http://schemas.microsoft.com/office/drawing/2014/main" id="{E8D36321-C867-446D-A65A-33FB08D589A7}"/>
              </a:ext>
            </a:extLst>
          </p:cNvPr>
          <p:cNvPicPr>
            <a:picLocks noChangeAspect="1"/>
          </p:cNvPicPr>
          <p:nvPr/>
        </p:nvPicPr>
        <p:blipFill>
          <a:blip r:embed="rId12"/>
          <a:stretch>
            <a:fillRect/>
          </a:stretch>
        </p:blipFill>
        <p:spPr>
          <a:xfrm>
            <a:off x="3634414" y="4927783"/>
            <a:ext cx="2076450" cy="1847850"/>
          </a:xfrm>
          <a:prstGeom prst="rect">
            <a:avLst/>
          </a:prstGeom>
        </p:spPr>
      </p:pic>
      <p:pic>
        <p:nvPicPr>
          <p:cNvPr id="37" name="Picture 36">
            <a:extLst>
              <a:ext uri="{FF2B5EF4-FFF2-40B4-BE49-F238E27FC236}">
                <a16:creationId xmlns:a16="http://schemas.microsoft.com/office/drawing/2014/main" id="{1F2AB194-1E27-44BD-AAFE-5CD35CD809A2}"/>
              </a:ext>
            </a:extLst>
          </p:cNvPr>
          <p:cNvPicPr>
            <a:picLocks noChangeAspect="1"/>
          </p:cNvPicPr>
          <p:nvPr/>
        </p:nvPicPr>
        <p:blipFill>
          <a:blip r:embed="rId13"/>
          <a:stretch>
            <a:fillRect/>
          </a:stretch>
        </p:blipFill>
        <p:spPr>
          <a:xfrm>
            <a:off x="5686307" y="4927787"/>
            <a:ext cx="2076450" cy="1828800"/>
          </a:xfrm>
          <a:prstGeom prst="rect">
            <a:avLst/>
          </a:prstGeom>
        </p:spPr>
      </p:pic>
      <p:pic>
        <p:nvPicPr>
          <p:cNvPr id="39" name="Picture 38">
            <a:extLst>
              <a:ext uri="{FF2B5EF4-FFF2-40B4-BE49-F238E27FC236}">
                <a16:creationId xmlns:a16="http://schemas.microsoft.com/office/drawing/2014/main" id="{4D84DE29-A3A3-484E-A92B-3719AA38264E}"/>
              </a:ext>
            </a:extLst>
          </p:cNvPr>
          <p:cNvPicPr>
            <a:picLocks noChangeAspect="1"/>
          </p:cNvPicPr>
          <p:nvPr/>
        </p:nvPicPr>
        <p:blipFill>
          <a:blip r:embed="rId14"/>
          <a:stretch>
            <a:fillRect/>
          </a:stretch>
        </p:blipFill>
        <p:spPr>
          <a:xfrm>
            <a:off x="7744995" y="4929694"/>
            <a:ext cx="2047875" cy="1847850"/>
          </a:xfrm>
          <a:prstGeom prst="rect">
            <a:avLst/>
          </a:prstGeom>
        </p:spPr>
      </p:pic>
      <p:pic>
        <p:nvPicPr>
          <p:cNvPr id="43" name="Picture 42" descr="A picture containing text, toy, doll&#10;&#10;Description automatically generated">
            <a:extLst>
              <a:ext uri="{FF2B5EF4-FFF2-40B4-BE49-F238E27FC236}">
                <a16:creationId xmlns:a16="http://schemas.microsoft.com/office/drawing/2014/main" id="{3EB47A94-7607-4700-9D5A-151ADF5647C7}"/>
              </a:ext>
            </a:extLst>
          </p:cNvPr>
          <p:cNvPicPr>
            <a:picLocks noChangeAspect="1"/>
          </p:cNvPicPr>
          <p:nvPr/>
        </p:nvPicPr>
        <p:blipFill>
          <a:blip r:embed="rId15"/>
          <a:stretch>
            <a:fillRect/>
          </a:stretch>
        </p:blipFill>
        <p:spPr>
          <a:xfrm>
            <a:off x="6483358" y="2161152"/>
            <a:ext cx="582856" cy="947141"/>
          </a:xfrm>
          <a:prstGeom prst="rect">
            <a:avLst/>
          </a:prstGeom>
        </p:spPr>
      </p:pic>
      <p:pic>
        <p:nvPicPr>
          <p:cNvPr id="41" name="Picture 40">
            <a:extLst>
              <a:ext uri="{FF2B5EF4-FFF2-40B4-BE49-F238E27FC236}">
                <a16:creationId xmlns:a16="http://schemas.microsoft.com/office/drawing/2014/main" id="{75C92885-6934-44B8-A1F9-D7377F12D817}"/>
              </a:ext>
            </a:extLst>
          </p:cNvPr>
          <p:cNvPicPr>
            <a:picLocks noChangeAspect="1"/>
          </p:cNvPicPr>
          <p:nvPr/>
        </p:nvPicPr>
        <p:blipFill>
          <a:blip r:embed="rId16"/>
          <a:stretch>
            <a:fillRect/>
          </a:stretch>
        </p:blipFill>
        <p:spPr>
          <a:xfrm>
            <a:off x="9783299" y="4987617"/>
            <a:ext cx="2066925" cy="1809750"/>
          </a:xfrm>
          <a:prstGeom prst="rect">
            <a:avLst/>
          </a:prstGeom>
        </p:spPr>
      </p:pic>
      <p:pic>
        <p:nvPicPr>
          <p:cNvPr id="15" name="Picture 14">
            <a:extLst>
              <a:ext uri="{FF2B5EF4-FFF2-40B4-BE49-F238E27FC236}">
                <a16:creationId xmlns:a16="http://schemas.microsoft.com/office/drawing/2014/main" id="{E28DD38C-E855-4BF1-B9E1-F9640B413EBE}"/>
              </a:ext>
            </a:extLst>
          </p:cNvPr>
          <p:cNvPicPr>
            <a:picLocks noChangeAspect="1"/>
          </p:cNvPicPr>
          <p:nvPr/>
        </p:nvPicPr>
        <p:blipFill>
          <a:blip r:embed="rId7"/>
          <a:stretch>
            <a:fillRect/>
          </a:stretch>
        </p:blipFill>
        <p:spPr>
          <a:xfrm>
            <a:off x="1607366" y="1323658"/>
            <a:ext cx="2105358" cy="1875683"/>
          </a:xfrm>
          <a:prstGeom prst="rect">
            <a:avLst/>
          </a:prstGeom>
        </p:spPr>
      </p:pic>
      <p:pic>
        <p:nvPicPr>
          <p:cNvPr id="26" name="Picture 25">
            <a:extLst>
              <a:ext uri="{FF2B5EF4-FFF2-40B4-BE49-F238E27FC236}">
                <a16:creationId xmlns:a16="http://schemas.microsoft.com/office/drawing/2014/main" id="{9AC82623-9F12-4FA8-AAA6-A50FDDCD4F09}"/>
              </a:ext>
            </a:extLst>
          </p:cNvPr>
          <p:cNvPicPr>
            <a:picLocks noChangeAspect="1"/>
          </p:cNvPicPr>
          <p:nvPr/>
        </p:nvPicPr>
        <p:blipFill>
          <a:blip r:embed="rId17"/>
          <a:stretch>
            <a:fillRect/>
          </a:stretch>
        </p:blipFill>
        <p:spPr>
          <a:xfrm>
            <a:off x="3665511" y="3185960"/>
            <a:ext cx="2028421" cy="1770258"/>
          </a:xfrm>
          <a:prstGeom prst="rect">
            <a:avLst/>
          </a:prstGeom>
        </p:spPr>
      </p:pic>
      <p:pic>
        <p:nvPicPr>
          <p:cNvPr id="19" name="Picture 18">
            <a:extLst>
              <a:ext uri="{FF2B5EF4-FFF2-40B4-BE49-F238E27FC236}">
                <a16:creationId xmlns:a16="http://schemas.microsoft.com/office/drawing/2014/main" id="{D29719EB-04DB-495F-ABE3-462921E146F4}"/>
              </a:ext>
            </a:extLst>
          </p:cNvPr>
          <p:cNvPicPr>
            <a:picLocks noChangeAspect="1"/>
          </p:cNvPicPr>
          <p:nvPr/>
        </p:nvPicPr>
        <p:blipFill>
          <a:blip r:embed="rId18"/>
          <a:stretch>
            <a:fillRect/>
          </a:stretch>
        </p:blipFill>
        <p:spPr>
          <a:xfrm>
            <a:off x="5713229" y="1346373"/>
            <a:ext cx="2039604" cy="1829925"/>
          </a:xfrm>
          <a:prstGeom prst="rect">
            <a:avLst/>
          </a:prstGeom>
        </p:spPr>
      </p:pic>
      <p:sp>
        <p:nvSpPr>
          <p:cNvPr id="34" name="Rectangle 33">
            <a:hlinkClick r:id="" action="ppaction://noaction">
              <a:snd r:embed="rId19" name="45_estoy.wav"/>
            </a:hlinkClick>
            <a:extLst>
              <a:ext uri="{FF2B5EF4-FFF2-40B4-BE49-F238E27FC236}">
                <a16:creationId xmlns:a16="http://schemas.microsoft.com/office/drawing/2014/main" id="{D53E4049-B164-4ABA-BED3-C9FB2425FDFE}"/>
              </a:ext>
            </a:extLst>
          </p:cNvPr>
          <p:cNvSpPr/>
          <p:nvPr/>
        </p:nvSpPr>
        <p:spPr>
          <a:xfrm>
            <a:off x="117103" y="1308418"/>
            <a:ext cx="849913" cy="461665"/>
          </a:xfrm>
          <a:prstGeom prst="rect">
            <a:avLst/>
          </a:prstGeom>
        </p:spPr>
        <p:txBody>
          <a:bodyPr wrap="none">
            <a:spAutoFit/>
          </a:bodyPr>
          <a:lstStyle/>
          <a:p>
            <a:r>
              <a:rPr lang="en-GB" sz="2400" b="1" dirty="0">
                <a:solidFill>
                  <a:srgbClr val="002060"/>
                </a:solidFill>
                <a:latin typeface="Century Gothic" panose="020B0502020202020204" pitchFamily="34" charset="0"/>
              </a:rPr>
              <a:t>I am</a:t>
            </a:r>
          </a:p>
        </p:txBody>
      </p:sp>
      <p:sp>
        <p:nvSpPr>
          <p:cNvPr id="36" name="Rectangle 35">
            <a:hlinkClick r:id="" action="ppaction://noaction">
              <a:snd r:embed="rId20" name="46_estas.wav"/>
            </a:hlinkClick>
            <a:extLst>
              <a:ext uri="{FF2B5EF4-FFF2-40B4-BE49-F238E27FC236}">
                <a16:creationId xmlns:a16="http://schemas.microsoft.com/office/drawing/2014/main" id="{8E8B0084-C4E8-4D01-81C3-18D552BA413D}"/>
              </a:ext>
            </a:extLst>
          </p:cNvPr>
          <p:cNvSpPr/>
          <p:nvPr/>
        </p:nvSpPr>
        <p:spPr>
          <a:xfrm>
            <a:off x="56221" y="3161822"/>
            <a:ext cx="1342034" cy="461665"/>
          </a:xfrm>
          <a:prstGeom prst="rect">
            <a:avLst/>
          </a:prstGeom>
        </p:spPr>
        <p:txBody>
          <a:bodyPr wrap="none">
            <a:spAutoFit/>
          </a:bodyPr>
          <a:lstStyle/>
          <a:p>
            <a:r>
              <a:rPr lang="en-GB" sz="2400" b="1" dirty="0">
                <a:solidFill>
                  <a:srgbClr val="002060"/>
                </a:solidFill>
                <a:latin typeface="Century Gothic" panose="020B0502020202020204" pitchFamily="34" charset="0"/>
              </a:rPr>
              <a:t>You are</a:t>
            </a:r>
          </a:p>
        </p:txBody>
      </p:sp>
      <p:sp>
        <p:nvSpPr>
          <p:cNvPr id="38" name="Rectangle 37">
            <a:hlinkClick r:id="" action="ppaction://noaction">
              <a:snd r:embed="rId21" name="47_esta.wav"/>
            </a:hlinkClick>
            <a:extLst>
              <a:ext uri="{FF2B5EF4-FFF2-40B4-BE49-F238E27FC236}">
                <a16:creationId xmlns:a16="http://schemas.microsoft.com/office/drawing/2014/main" id="{D42257B0-797C-4B66-9B1C-0024591D53AE}"/>
              </a:ext>
            </a:extLst>
          </p:cNvPr>
          <p:cNvSpPr/>
          <p:nvPr/>
        </p:nvSpPr>
        <p:spPr>
          <a:xfrm>
            <a:off x="125554" y="4908129"/>
            <a:ext cx="886781" cy="461665"/>
          </a:xfrm>
          <a:prstGeom prst="rect">
            <a:avLst/>
          </a:prstGeom>
        </p:spPr>
        <p:txBody>
          <a:bodyPr wrap="none">
            <a:spAutoFit/>
          </a:bodyPr>
          <a:lstStyle/>
          <a:p>
            <a:r>
              <a:rPr lang="en-GB" sz="2400" b="1" dirty="0">
                <a:solidFill>
                  <a:srgbClr val="002060"/>
                </a:solidFill>
                <a:latin typeface="Century Gothic" panose="020B0502020202020204" pitchFamily="34" charset="0"/>
              </a:rPr>
              <a:t>He is</a:t>
            </a:r>
          </a:p>
        </p:txBody>
      </p:sp>
      <p:sp>
        <p:nvSpPr>
          <p:cNvPr id="40" name="TextBox 39">
            <a:hlinkClick r:id="" action="ppaction://noaction">
              <a:snd r:embed="rId22" name="4_contento.wav"/>
            </a:hlinkClick>
            <a:extLst>
              <a:ext uri="{FF2B5EF4-FFF2-40B4-BE49-F238E27FC236}">
                <a16:creationId xmlns:a16="http://schemas.microsoft.com/office/drawing/2014/main" id="{F9D490C8-0BDA-4B0C-BDF4-7CD8BDABAECC}"/>
              </a:ext>
            </a:extLst>
          </p:cNvPr>
          <p:cNvSpPr txBox="1"/>
          <p:nvPr/>
        </p:nvSpPr>
        <p:spPr>
          <a:xfrm rot="19690576">
            <a:off x="4333306" y="379669"/>
            <a:ext cx="1455175"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pleased</a:t>
            </a:r>
          </a:p>
        </p:txBody>
      </p:sp>
      <p:sp>
        <p:nvSpPr>
          <p:cNvPr id="42" name="TextBox 41">
            <a:hlinkClick r:id="" action="ppaction://noaction">
              <a:snd r:embed="rId23" name="7_nervioso.wav"/>
            </a:hlinkClick>
            <a:extLst>
              <a:ext uri="{FF2B5EF4-FFF2-40B4-BE49-F238E27FC236}">
                <a16:creationId xmlns:a16="http://schemas.microsoft.com/office/drawing/2014/main" id="{E5AFA486-C438-40D8-889C-377CB9497553}"/>
              </a:ext>
            </a:extLst>
          </p:cNvPr>
          <p:cNvSpPr txBox="1"/>
          <p:nvPr/>
        </p:nvSpPr>
        <p:spPr>
          <a:xfrm rot="19690576">
            <a:off x="5780229" y="596012"/>
            <a:ext cx="1541813"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nervous</a:t>
            </a:r>
          </a:p>
        </p:txBody>
      </p:sp>
      <p:sp>
        <p:nvSpPr>
          <p:cNvPr id="44" name="TextBox 43">
            <a:hlinkClick r:id="" action="ppaction://noaction">
              <a:snd r:embed="rId24" name="6_serio.wav"/>
            </a:hlinkClick>
            <a:extLst>
              <a:ext uri="{FF2B5EF4-FFF2-40B4-BE49-F238E27FC236}">
                <a16:creationId xmlns:a16="http://schemas.microsoft.com/office/drawing/2014/main" id="{0F826615-592D-40AE-92CE-D6540CF66957}"/>
              </a:ext>
            </a:extLst>
          </p:cNvPr>
          <p:cNvSpPr txBox="1"/>
          <p:nvPr/>
        </p:nvSpPr>
        <p:spPr>
          <a:xfrm rot="19690576">
            <a:off x="8013026" y="610264"/>
            <a:ext cx="1426405"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serious</a:t>
            </a:r>
          </a:p>
        </p:txBody>
      </p:sp>
      <p:sp>
        <p:nvSpPr>
          <p:cNvPr id="45" name="TextBox 44">
            <a:hlinkClick r:id="" action="ppaction://noaction">
              <a:snd r:embed="rId25" name="3_cansado.wav"/>
            </a:hlinkClick>
            <a:extLst>
              <a:ext uri="{FF2B5EF4-FFF2-40B4-BE49-F238E27FC236}">
                <a16:creationId xmlns:a16="http://schemas.microsoft.com/office/drawing/2014/main" id="{AD50C27E-C7B7-4C2C-9083-F23E95293F01}"/>
              </a:ext>
            </a:extLst>
          </p:cNvPr>
          <p:cNvSpPr txBox="1"/>
          <p:nvPr/>
        </p:nvSpPr>
        <p:spPr>
          <a:xfrm>
            <a:off x="9847752" y="879234"/>
            <a:ext cx="1032344"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tired</a:t>
            </a:r>
          </a:p>
        </p:txBody>
      </p:sp>
      <p:sp>
        <p:nvSpPr>
          <p:cNvPr id="46" name="TextBox 45">
            <a:hlinkClick r:id="" action="ppaction://noaction">
              <a:snd r:embed="rId26" name="5_tranquilo.wav"/>
            </a:hlinkClick>
            <a:extLst>
              <a:ext uri="{FF2B5EF4-FFF2-40B4-BE49-F238E27FC236}">
                <a16:creationId xmlns:a16="http://schemas.microsoft.com/office/drawing/2014/main" id="{30806C73-39BB-44D0-8189-279EFD3C65C3}"/>
              </a:ext>
            </a:extLst>
          </p:cNvPr>
          <p:cNvSpPr txBox="1"/>
          <p:nvPr/>
        </p:nvSpPr>
        <p:spPr>
          <a:xfrm rot="19690576">
            <a:off x="2266910" y="660408"/>
            <a:ext cx="1231412"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quiet</a:t>
            </a:r>
          </a:p>
        </p:txBody>
      </p:sp>
      <p:sp>
        <p:nvSpPr>
          <p:cNvPr id="2" name="Google Shape;307;p14">
            <a:extLst>
              <a:ext uri="{FF2B5EF4-FFF2-40B4-BE49-F238E27FC236}">
                <a16:creationId xmlns:a16="http://schemas.microsoft.com/office/drawing/2014/main" id="{C0CD0B12-8E76-1DB4-882B-E6F0F62593CB}"/>
              </a:ext>
            </a:extLst>
          </p:cNvPr>
          <p:cNvSpPr txBox="1"/>
          <p:nvPr/>
        </p:nvSpPr>
        <p:spPr>
          <a:xfrm>
            <a:off x="10298089" y="326732"/>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3" name="Picture 2">
            <a:extLst>
              <a:ext uri="{FF2B5EF4-FFF2-40B4-BE49-F238E27FC236}">
                <a16:creationId xmlns:a16="http://schemas.microsoft.com/office/drawing/2014/main" id="{B5C91496-0688-B181-2593-4BA605CFA5E5}"/>
              </a:ext>
            </a:extLst>
          </p:cNvPr>
          <p:cNvPicPr>
            <a:picLocks noChangeAspect="1"/>
          </p:cNvPicPr>
          <p:nvPr/>
        </p:nvPicPr>
        <p:blipFill>
          <a:blip r:embed="rId27"/>
          <a:stretch>
            <a:fillRect/>
          </a:stretch>
        </p:blipFill>
        <p:spPr>
          <a:xfrm>
            <a:off x="11218210" y="26722"/>
            <a:ext cx="945328" cy="1000130"/>
          </a:xfrm>
          <a:prstGeom prst="rect">
            <a:avLst/>
          </a:prstGeom>
        </p:spPr>
      </p:pic>
    </p:spTree>
    <p:extLst>
      <p:ext uri="{BB962C8B-B14F-4D97-AF65-F5344CB8AC3E}">
        <p14:creationId xmlns:p14="http://schemas.microsoft.com/office/powerpoint/2010/main" val="33195712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7"/>
                                        </p:tgtEl>
                                        <p:attrNameLst>
                                          <p:attrName>ppt_x</p:attrName>
                                        </p:attrNameLst>
                                      </p:cBhvr>
                                      <p:tavLst>
                                        <p:tav tm="0">
                                          <p:val>
                                            <p:strVal val="ppt_x"/>
                                          </p:val>
                                        </p:tav>
                                        <p:tav tm="100000">
                                          <p:val>
                                            <p:strVal val="ppt_x"/>
                                          </p:val>
                                        </p:tav>
                                      </p:tavLst>
                                    </p:anim>
                                    <p:anim calcmode="lin" valueType="num">
                                      <p:cBhvr additive="base">
                                        <p:cTn id="14" dur="500"/>
                                        <p:tgtEl>
                                          <p:spTgt spid="17"/>
                                        </p:tgtEl>
                                        <p:attrNameLst>
                                          <p:attrName>ppt_y</p:attrName>
                                        </p:attrNameLst>
                                      </p:cBhvr>
                                      <p:tavLst>
                                        <p:tav tm="0">
                                          <p:val>
                                            <p:strVal val="ppt_y"/>
                                          </p:val>
                                        </p:tav>
                                        <p:tav tm="100000">
                                          <p:val>
                                            <p:strVal val="1+ppt_h/2"/>
                                          </p:val>
                                        </p:tav>
                                      </p:tavLst>
                                    </p:anim>
                                    <p:set>
                                      <p:cBhvr>
                                        <p:cTn id="1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9"/>
                                        </p:tgtEl>
                                        <p:attrNameLst>
                                          <p:attrName>ppt_x</p:attrName>
                                        </p:attrNameLst>
                                      </p:cBhvr>
                                      <p:tavLst>
                                        <p:tav tm="0">
                                          <p:val>
                                            <p:strVal val="ppt_x"/>
                                          </p:val>
                                        </p:tav>
                                        <p:tav tm="100000">
                                          <p:val>
                                            <p:strVal val="ppt_x"/>
                                          </p:val>
                                        </p:tav>
                                      </p:tavLst>
                                    </p:anim>
                                    <p:anim calcmode="lin" valueType="num">
                                      <p:cBhvr additive="base">
                                        <p:cTn id="21" dur="500"/>
                                        <p:tgtEl>
                                          <p:spTgt spid="19"/>
                                        </p:tgtEl>
                                        <p:attrNameLst>
                                          <p:attrName>ppt_y</p:attrName>
                                        </p:attrNameLst>
                                      </p:cBhvr>
                                      <p:tavLst>
                                        <p:tav tm="0">
                                          <p:val>
                                            <p:strVal val="ppt_y"/>
                                          </p:val>
                                        </p:tav>
                                        <p:tav tm="100000">
                                          <p:val>
                                            <p:strVal val="1+ppt_h/2"/>
                                          </p:val>
                                        </p:tav>
                                      </p:tavLst>
                                    </p:anim>
                                    <p:set>
                                      <p:cBhvr>
                                        <p:cTn id="2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21"/>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21"/>
                                        </p:tgtEl>
                                        <p:attrNameLst>
                                          <p:attrName>ppt_x</p:attrName>
                                        </p:attrNameLst>
                                      </p:cBhvr>
                                      <p:tavLst>
                                        <p:tav tm="0">
                                          <p:val>
                                            <p:strVal val="ppt_x"/>
                                          </p:val>
                                        </p:tav>
                                        <p:tav tm="100000">
                                          <p:val>
                                            <p:strVal val="ppt_x"/>
                                          </p:val>
                                        </p:tav>
                                      </p:tavLst>
                                    </p:anim>
                                    <p:anim calcmode="lin" valueType="num">
                                      <p:cBhvr additive="base">
                                        <p:cTn id="28" dur="500"/>
                                        <p:tgtEl>
                                          <p:spTgt spid="21"/>
                                        </p:tgtEl>
                                        <p:attrNameLst>
                                          <p:attrName>ppt_y</p:attrName>
                                        </p:attrNameLst>
                                      </p:cBhvr>
                                      <p:tavLst>
                                        <p:tav tm="0">
                                          <p:val>
                                            <p:strVal val="ppt_y"/>
                                          </p:val>
                                        </p:tav>
                                        <p:tav tm="100000">
                                          <p:val>
                                            <p:strVal val="1+ppt_h/2"/>
                                          </p:val>
                                        </p:tav>
                                      </p:tavLst>
                                    </p:anim>
                                    <p:set>
                                      <p:cBhvr>
                                        <p:cTn id="2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3"/>
                                        </p:tgtEl>
                                        <p:attrNameLst>
                                          <p:attrName>ppt_x</p:attrName>
                                        </p:attrNameLst>
                                      </p:cBhvr>
                                      <p:tavLst>
                                        <p:tav tm="0">
                                          <p:val>
                                            <p:strVal val="ppt_x"/>
                                          </p:val>
                                        </p:tav>
                                        <p:tav tm="100000">
                                          <p:val>
                                            <p:strVal val="ppt_x"/>
                                          </p:val>
                                        </p:tav>
                                      </p:tavLst>
                                    </p:anim>
                                    <p:anim calcmode="lin" valueType="num">
                                      <p:cBhvr additive="base">
                                        <p:cTn id="35" dur="500"/>
                                        <p:tgtEl>
                                          <p:spTgt spid="23"/>
                                        </p:tgtEl>
                                        <p:attrNameLst>
                                          <p:attrName>ppt_y</p:attrName>
                                        </p:attrNameLst>
                                      </p:cBhvr>
                                      <p:tavLst>
                                        <p:tav tm="0">
                                          <p:val>
                                            <p:strVal val="ppt_y"/>
                                          </p:val>
                                        </p:tav>
                                        <p:tav tm="100000">
                                          <p:val>
                                            <p:strVal val="1+ppt_h/2"/>
                                          </p:val>
                                        </p:tav>
                                      </p:tavLst>
                                    </p:anim>
                                    <p:set>
                                      <p:cBhvr>
                                        <p:cTn id="3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24"/>
                                        </p:tgtEl>
                                        <p:attrNameLst>
                                          <p:attrName>ppt_x</p:attrName>
                                        </p:attrNameLst>
                                      </p:cBhvr>
                                      <p:tavLst>
                                        <p:tav tm="0">
                                          <p:val>
                                            <p:strVal val="ppt_x"/>
                                          </p:val>
                                        </p:tav>
                                        <p:tav tm="100000">
                                          <p:val>
                                            <p:strVal val="ppt_x"/>
                                          </p:val>
                                        </p:tav>
                                      </p:tavLst>
                                    </p:anim>
                                    <p:anim calcmode="lin" valueType="num">
                                      <p:cBhvr additive="base">
                                        <p:cTn id="42" dur="500"/>
                                        <p:tgtEl>
                                          <p:spTgt spid="24"/>
                                        </p:tgtEl>
                                        <p:attrNameLst>
                                          <p:attrName>ppt_y</p:attrName>
                                        </p:attrNameLst>
                                      </p:cBhvr>
                                      <p:tavLst>
                                        <p:tav tm="0">
                                          <p:val>
                                            <p:strVal val="ppt_y"/>
                                          </p:val>
                                        </p:tav>
                                        <p:tav tm="100000">
                                          <p:val>
                                            <p:strVal val="1+ppt_h/2"/>
                                          </p:val>
                                        </p:tav>
                                      </p:tavLst>
                                    </p:anim>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6"/>
                                        </p:tgtEl>
                                        <p:attrNameLst>
                                          <p:attrName>ppt_x</p:attrName>
                                        </p:attrNameLst>
                                      </p:cBhvr>
                                      <p:tavLst>
                                        <p:tav tm="0">
                                          <p:val>
                                            <p:strVal val="ppt_x"/>
                                          </p:val>
                                        </p:tav>
                                        <p:tav tm="100000">
                                          <p:val>
                                            <p:strVal val="ppt_x"/>
                                          </p:val>
                                        </p:tav>
                                      </p:tavLst>
                                    </p:anim>
                                    <p:anim calcmode="lin" valueType="num">
                                      <p:cBhvr additive="base">
                                        <p:cTn id="49" dur="500"/>
                                        <p:tgtEl>
                                          <p:spTgt spid="26"/>
                                        </p:tgtEl>
                                        <p:attrNameLst>
                                          <p:attrName>ppt_y</p:attrName>
                                        </p:attrNameLst>
                                      </p:cBhvr>
                                      <p:tavLst>
                                        <p:tav tm="0">
                                          <p:val>
                                            <p:strVal val="ppt_y"/>
                                          </p:val>
                                        </p:tav>
                                        <p:tav tm="100000">
                                          <p:val>
                                            <p:strVal val="1+ppt_h/2"/>
                                          </p:val>
                                        </p:tav>
                                      </p:tavLst>
                                    </p:anim>
                                    <p:set>
                                      <p:cBhvr>
                                        <p:cTn id="5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1" restart="whenNotActive" fill="hold" evtFilter="cancelBubble" nodeType="interactiveSeq">
                <p:stCondLst>
                  <p:cond evt="onClick" delay="0">
                    <p:tgtEl>
                      <p:spTgt spid="28"/>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28"/>
                                        </p:tgtEl>
                                        <p:attrNameLst>
                                          <p:attrName>ppt_x</p:attrName>
                                        </p:attrNameLst>
                                      </p:cBhvr>
                                      <p:tavLst>
                                        <p:tav tm="0">
                                          <p:val>
                                            <p:strVal val="ppt_x"/>
                                          </p:val>
                                        </p:tav>
                                        <p:tav tm="100000">
                                          <p:val>
                                            <p:strVal val="ppt_x"/>
                                          </p:val>
                                        </p:tav>
                                      </p:tavLst>
                                    </p:anim>
                                    <p:anim calcmode="lin" valueType="num">
                                      <p:cBhvr additive="base">
                                        <p:cTn id="56" dur="500"/>
                                        <p:tgtEl>
                                          <p:spTgt spid="28"/>
                                        </p:tgtEl>
                                        <p:attrNameLst>
                                          <p:attrName>ppt_y</p:attrName>
                                        </p:attrNameLst>
                                      </p:cBhvr>
                                      <p:tavLst>
                                        <p:tav tm="0">
                                          <p:val>
                                            <p:strVal val="ppt_y"/>
                                          </p:val>
                                        </p:tav>
                                        <p:tav tm="100000">
                                          <p:val>
                                            <p:strVal val="1+ppt_h/2"/>
                                          </p:val>
                                        </p:tav>
                                      </p:tavLst>
                                    </p:anim>
                                    <p:set>
                                      <p:cBhvr>
                                        <p:cTn id="5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30"/>
                                        </p:tgtEl>
                                        <p:attrNameLst>
                                          <p:attrName>ppt_x</p:attrName>
                                        </p:attrNameLst>
                                      </p:cBhvr>
                                      <p:tavLst>
                                        <p:tav tm="0">
                                          <p:val>
                                            <p:strVal val="ppt_x"/>
                                          </p:val>
                                        </p:tav>
                                        <p:tav tm="100000">
                                          <p:val>
                                            <p:strVal val="ppt_x"/>
                                          </p:val>
                                        </p:tav>
                                      </p:tavLst>
                                    </p:anim>
                                    <p:anim calcmode="lin" valueType="num">
                                      <p:cBhvr additive="base">
                                        <p:cTn id="63" dur="500"/>
                                        <p:tgtEl>
                                          <p:spTgt spid="30"/>
                                        </p:tgtEl>
                                        <p:attrNameLst>
                                          <p:attrName>ppt_y</p:attrName>
                                        </p:attrNameLst>
                                      </p:cBhvr>
                                      <p:tavLst>
                                        <p:tav tm="0">
                                          <p:val>
                                            <p:strVal val="ppt_y"/>
                                          </p:val>
                                        </p:tav>
                                        <p:tav tm="100000">
                                          <p:val>
                                            <p:strVal val="1+ppt_h/2"/>
                                          </p:val>
                                        </p:tav>
                                      </p:tavLst>
                                    </p:anim>
                                    <p:set>
                                      <p:cBhvr>
                                        <p:cTn id="6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5" restart="whenNotActive" fill="hold" evtFilter="cancelBubble" nodeType="interactiveSeq">
                <p:stCondLst>
                  <p:cond evt="onClick" delay="0">
                    <p:tgtEl>
                      <p:spTgt spid="32"/>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32"/>
                                        </p:tgtEl>
                                        <p:attrNameLst>
                                          <p:attrName>ppt_x</p:attrName>
                                        </p:attrNameLst>
                                      </p:cBhvr>
                                      <p:tavLst>
                                        <p:tav tm="0">
                                          <p:val>
                                            <p:strVal val="ppt_x"/>
                                          </p:val>
                                        </p:tav>
                                        <p:tav tm="100000">
                                          <p:val>
                                            <p:strVal val="ppt_x"/>
                                          </p:val>
                                        </p:tav>
                                      </p:tavLst>
                                    </p:anim>
                                    <p:anim calcmode="lin" valueType="num">
                                      <p:cBhvr additive="base">
                                        <p:cTn id="70" dur="500"/>
                                        <p:tgtEl>
                                          <p:spTgt spid="32"/>
                                        </p:tgtEl>
                                        <p:attrNameLst>
                                          <p:attrName>ppt_y</p:attrName>
                                        </p:attrNameLst>
                                      </p:cBhvr>
                                      <p:tavLst>
                                        <p:tav tm="0">
                                          <p:val>
                                            <p:strVal val="ppt_y"/>
                                          </p:val>
                                        </p:tav>
                                        <p:tav tm="100000">
                                          <p:val>
                                            <p:strVal val="1+ppt_h/2"/>
                                          </p:val>
                                        </p:tav>
                                      </p:tavLst>
                                    </p:anim>
                                    <p:set>
                                      <p:cBhvr>
                                        <p:cTn id="7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2" restart="whenNotActive" fill="hold" evtFilter="cancelBubble" nodeType="interactiveSeq">
                <p:stCondLst>
                  <p:cond evt="onClick" delay="0">
                    <p:tgtEl>
                      <p:spTgt spid="33"/>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33"/>
                                        </p:tgtEl>
                                        <p:attrNameLst>
                                          <p:attrName>ppt_x</p:attrName>
                                        </p:attrNameLst>
                                      </p:cBhvr>
                                      <p:tavLst>
                                        <p:tav tm="0">
                                          <p:val>
                                            <p:strVal val="ppt_x"/>
                                          </p:val>
                                        </p:tav>
                                        <p:tav tm="100000">
                                          <p:val>
                                            <p:strVal val="ppt_x"/>
                                          </p:val>
                                        </p:tav>
                                      </p:tavLst>
                                    </p:anim>
                                    <p:anim calcmode="lin" valueType="num">
                                      <p:cBhvr additive="base">
                                        <p:cTn id="77" dur="500"/>
                                        <p:tgtEl>
                                          <p:spTgt spid="33"/>
                                        </p:tgtEl>
                                        <p:attrNameLst>
                                          <p:attrName>ppt_y</p:attrName>
                                        </p:attrNameLst>
                                      </p:cBhvr>
                                      <p:tavLst>
                                        <p:tav tm="0">
                                          <p:val>
                                            <p:strVal val="ppt_y"/>
                                          </p:val>
                                        </p:tav>
                                        <p:tav tm="100000">
                                          <p:val>
                                            <p:strVal val="1+ppt_h/2"/>
                                          </p:val>
                                        </p:tav>
                                      </p:tavLst>
                                    </p:anim>
                                    <p:set>
                                      <p:cBhvr>
                                        <p:cTn id="78"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9" restart="whenNotActive" fill="hold" evtFilter="cancelBubble" nodeType="interactiveSeq">
                <p:stCondLst>
                  <p:cond evt="onClick" delay="0">
                    <p:tgtEl>
                      <p:spTgt spid="35"/>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35"/>
                                        </p:tgtEl>
                                        <p:attrNameLst>
                                          <p:attrName>ppt_x</p:attrName>
                                        </p:attrNameLst>
                                      </p:cBhvr>
                                      <p:tavLst>
                                        <p:tav tm="0">
                                          <p:val>
                                            <p:strVal val="ppt_x"/>
                                          </p:val>
                                        </p:tav>
                                        <p:tav tm="100000">
                                          <p:val>
                                            <p:strVal val="ppt_x"/>
                                          </p:val>
                                        </p:tav>
                                      </p:tavLst>
                                    </p:anim>
                                    <p:anim calcmode="lin" valueType="num">
                                      <p:cBhvr additive="base">
                                        <p:cTn id="84" dur="500"/>
                                        <p:tgtEl>
                                          <p:spTgt spid="35"/>
                                        </p:tgtEl>
                                        <p:attrNameLst>
                                          <p:attrName>ppt_y</p:attrName>
                                        </p:attrNameLst>
                                      </p:cBhvr>
                                      <p:tavLst>
                                        <p:tav tm="0">
                                          <p:val>
                                            <p:strVal val="ppt_y"/>
                                          </p:val>
                                        </p:tav>
                                        <p:tav tm="100000">
                                          <p:val>
                                            <p:strVal val="1+ppt_h/2"/>
                                          </p:val>
                                        </p:tav>
                                      </p:tavLst>
                                    </p:anim>
                                    <p:set>
                                      <p:cBhvr>
                                        <p:cTn id="8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6" restart="whenNotActive" fill="hold" evtFilter="cancelBubble" nodeType="interactiveSeq">
                <p:stCondLst>
                  <p:cond evt="onClick" delay="0">
                    <p:tgtEl>
                      <p:spTgt spid="37"/>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37"/>
                                        </p:tgtEl>
                                        <p:attrNameLst>
                                          <p:attrName>ppt_x</p:attrName>
                                        </p:attrNameLst>
                                      </p:cBhvr>
                                      <p:tavLst>
                                        <p:tav tm="0">
                                          <p:val>
                                            <p:strVal val="ppt_x"/>
                                          </p:val>
                                        </p:tav>
                                        <p:tav tm="100000">
                                          <p:val>
                                            <p:strVal val="ppt_x"/>
                                          </p:val>
                                        </p:tav>
                                      </p:tavLst>
                                    </p:anim>
                                    <p:anim calcmode="lin" valueType="num">
                                      <p:cBhvr additive="base">
                                        <p:cTn id="91" dur="500"/>
                                        <p:tgtEl>
                                          <p:spTgt spid="37"/>
                                        </p:tgtEl>
                                        <p:attrNameLst>
                                          <p:attrName>ppt_y</p:attrName>
                                        </p:attrNameLst>
                                      </p:cBhvr>
                                      <p:tavLst>
                                        <p:tav tm="0">
                                          <p:val>
                                            <p:strVal val="ppt_y"/>
                                          </p:val>
                                        </p:tav>
                                        <p:tav tm="100000">
                                          <p:val>
                                            <p:strVal val="1+ppt_h/2"/>
                                          </p:val>
                                        </p:tav>
                                      </p:tavLst>
                                    </p:anim>
                                    <p:set>
                                      <p:cBhvr>
                                        <p:cTn id="9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93" restart="whenNotActive" fill="hold" evtFilter="cancelBubble" nodeType="interactiveSeq">
                <p:stCondLst>
                  <p:cond evt="onClick" delay="0">
                    <p:tgtEl>
                      <p:spTgt spid="39"/>
                    </p:tgtEl>
                  </p:cond>
                </p:stCondLst>
                <p:endSync evt="end" delay="0">
                  <p:rtn val="all"/>
                </p:endSync>
                <p:childTnLst>
                  <p:par>
                    <p:cTn id="94" fill="hold">
                      <p:stCondLst>
                        <p:cond delay="0"/>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39"/>
                                        </p:tgtEl>
                                        <p:attrNameLst>
                                          <p:attrName>ppt_x</p:attrName>
                                        </p:attrNameLst>
                                      </p:cBhvr>
                                      <p:tavLst>
                                        <p:tav tm="0">
                                          <p:val>
                                            <p:strVal val="ppt_x"/>
                                          </p:val>
                                        </p:tav>
                                        <p:tav tm="100000">
                                          <p:val>
                                            <p:strVal val="ppt_x"/>
                                          </p:val>
                                        </p:tav>
                                      </p:tavLst>
                                    </p:anim>
                                    <p:anim calcmode="lin" valueType="num">
                                      <p:cBhvr additive="base">
                                        <p:cTn id="98" dur="500"/>
                                        <p:tgtEl>
                                          <p:spTgt spid="39"/>
                                        </p:tgtEl>
                                        <p:attrNameLst>
                                          <p:attrName>ppt_y</p:attrName>
                                        </p:attrNameLst>
                                      </p:cBhvr>
                                      <p:tavLst>
                                        <p:tav tm="0">
                                          <p:val>
                                            <p:strVal val="ppt_y"/>
                                          </p:val>
                                        </p:tav>
                                        <p:tav tm="100000">
                                          <p:val>
                                            <p:strVal val="1+ppt_h/2"/>
                                          </p:val>
                                        </p:tav>
                                      </p:tavLst>
                                    </p:anim>
                                    <p:set>
                                      <p:cBhvr>
                                        <p:cTn id="9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00" restart="whenNotActive" fill="hold" evtFilter="cancelBubble" nodeType="interactiveSeq">
                <p:stCondLst>
                  <p:cond evt="onClick" delay="0">
                    <p:tgtEl>
                      <p:spTgt spid="41"/>
                    </p:tgtEl>
                  </p:cond>
                </p:stCondLst>
                <p:endSync evt="end" delay="0">
                  <p:rtn val="all"/>
                </p:endSync>
                <p:childTnLst>
                  <p:par>
                    <p:cTn id="101" fill="hold">
                      <p:stCondLst>
                        <p:cond delay="0"/>
                      </p:stCondLst>
                      <p:childTnLst>
                        <p:par>
                          <p:cTn id="102" fill="hold">
                            <p:stCondLst>
                              <p:cond delay="0"/>
                            </p:stCondLst>
                            <p:childTnLst>
                              <p:par>
                                <p:cTn id="103" presetID="2" presetClass="exit" presetSubtype="4" fill="hold" nodeType="clickEffect">
                                  <p:stCondLst>
                                    <p:cond delay="0"/>
                                  </p:stCondLst>
                                  <p:childTnLst>
                                    <p:anim calcmode="lin" valueType="num">
                                      <p:cBhvr additive="base">
                                        <p:cTn id="104" dur="500"/>
                                        <p:tgtEl>
                                          <p:spTgt spid="41"/>
                                        </p:tgtEl>
                                        <p:attrNameLst>
                                          <p:attrName>ppt_x</p:attrName>
                                        </p:attrNameLst>
                                      </p:cBhvr>
                                      <p:tavLst>
                                        <p:tav tm="0">
                                          <p:val>
                                            <p:strVal val="ppt_x"/>
                                          </p:val>
                                        </p:tav>
                                        <p:tav tm="100000">
                                          <p:val>
                                            <p:strVal val="ppt_x"/>
                                          </p:val>
                                        </p:tav>
                                      </p:tavLst>
                                    </p:anim>
                                    <p:anim calcmode="lin" valueType="num">
                                      <p:cBhvr additive="base">
                                        <p:cTn id="105" dur="500"/>
                                        <p:tgtEl>
                                          <p:spTgt spid="41"/>
                                        </p:tgtEl>
                                        <p:attrNameLst>
                                          <p:attrName>ppt_y</p:attrName>
                                        </p:attrNameLst>
                                      </p:cBhvr>
                                      <p:tavLst>
                                        <p:tav tm="0">
                                          <p:val>
                                            <p:strVal val="ppt_y"/>
                                          </p:val>
                                        </p:tav>
                                        <p:tav tm="100000">
                                          <p:val>
                                            <p:strVal val="1+ppt_h/2"/>
                                          </p:val>
                                        </p:tav>
                                      </p:tavLst>
                                    </p:anim>
                                    <p:set>
                                      <p:cBhvr>
                                        <p:cTn id="10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n, Write, Pencil, Writing Tool, Work, Message, Blue">
            <a:hlinkClick r:id="" action="ppaction://noaction">
              <a:snd r:embed="rId3" name="General_escribir.wav"/>
            </a:hlinkClick>
            <a:extLst>
              <a:ext uri="{FF2B5EF4-FFF2-40B4-BE49-F238E27FC236}">
                <a16:creationId xmlns:a16="http://schemas.microsoft.com/office/drawing/2014/main" id="{D970F823-60BB-4ADA-AC7C-C6F2AC9EC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618" y="128870"/>
            <a:ext cx="683949" cy="68394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hlinkClick r:id="" action="ppaction://noaction">
              <a:snd r:embed="rId3" name="General_escribir.wav"/>
            </a:hlinkClick>
            <a:extLst>
              <a:ext uri="{FF2B5EF4-FFF2-40B4-BE49-F238E27FC236}">
                <a16:creationId xmlns:a16="http://schemas.microsoft.com/office/drawing/2014/main" id="{4D476269-C102-45C1-AE2B-D714D9BF0054}"/>
              </a:ext>
            </a:extLst>
          </p:cNvPr>
          <p:cNvSpPr txBox="1"/>
          <p:nvPr/>
        </p:nvSpPr>
        <p:spPr>
          <a:xfrm>
            <a:off x="11073561" y="837927"/>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Rectangle: Rounded Corners 32">
            <a:extLst>
              <a:ext uri="{FF2B5EF4-FFF2-40B4-BE49-F238E27FC236}">
                <a16:creationId xmlns:a16="http://schemas.microsoft.com/office/drawing/2014/main" id="{84D68E21-52F4-4335-A605-40F736B71225}"/>
              </a:ext>
            </a:extLst>
          </p:cNvPr>
          <p:cNvSpPr/>
          <p:nvPr/>
        </p:nvSpPr>
        <p:spPr>
          <a:xfrm>
            <a:off x="443202" y="880884"/>
            <a:ext cx="1645934" cy="712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serio</a:t>
            </a:r>
          </a:p>
        </p:txBody>
      </p:sp>
      <p:sp>
        <p:nvSpPr>
          <p:cNvPr id="34" name="Rectangle: Rounded Corners 33">
            <a:extLst>
              <a:ext uri="{FF2B5EF4-FFF2-40B4-BE49-F238E27FC236}">
                <a16:creationId xmlns:a16="http://schemas.microsoft.com/office/drawing/2014/main" id="{6E03CE1F-AD58-4D35-B36E-B9CE5D8A89E2}"/>
              </a:ext>
            </a:extLst>
          </p:cNvPr>
          <p:cNvSpPr/>
          <p:nvPr/>
        </p:nvSpPr>
        <p:spPr>
          <a:xfrm>
            <a:off x="2282173" y="852444"/>
            <a:ext cx="1046469" cy="712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35" name="Rectangle: Rounded Corners 34">
            <a:extLst>
              <a:ext uri="{FF2B5EF4-FFF2-40B4-BE49-F238E27FC236}">
                <a16:creationId xmlns:a16="http://schemas.microsoft.com/office/drawing/2014/main" id="{25A69695-0D80-4551-B898-B646589F372C}"/>
              </a:ext>
            </a:extLst>
          </p:cNvPr>
          <p:cNvSpPr/>
          <p:nvPr/>
        </p:nvSpPr>
        <p:spPr>
          <a:xfrm>
            <a:off x="3496291" y="880884"/>
            <a:ext cx="1869440" cy="712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nervioso</a:t>
            </a:r>
          </a:p>
        </p:txBody>
      </p:sp>
      <p:sp>
        <p:nvSpPr>
          <p:cNvPr id="36" name="Rectangle: Rounded Corners 35">
            <a:extLst>
              <a:ext uri="{FF2B5EF4-FFF2-40B4-BE49-F238E27FC236}">
                <a16:creationId xmlns:a16="http://schemas.microsoft.com/office/drawing/2014/main" id="{3551C708-7451-4BD1-9AB5-FA39475C927C}"/>
              </a:ext>
            </a:extLst>
          </p:cNvPr>
          <p:cNvSpPr/>
          <p:nvPr/>
        </p:nvSpPr>
        <p:spPr>
          <a:xfrm rot="5400000">
            <a:off x="9503973" y="3062297"/>
            <a:ext cx="1135743"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a:ln>
                  <a:noFill/>
                </a:ln>
                <a:solidFill>
                  <a:srgbClr val="002060"/>
                </a:solidFill>
                <a:effectLst/>
                <a:uLnTx/>
                <a:uFillTx/>
                <a:latin typeface="Century Gothic" panose="020B0502020202020204" pitchFamily="34" charset="0"/>
                <a:ea typeface="+mn-ea"/>
                <a:cs typeface="+mn-cs"/>
                <a:sym typeface="Arial"/>
              </a:rPr>
              <a:t>está</a:t>
            </a:r>
          </a:p>
        </p:txBody>
      </p:sp>
      <p:sp>
        <p:nvSpPr>
          <p:cNvPr id="37" name="Rectangle: Rounded Corners 36">
            <a:extLst>
              <a:ext uri="{FF2B5EF4-FFF2-40B4-BE49-F238E27FC236}">
                <a16:creationId xmlns:a16="http://schemas.microsoft.com/office/drawing/2014/main" id="{99E5157E-747E-41B2-AA8B-D7B8AB718E02}"/>
              </a:ext>
            </a:extLst>
          </p:cNvPr>
          <p:cNvSpPr/>
          <p:nvPr/>
        </p:nvSpPr>
        <p:spPr>
          <a:xfrm>
            <a:off x="7626326" y="901204"/>
            <a:ext cx="1808484" cy="712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cansado</a:t>
            </a:r>
          </a:p>
        </p:txBody>
      </p:sp>
      <p:sp>
        <p:nvSpPr>
          <p:cNvPr id="38" name="Rectangle: Rounded Corners 37">
            <a:extLst>
              <a:ext uri="{FF2B5EF4-FFF2-40B4-BE49-F238E27FC236}">
                <a16:creationId xmlns:a16="http://schemas.microsoft.com/office/drawing/2014/main" id="{80F10132-F3AF-40E5-9AC0-919DBD01DC79}"/>
              </a:ext>
            </a:extLst>
          </p:cNvPr>
          <p:cNvSpPr/>
          <p:nvPr/>
        </p:nvSpPr>
        <p:spPr>
          <a:xfrm rot="5400000">
            <a:off x="9096987" y="1449094"/>
            <a:ext cx="189484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a:ln>
                  <a:noFill/>
                </a:ln>
                <a:solidFill>
                  <a:srgbClr val="002060"/>
                </a:solidFill>
                <a:effectLst/>
                <a:uLnTx/>
                <a:uFillTx/>
                <a:latin typeface="Century Gothic" panose="020B0502020202020204" pitchFamily="34" charset="0"/>
                <a:ea typeface="+mn-ea"/>
                <a:cs typeface="+mn-cs"/>
                <a:sym typeface="Arial"/>
              </a:rPr>
              <a:t>tranquilo</a:t>
            </a:r>
          </a:p>
        </p:txBody>
      </p:sp>
      <p:sp>
        <p:nvSpPr>
          <p:cNvPr id="39" name="Rectangle: Rounded Corners 38">
            <a:extLst>
              <a:ext uri="{FF2B5EF4-FFF2-40B4-BE49-F238E27FC236}">
                <a16:creationId xmlns:a16="http://schemas.microsoft.com/office/drawing/2014/main" id="{5D4099E9-725D-43A0-AE42-641BC70543A1}"/>
              </a:ext>
            </a:extLst>
          </p:cNvPr>
          <p:cNvSpPr/>
          <p:nvPr/>
        </p:nvSpPr>
        <p:spPr>
          <a:xfrm rot="5400000">
            <a:off x="9096987" y="4633538"/>
            <a:ext cx="189484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contento</a:t>
            </a:r>
          </a:p>
        </p:txBody>
      </p:sp>
      <p:sp>
        <p:nvSpPr>
          <p:cNvPr id="40" name="Rectangle: Rounded Corners 39">
            <a:extLst>
              <a:ext uri="{FF2B5EF4-FFF2-40B4-BE49-F238E27FC236}">
                <a16:creationId xmlns:a16="http://schemas.microsoft.com/office/drawing/2014/main" id="{5E07BF31-3961-425E-9820-27DC406A2177}"/>
              </a:ext>
            </a:extLst>
          </p:cNvPr>
          <p:cNvSpPr/>
          <p:nvPr/>
        </p:nvSpPr>
        <p:spPr>
          <a:xfrm>
            <a:off x="8388324" y="6166966"/>
            <a:ext cx="2153936" cy="6049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tranquilo</a:t>
            </a:r>
          </a:p>
        </p:txBody>
      </p:sp>
      <p:sp>
        <p:nvSpPr>
          <p:cNvPr id="41" name="Rectangle: Rounded Corners 40">
            <a:extLst>
              <a:ext uri="{FF2B5EF4-FFF2-40B4-BE49-F238E27FC236}">
                <a16:creationId xmlns:a16="http://schemas.microsoft.com/office/drawing/2014/main" id="{A9555715-5B62-4658-8F10-0D3FBA8CECF4}"/>
              </a:ext>
            </a:extLst>
          </p:cNvPr>
          <p:cNvSpPr/>
          <p:nvPr/>
        </p:nvSpPr>
        <p:spPr>
          <a:xfrm rot="16200000">
            <a:off x="196375" y="2004643"/>
            <a:ext cx="1326777"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estás</a:t>
            </a:r>
          </a:p>
        </p:txBody>
      </p:sp>
      <p:sp>
        <p:nvSpPr>
          <p:cNvPr id="42" name="Rectangle: Rounded Corners 41">
            <a:extLst>
              <a:ext uri="{FF2B5EF4-FFF2-40B4-BE49-F238E27FC236}">
                <a16:creationId xmlns:a16="http://schemas.microsoft.com/office/drawing/2014/main" id="{9AEFC7EB-FBA4-4AD3-A469-DF227023BEE5}"/>
              </a:ext>
            </a:extLst>
          </p:cNvPr>
          <p:cNvSpPr/>
          <p:nvPr/>
        </p:nvSpPr>
        <p:spPr>
          <a:xfrm rot="16200000">
            <a:off x="138409" y="3492901"/>
            <a:ext cx="142240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a:ln>
                  <a:noFill/>
                </a:ln>
                <a:solidFill>
                  <a:srgbClr val="002060"/>
                </a:solidFill>
                <a:effectLst/>
                <a:uLnTx/>
                <a:uFillTx/>
                <a:latin typeface="Century Gothic" panose="020B0502020202020204" pitchFamily="34" charset="0"/>
                <a:ea typeface="+mn-ea"/>
                <a:cs typeface="+mn-cs"/>
                <a:sym typeface="Arial"/>
              </a:rPr>
              <a:t>Rubén</a:t>
            </a:r>
          </a:p>
        </p:txBody>
      </p:sp>
      <p:sp>
        <p:nvSpPr>
          <p:cNvPr id="43" name="Rectangle: Rounded Corners 42">
            <a:extLst>
              <a:ext uri="{FF2B5EF4-FFF2-40B4-BE49-F238E27FC236}">
                <a16:creationId xmlns:a16="http://schemas.microsoft.com/office/drawing/2014/main" id="{18425934-5142-43E6-933D-757225637FB0}"/>
              </a:ext>
            </a:extLst>
          </p:cNvPr>
          <p:cNvSpPr/>
          <p:nvPr/>
        </p:nvSpPr>
        <p:spPr>
          <a:xfrm rot="16200000">
            <a:off x="224265" y="4919326"/>
            <a:ext cx="127785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está</a:t>
            </a:r>
          </a:p>
        </p:txBody>
      </p:sp>
      <p:sp>
        <p:nvSpPr>
          <p:cNvPr id="44" name="Rectangle: Rounded Corners 43">
            <a:extLst>
              <a:ext uri="{FF2B5EF4-FFF2-40B4-BE49-F238E27FC236}">
                <a16:creationId xmlns:a16="http://schemas.microsoft.com/office/drawing/2014/main" id="{F89EA061-ADD3-4D59-AABF-2425BE3ED954}"/>
              </a:ext>
            </a:extLst>
          </p:cNvPr>
          <p:cNvSpPr/>
          <p:nvPr/>
        </p:nvSpPr>
        <p:spPr>
          <a:xfrm>
            <a:off x="473684" y="6166966"/>
            <a:ext cx="1422400" cy="6049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estoy</a:t>
            </a:r>
          </a:p>
        </p:txBody>
      </p:sp>
      <p:sp>
        <p:nvSpPr>
          <p:cNvPr id="45" name="Rectangle: Rounded Corners 44">
            <a:extLst>
              <a:ext uri="{FF2B5EF4-FFF2-40B4-BE49-F238E27FC236}">
                <a16:creationId xmlns:a16="http://schemas.microsoft.com/office/drawing/2014/main" id="{08A446BB-4889-45E7-A259-3E04F06F04AD}"/>
              </a:ext>
            </a:extLst>
          </p:cNvPr>
          <p:cNvSpPr/>
          <p:nvPr/>
        </p:nvSpPr>
        <p:spPr>
          <a:xfrm>
            <a:off x="4110964" y="6187286"/>
            <a:ext cx="1422400" cy="6049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estás</a:t>
            </a:r>
          </a:p>
        </p:txBody>
      </p:sp>
      <p:sp>
        <p:nvSpPr>
          <p:cNvPr id="46" name="TextBox 45">
            <a:extLst>
              <a:ext uri="{FF2B5EF4-FFF2-40B4-BE49-F238E27FC236}">
                <a16:creationId xmlns:a16="http://schemas.microsoft.com/office/drawing/2014/main" id="{8BD63CDE-4B1A-4495-B881-8AE749467E44}"/>
              </a:ext>
            </a:extLst>
          </p:cNvPr>
          <p:cNvSpPr txBox="1"/>
          <p:nvPr/>
        </p:nvSpPr>
        <p:spPr>
          <a:xfrm>
            <a:off x="1538066" y="1774391"/>
            <a:ext cx="8056882" cy="4534703"/>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
                <a:srgbClr val="000000"/>
              </a:buClr>
              <a:buSzTx/>
              <a:buFont typeface="Arial"/>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 serious.		______________________</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2. Rubén is calm. 	______________________</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3. You are nervous.	______________________</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4. Are you tired?	 ______________________</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5.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Quique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is pleased.	 ______________________</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6. Is he calm?		 ______________________</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7" name="Rectangle: Rounded Corners 46">
            <a:extLst>
              <a:ext uri="{FF2B5EF4-FFF2-40B4-BE49-F238E27FC236}">
                <a16:creationId xmlns:a16="http://schemas.microsoft.com/office/drawing/2014/main" id="{E6F16B1A-494D-4AAB-AC03-87BC7C896EDD}"/>
              </a:ext>
            </a:extLst>
          </p:cNvPr>
          <p:cNvSpPr/>
          <p:nvPr/>
        </p:nvSpPr>
        <p:spPr>
          <a:xfrm>
            <a:off x="5706084" y="6166966"/>
            <a:ext cx="1422400" cy="6049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está</a:t>
            </a:r>
          </a:p>
        </p:txBody>
      </p:sp>
      <p:sp>
        <p:nvSpPr>
          <p:cNvPr id="48" name="Rectangle: Rounded Corners 47">
            <a:extLst>
              <a:ext uri="{FF2B5EF4-FFF2-40B4-BE49-F238E27FC236}">
                <a16:creationId xmlns:a16="http://schemas.microsoft.com/office/drawing/2014/main" id="{267F470E-421F-4A0E-933C-EFC17BB62A38}"/>
              </a:ext>
            </a:extLst>
          </p:cNvPr>
          <p:cNvSpPr/>
          <p:nvPr/>
        </p:nvSpPr>
        <p:spPr>
          <a:xfrm>
            <a:off x="7301204" y="6166966"/>
            <a:ext cx="955039" cy="6049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49" name="Rectangle: Rounded Corners 48">
            <a:extLst>
              <a:ext uri="{FF2B5EF4-FFF2-40B4-BE49-F238E27FC236}">
                <a16:creationId xmlns:a16="http://schemas.microsoft.com/office/drawing/2014/main" id="{E2C5FF17-6578-42EB-A685-C2B8ACBF9236}"/>
              </a:ext>
            </a:extLst>
          </p:cNvPr>
          <p:cNvSpPr/>
          <p:nvPr/>
        </p:nvSpPr>
        <p:spPr>
          <a:xfrm>
            <a:off x="5584169" y="901204"/>
            <a:ext cx="787386" cy="712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50" name="Rectangle: Rounded Corners 49">
            <a:extLst>
              <a:ext uri="{FF2B5EF4-FFF2-40B4-BE49-F238E27FC236}">
                <a16:creationId xmlns:a16="http://schemas.microsoft.com/office/drawing/2014/main" id="{D236EA5F-C5F2-4CAB-B17C-0B0C4F3152B3}"/>
              </a:ext>
            </a:extLst>
          </p:cNvPr>
          <p:cNvSpPr/>
          <p:nvPr/>
        </p:nvSpPr>
        <p:spPr>
          <a:xfrm>
            <a:off x="2089136" y="6166966"/>
            <a:ext cx="1864358" cy="6049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Quique</a:t>
            </a:r>
          </a:p>
        </p:txBody>
      </p:sp>
      <p:sp>
        <p:nvSpPr>
          <p:cNvPr id="51" name="Rectangle: Rounded Corners 50">
            <a:extLst>
              <a:ext uri="{FF2B5EF4-FFF2-40B4-BE49-F238E27FC236}">
                <a16:creationId xmlns:a16="http://schemas.microsoft.com/office/drawing/2014/main" id="{EAA54726-0241-4B98-B885-0B36D4BFBEE0}"/>
              </a:ext>
            </a:extLst>
          </p:cNvPr>
          <p:cNvSpPr/>
          <p:nvPr/>
        </p:nvSpPr>
        <p:spPr>
          <a:xfrm>
            <a:off x="6584934" y="901204"/>
            <a:ext cx="822957" cy="712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52" name="TextBox 51">
            <a:extLst>
              <a:ext uri="{FF2B5EF4-FFF2-40B4-BE49-F238E27FC236}">
                <a16:creationId xmlns:a16="http://schemas.microsoft.com/office/drawing/2014/main" id="{D002F05E-C62C-4CAD-88E6-B6502815A30F}"/>
              </a:ext>
            </a:extLst>
          </p:cNvPr>
          <p:cNvSpPr txBox="1"/>
          <p:nvPr/>
        </p:nvSpPr>
        <p:spPr>
          <a:xfrm>
            <a:off x="5280153" y="1845095"/>
            <a:ext cx="20954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Estoy</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serio.</a:t>
            </a:r>
          </a:p>
        </p:txBody>
      </p:sp>
      <p:sp>
        <p:nvSpPr>
          <p:cNvPr id="53" name="TextBox 52">
            <a:extLst>
              <a:ext uri="{FF2B5EF4-FFF2-40B4-BE49-F238E27FC236}">
                <a16:creationId xmlns:a16="http://schemas.microsoft.com/office/drawing/2014/main" id="{4E062396-5C75-4EFD-A556-07BB0DAC95B8}"/>
              </a:ext>
            </a:extLst>
          </p:cNvPr>
          <p:cNvSpPr txBox="1"/>
          <p:nvPr/>
        </p:nvSpPr>
        <p:spPr>
          <a:xfrm>
            <a:off x="5314482" y="2494359"/>
            <a:ext cx="385394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Rubén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está</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tranquilo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54" name="TextBox 53">
            <a:extLst>
              <a:ext uri="{FF2B5EF4-FFF2-40B4-BE49-F238E27FC236}">
                <a16:creationId xmlns:a16="http://schemas.microsoft.com/office/drawing/2014/main" id="{568EBE48-3196-4AA2-892C-1E5C265F01DD}"/>
              </a:ext>
            </a:extLst>
          </p:cNvPr>
          <p:cNvSpPr txBox="1"/>
          <p:nvPr/>
        </p:nvSpPr>
        <p:spPr>
          <a:xfrm>
            <a:off x="5307756" y="3198261"/>
            <a:ext cx="26981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Estás</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nervioso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55" name="TextBox 54">
            <a:extLst>
              <a:ext uri="{FF2B5EF4-FFF2-40B4-BE49-F238E27FC236}">
                <a16:creationId xmlns:a16="http://schemas.microsoft.com/office/drawing/2014/main" id="{D1B73A4D-2015-4237-A934-9AF2427F7553}"/>
              </a:ext>
            </a:extLst>
          </p:cNvPr>
          <p:cNvSpPr txBox="1"/>
          <p:nvPr/>
        </p:nvSpPr>
        <p:spPr>
          <a:xfrm>
            <a:off x="5304857" y="3814300"/>
            <a:ext cx="30780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Estás</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cansado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56" name="TextBox 55">
            <a:extLst>
              <a:ext uri="{FF2B5EF4-FFF2-40B4-BE49-F238E27FC236}">
                <a16:creationId xmlns:a16="http://schemas.microsoft.com/office/drawing/2014/main" id="{4556C15A-336B-48FC-ABCA-1AD3D1792728}"/>
              </a:ext>
            </a:extLst>
          </p:cNvPr>
          <p:cNvSpPr txBox="1"/>
          <p:nvPr/>
        </p:nvSpPr>
        <p:spPr>
          <a:xfrm>
            <a:off x="5336229" y="4433696"/>
            <a:ext cx="40655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Quique</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está</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contento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57" name="TextBox 56">
            <a:extLst>
              <a:ext uri="{FF2B5EF4-FFF2-40B4-BE49-F238E27FC236}">
                <a16:creationId xmlns:a16="http://schemas.microsoft.com/office/drawing/2014/main" id="{C4E2FCFA-A0A8-4C4F-882D-8BB975682352}"/>
              </a:ext>
            </a:extLst>
          </p:cNvPr>
          <p:cNvSpPr txBox="1"/>
          <p:nvPr/>
        </p:nvSpPr>
        <p:spPr>
          <a:xfrm>
            <a:off x="5320799" y="5074276"/>
            <a:ext cx="29049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Está</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tranquilo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60" name="Speech Bubble: Rectangle with Corners Rounded 59">
            <a:extLst>
              <a:ext uri="{FF2B5EF4-FFF2-40B4-BE49-F238E27FC236}">
                <a16:creationId xmlns:a16="http://schemas.microsoft.com/office/drawing/2014/main" id="{8B6FA3F4-D233-4F4E-AFCD-0F5872079F4C}"/>
              </a:ext>
            </a:extLst>
          </p:cNvPr>
          <p:cNvSpPr/>
          <p:nvPr/>
        </p:nvSpPr>
        <p:spPr>
          <a:xfrm>
            <a:off x="10587770" y="3285672"/>
            <a:ext cx="1526296" cy="2603138"/>
          </a:xfrm>
          <a:prstGeom prst="wedgeRoundRectCallout">
            <a:avLst>
              <a:gd name="adj1" fmla="val 43086"/>
              <a:gd name="adj2" fmla="val 5665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Don’t forget capital letters and full stops!</a:t>
            </a:r>
          </a:p>
        </p:txBody>
      </p:sp>
      <p:pic>
        <p:nvPicPr>
          <p:cNvPr id="3" name="Graphic 2" descr="Teacher">
            <a:extLst>
              <a:ext uri="{FF2B5EF4-FFF2-40B4-BE49-F238E27FC236}">
                <a16:creationId xmlns:a16="http://schemas.microsoft.com/office/drawing/2014/main" id="{21B8500A-0297-8CC8-0243-2F932EF784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8652" y="27365"/>
            <a:ext cx="914400" cy="914400"/>
          </a:xfrm>
          <a:prstGeom prst="rect">
            <a:avLst/>
          </a:prstGeom>
        </p:spPr>
      </p:pic>
      <p:sp>
        <p:nvSpPr>
          <p:cNvPr id="4" name="Speech Bubble: Rectangle with Corners Rounded 3">
            <a:extLst>
              <a:ext uri="{FF2B5EF4-FFF2-40B4-BE49-F238E27FC236}">
                <a16:creationId xmlns:a16="http://schemas.microsoft.com/office/drawing/2014/main" id="{E21F9F05-D294-4478-76DC-64BDB8FC0C78}"/>
              </a:ext>
            </a:extLst>
          </p:cNvPr>
          <p:cNvSpPr/>
          <p:nvPr/>
        </p:nvSpPr>
        <p:spPr>
          <a:xfrm>
            <a:off x="3805420" y="110509"/>
            <a:ext cx="2399807" cy="616929"/>
          </a:xfrm>
          <a:prstGeom prst="wedgeRoundRectCallout">
            <a:avLst>
              <a:gd name="adj1" fmla="val -63156"/>
              <a:gd name="adj2" fmla="val 593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Escribe 📝.</a:t>
            </a:r>
          </a:p>
        </p:txBody>
      </p:sp>
      <p:sp>
        <p:nvSpPr>
          <p:cNvPr id="5" name="Google Shape;206;p9">
            <a:extLst>
              <a:ext uri="{FF2B5EF4-FFF2-40B4-BE49-F238E27FC236}">
                <a16:creationId xmlns:a16="http://schemas.microsoft.com/office/drawing/2014/main" id="{CA069E59-9F75-F951-60B9-F6243C2A5688}"/>
              </a:ext>
            </a:extLst>
          </p:cNvPr>
          <p:cNvSpPr txBox="1"/>
          <p:nvPr/>
        </p:nvSpPr>
        <p:spPr>
          <a:xfrm>
            <a:off x="11279144" y="2116569"/>
            <a:ext cx="726227"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dirty="0">
                <a:solidFill>
                  <a:srgbClr val="FFFFFF"/>
                </a:solidFill>
                <a:latin typeface="Century Gothic"/>
                <a:ea typeface="Century Gothic"/>
                <a:cs typeface="Century Gothic"/>
                <a:sym typeface="Century Gothic"/>
              </a:rPr>
              <a:t>leer</a:t>
            </a:r>
            <a:endParaRPr sz="2000" b="1" i="0" u="none" strike="noStrike" cap="none" dirty="0">
              <a:solidFill>
                <a:srgbClr val="FFFFFF"/>
              </a:solidFill>
              <a:latin typeface="Century Gothic"/>
              <a:ea typeface="Century Gothic"/>
              <a:cs typeface="Century Gothic"/>
              <a:sym typeface="Century Gothic"/>
            </a:endParaRPr>
          </a:p>
        </p:txBody>
      </p:sp>
      <p:pic>
        <p:nvPicPr>
          <p:cNvPr id="6" name="Picture 5">
            <a:extLst>
              <a:ext uri="{FF2B5EF4-FFF2-40B4-BE49-F238E27FC236}">
                <a16:creationId xmlns:a16="http://schemas.microsoft.com/office/drawing/2014/main" id="{D63A6EFB-7537-16C6-8841-787F8BEB25B3}"/>
              </a:ext>
            </a:extLst>
          </p:cNvPr>
          <p:cNvPicPr>
            <a:picLocks noChangeAspect="1"/>
          </p:cNvPicPr>
          <p:nvPr/>
        </p:nvPicPr>
        <p:blipFill>
          <a:blip r:embed="rId7"/>
          <a:stretch>
            <a:fillRect/>
          </a:stretch>
        </p:blipFill>
        <p:spPr>
          <a:xfrm>
            <a:off x="11293846" y="1353298"/>
            <a:ext cx="721839" cy="749039"/>
          </a:xfrm>
          <a:prstGeom prst="rect">
            <a:avLst/>
          </a:prstGeom>
        </p:spPr>
      </p:pic>
    </p:spTree>
    <p:extLst>
      <p:ext uri="{BB962C8B-B14F-4D97-AF65-F5344CB8AC3E}">
        <p14:creationId xmlns:p14="http://schemas.microsoft.com/office/powerpoint/2010/main" val="11442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4"/>
                                        </p:tgtEl>
                                        <p:attrNameLst>
                                          <p:attrName>ppt_x</p:attrName>
                                        </p:attrNameLst>
                                      </p:cBhvr>
                                      <p:tavLst>
                                        <p:tav tm="0">
                                          <p:val>
                                            <p:strVal val="ppt_x"/>
                                          </p:val>
                                        </p:tav>
                                        <p:tav tm="100000">
                                          <p:val>
                                            <p:strVal val="ppt_x"/>
                                          </p:val>
                                        </p:tav>
                                      </p:tavLst>
                                    </p:anim>
                                    <p:anim calcmode="lin" valueType="num">
                                      <p:cBhvr additive="base">
                                        <p:cTn id="7" dur="500"/>
                                        <p:tgtEl>
                                          <p:spTgt spid="44"/>
                                        </p:tgtEl>
                                        <p:attrNameLst>
                                          <p:attrName>ppt_y</p:attrName>
                                        </p:attrNameLst>
                                      </p:cBhvr>
                                      <p:tavLst>
                                        <p:tav tm="0">
                                          <p:val>
                                            <p:strVal val="ppt_y"/>
                                          </p:val>
                                        </p:tav>
                                        <p:tav tm="100000">
                                          <p:val>
                                            <p:strVal val="1+ppt_h/2"/>
                                          </p:val>
                                        </p:tav>
                                      </p:tavLst>
                                    </p:anim>
                                    <p:set>
                                      <p:cBhvr>
                                        <p:cTn id="8" dur="1" fill="hold">
                                          <p:stCondLst>
                                            <p:cond delay="499"/>
                                          </p:stCondLst>
                                        </p:cTn>
                                        <p:tgtEl>
                                          <p:spTgt spid="4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3"/>
                                        </p:tgtEl>
                                        <p:attrNameLst>
                                          <p:attrName>ppt_x</p:attrName>
                                        </p:attrNameLst>
                                      </p:cBhvr>
                                      <p:tavLst>
                                        <p:tav tm="0">
                                          <p:val>
                                            <p:strVal val="ppt_x"/>
                                          </p:val>
                                        </p:tav>
                                        <p:tav tm="100000">
                                          <p:val>
                                            <p:strVal val="ppt_x"/>
                                          </p:val>
                                        </p:tav>
                                      </p:tavLst>
                                    </p:anim>
                                    <p:anim calcmode="lin" valueType="num">
                                      <p:cBhvr additive="base">
                                        <p:cTn id="13" dur="500"/>
                                        <p:tgtEl>
                                          <p:spTgt spid="33"/>
                                        </p:tgtEl>
                                        <p:attrNameLst>
                                          <p:attrName>ppt_y</p:attrName>
                                        </p:attrNameLst>
                                      </p:cBhvr>
                                      <p:tavLst>
                                        <p:tav tm="0">
                                          <p:val>
                                            <p:strVal val="ppt_y"/>
                                          </p:val>
                                        </p:tav>
                                        <p:tav tm="100000">
                                          <p:val>
                                            <p:strVal val="1+ppt_h/2"/>
                                          </p:val>
                                        </p:tav>
                                      </p:tavLst>
                                    </p:anim>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
                                            <p:txEl>
                                              <p:pRg st="0" end="0"/>
                                            </p:txEl>
                                          </p:spTgt>
                                        </p:tgtEl>
                                        <p:attrNameLst>
                                          <p:attrName>style.visibility</p:attrName>
                                        </p:attrNameLst>
                                      </p:cBhvr>
                                      <p:to>
                                        <p:strVal val="visible"/>
                                      </p:to>
                                    </p:set>
                                    <p:anim calcmode="lin" valueType="num">
                                      <p:cBhvr additive="base">
                                        <p:cTn id="19"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42"/>
                                        </p:tgtEl>
                                        <p:attrNameLst>
                                          <p:attrName>ppt_x</p:attrName>
                                        </p:attrNameLst>
                                      </p:cBhvr>
                                      <p:tavLst>
                                        <p:tav tm="0">
                                          <p:val>
                                            <p:strVal val="ppt_x"/>
                                          </p:val>
                                        </p:tav>
                                        <p:tav tm="100000">
                                          <p:val>
                                            <p:strVal val="ppt_x"/>
                                          </p:val>
                                        </p:tav>
                                      </p:tavLst>
                                    </p:anim>
                                    <p:anim calcmode="lin" valueType="num">
                                      <p:cBhvr additive="base">
                                        <p:cTn id="25" dur="500"/>
                                        <p:tgtEl>
                                          <p:spTgt spid="42"/>
                                        </p:tgtEl>
                                        <p:attrNameLst>
                                          <p:attrName>ppt_y</p:attrName>
                                        </p:attrNameLst>
                                      </p:cBhvr>
                                      <p:tavLst>
                                        <p:tav tm="0">
                                          <p:val>
                                            <p:strVal val="ppt_y"/>
                                          </p:val>
                                        </p:tav>
                                        <p:tav tm="100000">
                                          <p:val>
                                            <p:strVal val="1+ppt_h/2"/>
                                          </p:val>
                                        </p:tav>
                                      </p:tavLst>
                                    </p:anim>
                                    <p:set>
                                      <p:cBhvr>
                                        <p:cTn id="26" dur="1" fill="hold">
                                          <p:stCondLst>
                                            <p:cond delay="499"/>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3"/>
                                        </p:tgtEl>
                                        <p:attrNameLst>
                                          <p:attrName>ppt_x</p:attrName>
                                        </p:attrNameLst>
                                      </p:cBhvr>
                                      <p:tavLst>
                                        <p:tav tm="0">
                                          <p:val>
                                            <p:strVal val="ppt_x"/>
                                          </p:val>
                                        </p:tav>
                                        <p:tav tm="100000">
                                          <p:val>
                                            <p:strVal val="ppt_x"/>
                                          </p:val>
                                        </p:tav>
                                      </p:tavLst>
                                    </p:anim>
                                    <p:anim calcmode="lin" valueType="num">
                                      <p:cBhvr additive="base">
                                        <p:cTn id="31" dur="500"/>
                                        <p:tgtEl>
                                          <p:spTgt spid="43"/>
                                        </p:tgtEl>
                                        <p:attrNameLst>
                                          <p:attrName>ppt_y</p:attrName>
                                        </p:attrNameLst>
                                      </p:cBhvr>
                                      <p:tavLst>
                                        <p:tav tm="0">
                                          <p:val>
                                            <p:strVal val="ppt_y"/>
                                          </p:val>
                                        </p:tav>
                                        <p:tav tm="100000">
                                          <p:val>
                                            <p:strVal val="1+ppt_h/2"/>
                                          </p:val>
                                        </p:tav>
                                      </p:tavLst>
                                    </p:anim>
                                    <p:set>
                                      <p:cBhvr>
                                        <p:cTn id="32" dur="1" fill="hold">
                                          <p:stCondLst>
                                            <p:cond delay="499"/>
                                          </p:stCondLst>
                                        </p:cTn>
                                        <p:tgtEl>
                                          <p:spTgt spid="4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8"/>
                                        </p:tgtEl>
                                        <p:attrNameLst>
                                          <p:attrName>ppt_x</p:attrName>
                                        </p:attrNameLst>
                                      </p:cBhvr>
                                      <p:tavLst>
                                        <p:tav tm="0">
                                          <p:val>
                                            <p:strVal val="ppt_x"/>
                                          </p:val>
                                        </p:tav>
                                        <p:tav tm="100000">
                                          <p:val>
                                            <p:strVal val="ppt_x"/>
                                          </p:val>
                                        </p:tav>
                                      </p:tavLst>
                                    </p:anim>
                                    <p:anim calcmode="lin" valueType="num">
                                      <p:cBhvr additive="base">
                                        <p:cTn id="37" dur="500"/>
                                        <p:tgtEl>
                                          <p:spTgt spid="38"/>
                                        </p:tgtEl>
                                        <p:attrNameLst>
                                          <p:attrName>ppt_y</p:attrName>
                                        </p:attrNameLst>
                                      </p:cBhvr>
                                      <p:tavLst>
                                        <p:tav tm="0">
                                          <p:val>
                                            <p:strVal val="ppt_y"/>
                                          </p:val>
                                        </p:tav>
                                        <p:tav tm="100000">
                                          <p:val>
                                            <p:strVal val="1+ppt_h/2"/>
                                          </p:val>
                                        </p:tav>
                                      </p:tavLst>
                                    </p:anim>
                                    <p:set>
                                      <p:cBhvr>
                                        <p:cTn id="38" dur="1" fill="hold">
                                          <p:stCondLst>
                                            <p:cond delay="499"/>
                                          </p:stCondLst>
                                        </p:cTn>
                                        <p:tgtEl>
                                          <p:spTgt spid="3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 calcmode="lin" valueType="num">
                                      <p:cBhvr additive="base">
                                        <p:cTn id="43"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45"/>
                                        </p:tgtEl>
                                        <p:attrNameLst>
                                          <p:attrName>ppt_x</p:attrName>
                                        </p:attrNameLst>
                                      </p:cBhvr>
                                      <p:tavLst>
                                        <p:tav tm="0">
                                          <p:val>
                                            <p:strVal val="ppt_x"/>
                                          </p:val>
                                        </p:tav>
                                        <p:tav tm="100000">
                                          <p:val>
                                            <p:strVal val="ppt_x"/>
                                          </p:val>
                                        </p:tav>
                                      </p:tavLst>
                                    </p:anim>
                                    <p:anim calcmode="lin" valueType="num">
                                      <p:cBhvr additive="base">
                                        <p:cTn id="49" dur="500"/>
                                        <p:tgtEl>
                                          <p:spTgt spid="45"/>
                                        </p:tgtEl>
                                        <p:attrNameLst>
                                          <p:attrName>ppt_y</p:attrName>
                                        </p:attrNameLst>
                                      </p:cBhvr>
                                      <p:tavLst>
                                        <p:tav tm="0">
                                          <p:val>
                                            <p:strVal val="ppt_y"/>
                                          </p:val>
                                        </p:tav>
                                        <p:tav tm="100000">
                                          <p:val>
                                            <p:strVal val="1+ppt_h/2"/>
                                          </p:val>
                                        </p:tav>
                                      </p:tavLst>
                                    </p:anim>
                                    <p:set>
                                      <p:cBhvr>
                                        <p:cTn id="50" dur="1" fill="hold">
                                          <p:stCondLst>
                                            <p:cond delay="499"/>
                                          </p:stCondLst>
                                        </p:cTn>
                                        <p:tgtEl>
                                          <p:spTgt spid="4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5"/>
                                        </p:tgtEl>
                                        <p:attrNameLst>
                                          <p:attrName>ppt_x</p:attrName>
                                        </p:attrNameLst>
                                      </p:cBhvr>
                                      <p:tavLst>
                                        <p:tav tm="0">
                                          <p:val>
                                            <p:strVal val="ppt_x"/>
                                          </p:val>
                                        </p:tav>
                                        <p:tav tm="100000">
                                          <p:val>
                                            <p:strVal val="ppt_x"/>
                                          </p:val>
                                        </p:tav>
                                      </p:tavLst>
                                    </p:anim>
                                    <p:anim calcmode="lin" valueType="num">
                                      <p:cBhvr additive="base">
                                        <p:cTn id="55" dur="500"/>
                                        <p:tgtEl>
                                          <p:spTgt spid="35"/>
                                        </p:tgtEl>
                                        <p:attrNameLst>
                                          <p:attrName>ppt_y</p:attrName>
                                        </p:attrNameLst>
                                      </p:cBhvr>
                                      <p:tavLst>
                                        <p:tav tm="0">
                                          <p:val>
                                            <p:strVal val="ppt_y"/>
                                          </p:val>
                                        </p:tav>
                                        <p:tav tm="100000">
                                          <p:val>
                                            <p:strVal val="1+ppt_h/2"/>
                                          </p:val>
                                        </p:tav>
                                      </p:tavLst>
                                    </p:anim>
                                    <p:set>
                                      <p:cBhvr>
                                        <p:cTn id="56" dur="1" fill="hold">
                                          <p:stCondLst>
                                            <p:cond delay="499"/>
                                          </p:stCondLst>
                                        </p:cTn>
                                        <p:tgtEl>
                                          <p:spTgt spid="3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4">
                                            <p:txEl>
                                              <p:pRg st="0" end="0"/>
                                            </p:txEl>
                                          </p:spTgt>
                                        </p:tgtEl>
                                        <p:attrNameLst>
                                          <p:attrName>style.visibility</p:attrName>
                                        </p:attrNameLst>
                                      </p:cBhvr>
                                      <p:to>
                                        <p:strVal val="visible"/>
                                      </p:to>
                                    </p:set>
                                    <p:anim calcmode="lin" valueType="num">
                                      <p:cBhvr additive="base">
                                        <p:cTn id="61"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1"/>
                                        </p:tgtEl>
                                        <p:attrNameLst>
                                          <p:attrName>ppt_x</p:attrName>
                                        </p:attrNameLst>
                                      </p:cBhvr>
                                      <p:tavLst>
                                        <p:tav tm="0">
                                          <p:val>
                                            <p:strVal val="ppt_x"/>
                                          </p:val>
                                        </p:tav>
                                        <p:tav tm="100000">
                                          <p:val>
                                            <p:strVal val="ppt_x"/>
                                          </p:val>
                                        </p:tav>
                                      </p:tavLst>
                                    </p:anim>
                                    <p:anim calcmode="lin" valueType="num">
                                      <p:cBhvr additive="base">
                                        <p:cTn id="67" dur="500"/>
                                        <p:tgtEl>
                                          <p:spTgt spid="41"/>
                                        </p:tgtEl>
                                        <p:attrNameLst>
                                          <p:attrName>ppt_y</p:attrName>
                                        </p:attrNameLst>
                                      </p:cBhvr>
                                      <p:tavLst>
                                        <p:tav tm="0">
                                          <p:val>
                                            <p:strVal val="ppt_y"/>
                                          </p:val>
                                        </p:tav>
                                        <p:tav tm="100000">
                                          <p:val>
                                            <p:strVal val="1+ppt_h/2"/>
                                          </p:val>
                                        </p:tav>
                                      </p:tavLst>
                                    </p:anim>
                                    <p:set>
                                      <p:cBhvr>
                                        <p:cTn id="68" dur="1" fill="hold">
                                          <p:stCondLst>
                                            <p:cond delay="499"/>
                                          </p:stCondLst>
                                        </p:cTn>
                                        <p:tgtEl>
                                          <p:spTgt spid="4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37"/>
                                        </p:tgtEl>
                                        <p:attrNameLst>
                                          <p:attrName>ppt_x</p:attrName>
                                        </p:attrNameLst>
                                      </p:cBhvr>
                                      <p:tavLst>
                                        <p:tav tm="0">
                                          <p:val>
                                            <p:strVal val="ppt_x"/>
                                          </p:val>
                                        </p:tav>
                                        <p:tav tm="100000">
                                          <p:val>
                                            <p:strVal val="ppt_x"/>
                                          </p:val>
                                        </p:tav>
                                      </p:tavLst>
                                    </p:anim>
                                    <p:anim calcmode="lin" valueType="num">
                                      <p:cBhvr additive="base">
                                        <p:cTn id="73" dur="500"/>
                                        <p:tgtEl>
                                          <p:spTgt spid="37"/>
                                        </p:tgtEl>
                                        <p:attrNameLst>
                                          <p:attrName>ppt_y</p:attrName>
                                        </p:attrNameLst>
                                      </p:cBhvr>
                                      <p:tavLst>
                                        <p:tav tm="0">
                                          <p:val>
                                            <p:strVal val="ppt_y"/>
                                          </p:val>
                                        </p:tav>
                                        <p:tav tm="100000">
                                          <p:val>
                                            <p:strVal val="1+ppt_h/2"/>
                                          </p:val>
                                        </p:tav>
                                      </p:tavLst>
                                    </p:anim>
                                    <p:set>
                                      <p:cBhvr>
                                        <p:cTn id="74" dur="1" fill="hold">
                                          <p:stCondLst>
                                            <p:cond delay="499"/>
                                          </p:stCondLst>
                                        </p:cTn>
                                        <p:tgtEl>
                                          <p:spTgt spid="3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34"/>
                                        </p:tgtEl>
                                        <p:attrNameLst>
                                          <p:attrName>ppt_x</p:attrName>
                                        </p:attrNameLst>
                                      </p:cBhvr>
                                      <p:tavLst>
                                        <p:tav tm="0">
                                          <p:val>
                                            <p:strVal val="ppt_x"/>
                                          </p:val>
                                        </p:tav>
                                        <p:tav tm="100000">
                                          <p:val>
                                            <p:strVal val="ppt_x"/>
                                          </p:val>
                                        </p:tav>
                                      </p:tavLst>
                                    </p:anim>
                                    <p:anim calcmode="lin" valueType="num">
                                      <p:cBhvr additive="base">
                                        <p:cTn id="79" dur="500"/>
                                        <p:tgtEl>
                                          <p:spTgt spid="34"/>
                                        </p:tgtEl>
                                        <p:attrNameLst>
                                          <p:attrName>ppt_y</p:attrName>
                                        </p:attrNameLst>
                                      </p:cBhvr>
                                      <p:tavLst>
                                        <p:tav tm="0">
                                          <p:val>
                                            <p:strVal val="ppt_y"/>
                                          </p:val>
                                        </p:tav>
                                        <p:tav tm="100000">
                                          <p:val>
                                            <p:strVal val="1+ppt_h/2"/>
                                          </p:val>
                                        </p:tav>
                                      </p:tavLst>
                                    </p:anim>
                                    <p:set>
                                      <p:cBhvr>
                                        <p:cTn id="80" dur="1" fill="hold">
                                          <p:stCondLst>
                                            <p:cond delay="499"/>
                                          </p:stCondLst>
                                        </p:cTn>
                                        <p:tgtEl>
                                          <p:spTgt spid="34"/>
                                        </p:tgtEl>
                                        <p:attrNameLst>
                                          <p:attrName>style.visibility</p:attrName>
                                        </p:attrNameLst>
                                      </p:cBhvr>
                                      <p:to>
                                        <p:strVal val="hidden"/>
                                      </p:to>
                                    </p:set>
                                  </p:childTnLst>
                                </p:cTn>
                              </p:par>
                              <p:par>
                                <p:cTn id="81" presetID="2" presetClass="exit" presetSubtype="4" fill="hold" grpId="0" nodeType="withEffect">
                                  <p:stCondLst>
                                    <p:cond delay="0"/>
                                  </p:stCondLst>
                                  <p:childTnLst>
                                    <p:anim calcmode="lin" valueType="num">
                                      <p:cBhvr additive="base">
                                        <p:cTn id="82" dur="500"/>
                                        <p:tgtEl>
                                          <p:spTgt spid="49"/>
                                        </p:tgtEl>
                                        <p:attrNameLst>
                                          <p:attrName>ppt_x</p:attrName>
                                        </p:attrNameLst>
                                      </p:cBhvr>
                                      <p:tavLst>
                                        <p:tav tm="0">
                                          <p:val>
                                            <p:strVal val="ppt_x"/>
                                          </p:val>
                                        </p:tav>
                                        <p:tav tm="100000">
                                          <p:val>
                                            <p:strVal val="ppt_x"/>
                                          </p:val>
                                        </p:tav>
                                      </p:tavLst>
                                    </p:anim>
                                    <p:anim calcmode="lin" valueType="num">
                                      <p:cBhvr additive="base">
                                        <p:cTn id="83" dur="500"/>
                                        <p:tgtEl>
                                          <p:spTgt spid="49"/>
                                        </p:tgtEl>
                                        <p:attrNameLst>
                                          <p:attrName>ppt_y</p:attrName>
                                        </p:attrNameLst>
                                      </p:cBhvr>
                                      <p:tavLst>
                                        <p:tav tm="0">
                                          <p:val>
                                            <p:strVal val="ppt_y"/>
                                          </p:val>
                                        </p:tav>
                                        <p:tav tm="100000">
                                          <p:val>
                                            <p:strVal val="1+ppt_h/2"/>
                                          </p:val>
                                        </p:tav>
                                      </p:tavLst>
                                    </p:anim>
                                    <p:set>
                                      <p:cBhvr>
                                        <p:cTn id="84" dur="1" fill="hold">
                                          <p:stCondLst>
                                            <p:cond delay="499"/>
                                          </p:stCondLst>
                                        </p:cTn>
                                        <p:tgtEl>
                                          <p:spTgt spid="4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5">
                                            <p:txEl>
                                              <p:pRg st="0" end="0"/>
                                            </p:txEl>
                                          </p:spTgt>
                                        </p:tgtEl>
                                        <p:attrNameLst>
                                          <p:attrName>style.visibility</p:attrName>
                                        </p:attrNameLst>
                                      </p:cBhvr>
                                      <p:to>
                                        <p:strVal val="visible"/>
                                      </p:to>
                                    </p:set>
                                    <p:anim calcmode="lin" valueType="num">
                                      <p:cBhvr additive="base">
                                        <p:cTn id="89"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0" nodeType="clickEffect">
                                  <p:stCondLst>
                                    <p:cond delay="0"/>
                                  </p:stCondLst>
                                  <p:childTnLst>
                                    <p:anim calcmode="lin" valueType="num">
                                      <p:cBhvr additive="base">
                                        <p:cTn id="94" dur="500"/>
                                        <p:tgtEl>
                                          <p:spTgt spid="50"/>
                                        </p:tgtEl>
                                        <p:attrNameLst>
                                          <p:attrName>ppt_x</p:attrName>
                                        </p:attrNameLst>
                                      </p:cBhvr>
                                      <p:tavLst>
                                        <p:tav tm="0">
                                          <p:val>
                                            <p:strVal val="ppt_x"/>
                                          </p:val>
                                        </p:tav>
                                        <p:tav tm="100000">
                                          <p:val>
                                            <p:strVal val="ppt_x"/>
                                          </p:val>
                                        </p:tav>
                                      </p:tavLst>
                                    </p:anim>
                                    <p:anim calcmode="lin" valueType="num">
                                      <p:cBhvr additive="base">
                                        <p:cTn id="95" dur="500"/>
                                        <p:tgtEl>
                                          <p:spTgt spid="50"/>
                                        </p:tgtEl>
                                        <p:attrNameLst>
                                          <p:attrName>ppt_y</p:attrName>
                                        </p:attrNameLst>
                                      </p:cBhvr>
                                      <p:tavLst>
                                        <p:tav tm="0">
                                          <p:val>
                                            <p:strVal val="ppt_y"/>
                                          </p:val>
                                        </p:tav>
                                        <p:tav tm="100000">
                                          <p:val>
                                            <p:strVal val="1+ppt_h/2"/>
                                          </p:val>
                                        </p:tav>
                                      </p:tavLst>
                                    </p:anim>
                                    <p:set>
                                      <p:cBhvr>
                                        <p:cTn id="96" dur="1" fill="hold">
                                          <p:stCondLst>
                                            <p:cond delay="499"/>
                                          </p:stCondLst>
                                        </p:cTn>
                                        <p:tgtEl>
                                          <p:spTgt spid="50"/>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grpId="0" nodeType="clickEffect">
                                  <p:stCondLst>
                                    <p:cond delay="0"/>
                                  </p:stCondLst>
                                  <p:childTnLst>
                                    <p:anim calcmode="lin" valueType="num">
                                      <p:cBhvr additive="base">
                                        <p:cTn id="100" dur="500"/>
                                        <p:tgtEl>
                                          <p:spTgt spid="47"/>
                                        </p:tgtEl>
                                        <p:attrNameLst>
                                          <p:attrName>ppt_x</p:attrName>
                                        </p:attrNameLst>
                                      </p:cBhvr>
                                      <p:tavLst>
                                        <p:tav tm="0">
                                          <p:val>
                                            <p:strVal val="ppt_x"/>
                                          </p:val>
                                        </p:tav>
                                        <p:tav tm="100000">
                                          <p:val>
                                            <p:strVal val="ppt_x"/>
                                          </p:val>
                                        </p:tav>
                                      </p:tavLst>
                                    </p:anim>
                                    <p:anim calcmode="lin" valueType="num">
                                      <p:cBhvr additive="base">
                                        <p:cTn id="101" dur="500"/>
                                        <p:tgtEl>
                                          <p:spTgt spid="47"/>
                                        </p:tgtEl>
                                        <p:attrNameLst>
                                          <p:attrName>ppt_y</p:attrName>
                                        </p:attrNameLst>
                                      </p:cBhvr>
                                      <p:tavLst>
                                        <p:tav tm="0">
                                          <p:val>
                                            <p:strVal val="ppt_y"/>
                                          </p:val>
                                        </p:tav>
                                        <p:tav tm="100000">
                                          <p:val>
                                            <p:strVal val="1+ppt_h/2"/>
                                          </p:val>
                                        </p:tav>
                                      </p:tavLst>
                                    </p:anim>
                                    <p:set>
                                      <p:cBhvr>
                                        <p:cTn id="102" dur="1" fill="hold">
                                          <p:stCondLst>
                                            <p:cond delay="499"/>
                                          </p:stCondLst>
                                        </p:cTn>
                                        <p:tgtEl>
                                          <p:spTgt spid="4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grpId="0" nodeType="clickEffect">
                                  <p:stCondLst>
                                    <p:cond delay="0"/>
                                  </p:stCondLst>
                                  <p:childTnLst>
                                    <p:anim calcmode="lin" valueType="num">
                                      <p:cBhvr additive="base">
                                        <p:cTn id="106" dur="500"/>
                                        <p:tgtEl>
                                          <p:spTgt spid="39"/>
                                        </p:tgtEl>
                                        <p:attrNameLst>
                                          <p:attrName>ppt_x</p:attrName>
                                        </p:attrNameLst>
                                      </p:cBhvr>
                                      <p:tavLst>
                                        <p:tav tm="0">
                                          <p:val>
                                            <p:strVal val="ppt_x"/>
                                          </p:val>
                                        </p:tav>
                                        <p:tav tm="100000">
                                          <p:val>
                                            <p:strVal val="ppt_x"/>
                                          </p:val>
                                        </p:tav>
                                      </p:tavLst>
                                    </p:anim>
                                    <p:anim calcmode="lin" valueType="num">
                                      <p:cBhvr additive="base">
                                        <p:cTn id="107" dur="500"/>
                                        <p:tgtEl>
                                          <p:spTgt spid="39"/>
                                        </p:tgtEl>
                                        <p:attrNameLst>
                                          <p:attrName>ppt_y</p:attrName>
                                        </p:attrNameLst>
                                      </p:cBhvr>
                                      <p:tavLst>
                                        <p:tav tm="0">
                                          <p:val>
                                            <p:strVal val="ppt_y"/>
                                          </p:val>
                                        </p:tav>
                                        <p:tav tm="100000">
                                          <p:val>
                                            <p:strVal val="1+ppt_h/2"/>
                                          </p:val>
                                        </p:tav>
                                      </p:tavLst>
                                    </p:anim>
                                    <p:set>
                                      <p:cBhvr>
                                        <p:cTn id="108" dur="1" fill="hold">
                                          <p:stCondLst>
                                            <p:cond delay="499"/>
                                          </p:stCondLst>
                                        </p:cTn>
                                        <p:tgtEl>
                                          <p:spTgt spid="3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56">
                                            <p:txEl>
                                              <p:pRg st="0" end="0"/>
                                            </p:txEl>
                                          </p:spTgt>
                                        </p:tgtEl>
                                        <p:attrNameLst>
                                          <p:attrName>style.visibility</p:attrName>
                                        </p:attrNameLst>
                                      </p:cBhvr>
                                      <p:to>
                                        <p:strVal val="visible"/>
                                      </p:to>
                                    </p:set>
                                    <p:anim calcmode="lin" valueType="num">
                                      <p:cBhvr additive="base">
                                        <p:cTn id="113"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xit" presetSubtype="4" fill="hold" grpId="0" nodeType="clickEffect">
                                  <p:stCondLst>
                                    <p:cond delay="0"/>
                                  </p:stCondLst>
                                  <p:childTnLst>
                                    <p:anim calcmode="lin" valueType="num">
                                      <p:cBhvr additive="base">
                                        <p:cTn id="118" dur="500"/>
                                        <p:tgtEl>
                                          <p:spTgt spid="36"/>
                                        </p:tgtEl>
                                        <p:attrNameLst>
                                          <p:attrName>ppt_x</p:attrName>
                                        </p:attrNameLst>
                                      </p:cBhvr>
                                      <p:tavLst>
                                        <p:tav tm="0">
                                          <p:val>
                                            <p:strVal val="ppt_x"/>
                                          </p:val>
                                        </p:tav>
                                        <p:tav tm="100000">
                                          <p:val>
                                            <p:strVal val="ppt_x"/>
                                          </p:val>
                                        </p:tav>
                                      </p:tavLst>
                                    </p:anim>
                                    <p:anim calcmode="lin" valueType="num">
                                      <p:cBhvr additive="base">
                                        <p:cTn id="119" dur="500"/>
                                        <p:tgtEl>
                                          <p:spTgt spid="36"/>
                                        </p:tgtEl>
                                        <p:attrNameLst>
                                          <p:attrName>ppt_y</p:attrName>
                                        </p:attrNameLst>
                                      </p:cBhvr>
                                      <p:tavLst>
                                        <p:tav tm="0">
                                          <p:val>
                                            <p:strVal val="ppt_y"/>
                                          </p:val>
                                        </p:tav>
                                        <p:tav tm="100000">
                                          <p:val>
                                            <p:strVal val="1+ppt_h/2"/>
                                          </p:val>
                                        </p:tav>
                                      </p:tavLst>
                                    </p:anim>
                                    <p:set>
                                      <p:cBhvr>
                                        <p:cTn id="120" dur="1" fill="hold">
                                          <p:stCondLst>
                                            <p:cond delay="499"/>
                                          </p:stCondLst>
                                        </p:cTn>
                                        <p:tgtEl>
                                          <p:spTgt spid="3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grpId="0" nodeType="clickEffect">
                                  <p:stCondLst>
                                    <p:cond delay="0"/>
                                  </p:stCondLst>
                                  <p:childTnLst>
                                    <p:anim calcmode="lin" valueType="num">
                                      <p:cBhvr additive="base">
                                        <p:cTn id="124" dur="500"/>
                                        <p:tgtEl>
                                          <p:spTgt spid="40"/>
                                        </p:tgtEl>
                                        <p:attrNameLst>
                                          <p:attrName>ppt_x</p:attrName>
                                        </p:attrNameLst>
                                      </p:cBhvr>
                                      <p:tavLst>
                                        <p:tav tm="0">
                                          <p:val>
                                            <p:strVal val="ppt_x"/>
                                          </p:val>
                                        </p:tav>
                                        <p:tav tm="100000">
                                          <p:val>
                                            <p:strVal val="ppt_x"/>
                                          </p:val>
                                        </p:tav>
                                      </p:tavLst>
                                    </p:anim>
                                    <p:anim calcmode="lin" valueType="num">
                                      <p:cBhvr additive="base">
                                        <p:cTn id="125" dur="500"/>
                                        <p:tgtEl>
                                          <p:spTgt spid="40"/>
                                        </p:tgtEl>
                                        <p:attrNameLst>
                                          <p:attrName>ppt_y</p:attrName>
                                        </p:attrNameLst>
                                      </p:cBhvr>
                                      <p:tavLst>
                                        <p:tav tm="0">
                                          <p:val>
                                            <p:strVal val="ppt_y"/>
                                          </p:val>
                                        </p:tav>
                                        <p:tav tm="100000">
                                          <p:val>
                                            <p:strVal val="1+ppt_h/2"/>
                                          </p:val>
                                        </p:tav>
                                      </p:tavLst>
                                    </p:anim>
                                    <p:set>
                                      <p:cBhvr>
                                        <p:cTn id="126" dur="1" fill="hold">
                                          <p:stCondLst>
                                            <p:cond delay="499"/>
                                          </p:stCondLst>
                                        </p:cTn>
                                        <p:tgtEl>
                                          <p:spTgt spid="40"/>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 presetClass="exit" presetSubtype="4" fill="hold" grpId="0" nodeType="clickEffect">
                                  <p:stCondLst>
                                    <p:cond delay="0"/>
                                  </p:stCondLst>
                                  <p:childTnLst>
                                    <p:anim calcmode="lin" valueType="num">
                                      <p:cBhvr additive="base">
                                        <p:cTn id="130" dur="500"/>
                                        <p:tgtEl>
                                          <p:spTgt spid="51"/>
                                        </p:tgtEl>
                                        <p:attrNameLst>
                                          <p:attrName>ppt_x</p:attrName>
                                        </p:attrNameLst>
                                      </p:cBhvr>
                                      <p:tavLst>
                                        <p:tav tm="0">
                                          <p:val>
                                            <p:strVal val="ppt_x"/>
                                          </p:val>
                                        </p:tav>
                                        <p:tav tm="100000">
                                          <p:val>
                                            <p:strVal val="ppt_x"/>
                                          </p:val>
                                        </p:tav>
                                      </p:tavLst>
                                    </p:anim>
                                    <p:anim calcmode="lin" valueType="num">
                                      <p:cBhvr additive="base">
                                        <p:cTn id="131" dur="500"/>
                                        <p:tgtEl>
                                          <p:spTgt spid="51"/>
                                        </p:tgtEl>
                                        <p:attrNameLst>
                                          <p:attrName>ppt_y</p:attrName>
                                        </p:attrNameLst>
                                      </p:cBhvr>
                                      <p:tavLst>
                                        <p:tav tm="0">
                                          <p:val>
                                            <p:strVal val="ppt_y"/>
                                          </p:val>
                                        </p:tav>
                                        <p:tav tm="100000">
                                          <p:val>
                                            <p:strVal val="1+ppt_h/2"/>
                                          </p:val>
                                        </p:tav>
                                      </p:tavLst>
                                    </p:anim>
                                    <p:set>
                                      <p:cBhvr>
                                        <p:cTn id="132" dur="1" fill="hold">
                                          <p:stCondLst>
                                            <p:cond delay="499"/>
                                          </p:stCondLst>
                                        </p:cTn>
                                        <p:tgtEl>
                                          <p:spTgt spid="51"/>
                                        </p:tgtEl>
                                        <p:attrNameLst>
                                          <p:attrName>style.visibility</p:attrName>
                                        </p:attrNameLst>
                                      </p:cBhvr>
                                      <p:to>
                                        <p:strVal val="hidden"/>
                                      </p:to>
                                    </p:set>
                                  </p:childTnLst>
                                </p:cTn>
                              </p:par>
                              <p:par>
                                <p:cTn id="133" presetID="2" presetClass="exit" presetSubtype="4" fill="hold" grpId="0" nodeType="withEffect">
                                  <p:stCondLst>
                                    <p:cond delay="0"/>
                                  </p:stCondLst>
                                  <p:childTnLst>
                                    <p:anim calcmode="lin" valueType="num">
                                      <p:cBhvr additive="base">
                                        <p:cTn id="134" dur="500"/>
                                        <p:tgtEl>
                                          <p:spTgt spid="48"/>
                                        </p:tgtEl>
                                        <p:attrNameLst>
                                          <p:attrName>ppt_x</p:attrName>
                                        </p:attrNameLst>
                                      </p:cBhvr>
                                      <p:tavLst>
                                        <p:tav tm="0">
                                          <p:val>
                                            <p:strVal val="ppt_x"/>
                                          </p:val>
                                        </p:tav>
                                        <p:tav tm="100000">
                                          <p:val>
                                            <p:strVal val="ppt_x"/>
                                          </p:val>
                                        </p:tav>
                                      </p:tavLst>
                                    </p:anim>
                                    <p:anim calcmode="lin" valueType="num">
                                      <p:cBhvr additive="base">
                                        <p:cTn id="135" dur="500"/>
                                        <p:tgtEl>
                                          <p:spTgt spid="48"/>
                                        </p:tgtEl>
                                        <p:attrNameLst>
                                          <p:attrName>ppt_y</p:attrName>
                                        </p:attrNameLst>
                                      </p:cBhvr>
                                      <p:tavLst>
                                        <p:tav tm="0">
                                          <p:val>
                                            <p:strVal val="ppt_y"/>
                                          </p:val>
                                        </p:tav>
                                        <p:tav tm="100000">
                                          <p:val>
                                            <p:strVal val="1+ppt_h/2"/>
                                          </p:val>
                                        </p:tav>
                                      </p:tavLst>
                                    </p:anim>
                                    <p:set>
                                      <p:cBhvr>
                                        <p:cTn id="136" dur="1" fill="hold">
                                          <p:stCondLst>
                                            <p:cond delay="499"/>
                                          </p:stCondLst>
                                        </p:cTn>
                                        <p:tgtEl>
                                          <p:spTgt spid="48"/>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57">
                                            <p:txEl>
                                              <p:pRg st="0" end="0"/>
                                            </p:txEl>
                                          </p:spTgt>
                                        </p:tgtEl>
                                        <p:attrNameLst>
                                          <p:attrName>style.visibility</p:attrName>
                                        </p:attrNameLst>
                                      </p:cBhvr>
                                      <p:to>
                                        <p:strVal val="visible"/>
                                      </p:to>
                                    </p:set>
                                    <p:anim calcmode="lin" valueType="num">
                                      <p:cBhvr additive="base">
                                        <p:cTn id="141"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60"/>
                                        </p:tgtEl>
                                        <p:attrNameLst>
                                          <p:attrName>style.visibility</p:attrName>
                                        </p:attrNameLst>
                                      </p:cBhvr>
                                      <p:to>
                                        <p:strVal val="visible"/>
                                      </p:to>
                                    </p:set>
                                    <p:anim calcmode="lin" valueType="num">
                                      <p:cBhvr additive="base">
                                        <p:cTn id="147" dur="500" fill="hold"/>
                                        <p:tgtEl>
                                          <p:spTgt spid="60"/>
                                        </p:tgtEl>
                                        <p:attrNameLst>
                                          <p:attrName>ppt_x</p:attrName>
                                        </p:attrNameLst>
                                      </p:cBhvr>
                                      <p:tavLst>
                                        <p:tav tm="0">
                                          <p:val>
                                            <p:strVal val="#ppt_x"/>
                                          </p:val>
                                        </p:tav>
                                        <p:tav tm="100000">
                                          <p:val>
                                            <p:strVal val="#ppt_x"/>
                                          </p:val>
                                        </p:tav>
                                      </p:tavLst>
                                    </p:anim>
                                    <p:anim calcmode="lin" valueType="num">
                                      <p:cBhvr additive="base">
                                        <p:cTn id="14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animBg="1"/>
      <p:bldP spid="49" grpId="0" animBg="1"/>
      <p:bldP spid="50" grpId="0" animBg="1"/>
      <p:bldP spid="51" grpId="0" animBg="1"/>
      <p:bldP spid="60"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1816</Words>
  <Application>Microsoft Office PowerPoint</Application>
  <PresentationFormat>Widescreen</PresentationFormat>
  <Paragraphs>399</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Century Gothic</vt:lpstr>
      <vt:lpstr>Dreaming Outloud Pro</vt:lpstr>
      <vt:lpstr>Dreaming Outloud Script Pro</vt:lpstr>
      <vt:lpstr>Lucida Handwriting</vt:lpstr>
      <vt:lpstr>Modern Love</vt:lpstr>
      <vt:lpstr>Segoe Print</vt:lpstr>
      <vt:lpstr>1_Office Theme</vt:lpstr>
      <vt:lpstr>PowerPoint Presentation</vt:lpstr>
      <vt:lpstr>Follow up 1: </vt:lpstr>
      <vt:lpstr>Follow up 2: </vt:lpstr>
      <vt:lpstr>Follow up 2:</vt:lpstr>
      <vt:lpstr>Follow up 3a:</vt:lpstr>
      <vt:lpstr>Follow up 3b:</vt:lpstr>
      <vt:lpstr>Follow up 4:</vt:lpstr>
      <vt:lpstr>PowerPoint Presentation</vt:lpstr>
      <vt:lpstr>Follow up 5: </vt:lpstr>
      <vt:lpstr>¡adiós!</vt:lpstr>
      <vt:lpstr>Handout Follow up 3a</vt:lpstr>
      <vt:lpstr>Handout Follow up 3a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37</cp:revision>
  <dcterms:created xsi:type="dcterms:W3CDTF">2021-06-12T06:20:35Z</dcterms:created>
  <dcterms:modified xsi:type="dcterms:W3CDTF">2023-07-05T13:08:13Z</dcterms:modified>
</cp:coreProperties>
</file>