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823" r:id="rId2"/>
    <p:sldId id="257" r:id="rId3"/>
    <p:sldId id="279" r:id="rId4"/>
    <p:sldId id="261" r:id="rId5"/>
    <p:sldId id="305" r:id="rId6"/>
    <p:sldId id="285" r:id="rId7"/>
    <p:sldId id="288" r:id="rId8"/>
    <p:sldId id="262" r:id="rId9"/>
    <p:sldId id="827" r:id="rId10"/>
    <p:sldId id="280" r:id="rId11"/>
    <p:sldId id="290" r:id="rId12"/>
    <p:sldId id="289" r:id="rId13"/>
    <p:sldId id="291" r:id="rId14"/>
    <p:sldId id="300" r:id="rId15"/>
    <p:sldId id="301" r:id="rId16"/>
    <p:sldId id="824" r:id="rId17"/>
    <p:sldId id="825" r:id="rId18"/>
    <p:sldId id="826" r:id="rId19"/>
    <p:sldId id="296" r:id="rId20"/>
    <p:sldId id="38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Dreaming Outloud Pro" panose="020B0604020202020204" charset="0"/>
      <p:regular r:id="rId31"/>
      <p:italic r:id="rId32"/>
    </p:embeddedFont>
    <p:embeddedFont>
      <p:font typeface="Dreaming Outloud Script Pro" panose="020B0604020202020204" charset="0"/>
      <p:regular r:id="rId33"/>
      <p:italic r:id="rId34"/>
    </p:embeddedFont>
    <p:embeddedFont>
      <p:font typeface="Freestyle Script" panose="030804020302050B0404" pitchFamily="66" charset="0"/>
      <p:regular r:id="rId35"/>
    </p:embeddedFont>
    <p:embeddedFont>
      <p:font typeface="Jumble" panose="020B0604020202020204" charset="0"/>
      <p:regular r:id="rId36"/>
    </p:embeddedFont>
    <p:embeddedFont>
      <p:font typeface="Modern Love" panose="04090805081005020601" pitchFamily="82" charset="0"/>
      <p:regular r:id="rId37"/>
    </p:embeddedFont>
    <p:embeddedFont>
      <p:font typeface="Segoe Print" panose="02000600000000000000" pitchFamily="2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3FF"/>
    <a:srgbClr val="68D8DE"/>
    <a:srgbClr val="4FD2D9"/>
    <a:srgbClr val="FF0066"/>
    <a:srgbClr val="DDF6FF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37FE5-1F0E-4AA0-957D-2C28C38DBDEE}" v="1" dt="2023-07-01T11:54:02.363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8" autoAdjust="0"/>
    <p:restoredTop sz="71058" autoAdjust="0"/>
  </p:normalViewPr>
  <p:slideViewPr>
    <p:cSldViewPr snapToGrid="0" showGuides="1">
      <p:cViewPr varScale="1">
        <p:scale>
          <a:sx n="77" d="100"/>
          <a:sy n="77" d="100"/>
        </p:scale>
        <p:origin x="31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customschemas.google.com/relationships/presentationmetadata" Target="metadata"/><Relationship Id="rId20" Type="http://schemas.openxmlformats.org/officeDocument/2006/relationships/slide" Target="slides/slide19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C5573709-58F3-480C-83B2-1890252B234F}"/>
    <pc:docChg chg="undo custSel addSld delSld modSld sldOrd">
      <pc:chgData name="Paula Vázquez-Valero" userId="3a0e46d7-2099-40af-a155-aa45b68bfff3" providerId="ADAL" clId="{C5573709-58F3-480C-83B2-1890252B234F}" dt="2023-06-23T13:30:59.795" v="998"/>
      <pc:docMkLst>
        <pc:docMk/>
      </pc:docMkLst>
      <pc:sldChg chg="del">
        <pc:chgData name="Paula Vázquez-Valero" userId="3a0e46d7-2099-40af-a155-aa45b68bfff3" providerId="ADAL" clId="{C5573709-58F3-480C-83B2-1890252B234F}" dt="2023-06-23T11:53:35.238" v="476" actId="2696"/>
        <pc:sldMkLst>
          <pc:docMk/>
          <pc:sldMk cId="0" sldId="256"/>
        </pc:sldMkLst>
      </pc:sldChg>
      <pc:sldChg chg="addSp delSp modSp mod ord modClrScheme modAnim chgLayout">
        <pc:chgData name="Paula Vázquez-Valero" userId="3a0e46d7-2099-40af-a155-aa45b68bfff3" providerId="ADAL" clId="{C5573709-58F3-480C-83B2-1890252B234F}" dt="2023-06-23T11:55:15.314" v="502"/>
        <pc:sldMkLst>
          <pc:docMk/>
          <pc:sldMk cId="0" sldId="257"/>
        </pc:sldMkLst>
        <pc:spChg chg="add del mod">
          <ac:chgData name="Paula Vázquez-Valero" userId="3a0e46d7-2099-40af-a155-aa45b68bfff3" providerId="ADAL" clId="{C5573709-58F3-480C-83B2-1890252B234F}" dt="2023-06-23T11:53:50.590" v="478"/>
          <ac:spMkLst>
            <pc:docMk/>
            <pc:sldMk cId="0" sldId="257"/>
            <ac:spMk id="2" creationId="{3998284E-EE13-9CA3-7A98-FF090EE5609D}"/>
          </ac:spMkLst>
        </pc:spChg>
        <pc:spChg chg="add mod ord">
          <ac:chgData name="Paula Vázquez-Valero" userId="3a0e46d7-2099-40af-a155-aa45b68bfff3" providerId="ADAL" clId="{C5573709-58F3-480C-83B2-1890252B234F}" dt="2023-06-23T11:54:59.419" v="499" actId="14100"/>
          <ac:spMkLst>
            <pc:docMk/>
            <pc:sldMk cId="0" sldId="257"/>
            <ac:spMk id="3" creationId="{79BF2642-C171-8468-5410-F5CDEC3E1353}"/>
          </ac:spMkLst>
        </pc:spChg>
        <pc:spChg chg="add mod">
          <ac:chgData name="Paula Vázquez-Valero" userId="3a0e46d7-2099-40af-a155-aa45b68bfff3" providerId="ADAL" clId="{C5573709-58F3-480C-83B2-1890252B234F}" dt="2023-06-23T11:55:14.386" v="500"/>
          <ac:spMkLst>
            <pc:docMk/>
            <pc:sldMk cId="0" sldId="257"/>
            <ac:spMk id="5" creationId="{D25C4D48-5270-0C16-7359-41503AB34E66}"/>
          </ac:spMkLst>
        </pc:spChg>
        <pc:spChg chg="add mod">
          <ac:chgData name="Paula Vázquez-Valero" userId="3a0e46d7-2099-40af-a155-aa45b68bfff3" providerId="ADAL" clId="{C5573709-58F3-480C-83B2-1890252B234F}" dt="2023-06-23T11:55:14.386" v="500"/>
          <ac:spMkLst>
            <pc:docMk/>
            <pc:sldMk cId="0" sldId="257"/>
            <ac:spMk id="7" creationId="{20BD94A1-3EA9-A2BE-BA7F-CE80B559CCFC}"/>
          </ac:spMkLst>
        </pc:spChg>
        <pc:spChg chg="mod">
          <ac:chgData name="Paula Vázquez-Valero" userId="3a0e46d7-2099-40af-a155-aa45b68bfff3" providerId="ADAL" clId="{C5573709-58F3-480C-83B2-1890252B234F}" dt="2023-06-23T11:54:49.177" v="493" actId="14100"/>
          <ac:spMkLst>
            <pc:docMk/>
            <pc:sldMk cId="0" sldId="257"/>
            <ac:spMk id="98" creationId="{00000000-0000-0000-0000-000000000000}"/>
          </ac:spMkLst>
        </pc:spChg>
        <pc:spChg chg="mod">
          <ac:chgData name="Paula Vázquez-Valero" userId="3a0e46d7-2099-40af-a155-aa45b68bfff3" providerId="ADAL" clId="{C5573709-58F3-480C-83B2-1890252B234F}" dt="2023-06-23T11:54:49.177" v="493" actId="14100"/>
          <ac:spMkLst>
            <pc:docMk/>
            <pc:sldMk cId="0" sldId="257"/>
            <ac:spMk id="100" creationId="{00000000-0000-0000-0000-000000000000}"/>
          </ac:spMkLst>
        </pc:spChg>
        <pc:spChg chg="mod">
          <ac:chgData name="Paula Vázquez-Valero" userId="3a0e46d7-2099-40af-a155-aa45b68bfff3" providerId="ADAL" clId="{C5573709-58F3-480C-83B2-1890252B234F}" dt="2023-06-23T11:54:49.177" v="493" actId="14100"/>
          <ac:spMkLst>
            <pc:docMk/>
            <pc:sldMk cId="0" sldId="257"/>
            <ac:spMk id="101" creationId="{00000000-0000-0000-0000-000000000000}"/>
          </ac:spMkLst>
        </pc:spChg>
        <pc:spChg chg="del mod">
          <ac:chgData name="Paula Vázquez-Valero" userId="3a0e46d7-2099-40af-a155-aa45b68bfff3" providerId="ADAL" clId="{C5573709-58F3-480C-83B2-1890252B234F}" dt="2023-06-23T11:55:15.314" v="502"/>
          <ac:spMkLst>
            <pc:docMk/>
            <pc:sldMk cId="0" sldId="257"/>
            <ac:spMk id="102" creationId="{00000000-0000-0000-0000-000000000000}"/>
          </ac:spMkLst>
        </pc:spChg>
        <pc:picChg chg="add mod">
          <ac:chgData name="Paula Vázquez-Valero" userId="3a0e46d7-2099-40af-a155-aa45b68bfff3" providerId="ADAL" clId="{C5573709-58F3-480C-83B2-1890252B234F}" dt="2023-06-23T11:55:14.386" v="500"/>
          <ac:picMkLst>
            <pc:docMk/>
            <pc:sldMk cId="0" sldId="257"/>
            <ac:picMk id="4" creationId="{A5784EB9-04CB-6F2E-1C5A-F2E80C52043B}"/>
          </ac:picMkLst>
        </pc:picChg>
        <pc:picChg chg="add mod">
          <ac:chgData name="Paula Vázquez-Valero" userId="3a0e46d7-2099-40af-a155-aa45b68bfff3" providerId="ADAL" clId="{C5573709-58F3-480C-83B2-1890252B234F}" dt="2023-06-23T11:55:14.386" v="500"/>
          <ac:picMkLst>
            <pc:docMk/>
            <pc:sldMk cId="0" sldId="257"/>
            <ac:picMk id="6" creationId="{B918E854-E8AF-82AB-0DC2-3FA156C98888}"/>
          </ac:picMkLst>
        </pc:picChg>
        <pc:picChg chg="mod">
          <ac:chgData name="Paula Vázquez-Valero" userId="3a0e46d7-2099-40af-a155-aa45b68bfff3" providerId="ADAL" clId="{C5573709-58F3-480C-83B2-1890252B234F}" dt="2023-06-23T11:54:49.177" v="493" actId="14100"/>
          <ac:picMkLst>
            <pc:docMk/>
            <pc:sldMk cId="0" sldId="257"/>
            <ac:picMk id="99" creationId="{00000000-0000-0000-0000-000000000000}"/>
          </ac:picMkLst>
        </pc:picChg>
      </pc:sldChg>
      <pc:sldChg chg="addSp delSp modSp mod modClrScheme modAnim chgLayout">
        <pc:chgData name="Paula Vázquez-Valero" userId="3a0e46d7-2099-40af-a155-aa45b68bfff3" providerId="ADAL" clId="{C5573709-58F3-480C-83B2-1890252B234F}" dt="2023-06-23T12:05:51.296" v="836" actId="21"/>
        <pc:sldMkLst>
          <pc:docMk/>
          <pc:sldMk cId="0" sldId="261"/>
        </pc:sldMkLst>
        <pc:spChg chg="add mod">
          <ac:chgData name="Paula Vázquez-Valero" userId="3a0e46d7-2099-40af-a155-aa45b68bfff3" providerId="ADAL" clId="{C5573709-58F3-480C-83B2-1890252B234F}" dt="2023-06-23T11:39:47.604" v="194" actId="1036"/>
          <ac:spMkLst>
            <pc:docMk/>
            <pc:sldMk cId="0" sldId="261"/>
            <ac:spMk id="3" creationId="{532CB29F-8FE2-7287-7B05-46BC7DC6C33F}"/>
          </ac:spMkLst>
        </pc:spChg>
        <pc:spChg chg="mod">
          <ac:chgData name="Paula Vázquez-Valero" userId="3a0e46d7-2099-40af-a155-aa45b68bfff3" providerId="ADAL" clId="{C5573709-58F3-480C-83B2-1890252B234F}" dt="2023-06-23T11:39:37.740" v="183" actId="1036"/>
          <ac:spMkLst>
            <pc:docMk/>
            <pc:sldMk cId="0" sldId="261"/>
            <ac:spMk id="6" creationId="{4A4A351A-22CF-495F-8521-A7326C8BA033}"/>
          </ac:spMkLst>
        </pc:spChg>
        <pc:spChg chg="add mod">
          <ac:chgData name="Paula Vázquez-Valero" userId="3a0e46d7-2099-40af-a155-aa45b68bfff3" providerId="ADAL" clId="{C5573709-58F3-480C-83B2-1890252B234F}" dt="2023-06-23T11:43:58.907" v="260" actId="1037"/>
          <ac:spMkLst>
            <pc:docMk/>
            <pc:sldMk cId="0" sldId="261"/>
            <ac:spMk id="10" creationId="{571DF639-2A62-DB22-584C-C4718F19B36C}"/>
          </ac:spMkLst>
        </pc:spChg>
        <pc:spChg chg="add mod ord">
          <ac:chgData name="Paula Vázquez-Valero" userId="3a0e46d7-2099-40af-a155-aa45b68bfff3" providerId="ADAL" clId="{C5573709-58F3-480C-83B2-1890252B234F}" dt="2023-06-23T11:45:28.990" v="322" actId="1036"/>
          <ac:spMkLst>
            <pc:docMk/>
            <pc:sldMk cId="0" sldId="261"/>
            <ac:spMk id="12" creationId="{E5443249-43D4-78DB-9504-0E2B5D0E8F10}"/>
          </ac:spMkLst>
        </pc:spChg>
        <pc:spChg chg="mod">
          <ac:chgData name="Paula Vázquez-Valero" userId="3a0e46d7-2099-40af-a155-aa45b68bfff3" providerId="ADAL" clId="{C5573709-58F3-480C-83B2-1890252B234F}" dt="2023-06-23T11:44:16.833" v="274" actId="1076"/>
          <ac:spMkLst>
            <pc:docMk/>
            <pc:sldMk cId="0" sldId="261"/>
            <ac:spMk id="14" creationId="{EFAF0BB6-834A-0EFF-03FE-BFE41885E04F}"/>
          </ac:spMkLst>
        </pc:spChg>
        <pc:spChg chg="mod">
          <ac:chgData name="Paula Vázquez-Valero" userId="3a0e46d7-2099-40af-a155-aa45b68bfff3" providerId="ADAL" clId="{C5573709-58F3-480C-83B2-1890252B234F}" dt="2023-06-23T11:44:16.833" v="274" actId="1076"/>
          <ac:spMkLst>
            <pc:docMk/>
            <pc:sldMk cId="0" sldId="261"/>
            <ac:spMk id="15" creationId="{E030C291-281C-869D-D963-FBC3B5ACE745}"/>
          </ac:spMkLst>
        </pc:spChg>
        <pc:spChg chg="add del mod">
          <ac:chgData name="Paula Vázquez-Valero" userId="3a0e46d7-2099-40af-a155-aa45b68bfff3" providerId="ADAL" clId="{C5573709-58F3-480C-83B2-1890252B234F}" dt="2023-06-23T11:51:21.203" v="328" actId="478"/>
          <ac:spMkLst>
            <pc:docMk/>
            <pc:sldMk cId="0" sldId="261"/>
            <ac:spMk id="16" creationId="{CFA17D46-CEB1-13F5-208E-F03D2B1EBC4E}"/>
          </ac:spMkLst>
        </pc:spChg>
        <pc:spChg chg="mod">
          <ac:chgData name="Paula Vázquez-Valero" userId="3a0e46d7-2099-40af-a155-aa45b68bfff3" providerId="ADAL" clId="{C5573709-58F3-480C-83B2-1890252B234F}" dt="2023-06-23T11:44:39.662" v="280" actId="1076"/>
          <ac:spMkLst>
            <pc:docMk/>
            <pc:sldMk cId="0" sldId="261"/>
            <ac:spMk id="18" creationId="{D3E9A4A5-B009-6740-1D83-A550FDC2C8CD}"/>
          </ac:spMkLst>
        </pc:spChg>
        <pc:spChg chg="mod">
          <ac:chgData name="Paula Vázquez-Valero" userId="3a0e46d7-2099-40af-a155-aa45b68bfff3" providerId="ADAL" clId="{C5573709-58F3-480C-83B2-1890252B234F}" dt="2023-06-23T11:44:39.662" v="280" actId="1076"/>
          <ac:spMkLst>
            <pc:docMk/>
            <pc:sldMk cId="0" sldId="261"/>
            <ac:spMk id="20" creationId="{5DF8C607-53BE-72E3-39A1-560679C491BE}"/>
          </ac:spMkLst>
        </pc:spChg>
        <pc:spChg chg="del">
          <ac:chgData name="Paula Vázquez-Valero" userId="3a0e46d7-2099-40af-a155-aa45b68bfff3" providerId="ADAL" clId="{C5573709-58F3-480C-83B2-1890252B234F}" dt="2023-06-23T11:45:25.763" v="310" actId="478"/>
          <ac:spMkLst>
            <pc:docMk/>
            <pc:sldMk cId="0" sldId="261"/>
            <ac:spMk id="146" creationId="{00000000-0000-0000-0000-000000000000}"/>
          </ac:spMkLst>
        </pc:spChg>
        <pc:grpChg chg="add del mod">
          <ac:chgData name="Paula Vázquez-Valero" userId="3a0e46d7-2099-40af-a155-aa45b68bfff3" providerId="ADAL" clId="{C5573709-58F3-480C-83B2-1890252B234F}" dt="2023-06-23T12:05:51.296" v="836" actId="21"/>
          <ac:grpSpMkLst>
            <pc:docMk/>
            <pc:sldMk cId="0" sldId="261"/>
            <ac:grpSpMk id="11" creationId="{83FAEF2A-DEE3-1AA4-B221-393406887564}"/>
          </ac:grpSpMkLst>
        </pc:grpChg>
        <pc:grpChg chg="add del mod">
          <ac:chgData name="Paula Vázquez-Valero" userId="3a0e46d7-2099-40af-a155-aa45b68bfff3" providerId="ADAL" clId="{C5573709-58F3-480C-83B2-1890252B234F}" dt="2023-06-23T11:44:25.190" v="275" actId="478"/>
          <ac:grpSpMkLst>
            <pc:docMk/>
            <pc:sldMk cId="0" sldId="261"/>
            <ac:grpSpMk id="13" creationId="{5F4EC58E-5681-6FED-1F89-0BDE0E228427}"/>
          </ac:grpSpMkLst>
        </pc:grpChg>
        <pc:grpChg chg="add del mod">
          <ac:chgData name="Paula Vázquez-Valero" userId="3a0e46d7-2099-40af-a155-aa45b68bfff3" providerId="ADAL" clId="{C5573709-58F3-480C-83B2-1890252B234F}" dt="2023-06-23T11:45:32.099" v="323" actId="478"/>
          <ac:grpSpMkLst>
            <pc:docMk/>
            <pc:sldMk cId="0" sldId="261"/>
            <ac:grpSpMk id="17" creationId="{A04CFB41-95AB-7B91-3530-61D9E5BCE3B4}"/>
          </ac:grpSpMkLst>
        </pc:grpChg>
        <pc:picChg chg="add mod">
          <ac:chgData name="Paula Vázquez-Valero" userId="3a0e46d7-2099-40af-a155-aa45b68bfff3" providerId="ADAL" clId="{C5573709-58F3-480C-83B2-1890252B234F}" dt="2023-06-23T11:39:57.215" v="201" actId="1036"/>
          <ac:picMkLst>
            <pc:docMk/>
            <pc:sldMk cId="0" sldId="261"/>
            <ac:picMk id="4" creationId="{0EEA1A3C-B15F-5D21-1DAE-C990EA82B01C}"/>
          </ac:picMkLst>
        </pc:picChg>
        <pc:picChg chg="add del mod">
          <ac:chgData name="Paula Vázquez-Valero" userId="3a0e46d7-2099-40af-a155-aa45b68bfff3" providerId="ADAL" clId="{C5573709-58F3-480C-83B2-1890252B234F}" dt="2023-06-23T11:42:16.733" v="210" actId="21"/>
          <ac:picMkLst>
            <pc:docMk/>
            <pc:sldMk cId="0" sldId="261"/>
            <ac:picMk id="5" creationId="{0FF7314C-D86D-3D63-7F39-89B15F1C04F7}"/>
          </ac:picMkLst>
        </pc:picChg>
        <pc:picChg chg="add del mod">
          <ac:chgData name="Paula Vázquez-Valero" userId="3a0e46d7-2099-40af-a155-aa45b68bfff3" providerId="ADAL" clId="{C5573709-58F3-480C-83B2-1890252B234F}" dt="2023-06-23T11:42:18.716" v="212"/>
          <ac:picMkLst>
            <pc:docMk/>
            <pc:sldMk cId="0" sldId="261"/>
            <ac:picMk id="7" creationId="{A02F2590-CFF1-226C-E51E-CF5F64D38255}"/>
          </ac:picMkLst>
        </pc:picChg>
        <pc:picChg chg="add mod">
          <ac:chgData name="Paula Vázquez-Valero" userId="3a0e46d7-2099-40af-a155-aa45b68bfff3" providerId="ADAL" clId="{C5573709-58F3-480C-83B2-1890252B234F}" dt="2023-06-23T11:42:19.989" v="214"/>
          <ac:picMkLst>
            <pc:docMk/>
            <pc:sldMk cId="0" sldId="261"/>
            <ac:picMk id="8" creationId="{8BC4ADBB-EF0E-9050-5298-96A035A756DE}"/>
          </ac:picMkLst>
        </pc:picChg>
        <pc:picChg chg="add mod">
          <ac:chgData name="Paula Vázquez-Valero" userId="3a0e46d7-2099-40af-a155-aa45b68bfff3" providerId="ADAL" clId="{C5573709-58F3-480C-83B2-1890252B234F}" dt="2023-06-23T11:43:58.907" v="260" actId="1037"/>
          <ac:picMkLst>
            <pc:docMk/>
            <pc:sldMk cId="0" sldId="261"/>
            <ac:picMk id="9" creationId="{69ED2CCD-8A2E-A488-4B78-C6B887B6C16B}"/>
          </ac:picMkLst>
        </pc:picChg>
        <pc:picChg chg="mod">
          <ac:chgData name="Paula Vázquez-Valero" userId="3a0e46d7-2099-40af-a155-aa45b68bfff3" providerId="ADAL" clId="{C5573709-58F3-480C-83B2-1890252B234F}" dt="2023-06-23T11:44:39.662" v="280" actId="1076"/>
          <ac:picMkLst>
            <pc:docMk/>
            <pc:sldMk cId="0" sldId="261"/>
            <ac:picMk id="19" creationId="{F926CE2F-60C3-427E-A979-F42221AD4FB6}"/>
          </ac:picMkLst>
        </pc:picChg>
        <pc:picChg chg="del">
          <ac:chgData name="Paula Vázquez-Valero" userId="3a0e46d7-2099-40af-a155-aa45b68bfff3" providerId="ADAL" clId="{C5573709-58F3-480C-83B2-1890252B234F}" dt="2023-06-23T11:42:19.698" v="213" actId="478"/>
          <ac:picMkLst>
            <pc:docMk/>
            <pc:sldMk cId="0" sldId="261"/>
            <ac:picMk id="145" creationId="{00000000-0000-0000-0000-000000000000}"/>
          </ac:picMkLst>
        </pc:picChg>
        <pc:picChg chg="mod">
          <ac:chgData name="Paula Vázquez-Valero" userId="3a0e46d7-2099-40af-a155-aa45b68bfff3" providerId="ADAL" clId="{C5573709-58F3-480C-83B2-1890252B234F}" dt="2023-06-23T11:39:37.740" v="183" actId="1036"/>
          <ac:picMkLst>
            <pc:docMk/>
            <pc:sldMk cId="0" sldId="261"/>
            <ac:picMk id="1028" creationId="{DCCE08A0-FE65-49EC-BD13-DDE3963E0171}"/>
          </ac:picMkLst>
        </pc:picChg>
      </pc:sldChg>
      <pc:sldChg chg="addSp delSp modSp">
        <pc:chgData name="Paula Vázquez-Valero" userId="3a0e46d7-2099-40af-a155-aa45b68bfff3" providerId="ADAL" clId="{C5573709-58F3-480C-83B2-1890252B234F}" dt="2023-06-23T11:38:05.098" v="97" actId="1038"/>
        <pc:sldMkLst>
          <pc:docMk/>
          <pc:sldMk cId="0" sldId="262"/>
        </pc:sldMkLst>
        <pc:spChg chg="add mod">
          <ac:chgData name="Paula Vázquez-Valero" userId="3a0e46d7-2099-40af-a155-aa45b68bfff3" providerId="ADAL" clId="{C5573709-58F3-480C-83B2-1890252B234F}" dt="2023-06-23T11:37:48.038" v="75" actId="207"/>
          <ac:spMkLst>
            <pc:docMk/>
            <pc:sldMk cId="0" sldId="262"/>
            <ac:spMk id="3" creationId="{9263CCAB-B6E4-0757-0074-C61E69C0A515}"/>
          </ac:spMkLst>
        </pc:spChg>
        <pc:spChg chg="add mod">
          <ac:chgData name="Paula Vázquez-Valero" userId="3a0e46d7-2099-40af-a155-aa45b68bfff3" providerId="ADAL" clId="{C5573709-58F3-480C-83B2-1890252B234F}" dt="2023-06-23T11:38:05.098" v="97" actId="1038"/>
          <ac:spMkLst>
            <pc:docMk/>
            <pc:sldMk cId="0" sldId="262"/>
            <ac:spMk id="5" creationId="{2E2D5EA7-6626-A3EB-092F-2D2D2ACFCACE}"/>
          </ac:spMkLst>
        </pc:spChg>
        <pc:picChg chg="add del mod">
          <ac:chgData name="Paula Vázquez-Valero" userId="3a0e46d7-2099-40af-a155-aa45b68bfff3" providerId="ADAL" clId="{C5573709-58F3-480C-83B2-1890252B234F}" dt="2023-06-23T10:28:17.300" v="5"/>
          <ac:picMkLst>
            <pc:docMk/>
            <pc:sldMk cId="0" sldId="262"/>
            <ac:picMk id="2" creationId="{D1D6744A-2031-65B0-9399-EADBB7286BE1}"/>
          </ac:picMkLst>
        </pc:picChg>
        <pc:picChg chg="add mod">
          <ac:chgData name="Paula Vázquez-Valero" userId="3a0e46d7-2099-40af-a155-aa45b68bfff3" providerId="ADAL" clId="{C5573709-58F3-480C-83B2-1890252B234F}" dt="2023-06-23T11:38:05.098" v="97" actId="1038"/>
          <ac:picMkLst>
            <pc:docMk/>
            <pc:sldMk cId="0" sldId="262"/>
            <ac:picMk id="6" creationId="{B2E7F800-E517-F9FD-3178-76ED0705BB0C}"/>
          </ac:picMkLst>
        </pc:picChg>
      </pc:sldChg>
      <pc:sldChg chg="addSp delSp del modAnim">
        <pc:chgData name="Paula Vázquez-Valero" userId="3a0e46d7-2099-40af-a155-aa45b68bfff3" providerId="ADAL" clId="{C5573709-58F3-480C-83B2-1890252B234F}" dt="2023-06-23T11:37:23.493" v="66" actId="2696"/>
        <pc:sldMkLst>
          <pc:docMk/>
          <pc:sldMk cId="0" sldId="265"/>
        </pc:sldMkLst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2" creationId="{04DDF291-15FA-4D63-9585-70E78CAB7DD2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" creationId="{876DD252-481D-4039-91BB-EB9159928779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29" creationId="{3FFD7217-48B7-4A2F-87DB-28F1BAC234B5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0" creationId="{A7FE14A2-3A20-4195-AE55-AA9063F1BA1E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1" creationId="{3F74D01C-8D56-476A-A920-3EB8105DAE4C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2" creationId="{732EC3BE-9DCE-468C-967D-22C3066792AA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3" creationId="{D6CE7289-7E8E-4485-B718-4D4F3ADB5CD3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4" creationId="{CB524D42-67AA-4258-A953-A3C764D300A3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5" creationId="{24458631-1941-4A09-9088-0030E73AF906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6" creationId="{58F64ABF-633A-498B-BF47-7705DECF7891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7" creationId="{EC6E7CC0-510D-4299-9C17-AAE2DA6947D2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38" creationId="{38548FC4-2BD4-41A8-8CB5-12C8FCFF3BCC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220" creationId="{00000000-0000-0000-0000-000000000000}"/>
          </ac:spMkLst>
        </pc:spChg>
        <pc:spChg chg="add del">
          <ac:chgData name="Paula Vázquez-Valero" userId="3a0e46d7-2099-40af-a155-aa45b68bfff3" providerId="ADAL" clId="{C5573709-58F3-480C-83B2-1890252B234F}" dt="2023-06-23T11:36:18.536" v="19" actId="21"/>
          <ac:spMkLst>
            <pc:docMk/>
            <pc:sldMk cId="0" sldId="265"/>
            <ac:spMk id="224" creationId="{00000000-0000-0000-0000-000000000000}"/>
          </ac:spMkLst>
        </pc:spChg>
        <pc:graphicFrameChg chg="add del">
          <ac:chgData name="Paula Vázquez-Valero" userId="3a0e46d7-2099-40af-a155-aa45b68bfff3" providerId="ADAL" clId="{C5573709-58F3-480C-83B2-1890252B234F}" dt="2023-06-23T11:36:18.536" v="19" actId="21"/>
          <ac:graphicFrameMkLst>
            <pc:docMk/>
            <pc:sldMk cId="0" sldId="265"/>
            <ac:graphicFrameMk id="219" creationId="{00000000-0000-0000-0000-000000000000}"/>
          </ac:graphicFrameMkLst>
        </pc:graphicFrameChg>
        <pc:picChg chg="add del">
          <ac:chgData name="Paula Vázquez-Valero" userId="3a0e46d7-2099-40af-a155-aa45b68bfff3" providerId="ADAL" clId="{C5573709-58F3-480C-83B2-1890252B234F}" dt="2023-06-23T11:36:09.918" v="16" actId="21"/>
          <ac:picMkLst>
            <pc:docMk/>
            <pc:sldMk cId="0" sldId="265"/>
            <ac:picMk id="221" creationId="{00000000-0000-0000-0000-000000000000}"/>
          </ac:picMkLst>
        </pc:picChg>
        <pc:picChg chg="add del">
          <ac:chgData name="Paula Vázquez-Valero" userId="3a0e46d7-2099-40af-a155-aa45b68bfff3" providerId="ADAL" clId="{C5573709-58F3-480C-83B2-1890252B234F}" dt="2023-06-23T11:36:18.536" v="19" actId="21"/>
          <ac:picMkLst>
            <pc:docMk/>
            <pc:sldMk cId="0" sldId="265"/>
            <ac:picMk id="232" creationId="{00000000-0000-0000-0000-000000000000}"/>
          </ac:picMkLst>
        </pc:picChg>
      </pc:sldChg>
      <pc:sldChg chg="delSp add del">
        <pc:chgData name="Paula Vázquez-Valero" userId="3a0e46d7-2099-40af-a155-aa45b68bfff3" providerId="ADAL" clId="{C5573709-58F3-480C-83B2-1890252B234F}" dt="2023-06-23T11:55:51.375" v="505" actId="2696"/>
        <pc:sldMkLst>
          <pc:docMk/>
          <pc:sldMk cId="0" sldId="273"/>
        </pc:sldMkLst>
        <pc:spChg chg="del">
          <ac:chgData name="Paula Vázquez-Valero" userId="3a0e46d7-2099-40af-a155-aa45b68bfff3" providerId="ADAL" clId="{C5573709-58F3-480C-83B2-1890252B234F}" dt="2023-06-23T11:55:48.059" v="504" actId="21"/>
          <ac:spMkLst>
            <pc:docMk/>
            <pc:sldMk cId="0" sldId="273"/>
            <ac:spMk id="4" creationId="{261898F7-13C2-247A-A187-4387EADC31EA}"/>
          </ac:spMkLst>
        </pc:spChg>
        <pc:picChg chg="del">
          <ac:chgData name="Paula Vázquez-Valero" userId="3a0e46d7-2099-40af-a155-aa45b68bfff3" providerId="ADAL" clId="{C5573709-58F3-480C-83B2-1890252B234F}" dt="2023-06-23T11:55:48.059" v="504" actId="21"/>
          <ac:picMkLst>
            <pc:docMk/>
            <pc:sldMk cId="0" sldId="273"/>
            <ac:picMk id="5" creationId="{D450C8B1-8384-BC25-9AED-76044E574BE1}"/>
          </ac:picMkLst>
        </pc:picChg>
      </pc:sldChg>
      <pc:sldChg chg="del">
        <pc:chgData name="Paula Vázquez-Valero" userId="3a0e46d7-2099-40af-a155-aa45b68bfff3" providerId="ADAL" clId="{C5573709-58F3-480C-83B2-1890252B234F}" dt="2023-06-23T11:54:11.390" v="483" actId="2696"/>
        <pc:sldMkLst>
          <pc:docMk/>
          <pc:sldMk cId="0" sldId="276"/>
        </pc:sldMkLst>
      </pc:sldChg>
      <pc:sldChg chg="addSp delSp modSp add mod modAnim">
        <pc:chgData name="Paula Vázquez-Valero" userId="3a0e46d7-2099-40af-a155-aa45b68bfff3" providerId="ADAL" clId="{C5573709-58F3-480C-83B2-1890252B234F}" dt="2023-06-23T12:06:09.550" v="855" actId="1076"/>
        <pc:sldMkLst>
          <pc:docMk/>
          <pc:sldMk cId="0" sldId="278"/>
        </pc:sldMkLst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" creationId="{C95CEBAC-3CDD-47DF-8173-AE3B06B4E198}"/>
          </ac:spMkLst>
        </pc:spChg>
        <pc:spChg chg="mod">
          <ac:chgData name="Paula Vázquez-Valero" userId="3a0e46d7-2099-40af-a155-aa45b68bfff3" providerId="ADAL" clId="{C5573709-58F3-480C-83B2-1890252B234F}" dt="2023-06-23T12:05:37.376" v="834" actId="1038"/>
          <ac:spMkLst>
            <pc:docMk/>
            <pc:sldMk cId="0" sldId="278"/>
            <ac:spMk id="5" creationId="{0E80AB16-7883-6A22-D8DB-CB728B073812}"/>
          </ac:spMkLst>
        </pc:spChg>
        <pc:spChg chg="add del">
          <ac:chgData name="Paula Vázquez-Valero" userId="3a0e46d7-2099-40af-a155-aa45b68bfff3" providerId="ADAL" clId="{C5573709-58F3-480C-83B2-1890252B234F}" dt="2023-06-23T11:35:54.224" v="12" actId="21"/>
          <ac:spMkLst>
            <pc:docMk/>
            <pc:sldMk cId="0" sldId="278"/>
            <ac:spMk id="6" creationId="{D233AFD0-8018-845B-2517-72162FBC4F26}"/>
          </ac:spMkLst>
        </pc:spChg>
        <pc:spChg chg="add del mod">
          <ac:chgData name="Paula Vázquez-Valero" userId="3a0e46d7-2099-40af-a155-aa45b68bfff3" providerId="ADAL" clId="{C5573709-58F3-480C-83B2-1890252B234F}" dt="2023-06-23T11:35:48.821" v="9"/>
          <ac:spMkLst>
            <pc:docMk/>
            <pc:sldMk cId="0" sldId="278"/>
            <ac:spMk id="10" creationId="{77DC3C7D-A4DC-4101-0216-9DC77B7D1261}"/>
          </ac:spMkLst>
        </pc:spChg>
        <pc:spChg chg="mod">
          <ac:chgData name="Paula Vázquez-Valero" userId="3a0e46d7-2099-40af-a155-aa45b68bfff3" providerId="ADAL" clId="{C5573709-58F3-480C-83B2-1890252B234F}" dt="2023-06-23T11:35:47.831" v="8"/>
          <ac:spMkLst>
            <pc:docMk/>
            <pc:sldMk cId="0" sldId="278"/>
            <ac:spMk id="13" creationId="{AADDBCFC-9308-7EC4-F908-21240DA4FAD1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4" creationId="{C495A80E-8082-44F9-B408-BDC20355E2D8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6" creationId="{A19BD929-BDE3-4C11-AA94-5952E952C429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7" creationId="{BAA4103B-CD6E-4D9C-9CEC-F4E732BF5B5F}"/>
          </ac:spMkLst>
        </pc:spChg>
        <pc:spChg chg="add mod">
          <ac:chgData name="Paula Vázquez-Valero" userId="3a0e46d7-2099-40af-a155-aa45b68bfff3" providerId="ADAL" clId="{C5573709-58F3-480C-83B2-1890252B234F}" dt="2023-06-23T12:05:37.376" v="834" actId="1038"/>
          <ac:spMkLst>
            <pc:docMk/>
            <pc:sldMk cId="0" sldId="278"/>
            <ac:spMk id="29" creationId="{5EE05D1B-AAE6-31BF-2361-61A62E1ADDDD}"/>
          </ac:spMkLst>
        </pc:spChg>
        <pc:spChg chg="add mod">
          <ac:chgData name="Paula Vázquez-Valero" userId="3a0e46d7-2099-40af-a155-aa45b68bfff3" providerId="ADAL" clId="{C5573709-58F3-480C-83B2-1890252B234F}" dt="2023-06-23T12:05:22.424" v="815" actId="1076"/>
          <ac:spMkLst>
            <pc:docMk/>
            <pc:sldMk cId="0" sldId="278"/>
            <ac:spMk id="30" creationId="{F56AB1A9-D23A-F3B4-7778-5CCF70AC34EC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1" creationId="{98E85B52-A5D5-470D-A850-D4A526CAD3B2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2" creationId="{87892493-51E5-465B-8DE2-2CFBE850B327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3" creationId="{1CA32A37-10A7-455D-B3B5-270709E571BB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4" creationId="{7055257F-957F-40BA-A6DE-3AA7395FB985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5" creationId="{A8FF28FF-8B58-4D20-824F-8ABBB47FD3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6" creationId="{77E8DBF1-6AA8-406A-8DF6-921A69DE7B2D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7" creationId="{E77DC472-F709-4238-86B7-C522D54E7994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39" creationId="{F3A72131-6F77-4029-89A1-423A9A512B13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0" creationId="{E789472A-40DF-4447-ADCB-FBB5C3FE3ADA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1" creationId="{DAD466CB-22AA-46E9-9AF7-6E53E41BECF6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2" creationId="{76BD58E9-7A0D-424A-A165-CE6269201F7F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3" creationId="{67BFF40E-487A-4F45-B45B-EEBC4598E103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44" creationId="{768BD5F8-F779-4BA8-AC6A-25C5353A5257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45" creationId="{ACB93F4E-50FA-C49D-4F11-7A887EF3FC4A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46" creationId="{9F0702EC-1708-5AE5-5197-A95B6D2C54A2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47" creationId="{19131D4E-411E-1089-F752-0900E39CC04A}"/>
          </ac:spMkLst>
        </pc:spChg>
        <pc:spChg chg="add del mod">
          <ac:chgData name="Paula Vázquez-Valero" userId="3a0e46d7-2099-40af-a155-aa45b68bfff3" providerId="ADAL" clId="{C5573709-58F3-480C-83B2-1890252B234F}" dt="2023-06-23T11:36:41.995" v="38" actId="478"/>
          <ac:spMkLst>
            <pc:docMk/>
            <pc:sldMk cId="0" sldId="278"/>
            <ac:spMk id="48" creationId="{1E88D256-6627-77C8-6C3A-B0D69F7D48D0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49" creationId="{BE79D6EB-7047-0D8A-344C-A7EA8EF2FBD3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0" creationId="{B59B82B6-4F06-4FA3-68EC-957410B3B148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1" creationId="{CC523465-3FA7-EB27-F0E4-A78E719FA580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2" creationId="{14864320-ED53-6E0F-CD26-9EA3BC096E35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3" creationId="{B3850A1E-6B75-510C-71AD-248F855F930F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4" creationId="{13E2DFB4-B5EA-71EC-BD04-2A5021C50202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5" creationId="{786EF9B5-1EEF-DE77-707F-F8A1C19B2079}"/>
          </ac:spMkLst>
        </pc:spChg>
        <pc:spChg chg="add mod">
          <ac:chgData name="Paula Vázquez-Valero" userId="3a0e46d7-2099-40af-a155-aa45b68bfff3" providerId="ADAL" clId="{C5573709-58F3-480C-83B2-1890252B234F}" dt="2023-06-23T11:36:26.800" v="37" actId="1035"/>
          <ac:spMkLst>
            <pc:docMk/>
            <pc:sldMk cId="0" sldId="278"/>
            <ac:spMk id="56" creationId="{2D0D90DA-D296-DF46-4FF3-17A987EBA610}"/>
          </ac:spMkLst>
        </pc:spChg>
        <pc:spChg chg="add mod">
          <ac:chgData name="Paula Vázquez-Valero" userId="3a0e46d7-2099-40af-a155-aa45b68bfff3" providerId="ADAL" clId="{C5573709-58F3-480C-83B2-1890252B234F}" dt="2023-06-23T11:37:03.687" v="65" actId="1035"/>
          <ac:spMkLst>
            <pc:docMk/>
            <pc:sldMk cId="0" sldId="278"/>
            <ac:spMk id="57" creationId="{8F92A292-E3AD-7435-1176-DF7386F526CF}"/>
          </ac:spMkLst>
        </pc:spChg>
        <pc:spChg chg="add mod">
          <ac:chgData name="Paula Vázquez-Valero" userId="3a0e46d7-2099-40af-a155-aa45b68bfff3" providerId="ADAL" clId="{C5573709-58F3-480C-83B2-1890252B234F}" dt="2023-06-23T12:04:04.247" v="731" actId="1076"/>
          <ac:spMkLst>
            <pc:docMk/>
            <pc:sldMk cId="0" sldId="278"/>
            <ac:spMk id="59" creationId="{D7C0F194-EB78-D06A-0B75-3179166ABA92}"/>
          </ac:spMkLst>
        </pc:spChg>
        <pc:spChg chg="add mod">
          <ac:chgData name="Paula Vázquez-Valero" userId="3a0e46d7-2099-40af-a155-aa45b68bfff3" providerId="ADAL" clId="{C5573709-58F3-480C-83B2-1890252B234F}" dt="2023-06-23T12:04:23.899" v="792" actId="1036"/>
          <ac:spMkLst>
            <pc:docMk/>
            <pc:sldMk cId="0" sldId="278"/>
            <ac:spMk id="60" creationId="{DC62CC0C-DD10-75A7-189B-7A18CC72A541}"/>
          </ac:spMkLst>
        </pc:spChg>
        <pc:spChg chg="add mod">
          <ac:chgData name="Paula Vázquez-Valero" userId="3a0e46d7-2099-40af-a155-aa45b68bfff3" providerId="ADAL" clId="{C5573709-58F3-480C-83B2-1890252B234F}" dt="2023-06-23T12:04:21.739" v="787" actId="1035"/>
          <ac:spMkLst>
            <pc:docMk/>
            <pc:sldMk cId="0" sldId="278"/>
            <ac:spMk id="61" creationId="{AD0233F8-4CE8-E3F3-783A-90C67C93012F}"/>
          </ac:spMkLst>
        </pc:spChg>
        <pc:spChg chg="add mod">
          <ac:chgData name="Paula Vázquez-Valero" userId="3a0e46d7-2099-40af-a155-aa45b68bfff3" providerId="ADAL" clId="{C5573709-58F3-480C-83B2-1890252B234F}" dt="2023-06-23T12:04:19.477" v="777" actId="1035"/>
          <ac:spMkLst>
            <pc:docMk/>
            <pc:sldMk cId="0" sldId="278"/>
            <ac:spMk id="62" creationId="{039D7B48-BCD1-5B0A-BBAC-758523044483}"/>
          </ac:spMkLst>
        </pc:spChg>
        <pc:spChg chg="add mod">
          <ac:chgData name="Paula Vázquez-Valero" userId="3a0e46d7-2099-40af-a155-aa45b68bfff3" providerId="ADAL" clId="{C5573709-58F3-480C-83B2-1890252B234F}" dt="2023-06-23T12:04:16.758" v="765" actId="1036"/>
          <ac:spMkLst>
            <pc:docMk/>
            <pc:sldMk cId="0" sldId="278"/>
            <ac:spMk id="63" creationId="{2C65FCBE-FC9F-5D0D-191E-774CA60BCBC8}"/>
          </ac:spMkLst>
        </pc:spChg>
        <pc:spChg chg="add mod">
          <ac:chgData name="Paula Vázquez-Valero" userId="3a0e46d7-2099-40af-a155-aa45b68bfff3" providerId="ADAL" clId="{C5573709-58F3-480C-83B2-1890252B234F}" dt="2023-06-23T12:04:13.270" v="748" actId="1036"/>
          <ac:spMkLst>
            <pc:docMk/>
            <pc:sldMk cId="0" sldId="278"/>
            <ac:spMk id="192" creationId="{6B9E2971-CEF0-0971-11D3-638DBEE70FEA}"/>
          </ac:spMkLst>
        </pc:spChg>
        <pc:spChg chg="add mod">
          <ac:chgData name="Paula Vázquez-Valero" userId="3a0e46d7-2099-40af-a155-aa45b68bfff3" providerId="ADAL" clId="{C5573709-58F3-480C-83B2-1890252B234F}" dt="2023-06-23T12:04:10.233" v="732" actId="1076"/>
          <ac:spMkLst>
            <pc:docMk/>
            <pc:sldMk cId="0" sldId="278"/>
            <ac:spMk id="193" creationId="{8659A9C3-8822-E4B9-5199-33694A7DDA01}"/>
          </ac:spMkLst>
        </pc:spChg>
        <pc:spChg chg="mod">
          <ac:chgData name="Paula Vázquez-Valero" userId="3a0e46d7-2099-40af-a155-aa45b68bfff3" providerId="ADAL" clId="{C5573709-58F3-480C-83B2-1890252B234F}" dt="2023-06-23T12:06:09.550" v="855" actId="1076"/>
          <ac:spMkLst>
            <pc:docMk/>
            <pc:sldMk cId="0" sldId="278"/>
            <ac:spMk id="196" creationId="{DE56D217-9AC2-9546-F2B2-9E39BA5DBE32}"/>
          </ac:spMkLst>
        </pc:spChg>
        <pc:spChg chg="del">
          <ac:chgData name="Paula Vázquez-Valero" userId="3a0e46d7-2099-40af-a155-aa45b68bfff3" providerId="ADAL" clId="{C5573709-58F3-480C-83B2-1890252B234F}" dt="2023-06-23T11:36:03.880" v="14" actId="478"/>
          <ac:spMkLst>
            <pc:docMk/>
            <pc:sldMk cId="0" sldId="278"/>
            <ac:spMk id="220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4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5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6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7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8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29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30" creationId="{00000000-0000-0000-0000-000000000000}"/>
          </ac:spMkLst>
        </pc:spChg>
        <pc:spChg chg="del">
          <ac:chgData name="Paula Vázquez-Valero" userId="3a0e46d7-2099-40af-a155-aa45b68bfff3" providerId="ADAL" clId="{C5573709-58F3-480C-83B2-1890252B234F}" dt="2023-06-23T11:36:02.543" v="13" actId="478"/>
          <ac:spMkLst>
            <pc:docMk/>
            <pc:sldMk cId="0" sldId="278"/>
            <ac:spMk id="231" creationId="{00000000-0000-0000-0000-000000000000}"/>
          </ac:spMkLst>
        </pc:spChg>
        <pc:grpChg chg="add del">
          <ac:chgData name="Paula Vázquez-Valero" userId="3a0e46d7-2099-40af-a155-aa45b68bfff3" providerId="ADAL" clId="{C5573709-58F3-480C-83B2-1890252B234F}" dt="2023-06-23T11:35:54.224" v="12" actId="21"/>
          <ac:grpSpMkLst>
            <pc:docMk/>
            <pc:sldMk cId="0" sldId="278"/>
            <ac:grpSpMk id="7" creationId="{A00A02C2-31C6-797D-E4D1-2A0929A6F684}"/>
          </ac:grpSpMkLst>
        </pc:grpChg>
        <pc:grpChg chg="add del mod">
          <ac:chgData name="Paula Vázquez-Valero" userId="3a0e46d7-2099-40af-a155-aa45b68bfff3" providerId="ADAL" clId="{C5573709-58F3-480C-83B2-1890252B234F}" dt="2023-06-23T11:35:48.821" v="9"/>
          <ac:grpSpMkLst>
            <pc:docMk/>
            <pc:sldMk cId="0" sldId="278"/>
            <ac:grpSpMk id="11" creationId="{4D9BD028-B18D-D71C-9F7F-FF86037863A4}"/>
          </ac:grpSpMkLst>
        </pc:grpChg>
        <pc:grpChg chg="add mod">
          <ac:chgData name="Paula Vázquez-Valero" userId="3a0e46d7-2099-40af-a155-aa45b68bfff3" providerId="ADAL" clId="{C5573709-58F3-480C-83B2-1890252B234F}" dt="2023-06-23T12:06:09.550" v="855" actId="1076"/>
          <ac:grpSpMkLst>
            <pc:docMk/>
            <pc:sldMk cId="0" sldId="278"/>
            <ac:grpSpMk id="194" creationId="{7BB2133F-6414-1295-9993-EEF6F103C76F}"/>
          </ac:grpSpMkLst>
        </pc:grpChg>
        <pc:graphicFrameChg chg="add mod">
          <ac:chgData name="Paula Vázquez-Valero" userId="3a0e46d7-2099-40af-a155-aa45b68bfff3" providerId="ADAL" clId="{C5573709-58F3-480C-83B2-1890252B234F}" dt="2023-06-23T12:05:02.528" v="810"/>
          <ac:graphicFrameMkLst>
            <pc:docMk/>
            <pc:sldMk cId="0" sldId="278"/>
            <ac:graphicFrameMk id="15" creationId="{4538806B-9A86-E68B-02D7-88FAF3067EDF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1:36:02.543" v="13" actId="478"/>
          <ac:graphicFrameMkLst>
            <pc:docMk/>
            <pc:sldMk cId="0" sldId="278"/>
            <ac:graphicFrameMk id="23" creationId="{503B337E-A44C-4FE3-89D3-E79EE6BBC02E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1:36:02.543" v="13" actId="478"/>
          <ac:graphicFrameMkLst>
            <pc:docMk/>
            <pc:sldMk cId="0" sldId="278"/>
            <ac:graphicFrameMk id="28" creationId="{8412C23E-E005-4E7F-8534-FD49552A2827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1:36:02.543" v="13" actId="478"/>
          <ac:graphicFrameMkLst>
            <pc:docMk/>
            <pc:sldMk cId="0" sldId="278"/>
            <ac:graphicFrameMk id="219" creationId="{00000000-0000-0000-0000-000000000000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1:36:02.543" v="13" actId="478"/>
          <ac:graphicFrameMkLst>
            <pc:docMk/>
            <pc:sldMk cId="0" sldId="278"/>
            <ac:graphicFrameMk id="223" creationId="{00000000-0000-0000-0000-000000000000}"/>
          </ac:graphicFrameMkLst>
        </pc:graphicFrameChg>
        <pc:picChg chg="mod">
          <ac:chgData name="Paula Vázquez-Valero" userId="3a0e46d7-2099-40af-a155-aa45b68bfff3" providerId="ADAL" clId="{C5573709-58F3-480C-83B2-1890252B234F}" dt="2023-06-23T12:05:37.376" v="834" actId="1038"/>
          <ac:picMkLst>
            <pc:docMk/>
            <pc:sldMk cId="0" sldId="278"/>
            <ac:picMk id="2" creationId="{9064EB4A-36CF-D02C-5F6D-7578F0CA94B8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3" creationId="{82B4B4A7-81E5-48C6-85E2-63BBCAE9FE73}"/>
          </ac:picMkLst>
        </pc:picChg>
        <pc:picChg chg="mod">
          <ac:chgData name="Paula Vázquez-Valero" userId="3a0e46d7-2099-40af-a155-aa45b68bfff3" providerId="ADAL" clId="{C5573709-58F3-480C-83B2-1890252B234F}" dt="2023-06-23T11:35:47.831" v="8"/>
          <ac:picMkLst>
            <pc:docMk/>
            <pc:sldMk cId="0" sldId="278"/>
            <ac:picMk id="14" creationId="{4C20FAA5-C47E-5802-89EC-5504F8EFAEE6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16" creationId="{7763673A-BD1F-4F9F-92BF-4BB1E89A13EC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17" creationId="{A16236A8-0FA5-4F3C-B1C5-A7993C87F134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18" creationId="{4D012AC1-A226-4E75-BB82-C240C34ADF59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19" creationId="{F1509AFA-0861-4BF0-83A2-AD05062BA34A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20" creationId="{80873CFB-9435-4FFE-B04B-DEF16A72307C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21" creationId="{C4576CB9-9137-48E6-9929-BF6B2FB951DF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22" creationId="{6026220D-4638-428B-B6EC-64D831145C38}"/>
          </ac:picMkLst>
        </pc:picChg>
        <pc:picChg chg="del">
          <ac:chgData name="Paula Vázquez-Valero" userId="3a0e46d7-2099-40af-a155-aa45b68bfff3" providerId="ADAL" clId="{C5573709-58F3-480C-83B2-1890252B234F}" dt="2023-06-23T11:36:02.543" v="13" actId="478"/>
          <ac:picMkLst>
            <pc:docMk/>
            <pc:sldMk cId="0" sldId="278"/>
            <ac:picMk id="25" creationId="{CE7A7317-7F75-4250-98E0-9F52ACD497D4}"/>
          </ac:picMkLst>
        </pc:picChg>
        <pc:picChg chg="add mod">
          <ac:chgData name="Paula Vázquez-Valero" userId="3a0e46d7-2099-40af-a155-aa45b68bfff3" providerId="ADAL" clId="{C5573709-58F3-480C-83B2-1890252B234F}" dt="2023-06-23T12:05:17.860" v="814" actId="1076"/>
          <ac:picMkLst>
            <pc:docMk/>
            <pc:sldMk cId="0" sldId="278"/>
            <ac:picMk id="38" creationId="{4C082601-A9F8-349E-72B4-1A1CD08B1B8C}"/>
          </ac:picMkLst>
        </pc:picChg>
        <pc:picChg chg="add mod">
          <ac:chgData name="Paula Vázquez-Valero" userId="3a0e46d7-2099-40af-a155-aa45b68bfff3" providerId="ADAL" clId="{C5573709-58F3-480C-83B2-1890252B234F}" dt="2023-06-23T11:36:55.324" v="48" actId="1076"/>
          <ac:picMkLst>
            <pc:docMk/>
            <pc:sldMk cId="0" sldId="278"/>
            <ac:picMk id="58" creationId="{157C962A-A2F7-D2FC-40CA-A6E51946086B}"/>
          </ac:picMkLst>
        </pc:picChg>
        <pc:picChg chg="mod">
          <ac:chgData name="Paula Vázquez-Valero" userId="3a0e46d7-2099-40af-a155-aa45b68bfff3" providerId="ADAL" clId="{C5573709-58F3-480C-83B2-1890252B234F}" dt="2023-06-23T12:06:09.550" v="855" actId="1076"/>
          <ac:picMkLst>
            <pc:docMk/>
            <pc:sldMk cId="0" sldId="278"/>
            <ac:picMk id="195" creationId="{6359D516-C6C5-6C52-8B95-A06C49DCE2C6}"/>
          </ac:picMkLst>
        </pc:picChg>
        <pc:picChg chg="del">
          <ac:chgData name="Paula Vázquez-Valero" userId="3a0e46d7-2099-40af-a155-aa45b68bfff3" providerId="ADAL" clId="{C5573709-58F3-480C-83B2-1890252B234F}" dt="2023-06-23T11:36:03.880" v="14" actId="478"/>
          <ac:picMkLst>
            <pc:docMk/>
            <pc:sldMk cId="0" sldId="278"/>
            <ac:picMk id="232" creationId="{00000000-0000-0000-0000-000000000000}"/>
          </ac:picMkLst>
        </pc:picChg>
      </pc:sldChg>
      <pc:sldChg chg="addSp modSp mod modClrScheme chgLayout modNotes">
        <pc:chgData name="Paula Vázquez-Valero" userId="3a0e46d7-2099-40af-a155-aa45b68bfff3" providerId="ADAL" clId="{C5573709-58F3-480C-83B2-1890252B234F}" dt="2023-06-23T13:30:59.795" v="998"/>
        <pc:sldMkLst>
          <pc:docMk/>
          <pc:sldMk cId="886474393" sldId="279"/>
        </pc:sldMkLst>
        <pc:spChg chg="add mod ord">
          <ac:chgData name="Paula Vázquez-Valero" userId="3a0e46d7-2099-40af-a155-aa45b68bfff3" providerId="ADAL" clId="{C5573709-58F3-480C-83B2-1890252B234F}" dt="2023-06-23T11:54:04.106" v="481"/>
          <ac:spMkLst>
            <pc:docMk/>
            <pc:sldMk cId="886474393" sldId="279"/>
            <ac:spMk id="2" creationId="{06DBF575-E35A-8EC2-783E-31DD135D5717}"/>
          </ac:spMkLst>
        </pc:spChg>
        <pc:spChg chg="mod">
          <ac:chgData name="Paula Vázquez-Valero" userId="3a0e46d7-2099-40af-a155-aa45b68bfff3" providerId="ADAL" clId="{C5573709-58F3-480C-83B2-1890252B234F}" dt="2023-06-23T11:53:14.403" v="471" actId="1076"/>
          <ac:spMkLst>
            <pc:docMk/>
            <pc:sldMk cId="886474393" sldId="279"/>
            <ac:spMk id="119" creationId="{00000000-0000-0000-0000-000000000000}"/>
          </ac:spMkLst>
        </pc:spChg>
      </pc:sldChg>
      <pc:sldChg chg="addSp delSp modSp mod modClrScheme chgLayout modNotes">
        <pc:chgData name="Paula Vázquez-Valero" userId="3a0e46d7-2099-40af-a155-aa45b68bfff3" providerId="ADAL" clId="{C5573709-58F3-480C-83B2-1890252B234F}" dt="2023-06-23T13:30:59.795" v="998"/>
        <pc:sldMkLst>
          <pc:docMk/>
          <pc:sldMk cId="191750387" sldId="280"/>
        </pc:sldMkLst>
        <pc:spChg chg="add del mod">
          <ac:chgData name="Paula Vázquez-Valero" userId="3a0e46d7-2099-40af-a155-aa45b68bfff3" providerId="ADAL" clId="{C5573709-58F3-480C-83B2-1890252B234F}" dt="2023-06-23T11:55:54.883" v="507"/>
          <ac:spMkLst>
            <pc:docMk/>
            <pc:sldMk cId="191750387" sldId="280"/>
            <ac:spMk id="2" creationId="{10D2FA23-3015-E8C9-4648-C0EA1DAA4FE7}"/>
          </ac:spMkLst>
        </pc:spChg>
        <pc:spChg chg="add mod">
          <ac:chgData name="Paula Vázquez-Valero" userId="3a0e46d7-2099-40af-a155-aa45b68bfff3" providerId="ADAL" clId="{C5573709-58F3-480C-83B2-1890252B234F}" dt="2023-06-23T11:55:56.466" v="509"/>
          <ac:spMkLst>
            <pc:docMk/>
            <pc:sldMk cId="191750387" sldId="280"/>
            <ac:spMk id="4" creationId="{8D1751E3-DDDB-A51C-B499-921174E0424E}"/>
          </ac:spMkLst>
        </pc:spChg>
        <pc:spChg chg="add mod ord">
          <ac:chgData name="Paula Vázquez-Valero" userId="3a0e46d7-2099-40af-a155-aa45b68bfff3" providerId="ADAL" clId="{C5573709-58F3-480C-83B2-1890252B234F}" dt="2023-06-23T11:56:24.784" v="542" actId="167"/>
          <ac:spMkLst>
            <pc:docMk/>
            <pc:sldMk cId="191750387" sldId="280"/>
            <ac:spMk id="6" creationId="{8892603D-FABA-1704-270C-CBB9C672E3C6}"/>
          </ac:spMkLst>
        </pc:spChg>
        <pc:spChg chg="del">
          <ac:chgData name="Paula Vázquez-Valero" userId="3a0e46d7-2099-40af-a155-aa45b68bfff3" providerId="ADAL" clId="{C5573709-58F3-480C-83B2-1890252B234F}" dt="2023-06-23T11:55:56.230" v="508" actId="478"/>
          <ac:spMkLst>
            <pc:docMk/>
            <pc:sldMk cId="191750387" sldId="280"/>
            <ac:spMk id="10" creationId="{8A7A7871-29C8-4722-A3AD-0B33FEEB616E}"/>
          </ac:spMkLst>
        </pc:spChg>
        <pc:picChg chg="add del mod">
          <ac:chgData name="Paula Vázquez-Valero" userId="3a0e46d7-2099-40af-a155-aa45b68bfff3" providerId="ADAL" clId="{C5573709-58F3-480C-83B2-1890252B234F}" dt="2023-06-23T11:55:54.883" v="507"/>
          <ac:picMkLst>
            <pc:docMk/>
            <pc:sldMk cId="191750387" sldId="280"/>
            <ac:picMk id="3" creationId="{B44278B2-26AE-C9E9-B7CC-E59067D344E3}"/>
          </ac:picMkLst>
        </pc:picChg>
        <pc:picChg chg="add mod">
          <ac:chgData name="Paula Vázquez-Valero" userId="3a0e46d7-2099-40af-a155-aa45b68bfff3" providerId="ADAL" clId="{C5573709-58F3-480C-83B2-1890252B234F}" dt="2023-06-23T11:55:56.466" v="509"/>
          <ac:picMkLst>
            <pc:docMk/>
            <pc:sldMk cId="191750387" sldId="280"/>
            <ac:picMk id="5" creationId="{E6705470-0297-C804-78DF-7D0E40C1B2C9}"/>
          </ac:picMkLst>
        </pc:picChg>
        <pc:picChg chg="del">
          <ac:chgData name="Paula Vázquez-Valero" userId="3a0e46d7-2099-40af-a155-aa45b68bfff3" providerId="ADAL" clId="{C5573709-58F3-480C-83B2-1890252B234F}" dt="2023-06-23T11:55:56.230" v="508" actId="478"/>
          <ac:picMkLst>
            <pc:docMk/>
            <pc:sldMk cId="191750387" sldId="280"/>
            <ac:picMk id="32" creationId="{21CE73F4-4F77-4319-BF84-356C091DFABF}"/>
          </ac:picMkLst>
        </pc:picChg>
      </pc:sldChg>
      <pc:sldChg chg="addSp modSp mod modClrScheme chgLayout">
        <pc:chgData name="Paula Vázquez-Valero" userId="3a0e46d7-2099-40af-a155-aa45b68bfff3" providerId="ADAL" clId="{C5573709-58F3-480C-83B2-1890252B234F}" dt="2023-06-23T11:39:11.416" v="161" actId="207"/>
        <pc:sldMkLst>
          <pc:docMk/>
          <pc:sldMk cId="0" sldId="285"/>
        </pc:sldMkLst>
        <pc:spChg chg="add mod ord">
          <ac:chgData name="Paula Vázquez-Valero" userId="3a0e46d7-2099-40af-a155-aa45b68bfff3" providerId="ADAL" clId="{C5573709-58F3-480C-83B2-1890252B234F}" dt="2023-06-23T11:39:11.416" v="161" actId="207"/>
          <ac:spMkLst>
            <pc:docMk/>
            <pc:sldMk cId="0" sldId="285"/>
            <ac:spMk id="2" creationId="{7E601A77-7EEB-1D54-1D82-E6F831BF7D16}"/>
          </ac:spMkLst>
        </pc:spChg>
      </pc:sldChg>
      <pc:sldChg chg="addSp modSp mod modClrScheme chgLayout">
        <pc:chgData name="Paula Vázquez-Valero" userId="3a0e46d7-2099-40af-a155-aa45b68bfff3" providerId="ADAL" clId="{C5573709-58F3-480C-83B2-1890252B234F}" dt="2023-06-23T11:38:30.022" v="119" actId="167"/>
        <pc:sldMkLst>
          <pc:docMk/>
          <pc:sldMk cId="2538827200" sldId="288"/>
        </pc:sldMkLst>
        <pc:spChg chg="add mod ord">
          <ac:chgData name="Paula Vázquez-Valero" userId="3a0e46d7-2099-40af-a155-aa45b68bfff3" providerId="ADAL" clId="{C5573709-58F3-480C-83B2-1890252B234F}" dt="2023-06-23T11:38:30.022" v="119" actId="167"/>
          <ac:spMkLst>
            <pc:docMk/>
            <pc:sldMk cId="2538827200" sldId="288"/>
            <ac:spMk id="2" creationId="{E5D26DA6-2AB1-D999-B4F3-37C3DB2035B5}"/>
          </ac:spMkLst>
        </pc:spChg>
      </pc:sldChg>
      <pc:sldChg chg="addSp delSp modSp mod modClrScheme chgLayout">
        <pc:chgData name="Paula Vázquez-Valero" userId="3a0e46d7-2099-40af-a155-aa45b68bfff3" providerId="ADAL" clId="{C5573709-58F3-480C-83B2-1890252B234F}" dt="2023-06-23T11:57:36.800" v="584" actId="167"/>
        <pc:sldMkLst>
          <pc:docMk/>
          <pc:sldMk cId="2665624602" sldId="289"/>
        </pc:sldMkLst>
        <pc:spChg chg="add mod">
          <ac:chgData name="Paula Vázquez-Valero" userId="3a0e46d7-2099-40af-a155-aa45b68bfff3" providerId="ADAL" clId="{C5573709-58F3-480C-83B2-1890252B234F}" dt="2023-06-23T11:57:09.505" v="566"/>
          <ac:spMkLst>
            <pc:docMk/>
            <pc:sldMk cId="2665624602" sldId="289"/>
            <ac:spMk id="4" creationId="{13C15B16-F6F9-047A-5B54-16550637C274}"/>
          </ac:spMkLst>
        </pc:spChg>
        <pc:spChg chg="add mod ord">
          <ac:chgData name="Paula Vázquez-Valero" userId="3a0e46d7-2099-40af-a155-aa45b68bfff3" providerId="ADAL" clId="{C5573709-58F3-480C-83B2-1890252B234F}" dt="2023-06-23T11:57:36.800" v="584" actId="167"/>
          <ac:spMkLst>
            <pc:docMk/>
            <pc:sldMk cId="2665624602" sldId="289"/>
            <ac:spMk id="6" creationId="{1EF07285-4844-ED37-31E7-EB53F11A5809}"/>
          </ac:spMkLst>
        </pc:spChg>
        <pc:spChg chg="del">
          <ac:chgData name="Paula Vázquez-Valero" userId="3a0e46d7-2099-40af-a155-aa45b68bfff3" providerId="ADAL" clId="{C5573709-58F3-480C-83B2-1890252B234F}" dt="2023-06-23T11:57:09.155" v="565" actId="478"/>
          <ac:spMkLst>
            <pc:docMk/>
            <pc:sldMk cId="2665624602" sldId="289"/>
            <ac:spMk id="9" creationId="{B44EDE07-C713-45F0-8E27-0FC186E5BF09}"/>
          </ac:spMkLst>
        </pc:spChg>
        <pc:picChg chg="add del mod">
          <ac:chgData name="Paula Vázquez-Valero" userId="3a0e46d7-2099-40af-a155-aa45b68bfff3" providerId="ADAL" clId="{C5573709-58F3-480C-83B2-1890252B234F}" dt="2023-06-23T10:27:40.521" v="1"/>
          <ac:picMkLst>
            <pc:docMk/>
            <pc:sldMk cId="2665624602" sldId="289"/>
            <ac:picMk id="2" creationId="{20F80182-EA7F-9569-C3B8-8F73E927D071}"/>
          </ac:picMkLst>
        </pc:picChg>
        <pc:picChg chg="add del mod">
          <ac:chgData name="Paula Vázquez-Valero" userId="3a0e46d7-2099-40af-a155-aa45b68bfff3" providerId="ADAL" clId="{C5573709-58F3-480C-83B2-1890252B234F}" dt="2023-06-23T10:27:50.980" v="3" actId="21"/>
          <ac:picMkLst>
            <pc:docMk/>
            <pc:sldMk cId="2665624602" sldId="289"/>
            <ac:picMk id="3" creationId="{A75DA46C-E165-BDD1-2BE8-C18C62631B20}"/>
          </ac:picMkLst>
        </pc:picChg>
        <pc:picChg chg="add mod">
          <ac:chgData name="Paula Vázquez-Valero" userId="3a0e46d7-2099-40af-a155-aa45b68bfff3" providerId="ADAL" clId="{C5573709-58F3-480C-83B2-1890252B234F}" dt="2023-06-23T11:57:09.505" v="566"/>
          <ac:picMkLst>
            <pc:docMk/>
            <pc:sldMk cId="2665624602" sldId="289"/>
            <ac:picMk id="5" creationId="{0712C575-6A92-C1DB-CF2C-B397903C6FD0}"/>
          </ac:picMkLst>
        </pc:picChg>
        <pc:picChg chg="del">
          <ac:chgData name="Paula Vázquez-Valero" userId="3a0e46d7-2099-40af-a155-aa45b68bfff3" providerId="ADAL" clId="{C5573709-58F3-480C-83B2-1890252B234F}" dt="2023-06-23T11:57:09.155" v="565" actId="478"/>
          <ac:picMkLst>
            <pc:docMk/>
            <pc:sldMk cId="2665624602" sldId="289"/>
            <ac:picMk id="17" creationId="{2A489C77-2004-4DF1-B74B-6CB0293E94F5}"/>
          </ac:picMkLst>
        </pc:picChg>
      </pc:sldChg>
      <pc:sldChg chg="addSp delSp modSp mod modClrScheme chgLayout">
        <pc:chgData name="Paula Vázquez-Valero" userId="3a0e46d7-2099-40af-a155-aa45b68bfff3" providerId="ADAL" clId="{C5573709-58F3-480C-83B2-1890252B234F}" dt="2023-06-23T11:57:01.101" v="564" actId="167"/>
        <pc:sldMkLst>
          <pc:docMk/>
          <pc:sldMk cId="4102687789" sldId="290"/>
        </pc:sldMkLst>
        <pc:spChg chg="add mod">
          <ac:chgData name="Paula Vázquez-Valero" userId="3a0e46d7-2099-40af-a155-aa45b68bfff3" providerId="ADAL" clId="{C5573709-58F3-480C-83B2-1890252B234F}" dt="2023-06-23T11:56:33.026" v="544"/>
          <ac:spMkLst>
            <pc:docMk/>
            <pc:sldMk cId="4102687789" sldId="290"/>
            <ac:spMk id="2" creationId="{DE9442A3-E78E-C298-137F-62D6486F247C}"/>
          </ac:spMkLst>
        </pc:spChg>
        <pc:spChg chg="add mod ord">
          <ac:chgData name="Paula Vázquez-Valero" userId="3a0e46d7-2099-40af-a155-aa45b68bfff3" providerId="ADAL" clId="{C5573709-58F3-480C-83B2-1890252B234F}" dt="2023-06-23T11:57:01.101" v="564" actId="167"/>
          <ac:spMkLst>
            <pc:docMk/>
            <pc:sldMk cId="4102687789" sldId="290"/>
            <ac:spMk id="4" creationId="{E488DC6E-2150-AB92-CC6F-FAAB0A7B30EA}"/>
          </ac:spMkLst>
        </pc:spChg>
        <pc:spChg chg="del">
          <ac:chgData name="Paula Vázquez-Valero" userId="3a0e46d7-2099-40af-a155-aa45b68bfff3" providerId="ADAL" clId="{C5573709-58F3-480C-83B2-1890252B234F}" dt="2023-06-23T11:56:32.798" v="543" actId="478"/>
          <ac:spMkLst>
            <pc:docMk/>
            <pc:sldMk cId="4102687789" sldId="290"/>
            <ac:spMk id="11" creationId="{BE7967A6-28C3-44BD-B939-21D6C38AAFF5}"/>
          </ac:spMkLst>
        </pc:spChg>
        <pc:picChg chg="add mod">
          <ac:chgData name="Paula Vázquez-Valero" userId="3a0e46d7-2099-40af-a155-aa45b68bfff3" providerId="ADAL" clId="{C5573709-58F3-480C-83B2-1890252B234F}" dt="2023-06-23T11:56:33.026" v="544"/>
          <ac:picMkLst>
            <pc:docMk/>
            <pc:sldMk cId="4102687789" sldId="290"/>
            <ac:picMk id="3" creationId="{3ED3C719-B6AA-D119-1F86-17BD3C4DEFA7}"/>
          </ac:picMkLst>
        </pc:picChg>
        <pc:picChg chg="del">
          <ac:chgData name="Paula Vázquez-Valero" userId="3a0e46d7-2099-40af-a155-aa45b68bfff3" providerId="ADAL" clId="{C5573709-58F3-480C-83B2-1890252B234F}" dt="2023-06-23T11:56:32.798" v="543" actId="478"/>
          <ac:picMkLst>
            <pc:docMk/>
            <pc:sldMk cId="4102687789" sldId="290"/>
            <ac:picMk id="10" creationId="{D4967D0E-3EB2-4F25-86DA-B28738EB9614}"/>
          </ac:picMkLst>
        </pc:picChg>
      </pc:sldChg>
      <pc:sldChg chg="addSp delSp modSp mod modClrScheme chgLayout">
        <pc:chgData name="Paula Vázquez-Valero" userId="3a0e46d7-2099-40af-a155-aa45b68bfff3" providerId="ADAL" clId="{C5573709-58F3-480C-83B2-1890252B234F}" dt="2023-06-23T11:58:13.135" v="602" actId="167"/>
        <pc:sldMkLst>
          <pc:docMk/>
          <pc:sldMk cId="668501949" sldId="291"/>
        </pc:sldMkLst>
        <pc:spChg chg="add del mod">
          <ac:chgData name="Paula Vázquez-Valero" userId="3a0e46d7-2099-40af-a155-aa45b68bfff3" providerId="ADAL" clId="{C5573709-58F3-480C-83B2-1890252B234F}" dt="2023-06-23T11:57:40.515" v="586"/>
          <ac:spMkLst>
            <pc:docMk/>
            <pc:sldMk cId="668501949" sldId="291"/>
            <ac:spMk id="2" creationId="{391F280B-EDA6-C552-6582-89A151A8D501}"/>
          </ac:spMkLst>
        </pc:spChg>
        <pc:spChg chg="add mod">
          <ac:chgData name="Paula Vázquez-Valero" userId="3a0e46d7-2099-40af-a155-aa45b68bfff3" providerId="ADAL" clId="{C5573709-58F3-480C-83B2-1890252B234F}" dt="2023-06-23T11:57:41.969" v="588"/>
          <ac:spMkLst>
            <pc:docMk/>
            <pc:sldMk cId="668501949" sldId="291"/>
            <ac:spMk id="4" creationId="{5A93D5E8-D86A-8B9E-A1ED-AFC258C7AFEF}"/>
          </ac:spMkLst>
        </pc:spChg>
        <pc:spChg chg="add mod ord">
          <ac:chgData name="Paula Vázquez-Valero" userId="3a0e46d7-2099-40af-a155-aa45b68bfff3" providerId="ADAL" clId="{C5573709-58F3-480C-83B2-1890252B234F}" dt="2023-06-23T11:58:13.135" v="602" actId="167"/>
          <ac:spMkLst>
            <pc:docMk/>
            <pc:sldMk cId="668501949" sldId="291"/>
            <ac:spMk id="6" creationId="{D9DEEE0D-D00B-1F89-D1A9-CD88B42B58CF}"/>
          </ac:spMkLst>
        </pc:spChg>
        <pc:spChg chg="del">
          <ac:chgData name="Paula Vázquez-Valero" userId="3a0e46d7-2099-40af-a155-aa45b68bfff3" providerId="ADAL" clId="{C5573709-58F3-480C-83B2-1890252B234F}" dt="2023-06-23T11:57:41.764" v="587" actId="478"/>
          <ac:spMkLst>
            <pc:docMk/>
            <pc:sldMk cId="668501949" sldId="291"/>
            <ac:spMk id="13" creationId="{CD845991-8ACD-4013-A556-F8B92B6D5543}"/>
          </ac:spMkLst>
        </pc:spChg>
        <pc:picChg chg="add del mod">
          <ac:chgData name="Paula Vázquez-Valero" userId="3a0e46d7-2099-40af-a155-aa45b68bfff3" providerId="ADAL" clId="{C5573709-58F3-480C-83B2-1890252B234F}" dt="2023-06-23T11:57:40.515" v="586"/>
          <ac:picMkLst>
            <pc:docMk/>
            <pc:sldMk cId="668501949" sldId="291"/>
            <ac:picMk id="3" creationId="{8E9A097B-D1FD-24D4-83CE-F0FA3B0FB0A0}"/>
          </ac:picMkLst>
        </pc:picChg>
        <pc:picChg chg="add mod">
          <ac:chgData name="Paula Vázquez-Valero" userId="3a0e46d7-2099-40af-a155-aa45b68bfff3" providerId="ADAL" clId="{C5573709-58F3-480C-83B2-1890252B234F}" dt="2023-06-23T11:57:41.969" v="588"/>
          <ac:picMkLst>
            <pc:docMk/>
            <pc:sldMk cId="668501949" sldId="291"/>
            <ac:picMk id="5" creationId="{F4405D2C-5F0E-4E26-23C9-5B72F42642BE}"/>
          </ac:picMkLst>
        </pc:picChg>
        <pc:picChg chg="del">
          <ac:chgData name="Paula Vázquez-Valero" userId="3a0e46d7-2099-40af-a155-aa45b68bfff3" providerId="ADAL" clId="{C5573709-58F3-480C-83B2-1890252B234F}" dt="2023-06-23T11:57:41.764" v="587" actId="478"/>
          <ac:picMkLst>
            <pc:docMk/>
            <pc:sldMk cId="668501949" sldId="291"/>
            <ac:picMk id="17" creationId="{C22CF655-9939-4049-8A87-D8DFFD3D8B9C}"/>
          </ac:picMkLst>
        </pc:picChg>
      </pc:sldChg>
      <pc:sldChg chg="addSp delSp modSp mod delAnim modNotes">
        <pc:chgData name="Paula Vázquez-Valero" userId="3a0e46d7-2099-40af-a155-aa45b68bfff3" providerId="ADAL" clId="{C5573709-58F3-480C-83B2-1890252B234F}" dt="2023-06-23T13:30:59.795" v="998"/>
        <pc:sldMkLst>
          <pc:docMk/>
          <pc:sldMk cId="4218190560" sldId="296"/>
        </pc:sldMkLst>
        <pc:spChg chg="del mod">
          <ac:chgData name="Paula Vázquez-Valero" userId="3a0e46d7-2099-40af-a155-aa45b68bfff3" providerId="ADAL" clId="{C5573709-58F3-480C-83B2-1890252B234F}" dt="2023-06-23T12:12:53.050" v="977" actId="478"/>
          <ac:spMkLst>
            <pc:docMk/>
            <pc:sldMk cId="4218190560" sldId="296"/>
            <ac:spMk id="4" creationId="{7D58E920-5769-461D-BF6A-E26F610CFC7C}"/>
          </ac:spMkLst>
        </pc:spChg>
        <pc:spChg chg="add mod">
          <ac:chgData name="Paula Vázquez-Valero" userId="3a0e46d7-2099-40af-a155-aa45b68bfff3" providerId="ADAL" clId="{C5573709-58F3-480C-83B2-1890252B234F}" dt="2023-06-23T12:11:52.423" v="936" actId="1076"/>
          <ac:spMkLst>
            <pc:docMk/>
            <pc:sldMk cId="4218190560" sldId="296"/>
            <ac:spMk id="5" creationId="{4D7BEE6B-0DE1-E111-1BAD-D81AF31F464F}"/>
          </ac:spMkLst>
        </pc:spChg>
        <pc:spChg chg="add mod">
          <ac:chgData name="Paula Vázquez-Valero" userId="3a0e46d7-2099-40af-a155-aa45b68bfff3" providerId="ADAL" clId="{C5573709-58F3-480C-83B2-1890252B234F}" dt="2023-06-23T12:11:59.690" v="937"/>
          <ac:spMkLst>
            <pc:docMk/>
            <pc:sldMk cId="4218190560" sldId="296"/>
            <ac:spMk id="6" creationId="{107A089D-B61E-0025-2064-39B562F80A63}"/>
          </ac:spMkLst>
        </pc:spChg>
        <pc:spChg chg="add mod">
          <ac:chgData name="Paula Vázquez-Valero" userId="3a0e46d7-2099-40af-a155-aa45b68bfff3" providerId="ADAL" clId="{C5573709-58F3-480C-83B2-1890252B234F}" dt="2023-06-23T12:12:51.385" v="976" actId="14100"/>
          <ac:spMkLst>
            <pc:docMk/>
            <pc:sldMk cId="4218190560" sldId="296"/>
            <ac:spMk id="9" creationId="{C9C4EEE4-427E-4896-95A1-38B233CD64AB}"/>
          </ac:spMkLst>
        </pc:spChg>
        <pc:spChg chg="del mod">
          <ac:chgData name="Paula Vázquez-Valero" userId="3a0e46d7-2099-40af-a155-aa45b68bfff3" providerId="ADAL" clId="{C5573709-58F3-480C-83B2-1890252B234F}" dt="2023-06-23T12:12:24.783" v="941" actId="478"/>
          <ac:spMkLst>
            <pc:docMk/>
            <pc:sldMk cId="4218190560" sldId="296"/>
            <ac:spMk id="28" creationId="{95BF5E2C-60B3-497E-BC09-E0A27713E5AE}"/>
          </ac:spMkLst>
        </pc:spChg>
        <pc:spChg chg="del">
          <ac:chgData name="Paula Vázquez-Valero" userId="3a0e46d7-2099-40af-a155-aa45b68bfff3" providerId="ADAL" clId="{C5573709-58F3-480C-83B2-1890252B234F}" dt="2023-06-23T12:11:46.476" v="935" actId="478"/>
          <ac:spMkLst>
            <pc:docMk/>
            <pc:sldMk cId="4218190560" sldId="296"/>
            <ac:spMk id="44" creationId="{19CBC6A4-7808-48B6-B5E9-CC34199DFFDB}"/>
          </ac:spMkLst>
        </pc:spChg>
        <pc:picChg chg="add mod">
          <ac:chgData name="Paula Vázquez-Valero" userId="3a0e46d7-2099-40af-a155-aa45b68bfff3" providerId="ADAL" clId="{C5573709-58F3-480C-83B2-1890252B234F}" dt="2023-06-23T12:11:59.690" v="937"/>
          <ac:picMkLst>
            <pc:docMk/>
            <pc:sldMk cId="4218190560" sldId="296"/>
            <ac:picMk id="7" creationId="{244AA204-09E7-37D4-B839-F09C31B5BC11}"/>
          </ac:picMkLst>
        </pc:picChg>
        <pc:picChg chg="add mod">
          <ac:chgData name="Paula Vázquez-Valero" userId="3a0e46d7-2099-40af-a155-aa45b68bfff3" providerId="ADAL" clId="{C5573709-58F3-480C-83B2-1890252B234F}" dt="2023-06-23T12:12:28.059" v="943" actId="1076"/>
          <ac:picMkLst>
            <pc:docMk/>
            <pc:sldMk cId="4218190560" sldId="296"/>
            <ac:picMk id="8" creationId="{7B2B6089-4569-8560-40CB-4849C8654F35}"/>
          </ac:picMkLst>
        </pc:picChg>
        <pc:picChg chg="mod">
          <ac:chgData name="Paula Vázquez-Valero" userId="3a0e46d7-2099-40af-a155-aa45b68bfff3" providerId="ADAL" clId="{C5573709-58F3-480C-83B2-1890252B234F}" dt="2023-06-23T12:12:14.669" v="938" actId="1076"/>
          <ac:picMkLst>
            <pc:docMk/>
            <pc:sldMk cId="4218190560" sldId="296"/>
            <ac:picMk id="27" creationId="{B4540521-B41B-4E2E-8CE4-0A16AD833F36}"/>
          </ac:picMkLst>
        </pc:picChg>
        <pc:picChg chg="del">
          <ac:chgData name="Paula Vázquez-Valero" userId="3a0e46d7-2099-40af-a155-aa45b68bfff3" providerId="ADAL" clId="{C5573709-58F3-480C-83B2-1890252B234F}" dt="2023-06-23T12:11:46.476" v="935" actId="478"/>
          <ac:picMkLst>
            <pc:docMk/>
            <pc:sldMk cId="4218190560" sldId="296"/>
            <ac:picMk id="43" creationId="{93DAC6A0-32AF-48F3-8196-81190D073D97}"/>
          </ac:picMkLst>
        </pc:picChg>
      </pc:sldChg>
      <pc:sldChg chg="delSp del">
        <pc:chgData name="Paula Vázquez-Valero" userId="3a0e46d7-2099-40af-a155-aa45b68bfff3" providerId="ADAL" clId="{C5573709-58F3-480C-83B2-1890252B234F}" dt="2023-06-23T11:51:29.252" v="331" actId="47"/>
        <pc:sldMkLst>
          <pc:docMk/>
          <pc:sldMk cId="204516901" sldId="299"/>
        </pc:sldMkLst>
        <pc:spChg chg="del">
          <ac:chgData name="Paula Vázquez-Valero" userId="3a0e46d7-2099-40af-a155-aa45b68bfff3" providerId="ADAL" clId="{C5573709-58F3-480C-83B2-1890252B234F}" dt="2023-06-23T11:51:14.302" v="325" actId="21"/>
          <ac:spMkLst>
            <pc:docMk/>
            <pc:sldMk cId="204516901" sldId="299"/>
            <ac:spMk id="6" creationId="{8627A249-4D80-4097-8CCE-E6A12013812D}"/>
          </ac:spMkLst>
        </pc:spChg>
        <pc:spChg chg="del">
          <ac:chgData name="Paula Vázquez-Valero" userId="3a0e46d7-2099-40af-a155-aa45b68bfff3" providerId="ADAL" clId="{C5573709-58F3-480C-83B2-1890252B234F}" dt="2023-06-23T11:51:14.302" v="325" actId="21"/>
          <ac:spMkLst>
            <pc:docMk/>
            <pc:sldMk cId="204516901" sldId="299"/>
            <ac:spMk id="7" creationId="{22A72A80-2172-4E83-B375-8EC59080F8EE}"/>
          </ac:spMkLst>
        </pc:spChg>
        <pc:picChg chg="del">
          <ac:chgData name="Paula Vázquez-Valero" userId="3a0e46d7-2099-40af-a155-aa45b68bfff3" providerId="ADAL" clId="{C5573709-58F3-480C-83B2-1890252B234F}" dt="2023-06-23T11:51:14.302" v="325" actId="21"/>
          <ac:picMkLst>
            <pc:docMk/>
            <pc:sldMk cId="204516901" sldId="299"/>
            <ac:picMk id="4" creationId="{866D8FD3-C7DC-41D9-823D-E86C87401979}"/>
          </ac:picMkLst>
        </pc:picChg>
        <pc:picChg chg="del">
          <ac:chgData name="Paula Vázquez-Valero" userId="3a0e46d7-2099-40af-a155-aa45b68bfff3" providerId="ADAL" clId="{C5573709-58F3-480C-83B2-1890252B234F}" dt="2023-06-23T11:51:14.302" v="325" actId="21"/>
          <ac:picMkLst>
            <pc:docMk/>
            <pc:sldMk cId="204516901" sldId="299"/>
            <ac:picMk id="5" creationId="{C3C70026-9DF8-471B-85D8-08DEDE8A93F2}"/>
          </ac:picMkLst>
        </pc:picChg>
      </pc:sldChg>
      <pc:sldChg chg="addSp delSp modSp mod modNotes">
        <pc:chgData name="Paula Vázquez-Valero" userId="3a0e46d7-2099-40af-a155-aa45b68bfff3" providerId="ADAL" clId="{C5573709-58F3-480C-83B2-1890252B234F}" dt="2023-06-23T13:30:59.795" v="998"/>
        <pc:sldMkLst>
          <pc:docMk/>
          <pc:sldMk cId="1820351784" sldId="300"/>
        </pc:sldMkLst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" creationId="{515860B4-D9AF-4122-9420-DDC70FDBAE1E}"/>
          </ac:spMkLst>
        </pc:spChg>
        <pc:spChg chg="add del mod">
          <ac:chgData name="Paula Vázquez-Valero" userId="3a0e46d7-2099-40af-a155-aa45b68bfff3" providerId="ADAL" clId="{C5573709-58F3-480C-83B2-1890252B234F}" dt="2023-06-23T11:58:29.833" v="609"/>
          <ac:spMkLst>
            <pc:docMk/>
            <pc:sldMk cId="1820351784" sldId="300"/>
            <ac:spMk id="3" creationId="{F3A98850-456F-7D57-B08F-54A3C99168B1}"/>
          </ac:spMkLst>
        </pc:spChg>
        <pc:spChg chg="add del">
          <ac:chgData name="Paula Vázquez-Valero" userId="3a0e46d7-2099-40af-a155-aa45b68bfff3" providerId="ADAL" clId="{C5573709-58F3-480C-83B2-1890252B234F}" dt="2023-06-23T11:58:49.758" v="622" actId="478"/>
          <ac:spMkLst>
            <pc:docMk/>
            <pc:sldMk cId="1820351784" sldId="300"/>
            <ac:spMk id="5" creationId="{857A50F3-5BEE-4C46-B224-06DAB84663A9}"/>
          </ac:spMkLst>
        </pc:spChg>
        <pc:spChg chg="add 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0" creationId="{CE0CAD83-E633-0CA7-C87F-61417ECE93D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1" creationId="{BE1817BE-8829-4598-813D-BE7BEB302885}"/>
          </ac:spMkLst>
        </pc:spChg>
        <pc:spChg chg="add del mod">
          <ac:chgData name="Paula Vázquez-Valero" userId="3a0e46d7-2099-40af-a155-aa45b68bfff3" providerId="ADAL" clId="{C5573709-58F3-480C-83B2-1890252B234F}" dt="2023-06-23T11:58:48.773" v="621"/>
          <ac:spMkLst>
            <pc:docMk/>
            <pc:sldMk cId="1820351784" sldId="300"/>
            <ac:spMk id="12" creationId="{142F588F-0250-B25F-A3C8-DE63ADE0F9EC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4" creationId="{99802373-C3FC-46DE-B076-9CC9372E0D60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5" creationId="{FAA3088D-2C2D-4478-937A-C79C843AFFD8}"/>
          </ac:spMkLst>
        </pc:spChg>
        <pc:spChg chg="add 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6" creationId="{8869D94D-F283-D2BE-2056-D2C8BF82F498}"/>
          </ac:spMkLst>
        </pc:spChg>
        <pc:spChg chg="add 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19" creationId="{434D1FD3-151D-9434-631A-8485FE4B1EAB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1" creationId="{1B884547-1019-4B29-8A9B-21BCBF9C1E9F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2" creationId="{0885C632-60A1-4312-BCC4-CCC0B0336E0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3" creationId="{C6570BA2-6A38-4A28-AA5E-17B28BEC6D11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4" creationId="{02BDCA79-5E4D-4B11-8BAB-4777DECB0842}"/>
          </ac:spMkLst>
        </pc:spChg>
        <pc:spChg chg="add 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5" creationId="{E57D05F7-6746-86FE-6B93-89C594EF34F5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6" creationId="{F2E92E69-7C44-4991-85A1-DFEEA38CEC34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29" creationId="{2FE05525-E836-48CE-8A87-7EA7C4FD9799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0" creationId="{5EDF03BD-4545-49FF-9952-4B9A5EC24138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1" creationId="{FCCCC5C8-2BC3-42B8-9EE3-02D3F94A5CD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2" creationId="{EB6E32C9-C896-47E4-88B0-6F1372839CF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3" creationId="{AF3B683E-2F07-4E1E-8C51-0E9912F1CCA4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4" creationId="{34D3615E-61AB-46E4-AE8C-6E9281227C18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5" creationId="{9676DC55-1FC6-4644-8733-030F13D384FE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6" creationId="{BA8066B5-2525-4BC7-AD98-6B9D3462FE71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7" creationId="{50AE1F85-6DB6-480A-A6C7-926270CA34D8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38" creationId="{3BE37B67-CCA3-431E-9D32-B57C2E2FE4FA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40" creationId="{A0AD1A92-1878-4A26-81E1-F5B597E8FFC5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41" creationId="{AD1C62AD-E882-4A5E-B122-1B91F9933E0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3" creationId="{A6330641-0BED-45E6-A45C-805C0CF69E72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4" creationId="{94934769-4D3F-433F-A324-AD6CF2884916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5" creationId="{5C2A148F-F507-444D-BF56-240A7CD4494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6" creationId="{A485A60F-8A9E-4742-832B-9005862FE7B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7" creationId="{0E8D5E5E-6E7B-4D88-B3C5-08F4786A95C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8" creationId="{9B03B956-6396-4550-8B1F-AFD8F5767C2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59" creationId="{C27CC387-03B2-44CE-9CDC-F5565F131DB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0" creationId="{3FB665A3-B9E1-4F1C-864D-5FEC1A62E98D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2" creationId="{C10C484D-EF30-4CE4-B366-01018AC001B3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3" creationId="{53F78B06-A2AA-45C7-B4A1-03E464A5793D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4" creationId="{EA3EB92F-44C1-4DD5-B5F9-3C1630B0E29C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5" creationId="{8E0C5348-9EF5-4664-AE08-11AB1D16EF6F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6" creationId="{AACF7E92-6CC8-4A20-8A48-AC0796F1965D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7" creationId="{CB0C43E8-12E4-4C4D-88F6-EFDB9192B26E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8" creationId="{DFF164F8-5992-4C8B-BD37-99FC9C53D08A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69" creationId="{E5C08848-1C65-4045-AA72-E2F3650DA15B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0" creationId="{951999A5-1789-4379-8333-6BBB3CBCFC8B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1" creationId="{C4D7A85E-C64D-4C68-B245-F6500EDC5C35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3" creationId="{E1134BA6-442E-4101-98C5-E4CBF2FA7432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4" creationId="{0EE17B00-914F-4C16-A015-79D2DE1A5EFF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5" creationId="{B7D763A2-7128-4DF2-B064-0F8FA3156B7D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6" creationId="{2AEE13A1-0C68-4581-AAEE-26AAF9B455A7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7" creationId="{F64CE152-E8B8-40F2-82E9-39D9D4FC143F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8" creationId="{15C768C4-2F38-4BDC-9CB2-E535FC1857BC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79" creationId="{7E1FAAC8-7071-4BC8-ABF9-6925689FFCD4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80" creationId="{81D45E56-098F-45A8-B817-18583791C16A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81" creationId="{81BCA312-36F4-4D19-8AD3-1C0C6C9D41C4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82" creationId="{73553F5A-6305-4968-9693-4AB7BB121B76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84" creationId="{FBA8C2B2-9471-4602-9A45-BD198D15766D}"/>
          </ac:spMkLst>
        </pc:spChg>
        <pc:spChg chg="mod">
          <ac:chgData name="Paula Vázquez-Valero" userId="3a0e46d7-2099-40af-a155-aa45b68bfff3" providerId="ADAL" clId="{C5573709-58F3-480C-83B2-1890252B234F}" dt="2023-06-23T12:14:38.166" v="997" actId="1036"/>
          <ac:spMkLst>
            <pc:docMk/>
            <pc:sldMk cId="1820351784" sldId="300"/>
            <ac:spMk id="85" creationId="{EB9AAF5E-D0B5-4F7E-AB44-80D96439760E}"/>
          </ac:spMkLst>
        </pc:spChg>
        <pc:picChg chg="add del">
          <ac:chgData name="Paula Vázquez-Valero" userId="3a0e46d7-2099-40af-a155-aa45b68bfff3" providerId="ADAL" clId="{C5573709-58F3-480C-83B2-1890252B234F}" dt="2023-06-23T11:58:49.758" v="622" actId="478"/>
          <ac:picMkLst>
            <pc:docMk/>
            <pc:sldMk cId="1820351784" sldId="300"/>
            <ac:picMk id="4" creationId="{1AC800E3-1B31-4400-8D68-E36A0266B220}"/>
          </ac:picMkLst>
        </pc:picChg>
        <pc:picChg chg="del mod">
          <ac:chgData name="Paula Vázquez-Valero" userId="3a0e46d7-2099-40af-a155-aa45b68bfff3" providerId="ADAL" clId="{C5573709-58F3-480C-83B2-1890252B234F}" dt="2023-06-23T12:13:05.810" v="980" actId="478"/>
          <ac:picMkLst>
            <pc:docMk/>
            <pc:sldMk cId="1820351784" sldId="300"/>
            <ac:picMk id="6" creationId="{58A46BAA-AD28-4DF9-8CDC-3C04FDF0C80E}"/>
          </ac:picMkLst>
        </pc:picChg>
        <pc:picChg chg="add del mod">
          <ac:chgData name="Paula Vázquez-Valero" userId="3a0e46d7-2099-40af-a155-aa45b68bfff3" providerId="ADAL" clId="{C5573709-58F3-480C-83B2-1890252B234F}" dt="2023-06-23T11:58:29.833" v="609"/>
          <ac:picMkLst>
            <pc:docMk/>
            <pc:sldMk cId="1820351784" sldId="300"/>
            <ac:picMk id="7" creationId="{5C4CD907-4B3A-A5A5-13EC-9BF6A10E0019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8" creationId="{E4AAB394-F26B-49D3-AF2A-B36662DE98A5}"/>
          </ac:picMkLst>
        </pc:picChg>
        <pc:picChg chg="add del mod">
          <ac:chgData name="Paula Vázquez-Valero" userId="3a0e46d7-2099-40af-a155-aa45b68bfff3" providerId="ADAL" clId="{C5573709-58F3-480C-83B2-1890252B234F}" dt="2023-06-23T11:58:48.773" v="621"/>
          <ac:picMkLst>
            <pc:docMk/>
            <pc:sldMk cId="1820351784" sldId="300"/>
            <ac:picMk id="13" creationId="{E674D42C-EFA6-0C8A-96DC-994BAB0F5802}"/>
          </ac:picMkLst>
        </pc:picChg>
        <pc:picChg chg="add 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17" creationId="{69F0FA03-791B-C56F-0194-0C36DE2B7D3C}"/>
          </ac:picMkLst>
        </pc:picChg>
        <pc:picChg chg="add 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18" creationId="{C49F627A-00DA-30CA-B7D7-8C80B0BBF3BE}"/>
          </ac:picMkLst>
        </pc:picChg>
        <pc:picChg chg="add 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20" creationId="{D1303456-0C15-0940-1200-A29B92A9D533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28" creationId="{15C877A2-146A-4D20-88C5-86601D9FB781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39" creationId="{360B880A-7507-419A-9C53-E9080C4AE669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61" creationId="{6A632882-52FE-4557-964F-661E275C4F58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72" creationId="{8DE720F6-249B-4597-860C-EF567F351F91}"/>
          </ac:picMkLst>
        </pc:picChg>
        <pc:picChg chg="mod">
          <ac:chgData name="Paula Vázquez-Valero" userId="3a0e46d7-2099-40af-a155-aa45b68bfff3" providerId="ADAL" clId="{C5573709-58F3-480C-83B2-1890252B234F}" dt="2023-06-23T12:14:38.166" v="997" actId="1036"/>
          <ac:picMkLst>
            <pc:docMk/>
            <pc:sldMk cId="1820351784" sldId="300"/>
            <ac:picMk id="83" creationId="{004E88E2-96CD-407C-A52F-5F2B5981D8DE}"/>
          </ac:picMkLst>
        </pc:picChg>
      </pc:sldChg>
      <pc:sldChg chg="addSp delSp modSp mod">
        <pc:chgData name="Paula Vázquez-Valero" userId="3a0e46d7-2099-40af-a155-aa45b68bfff3" providerId="ADAL" clId="{C5573709-58F3-480C-83B2-1890252B234F}" dt="2023-06-23T12:10:01.442" v="886"/>
        <pc:sldMkLst>
          <pc:docMk/>
          <pc:sldMk cId="3294382546" sldId="301"/>
        </pc:sldMkLst>
        <pc:spChg chg="mod">
          <ac:chgData name="Paula Vázquez-Valero" userId="3a0e46d7-2099-40af-a155-aa45b68bfff3" providerId="ADAL" clId="{C5573709-58F3-480C-83B2-1890252B234F}" dt="2023-06-23T12:10:01.442" v="886"/>
          <ac:spMkLst>
            <pc:docMk/>
            <pc:sldMk cId="3294382546" sldId="301"/>
            <ac:spMk id="2" creationId="{515860B4-D9AF-4122-9420-DDC70FDBAE1E}"/>
          </ac:spMkLst>
        </pc:spChg>
        <pc:spChg chg="add del mod">
          <ac:chgData name="Paula Vázquez-Valero" userId="3a0e46d7-2099-40af-a155-aa45b68bfff3" providerId="ADAL" clId="{C5573709-58F3-480C-83B2-1890252B234F}" dt="2023-06-23T12:09:30.809" v="857"/>
          <ac:spMkLst>
            <pc:docMk/>
            <pc:sldMk cId="3294382546" sldId="301"/>
            <ac:spMk id="4" creationId="{FB3258A9-E635-B471-7970-907BB4F84E88}"/>
          </ac:spMkLst>
        </pc:spChg>
        <pc:spChg chg="del">
          <ac:chgData name="Paula Vázquez-Valero" userId="3a0e46d7-2099-40af-a155-aa45b68bfff3" providerId="ADAL" clId="{C5573709-58F3-480C-83B2-1890252B234F}" dt="2023-06-23T12:09:31.640" v="858" actId="478"/>
          <ac:spMkLst>
            <pc:docMk/>
            <pc:sldMk cId="3294382546" sldId="301"/>
            <ac:spMk id="7" creationId="{B9C93204-B1C7-4627-8220-8CDA8FD6DD64}"/>
          </ac:spMkLst>
        </pc:spChg>
        <pc:spChg chg="add mod">
          <ac:chgData name="Paula Vázquez-Valero" userId="3a0e46d7-2099-40af-a155-aa45b68bfff3" providerId="ADAL" clId="{C5573709-58F3-480C-83B2-1890252B234F}" dt="2023-06-23T12:09:32.022" v="859"/>
          <ac:spMkLst>
            <pc:docMk/>
            <pc:sldMk cId="3294382546" sldId="301"/>
            <ac:spMk id="10" creationId="{9CB67CBF-E9D0-AE7E-AF95-52590F583886}"/>
          </ac:spMkLst>
        </pc:spChg>
        <pc:spChg chg="add mod">
          <ac:chgData name="Paula Vázquez-Valero" userId="3a0e46d7-2099-40af-a155-aa45b68bfff3" providerId="ADAL" clId="{C5573709-58F3-480C-83B2-1890252B234F}" dt="2023-06-23T12:09:56.561" v="885" actId="403"/>
          <ac:spMkLst>
            <pc:docMk/>
            <pc:sldMk cId="3294382546" sldId="301"/>
            <ac:spMk id="14" creationId="{847EF755-6BF2-5758-075C-96F080BBD2F0}"/>
          </ac:spMkLst>
        </pc:spChg>
        <pc:picChg chg="add del mod">
          <ac:chgData name="Paula Vázquez-Valero" userId="3a0e46d7-2099-40af-a155-aa45b68bfff3" providerId="ADAL" clId="{C5573709-58F3-480C-83B2-1890252B234F}" dt="2023-06-23T12:09:30.809" v="857"/>
          <ac:picMkLst>
            <pc:docMk/>
            <pc:sldMk cId="3294382546" sldId="301"/>
            <ac:picMk id="5" creationId="{9B445C71-8666-B750-4E5D-3A6307B98759}"/>
          </ac:picMkLst>
        </pc:picChg>
        <pc:picChg chg="del">
          <ac:chgData name="Paula Vázquez-Valero" userId="3a0e46d7-2099-40af-a155-aa45b68bfff3" providerId="ADAL" clId="{C5573709-58F3-480C-83B2-1890252B234F}" dt="2023-06-23T12:09:31.640" v="858" actId="478"/>
          <ac:picMkLst>
            <pc:docMk/>
            <pc:sldMk cId="3294382546" sldId="301"/>
            <ac:picMk id="6" creationId="{88B04091-843C-4BA6-A546-57D5EFC5F6A7}"/>
          </ac:picMkLst>
        </pc:picChg>
        <pc:picChg chg="add mod">
          <ac:chgData name="Paula Vázquez-Valero" userId="3a0e46d7-2099-40af-a155-aa45b68bfff3" providerId="ADAL" clId="{C5573709-58F3-480C-83B2-1890252B234F}" dt="2023-06-23T12:09:32.022" v="859"/>
          <ac:picMkLst>
            <pc:docMk/>
            <pc:sldMk cId="3294382546" sldId="301"/>
            <ac:picMk id="12" creationId="{43D9E66D-AFFE-BFE3-C60B-A8F30634C873}"/>
          </ac:picMkLst>
        </pc:picChg>
      </pc:sldChg>
      <pc:sldChg chg="addSp delSp modSp del">
        <pc:chgData name="Paula Vázquez-Valero" userId="3a0e46d7-2099-40af-a155-aa45b68bfff3" providerId="ADAL" clId="{C5573709-58F3-480C-83B2-1890252B234F}" dt="2023-06-23T12:11:03.305" v="911" actId="47"/>
        <pc:sldMkLst>
          <pc:docMk/>
          <pc:sldMk cId="845113929" sldId="302"/>
        </pc:sldMkLst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" creationId="{515860B4-D9AF-4122-9420-DDC70FDBAE1E}"/>
          </ac:spMkLst>
        </pc:spChg>
        <pc:spChg chg="add mod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4" creationId="{196DC0E1-4C5F-9221-D055-E7AC70350531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5" creationId="{EDCA2103-4CC8-456F-8959-F0AC186AEAF9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8" creationId="{A8D48FF9-C9BA-42D3-91A1-1538464FFB9D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10" creationId="{A4E24884-BB3A-4DA2-BE32-769A919EB8D1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14" creationId="{EB2EDEED-B430-43AB-A502-C471B6F7DEE6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15" creationId="{30D1F2BD-89FF-4547-A1C8-5D9ADC71D07D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17" creationId="{C65700B7-6BBD-4670-AFC9-DCB7BD0B8356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0" creationId="{CE2A5617-7574-4902-BA97-096878C0EAF4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1" creationId="{2CC82702-F39B-4B44-86FB-DAE82430C24F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2" creationId="{386146E5-144A-4E71-A92A-3691B32841B0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4" creationId="{C266AC58-4DBF-43E3-957A-B7ACB1426F1F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5" creationId="{4AF3CE7D-D2CE-4E92-9FBC-BDB4EFBA45CF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7" creationId="{2C1B3C01-1086-4798-BCAE-3F6BA418892F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8" creationId="{F3E81DF4-4C7B-4689-8257-99E1FE51C72B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29" creationId="{3D3201DB-EC77-413E-8278-F3B3DE623421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0" creationId="{112F617B-6B18-4875-80ED-C49A807E5936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1" creationId="{5906A663-C1E8-49C4-95EC-EF5D5EAFDB17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2" creationId="{5FD54B15-AE1C-4DCB-A4B5-9BD62484E6B7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3" creationId="{59044E6E-FAB4-4EA7-A149-F80CEFF0928F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4" creationId="{61D48372-6497-41E1-882D-05AA45345CB7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5" creationId="{FB9996CE-0108-4BF0-930D-534CE1B9712B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8" creationId="{019A487A-4848-4BBC-B157-1DE0F0723673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39" creationId="{D5D45D0D-6078-4F31-BF47-412983E2B302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43" creationId="{37EE8EDB-4AFC-4080-9551-D182D83FCE7B}"/>
          </ac:spMkLst>
        </pc:spChg>
        <pc:spChg chg="del">
          <ac:chgData name="Paula Vázquez-Valero" userId="3a0e46d7-2099-40af-a155-aa45b68bfff3" providerId="ADAL" clId="{C5573709-58F3-480C-83B2-1890252B234F}" dt="2023-06-23T12:10:56.303" v="907" actId="21"/>
          <ac:spMkLst>
            <pc:docMk/>
            <pc:sldMk cId="845113929" sldId="302"/>
            <ac:spMk id="45" creationId="{47DC7A7D-4303-4120-9DB8-3CD291597092}"/>
          </ac:spMkLst>
        </pc:spChg>
        <pc:grpChg chg="del">
          <ac:chgData name="Paula Vázquez-Valero" userId="3a0e46d7-2099-40af-a155-aa45b68bfff3" providerId="ADAL" clId="{C5573709-58F3-480C-83B2-1890252B234F}" dt="2023-06-23T12:10:56.303" v="907" actId="21"/>
          <ac:grpSpMkLst>
            <pc:docMk/>
            <pc:sldMk cId="845113929" sldId="302"/>
            <ac:grpSpMk id="40" creationId="{AC0D96D3-57C2-40F5-B058-90A9321B233A}"/>
          </ac:grpSpMkLst>
        </pc:grpChg>
        <pc:graphicFrameChg chg="del">
          <ac:chgData name="Paula Vázquez-Valero" userId="3a0e46d7-2099-40af-a155-aa45b68bfff3" providerId="ADAL" clId="{C5573709-58F3-480C-83B2-1890252B234F}" dt="2023-06-23T12:10:56.303" v="907" actId="21"/>
          <ac:graphicFrameMkLst>
            <pc:docMk/>
            <pc:sldMk cId="845113929" sldId="302"/>
            <ac:graphicFrameMk id="3" creationId="{8A68D708-6AE8-47DE-A0E2-C209D53B282E}"/>
          </ac:graphicFrameMkLst>
        </pc:graphicFrame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9" creationId="{56FB8D75-0771-4683-8B02-B5A4BDD98952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1" creationId="{59C8A5A0-9DA7-4ECC-9AB2-D9457A488960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2" creationId="{6960052C-7248-47B3-97C9-BE58E9F0A0C7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3" creationId="{E8BFB3C2-A291-4427-9069-E500B4657EC9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6" creationId="{4C31571C-7209-4B5B-B85B-FD37F79D49FD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8" creationId="{95E52F27-051F-4E24-9902-0EDCBF08256F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19" creationId="{6FC83F4E-2C9A-4609-92F3-993239B01BB3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26" creationId="{64EE5C77-DC8E-4586-8D59-22D932E9E883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36" creationId="{7D3ABF2B-0721-4BEE-B941-DB228D6933CD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37" creationId="{0DBC1ED7-D16F-4423-A1D0-F481EC57F8D2}"/>
          </ac:picMkLst>
        </pc:picChg>
        <pc:picChg chg="del">
          <ac:chgData name="Paula Vázquez-Valero" userId="3a0e46d7-2099-40af-a155-aa45b68bfff3" providerId="ADAL" clId="{C5573709-58F3-480C-83B2-1890252B234F}" dt="2023-06-23T12:10:56.303" v="907" actId="21"/>
          <ac:picMkLst>
            <pc:docMk/>
            <pc:sldMk cId="845113929" sldId="302"/>
            <ac:picMk id="44" creationId="{8295430D-FA2F-4622-A94E-9356E1EB26A0}"/>
          </ac:picMkLst>
        </pc:picChg>
      </pc:sldChg>
      <pc:sldChg chg="addSp delSp modSp del modAnim">
        <pc:chgData name="Paula Vázquez-Valero" userId="3a0e46d7-2099-40af-a155-aa45b68bfff3" providerId="ADAL" clId="{C5573709-58F3-480C-83B2-1890252B234F}" dt="2023-06-23T12:10:28.487" v="894" actId="47"/>
        <pc:sldMkLst>
          <pc:docMk/>
          <pc:sldMk cId="3147569792" sldId="303"/>
        </pc:sldMkLst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2" creationId="{515860B4-D9AF-4122-9420-DDC70FDBAE1E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3" creationId="{1901A4DB-E5FE-4A7F-A90C-733E66A340F0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4" creationId="{2F49A775-0CE1-422D-A3C7-F4DDFEF9BA46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7" creationId="{B9C93204-B1C7-4627-8220-8CDA8FD6DD64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8" creationId="{4D44C5C8-FF20-4BE1-A39A-EA2E07ED6140}"/>
          </ac:spMkLst>
        </pc:spChg>
        <pc:spChg chg="add mod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11" creationId="{9BE3464D-A9A9-8B67-DCB5-C109204653D4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18" creationId="{989E9249-6017-4280-9929-BC6F48EBD9FC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19" creationId="{641FB558-59A4-4804-9B56-BFC84C0D3ACD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21" creationId="{A64F9323-7AFB-4252-A258-53BC3C1FE890}"/>
          </ac:spMkLst>
        </pc:spChg>
        <pc:spChg chg="del">
          <ac:chgData name="Paula Vázquez-Valero" userId="3a0e46d7-2099-40af-a155-aa45b68bfff3" providerId="ADAL" clId="{C5573709-58F3-480C-83B2-1890252B234F}" dt="2023-06-23T12:10:12.350" v="888" actId="21"/>
          <ac:spMkLst>
            <pc:docMk/>
            <pc:sldMk cId="3147569792" sldId="303"/>
            <ac:spMk id="22" creationId="{9D3A52AB-6F71-4C3A-B16B-15129571788C}"/>
          </ac:spMkLst>
        </pc:spChg>
        <pc:grpChg chg="del">
          <ac:chgData name="Paula Vázquez-Valero" userId="3a0e46d7-2099-40af-a155-aa45b68bfff3" providerId="ADAL" clId="{C5573709-58F3-480C-83B2-1890252B234F}" dt="2023-06-23T12:10:12.350" v="888" actId="21"/>
          <ac:grpSpMkLst>
            <pc:docMk/>
            <pc:sldMk cId="3147569792" sldId="303"/>
            <ac:grpSpMk id="20" creationId="{E1F368BA-5DB0-45F8-866F-E2E871936EDB}"/>
          </ac:grpSpMkLst>
        </pc:grpChg>
        <pc:graphicFrameChg chg="del">
          <ac:chgData name="Paula Vázquez-Valero" userId="3a0e46d7-2099-40af-a155-aa45b68bfff3" providerId="ADAL" clId="{C5573709-58F3-480C-83B2-1890252B234F}" dt="2023-06-23T12:10:12.350" v="888" actId="21"/>
          <ac:graphicFrameMkLst>
            <pc:docMk/>
            <pc:sldMk cId="3147569792" sldId="303"/>
            <ac:graphicFrameMk id="9" creationId="{FAEFD588-251D-4634-8CCA-EE6CC95A2F6E}"/>
          </ac:graphicFrameMkLst>
        </pc:graphicFrameChg>
        <pc:picChg chg="del">
          <ac:chgData name="Paula Vázquez-Valero" userId="3a0e46d7-2099-40af-a155-aa45b68bfff3" providerId="ADAL" clId="{C5573709-58F3-480C-83B2-1890252B234F}" dt="2023-06-23T12:10:12.350" v="888" actId="21"/>
          <ac:picMkLst>
            <pc:docMk/>
            <pc:sldMk cId="3147569792" sldId="303"/>
            <ac:picMk id="6" creationId="{88B04091-843C-4BA6-A546-57D5EFC5F6A7}"/>
          </ac:picMkLst>
        </pc:picChg>
      </pc:sldChg>
      <pc:sldChg chg="addSp delSp modSp del">
        <pc:chgData name="Paula Vázquez-Valero" userId="3a0e46d7-2099-40af-a155-aa45b68bfff3" providerId="ADAL" clId="{C5573709-58F3-480C-83B2-1890252B234F}" dt="2023-06-23T12:11:23.972" v="917" actId="47"/>
        <pc:sldMkLst>
          <pc:docMk/>
          <pc:sldMk cId="2542884559" sldId="304"/>
        </pc:sldMkLst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" creationId="{515860B4-D9AF-4122-9420-DDC70FDBAE1E}"/>
          </ac:spMkLst>
        </pc:spChg>
        <pc:spChg chg="add mod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4" creationId="{8114522F-B099-B7F0-8A57-104C70CBF47D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5" creationId="{EDCA2103-4CC8-456F-8959-F0AC186AEAF9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8" creationId="{A8D48FF9-C9BA-42D3-91A1-1538464FFB9D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10" creationId="{A4E24884-BB3A-4DA2-BE32-769A919EB8D1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14" creationId="{EB2EDEED-B430-43AB-A502-C471B6F7DEE6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15" creationId="{30D1F2BD-89FF-4547-A1C8-5D9ADC71D07D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17" creationId="{C65700B7-6BBD-4670-AFC9-DCB7BD0B8356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0" creationId="{CE2A5617-7574-4902-BA97-096878C0EAF4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1" creationId="{2CC82702-F39B-4B44-86FB-DAE82430C24F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2" creationId="{386146E5-144A-4E71-A92A-3691B32841B0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4" creationId="{C266AC58-4DBF-43E3-957A-B7ACB1426F1F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5" creationId="{4AF3CE7D-D2CE-4E92-9FBC-BDB4EFBA45CF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7" creationId="{2C1B3C01-1086-4798-BCAE-3F6BA418892F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8" creationId="{F3E81DF4-4C7B-4689-8257-99E1FE51C72B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29" creationId="{3D3201DB-EC77-413E-8278-F3B3DE623421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0" creationId="{112F617B-6B18-4875-80ED-C49A807E5936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1" creationId="{5906A663-C1E8-49C4-95EC-EF5D5EAFDB17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2" creationId="{5FD54B15-AE1C-4DCB-A4B5-9BD62484E6B7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3" creationId="{59044E6E-FAB4-4EA7-A149-F80CEFF0928F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4" creationId="{61D48372-6497-41E1-882D-05AA45345CB7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5" creationId="{FB9996CE-0108-4BF0-930D-534CE1B9712B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39" creationId="{D5D45D0D-6078-4F31-BF47-412983E2B302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43" creationId="{37EE8EDB-4AFC-4080-9551-D182D83FCE7B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45" creationId="{47DC7A7D-4303-4120-9DB8-3CD291597092}"/>
          </ac:spMkLst>
        </pc:spChg>
        <pc:spChg chg="del">
          <ac:chgData name="Paula Vázquez-Valero" userId="3a0e46d7-2099-40af-a155-aa45b68bfff3" providerId="ADAL" clId="{C5573709-58F3-480C-83B2-1890252B234F}" dt="2023-06-23T12:11:20.307" v="915" actId="21"/>
          <ac:spMkLst>
            <pc:docMk/>
            <pc:sldMk cId="2542884559" sldId="304"/>
            <ac:spMk id="47" creationId="{13DCBF77-F771-4A9D-B91A-283A0E63DCC4}"/>
          </ac:spMkLst>
        </pc:spChg>
        <pc:grpChg chg="del">
          <ac:chgData name="Paula Vázquez-Valero" userId="3a0e46d7-2099-40af-a155-aa45b68bfff3" providerId="ADAL" clId="{C5573709-58F3-480C-83B2-1890252B234F}" dt="2023-06-23T12:11:20.307" v="915" actId="21"/>
          <ac:grpSpMkLst>
            <pc:docMk/>
            <pc:sldMk cId="2542884559" sldId="304"/>
            <ac:grpSpMk id="40" creationId="{AC0D96D3-57C2-40F5-B058-90A9321B233A}"/>
          </ac:grpSpMkLst>
        </pc:grpChg>
        <pc:graphicFrameChg chg="del">
          <ac:chgData name="Paula Vázquez-Valero" userId="3a0e46d7-2099-40af-a155-aa45b68bfff3" providerId="ADAL" clId="{C5573709-58F3-480C-83B2-1890252B234F}" dt="2023-06-23T12:11:20.307" v="915" actId="21"/>
          <ac:graphicFrameMkLst>
            <pc:docMk/>
            <pc:sldMk cId="2542884559" sldId="304"/>
            <ac:graphicFrameMk id="3" creationId="{8A68D708-6AE8-47DE-A0E2-C209D53B282E}"/>
          </ac:graphicFrameMkLst>
        </pc:graphicFrame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9" creationId="{56FB8D75-0771-4683-8B02-B5A4BDD98952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1" creationId="{59C8A5A0-9DA7-4ECC-9AB2-D9457A488960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2" creationId="{6960052C-7248-47B3-97C9-BE58E9F0A0C7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3" creationId="{E8BFB3C2-A291-4427-9069-E500B4657EC9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6" creationId="{4C31571C-7209-4B5B-B85B-FD37F79D49FD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8" creationId="{95E52F27-051F-4E24-9902-0EDCBF08256F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19" creationId="{6FC83F4E-2C9A-4609-92F3-993239B01BB3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26" creationId="{64EE5C77-DC8E-4586-8D59-22D932E9E883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37" creationId="{0DBC1ED7-D16F-4423-A1D0-F481EC57F8D2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44" creationId="{8295430D-FA2F-4622-A94E-9356E1EB26A0}"/>
          </ac:picMkLst>
        </pc:picChg>
        <pc:picChg chg="del">
          <ac:chgData name="Paula Vázquez-Valero" userId="3a0e46d7-2099-40af-a155-aa45b68bfff3" providerId="ADAL" clId="{C5573709-58F3-480C-83B2-1890252B234F}" dt="2023-06-23T12:11:20.307" v="915" actId="21"/>
          <ac:picMkLst>
            <pc:docMk/>
            <pc:sldMk cId="2542884559" sldId="304"/>
            <ac:picMk id="46" creationId="{7043CA2A-617B-4592-8C1D-2ED79B7FFDFA}"/>
          </ac:picMkLst>
        </pc:picChg>
      </pc:sldChg>
      <pc:sldChg chg="add del">
        <pc:chgData name="Paula Vázquez-Valero" userId="3a0e46d7-2099-40af-a155-aa45b68bfff3" providerId="ADAL" clId="{C5573709-58F3-480C-83B2-1890252B234F}" dt="2023-06-23T11:35:53.408" v="11"/>
        <pc:sldMkLst>
          <pc:docMk/>
          <pc:sldMk cId="3231121538" sldId="305"/>
        </pc:sldMkLst>
      </pc:sldChg>
      <pc:sldChg chg="addSp delSp modSp add mod modAnim modNotes modNotesTx">
        <pc:chgData name="Paula Vázquez-Valero" userId="3a0e46d7-2099-40af-a155-aa45b68bfff3" providerId="ADAL" clId="{C5573709-58F3-480C-83B2-1890252B234F}" dt="2023-06-23T13:30:59.795" v="998"/>
        <pc:sldMkLst>
          <pc:docMk/>
          <pc:sldMk cId="4093797350" sldId="305"/>
        </pc:sldMkLst>
        <pc:spChg chg="del">
          <ac:chgData name="Paula Vázquez-Valero" userId="3a0e46d7-2099-40af-a155-aa45b68bfff3" providerId="ADAL" clId="{C5573709-58F3-480C-83B2-1890252B234F}" dt="2023-06-23T11:51:16.760" v="326" actId="478"/>
          <ac:spMkLst>
            <pc:docMk/>
            <pc:sldMk cId="4093797350" sldId="305"/>
            <ac:spMk id="2" creationId="{2E59543E-FC26-4299-A443-F106E853A6B9}"/>
          </ac:spMkLst>
        </pc:spChg>
        <pc:spChg chg="del">
          <ac:chgData name="Paula Vázquez-Valero" userId="3a0e46d7-2099-40af-a155-aa45b68bfff3" providerId="ADAL" clId="{C5573709-58F3-480C-83B2-1890252B234F}" dt="2023-06-23T11:51:16.760" v="326" actId="478"/>
          <ac:spMkLst>
            <pc:docMk/>
            <pc:sldMk cId="4093797350" sldId="305"/>
            <ac:spMk id="3" creationId="{532CB29F-8FE2-7287-7B05-46BC7DC6C33F}"/>
          </ac:spMkLst>
        </pc:spChg>
        <pc:spChg chg="del">
          <ac:chgData name="Paula Vázquez-Valero" userId="3a0e46d7-2099-40af-a155-aa45b68bfff3" providerId="ADAL" clId="{C5573709-58F3-480C-83B2-1890252B234F}" dt="2023-06-23T11:51:16.760" v="326" actId="478"/>
          <ac:spMkLst>
            <pc:docMk/>
            <pc:sldMk cId="4093797350" sldId="305"/>
            <ac:spMk id="6" creationId="{4A4A351A-22CF-495F-8521-A7326C8BA033}"/>
          </ac:spMkLst>
        </pc:spChg>
        <pc:spChg chg="add mod">
          <ac:chgData name="Paula Vázquez-Valero" userId="3a0e46d7-2099-40af-a155-aa45b68bfff3" providerId="ADAL" clId="{C5573709-58F3-480C-83B2-1890252B234F}" dt="2023-06-23T11:51:17.395" v="327"/>
          <ac:spMkLst>
            <pc:docMk/>
            <pc:sldMk cId="4093797350" sldId="305"/>
            <ac:spMk id="13" creationId="{6B6EA3E3-B98C-6C14-7298-EF30270C1009}"/>
          </ac:spMkLst>
        </pc:spChg>
        <pc:spChg chg="add mod">
          <ac:chgData name="Paula Vázquez-Valero" userId="3a0e46d7-2099-40af-a155-aa45b68bfff3" providerId="ADAL" clId="{C5573709-58F3-480C-83B2-1890252B234F}" dt="2023-06-23T11:52:21.887" v="346" actId="1076"/>
          <ac:spMkLst>
            <pc:docMk/>
            <pc:sldMk cId="4093797350" sldId="305"/>
            <ac:spMk id="14" creationId="{0DF25C92-9C47-8910-3AEB-E72030801630}"/>
          </ac:spMkLst>
        </pc:spChg>
        <pc:spChg chg="del">
          <ac:chgData name="Paula Vázquez-Valero" userId="3a0e46d7-2099-40af-a155-aa45b68bfff3" providerId="ADAL" clId="{C5573709-58F3-480C-83B2-1890252B234F}" dt="2023-06-23T11:51:16.760" v="326" actId="478"/>
          <ac:spMkLst>
            <pc:docMk/>
            <pc:sldMk cId="4093797350" sldId="305"/>
            <ac:spMk id="16" creationId="{CFA17D46-CEB1-13F5-208E-F03D2B1EBC4E}"/>
          </ac:spMkLst>
        </pc:spChg>
        <pc:spChg chg="add mod">
          <ac:chgData name="Paula Vázquez-Valero" userId="3a0e46d7-2099-40af-a155-aa45b68bfff3" providerId="ADAL" clId="{C5573709-58F3-480C-83B2-1890252B234F}" dt="2023-06-23T11:52:26.044" v="347" actId="1076"/>
          <ac:spMkLst>
            <pc:docMk/>
            <pc:sldMk cId="4093797350" sldId="305"/>
            <ac:spMk id="17" creationId="{BE66FA5D-472E-0CB0-BACF-972DFF23ABF1}"/>
          </ac:spMkLst>
        </pc:spChg>
        <pc:picChg chg="del">
          <ac:chgData name="Paula Vázquez-Valero" userId="3a0e46d7-2099-40af-a155-aa45b68bfff3" providerId="ADAL" clId="{C5573709-58F3-480C-83B2-1890252B234F}" dt="2023-06-23T11:51:16.760" v="326" actId="478"/>
          <ac:picMkLst>
            <pc:docMk/>
            <pc:sldMk cId="4093797350" sldId="305"/>
            <ac:picMk id="4" creationId="{0EEA1A3C-B15F-5D21-1DAE-C990EA82B01C}"/>
          </ac:picMkLst>
        </pc:picChg>
        <pc:picChg chg="add mod">
          <ac:chgData name="Paula Vázquez-Valero" userId="3a0e46d7-2099-40af-a155-aa45b68bfff3" providerId="ADAL" clId="{C5573709-58F3-480C-83B2-1890252B234F}" dt="2023-06-23T11:51:34.151" v="332" actId="14100"/>
          <ac:picMkLst>
            <pc:docMk/>
            <pc:sldMk cId="4093797350" sldId="305"/>
            <ac:picMk id="5" creationId="{0B72D449-DA90-DCF5-B43A-020E6ED9EE96}"/>
          </ac:picMkLst>
        </pc:picChg>
        <pc:picChg chg="add mod">
          <ac:chgData name="Paula Vázquez-Valero" userId="3a0e46d7-2099-40af-a155-aa45b68bfff3" providerId="ADAL" clId="{C5573709-58F3-480C-83B2-1890252B234F}" dt="2023-06-23T11:52:26.044" v="347" actId="1076"/>
          <ac:picMkLst>
            <pc:docMk/>
            <pc:sldMk cId="4093797350" sldId="305"/>
            <ac:picMk id="7" creationId="{F527634C-AFD9-92F2-4736-EAC23203E993}"/>
          </ac:picMkLst>
        </pc:picChg>
        <pc:picChg chg="add mod">
          <ac:chgData name="Paula Vázquez-Valero" userId="3a0e46d7-2099-40af-a155-aa45b68bfff3" providerId="ADAL" clId="{C5573709-58F3-480C-83B2-1890252B234F}" dt="2023-06-23T11:52:21.887" v="346" actId="1076"/>
          <ac:picMkLst>
            <pc:docMk/>
            <pc:sldMk cId="4093797350" sldId="305"/>
            <ac:picMk id="15" creationId="{381961A7-04FB-F3AD-AF46-C1FC04C2D80C}"/>
          </ac:picMkLst>
        </pc:picChg>
        <pc:picChg chg="del">
          <ac:chgData name="Paula Vázquez-Valero" userId="3a0e46d7-2099-40af-a155-aa45b68bfff3" providerId="ADAL" clId="{C5573709-58F3-480C-83B2-1890252B234F}" dt="2023-06-23T11:51:16.760" v="326" actId="478"/>
          <ac:picMkLst>
            <pc:docMk/>
            <pc:sldMk cId="4093797350" sldId="305"/>
            <ac:picMk id="1026" creationId="{E2430AC7-D02A-4DEF-82D9-9AA3EC57FE02}"/>
          </ac:picMkLst>
        </pc:picChg>
        <pc:picChg chg="del">
          <ac:chgData name="Paula Vázquez-Valero" userId="3a0e46d7-2099-40af-a155-aa45b68bfff3" providerId="ADAL" clId="{C5573709-58F3-480C-83B2-1890252B234F}" dt="2023-06-23T11:51:16.760" v="326" actId="478"/>
          <ac:picMkLst>
            <pc:docMk/>
            <pc:sldMk cId="4093797350" sldId="305"/>
            <ac:picMk id="1028" creationId="{DCCE08A0-FE65-49EC-BD13-DDE3963E0171}"/>
          </ac:picMkLst>
        </pc:picChg>
      </pc:sldChg>
      <pc:sldChg chg="add del">
        <pc:chgData name="Paula Vázquez-Valero" userId="3a0e46d7-2099-40af-a155-aa45b68bfff3" providerId="ADAL" clId="{C5573709-58F3-480C-83B2-1890252B234F}" dt="2023-06-23T11:54:04.101" v="480" actId="2696"/>
        <pc:sldMkLst>
          <pc:docMk/>
          <pc:sldMk cId="4223893834" sldId="389"/>
        </pc:sldMkLst>
      </pc:sldChg>
      <pc:sldChg chg="add">
        <pc:chgData name="Paula Vázquez-Valero" userId="3a0e46d7-2099-40af-a155-aa45b68bfff3" providerId="ADAL" clId="{C5573709-58F3-480C-83B2-1890252B234F}" dt="2023-06-23T11:53:58.914" v="479"/>
        <pc:sldMkLst>
          <pc:docMk/>
          <pc:sldMk cId="3460131383" sldId="823"/>
        </pc:sldMkLst>
      </pc:sldChg>
      <pc:sldChg chg="addSp delSp modSp add mod modAnim modNotes modNotesTx">
        <pc:chgData name="Paula Vázquez-Valero" userId="3a0e46d7-2099-40af-a155-aa45b68bfff3" providerId="ADAL" clId="{C5573709-58F3-480C-83B2-1890252B234F}" dt="2023-06-23T13:30:59.795" v="998"/>
        <pc:sldMkLst>
          <pc:docMk/>
          <pc:sldMk cId="3006639837" sldId="824"/>
        </pc:sldMkLst>
        <pc:spChg chg="del">
          <ac:chgData name="Paula Vázquez-Valero" userId="3a0e46d7-2099-40af-a155-aa45b68bfff3" providerId="ADAL" clId="{C5573709-58F3-480C-83B2-1890252B234F}" dt="2023-06-23T12:10:18.925" v="889" actId="478"/>
          <ac:spMkLst>
            <pc:docMk/>
            <pc:sldMk cId="3006639837" sldId="824"/>
            <ac:spMk id="3" creationId="{1901A4DB-E5FE-4A7F-A90C-733E66A340F0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4" creationId="{3DD6D0E7-EF4A-8432-5B90-6081BC2C9126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6" creationId="{0446D1E4-0022-DB87-DA8A-F2CE4C0E2FE1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7" creationId="{49F62367-8256-3F45-832B-04FF81C732E7}"/>
          </ac:spMkLst>
        </pc:spChg>
        <pc:spChg chg="del">
          <ac:chgData name="Paula Vázquez-Valero" userId="3a0e46d7-2099-40af-a155-aa45b68bfff3" providerId="ADAL" clId="{C5573709-58F3-480C-83B2-1890252B234F}" dt="2023-06-23T12:10:18.925" v="889" actId="478"/>
          <ac:spMkLst>
            <pc:docMk/>
            <pc:sldMk cId="3006639837" sldId="824"/>
            <ac:spMk id="8" creationId="{4D44C5C8-FF20-4BE1-A39A-EA2E07ED6140}"/>
          </ac:spMkLst>
        </pc:spChg>
        <pc:spChg chg="del">
          <ac:chgData name="Paula Vázquez-Valero" userId="3a0e46d7-2099-40af-a155-aa45b68bfff3" providerId="ADAL" clId="{C5573709-58F3-480C-83B2-1890252B234F}" dt="2023-06-23T12:10:23.107" v="891" actId="478"/>
          <ac:spMkLst>
            <pc:docMk/>
            <pc:sldMk cId="3006639837" sldId="824"/>
            <ac:spMk id="10" creationId="{9CB67CBF-E9D0-AE7E-AF95-52590F583886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13" creationId="{F4014E04-DFA4-1C8C-6ADD-9956007C0EB5}"/>
          </ac:spMkLst>
        </pc:spChg>
        <pc:spChg chg="del">
          <ac:chgData name="Paula Vázquez-Valero" userId="3a0e46d7-2099-40af-a155-aa45b68bfff3" providerId="ADAL" clId="{C5573709-58F3-480C-83B2-1890252B234F}" dt="2023-06-23T12:10:18.925" v="889" actId="478"/>
          <ac:spMkLst>
            <pc:docMk/>
            <pc:sldMk cId="3006639837" sldId="824"/>
            <ac:spMk id="14" creationId="{847EF755-6BF2-5758-075C-96F080BBD2F0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16" creationId="{5FEAF2FA-275F-1748-729A-DCC47DDD208C}"/>
          </ac:spMkLst>
        </pc:spChg>
        <pc:spChg chg="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1" creationId="{DE5D0A4E-C530-79FF-572B-C64668162C9E}"/>
          </ac:spMkLst>
        </pc:spChg>
        <pc:spChg chg="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2" creationId="{5A37784D-D9A1-9CAF-15AE-51D8D7E4E0C2}"/>
          </ac:spMkLst>
        </pc:spChg>
        <pc:spChg chg="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3" creationId="{2E609917-86D9-3908-91FA-E67B7CCD44BE}"/>
          </ac:spMkLst>
        </pc:spChg>
        <pc:spChg chg="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4" creationId="{B3913B8C-6B79-2E67-3FE8-9ED9C2CCFF03}"/>
          </ac:spMkLst>
        </pc:spChg>
        <pc:spChg chg="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5" creationId="{3A1F6FCA-B119-935C-1961-7A57AD284E8B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6" creationId="{74048756-990B-C43A-19EF-D4D49CD21009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7" creationId="{7190EB8C-7068-2521-0D20-005D5B207A86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8" creationId="{D3194A0C-127D-77DF-E520-1E2DA6730666}"/>
          </ac:spMkLst>
        </pc:spChg>
        <pc:spChg chg="add mod">
          <ac:chgData name="Paula Vázquez-Valero" userId="3a0e46d7-2099-40af-a155-aa45b68bfff3" providerId="ADAL" clId="{C5573709-58F3-480C-83B2-1890252B234F}" dt="2023-06-23T12:10:19.311" v="890"/>
          <ac:spMkLst>
            <pc:docMk/>
            <pc:sldMk cId="3006639837" sldId="824"/>
            <ac:spMk id="29" creationId="{E93D5B86-3F58-FAE3-2F06-E7C6A4953E24}"/>
          </ac:spMkLst>
        </pc:spChg>
        <pc:grpChg chg="add mod">
          <ac:chgData name="Paula Vázquez-Valero" userId="3a0e46d7-2099-40af-a155-aa45b68bfff3" providerId="ADAL" clId="{C5573709-58F3-480C-83B2-1890252B234F}" dt="2023-06-23T12:10:19.311" v="890"/>
          <ac:grpSpMkLst>
            <pc:docMk/>
            <pc:sldMk cId="3006639837" sldId="824"/>
            <ac:grpSpMk id="17" creationId="{75E3252C-2379-90C2-7963-877D58B4E9A6}"/>
          </ac:grpSpMkLst>
        </pc:grpChg>
        <pc:graphicFrameChg chg="del">
          <ac:chgData name="Paula Vázquez-Valero" userId="3a0e46d7-2099-40af-a155-aa45b68bfff3" providerId="ADAL" clId="{C5573709-58F3-480C-83B2-1890252B234F}" dt="2023-06-23T12:10:18.925" v="889" actId="478"/>
          <ac:graphicFrameMkLst>
            <pc:docMk/>
            <pc:sldMk cId="3006639837" sldId="824"/>
            <ac:graphicFrameMk id="9" creationId="{FAEFD588-251D-4634-8CCA-EE6CC95A2F6E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2:10:18.925" v="889" actId="478"/>
          <ac:graphicFrameMkLst>
            <pc:docMk/>
            <pc:sldMk cId="3006639837" sldId="824"/>
            <ac:graphicFrameMk id="11" creationId="{9DFE8369-D042-4960-A83C-8FDB96ABEF61}"/>
          </ac:graphicFrameMkLst>
        </pc:graphicFrameChg>
        <pc:graphicFrameChg chg="add mod">
          <ac:chgData name="Paula Vázquez-Valero" userId="3a0e46d7-2099-40af-a155-aa45b68bfff3" providerId="ADAL" clId="{C5573709-58F3-480C-83B2-1890252B234F}" dt="2023-06-23T12:10:19.311" v="890"/>
          <ac:graphicFrameMkLst>
            <pc:docMk/>
            <pc:sldMk cId="3006639837" sldId="824"/>
            <ac:graphicFrameMk id="15" creationId="{CF953720-E919-6365-3479-E8F1EA3C0B60}"/>
          </ac:graphicFrameMkLst>
        </pc:graphicFrameChg>
        <pc:picChg chg="add del mod">
          <ac:chgData name="Paula Vázquez-Valero" userId="3a0e46d7-2099-40af-a155-aa45b68bfff3" providerId="ADAL" clId="{C5573709-58F3-480C-83B2-1890252B234F}" dt="2023-06-23T12:10:23.107" v="891" actId="478"/>
          <ac:picMkLst>
            <pc:docMk/>
            <pc:sldMk cId="3006639837" sldId="824"/>
            <ac:picMk id="5" creationId="{92DF33C0-D033-B643-9DBE-DD42F6F992E3}"/>
          </ac:picMkLst>
        </pc:picChg>
        <pc:picChg chg="mod">
          <ac:chgData name="Paula Vázquez-Valero" userId="3a0e46d7-2099-40af-a155-aa45b68bfff3" providerId="ADAL" clId="{C5573709-58F3-480C-83B2-1890252B234F}" dt="2023-06-23T12:10:19.311" v="890"/>
          <ac:picMkLst>
            <pc:docMk/>
            <pc:sldMk cId="3006639837" sldId="824"/>
            <ac:picMk id="18" creationId="{EF36073B-E289-5603-825B-F384197872EC}"/>
          </ac:picMkLst>
        </pc:picChg>
        <pc:picChg chg="mod">
          <ac:chgData name="Paula Vázquez-Valero" userId="3a0e46d7-2099-40af-a155-aa45b68bfff3" providerId="ADAL" clId="{C5573709-58F3-480C-83B2-1890252B234F}" dt="2023-06-23T12:10:19.311" v="890"/>
          <ac:picMkLst>
            <pc:docMk/>
            <pc:sldMk cId="3006639837" sldId="824"/>
            <ac:picMk id="19" creationId="{26FCC8FC-898E-5135-4376-857789544959}"/>
          </ac:picMkLst>
        </pc:picChg>
        <pc:picChg chg="mod">
          <ac:chgData name="Paula Vázquez-Valero" userId="3a0e46d7-2099-40af-a155-aa45b68bfff3" providerId="ADAL" clId="{C5573709-58F3-480C-83B2-1890252B234F}" dt="2023-06-23T12:10:19.311" v="890"/>
          <ac:picMkLst>
            <pc:docMk/>
            <pc:sldMk cId="3006639837" sldId="824"/>
            <ac:picMk id="20" creationId="{2AF3B1E7-214C-9A74-6D5E-AC24EE2BF488}"/>
          </ac:picMkLst>
        </pc:picChg>
      </pc:sldChg>
      <pc:sldChg chg="addSp delSp modSp add mod modAnim modNotesTx">
        <pc:chgData name="Paula Vázquez-Valero" userId="3a0e46d7-2099-40af-a155-aa45b68bfff3" providerId="ADAL" clId="{C5573709-58F3-480C-83B2-1890252B234F}" dt="2023-06-23T12:11:01.647" v="910"/>
        <pc:sldMkLst>
          <pc:docMk/>
          <pc:sldMk cId="1438127228" sldId="825"/>
        </pc:sldMkLst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" creationId="{78651E58-BA5D-987F-A232-C9C142276168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4" creationId="{3DD6D0E7-EF4A-8432-5B90-6081BC2C9126}"/>
          </ac:spMkLst>
        </pc:spChg>
        <pc:spChg chg="add del mod">
          <ac:chgData name="Paula Vázquez-Valero" userId="3a0e46d7-2099-40af-a155-aa45b68bfff3" providerId="ADAL" clId="{C5573709-58F3-480C-83B2-1890252B234F}" dt="2023-06-23T12:10:46.972" v="905" actId="1036"/>
          <ac:spMkLst>
            <pc:docMk/>
            <pc:sldMk cId="1438127228" sldId="825"/>
            <ac:spMk id="6" creationId="{0446D1E4-0022-DB87-DA8A-F2CE4C0E2FE1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7" creationId="{49F62367-8256-3F45-832B-04FF81C732E7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9" creationId="{AC75386E-AD5D-7E1B-54DA-7760F983927C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13" creationId="{F4014E04-DFA4-1C8C-6ADD-9956007C0EB5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16" creationId="{5FEAF2FA-275F-1748-729A-DCC47DDD208C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26" creationId="{74048756-990B-C43A-19EF-D4D49CD21009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27" creationId="{7190EB8C-7068-2521-0D20-005D5B207A86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28" creationId="{D3194A0C-127D-77DF-E520-1E2DA6730666}"/>
          </ac:spMkLst>
        </pc:spChg>
        <pc:spChg chg="del">
          <ac:chgData name="Paula Vázquez-Valero" userId="3a0e46d7-2099-40af-a155-aa45b68bfff3" providerId="ADAL" clId="{C5573709-58F3-480C-83B2-1890252B234F}" dt="2023-06-23T12:10:52.480" v="906" actId="478"/>
          <ac:spMkLst>
            <pc:docMk/>
            <pc:sldMk cId="1438127228" sldId="825"/>
            <ac:spMk id="29" creationId="{E93D5B86-3F58-FAE3-2F06-E7C6A4953E24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0" creationId="{912DE9A3-EC1A-BB90-46AB-5E9180EA61F6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1" creationId="{9E54A889-7809-7C3A-E033-9C4136239D71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3" creationId="{BFE1E48B-69CB-53C8-684A-0E3903B62338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6" creationId="{F3EF7F68-7619-5858-B190-73167CD53B38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7" creationId="{7F9E6A8D-A16E-2FAF-417E-DDC0E285ABD7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8" creationId="{424F7F3F-5942-E6D6-0E04-1048DAE832C1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39" creationId="{D454EFC6-E119-2EF5-2EA7-FF80ED972667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0" creationId="{9094AAE1-0A74-FE94-99C9-14D323D00870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1" creationId="{6123CC69-DE77-896B-774A-530D2319E6E3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2" creationId="{E3B710D7-B131-5FF3-FA32-364A40DDA8AC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4" creationId="{45726379-81A4-CD03-9E02-C8E122FD0F4C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5" creationId="{F5E966CD-AD9A-3857-6419-B16551DB045D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6" creationId="{05A8F42C-4641-C3F2-9CB9-2DFBFC121263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7" creationId="{B8DA6888-1CB8-4FE4-507D-2358A09AB95E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8" creationId="{307914CE-BE3F-34A2-4BEB-7B26E69B0552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49" creationId="{C327C082-9299-3200-BEA3-7FB6F5847EE7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50" creationId="{1BC147B5-8147-8277-5242-9BA97362D1B7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51" creationId="{8F3BB634-2917-0ED2-9B14-76C0900EDD70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52" creationId="{7DF05483-BCEE-4DB4-800A-31C4DBE9FDE8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55" creationId="{E2FE3326-895F-59D8-CFDC-9E2053AA589B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56" creationId="{7CF713BE-B1DF-7301-490B-E615FED752DB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60" creationId="{6DA1136A-B2D3-7A8F-91CB-F2CDAC90609A}"/>
          </ac:spMkLst>
        </pc:spChg>
        <pc:spChg chg="add mod">
          <ac:chgData name="Paula Vázquez-Valero" userId="3a0e46d7-2099-40af-a155-aa45b68bfff3" providerId="ADAL" clId="{C5573709-58F3-480C-83B2-1890252B234F}" dt="2023-06-23T12:10:57.659" v="908"/>
          <ac:spMkLst>
            <pc:docMk/>
            <pc:sldMk cId="1438127228" sldId="825"/>
            <ac:spMk id="62" creationId="{F044BF50-7BB3-EEBF-F177-2A459C7F1484}"/>
          </ac:spMkLst>
        </pc:spChg>
        <pc:grpChg chg="del">
          <ac:chgData name="Paula Vázquez-Valero" userId="3a0e46d7-2099-40af-a155-aa45b68bfff3" providerId="ADAL" clId="{C5573709-58F3-480C-83B2-1890252B234F}" dt="2023-06-23T12:10:52.480" v="906" actId="478"/>
          <ac:grpSpMkLst>
            <pc:docMk/>
            <pc:sldMk cId="1438127228" sldId="825"/>
            <ac:grpSpMk id="17" creationId="{75E3252C-2379-90C2-7963-877D58B4E9A6}"/>
          </ac:grpSpMkLst>
        </pc:grpChg>
        <pc:grpChg chg="add mod">
          <ac:chgData name="Paula Vázquez-Valero" userId="3a0e46d7-2099-40af-a155-aa45b68bfff3" providerId="ADAL" clId="{C5573709-58F3-480C-83B2-1890252B234F}" dt="2023-06-23T12:10:57.659" v="908"/>
          <ac:grpSpMkLst>
            <pc:docMk/>
            <pc:sldMk cId="1438127228" sldId="825"/>
            <ac:grpSpMk id="57" creationId="{1C6A2DD6-11EA-513E-B8CE-0521D63B804A}"/>
          </ac:grpSpMkLst>
        </pc:grpChg>
        <pc:graphicFrameChg chg="add mod">
          <ac:chgData name="Paula Vázquez-Valero" userId="3a0e46d7-2099-40af-a155-aa45b68bfff3" providerId="ADAL" clId="{C5573709-58F3-480C-83B2-1890252B234F}" dt="2023-06-23T12:10:57.659" v="908"/>
          <ac:graphicFrameMkLst>
            <pc:docMk/>
            <pc:sldMk cId="1438127228" sldId="825"/>
            <ac:graphicFrameMk id="5" creationId="{C924ABA5-7B9B-EA9B-CA51-AD108B6D7B4B}"/>
          </ac:graphicFrameMkLst>
        </pc:graphicFrameChg>
        <pc:graphicFrameChg chg="del">
          <ac:chgData name="Paula Vázquez-Valero" userId="3a0e46d7-2099-40af-a155-aa45b68bfff3" providerId="ADAL" clId="{C5573709-58F3-480C-83B2-1890252B234F}" dt="2023-06-23T12:10:52.480" v="906" actId="478"/>
          <ac:graphicFrameMkLst>
            <pc:docMk/>
            <pc:sldMk cId="1438127228" sldId="825"/>
            <ac:graphicFrameMk id="15" creationId="{CF953720-E919-6365-3479-E8F1EA3C0B60}"/>
          </ac:graphicFrameMkLst>
        </pc:graphicFrame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8" creationId="{9E27C67F-E263-D2DB-907E-B2525F7E40C6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10" creationId="{A4238D8D-0B7D-1D7C-7972-5439A97CCA9D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11" creationId="{33B904E6-FF49-8064-A791-4B90777F53B3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14" creationId="{69582207-4AB0-AC56-0172-F7A14F1A8C75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32" creationId="{74FBB77E-4989-CA31-DF2D-E44AC9EB41AA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34" creationId="{BFF298B0-F201-13A3-0F9A-B3162CF611B0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35" creationId="{CC3113D8-0120-A6F4-CD1C-977809552721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43" creationId="{409167C7-F8B1-B814-0B1D-1BF3A77A4ACB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53" creationId="{BE2CED53-D08A-9BD9-DEA4-515AB0E7ECC6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54" creationId="{EB4860CD-23D7-CFD8-67B0-59F9A5E3EA94}"/>
          </ac:picMkLst>
        </pc:picChg>
        <pc:picChg chg="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58" creationId="{AC178277-4560-A9D3-EC2A-187E64E2025C}"/>
          </ac:picMkLst>
        </pc:picChg>
        <pc:picChg chg="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59" creationId="{1A9440BE-2EFA-5C4F-EBFE-004744C67A88}"/>
          </ac:picMkLst>
        </pc:picChg>
        <pc:picChg chg="add mod">
          <ac:chgData name="Paula Vázquez-Valero" userId="3a0e46d7-2099-40af-a155-aa45b68bfff3" providerId="ADAL" clId="{C5573709-58F3-480C-83B2-1890252B234F}" dt="2023-06-23T12:10:57.659" v="908"/>
          <ac:picMkLst>
            <pc:docMk/>
            <pc:sldMk cId="1438127228" sldId="825"/>
            <ac:picMk id="61" creationId="{F1591409-1368-8A03-7EBA-E7A841BD8CC4}"/>
          </ac:picMkLst>
        </pc:picChg>
      </pc:sldChg>
      <pc:sldChg chg="addSp delSp modSp add modNotesTx">
        <pc:chgData name="Paula Vázquez-Valero" userId="3a0e46d7-2099-40af-a155-aa45b68bfff3" providerId="ADAL" clId="{C5573709-58F3-480C-83B2-1890252B234F}" dt="2023-06-23T12:11:21.757" v="916"/>
        <pc:sldMkLst>
          <pc:docMk/>
          <pc:sldMk cId="2791252233" sldId="826"/>
        </pc:sldMkLst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" creationId="{78651E58-BA5D-987F-A232-C9C142276168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4" creationId="{B9E56E6B-B91B-BB3C-462D-90238BB39A4C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9" creationId="{AC75386E-AD5D-7E1B-54DA-7760F983927C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15" creationId="{89B9CDB6-69F3-3BE8-0F40-0DE4EBDBCBB8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19" creationId="{25A39505-16AA-4DE1-EDFB-9B6F1B91B54B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0" creationId="{A238DA4A-42B4-626B-F229-3BCD19CA90BF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2" creationId="{7EEC12D6-5E88-0F1F-D678-56B49D6477C3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5" creationId="{3B058126-ED19-B86C-97EF-B058219DB0AF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6" creationId="{6CE7CA4B-B79D-F110-F966-3D43C7654FDE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7" creationId="{E16422D7-91EB-1361-82F5-4685CEBF5C25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8" creationId="{95642291-027F-B52F-8332-952266391F45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29" creationId="{2B71131C-1B65-56C1-E3D5-E0E9DF4CB4B6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0" creationId="{912DE9A3-EC1A-BB90-46AB-5E9180EA61F6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1" creationId="{9E54A889-7809-7C3A-E033-9C4136239D71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3" creationId="{BFE1E48B-69CB-53C8-684A-0E3903B62338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6" creationId="{F3EF7F68-7619-5858-B190-73167CD53B38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7" creationId="{7F9E6A8D-A16E-2FAF-417E-DDC0E285ABD7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8" creationId="{424F7F3F-5942-E6D6-0E04-1048DAE832C1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39" creationId="{D454EFC6-E119-2EF5-2EA7-FF80ED972667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0" creationId="{9094AAE1-0A74-FE94-99C9-14D323D00870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1" creationId="{6123CC69-DE77-896B-774A-530D2319E6E3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2" creationId="{E3B710D7-B131-5FF3-FA32-364A40DDA8AC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4" creationId="{45726379-81A4-CD03-9E02-C8E122FD0F4C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5" creationId="{F5E966CD-AD9A-3857-6419-B16551DB045D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6" creationId="{05A8F42C-4641-C3F2-9CB9-2DFBFC121263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7" creationId="{B8DA6888-1CB8-4FE4-507D-2358A09AB95E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8" creationId="{307914CE-BE3F-34A2-4BEB-7B26E69B0552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49" creationId="{C327C082-9299-3200-BEA3-7FB6F5847EE7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50" creationId="{1BC147B5-8147-8277-5242-9BA97362D1B7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51" creationId="{8F3BB634-2917-0ED2-9B14-76C0900EDD70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52" creationId="{7DF05483-BCEE-4DB4-800A-31C4DBE9FDE8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55" creationId="{E2FE3326-895F-59D8-CFDC-9E2053AA589B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56" creationId="{7CF713BE-B1DF-7301-490B-E615FED752DB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60" creationId="{6DA1136A-B2D3-7A8F-91CB-F2CDAC90609A}"/>
          </ac:spMkLst>
        </pc:spChg>
        <pc:spChg chg="del">
          <ac:chgData name="Paula Vázquez-Valero" userId="3a0e46d7-2099-40af-a155-aa45b68bfff3" providerId="ADAL" clId="{C5573709-58F3-480C-83B2-1890252B234F}" dt="2023-06-23T12:11:12.851" v="913" actId="478"/>
          <ac:spMkLst>
            <pc:docMk/>
            <pc:sldMk cId="2791252233" sldId="826"/>
            <ac:spMk id="62" creationId="{F044BF50-7BB3-EEBF-F177-2A459C7F1484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3" creationId="{E75E6826-FC94-1A86-534A-F24E06FDEFCE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4" creationId="{763ACCF9-DE00-A35E-D0BE-6EA131F69ACA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6" creationId="{F9D6B67E-4342-475F-D657-9C12CFF5F5C0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7" creationId="{D89F7369-B0D2-9739-2CCD-7A1521726C5C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8" creationId="{1206F5F9-705B-47F4-B426-01B8B30B3E9B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69" creationId="{931CC3FE-632D-F519-FC7F-46F2D50988FB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0" creationId="{B1633AB6-397F-2F35-3596-65CF39ADDEF8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1" creationId="{C94629B3-8663-1F55-CA42-C8FB0959876D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2" creationId="{CB924439-410C-1A12-9708-AA6AAB1693F7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3" creationId="{6279455D-2A3F-9582-F300-1FC2DE960BC0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4" creationId="{6A924525-06F5-312A-2F85-65261A3644E5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76" creationId="{13551A90-7C58-302E-E09E-605FFBAFCBFA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80" creationId="{6F1850FD-1B0B-F7A1-3467-9642F1A82B36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82" creationId="{C995FBBF-EAD4-2279-EC13-3834DF78D8AD}"/>
          </ac:spMkLst>
        </pc:spChg>
        <pc:spChg chg="add mod">
          <ac:chgData name="Paula Vázquez-Valero" userId="3a0e46d7-2099-40af-a155-aa45b68bfff3" providerId="ADAL" clId="{C5573709-58F3-480C-83B2-1890252B234F}" dt="2023-06-23T12:11:21.757" v="916"/>
          <ac:spMkLst>
            <pc:docMk/>
            <pc:sldMk cId="2791252233" sldId="826"/>
            <ac:spMk id="84" creationId="{AFA75F3E-5021-C17C-0D69-DCCA466F2847}"/>
          </ac:spMkLst>
        </pc:spChg>
        <pc:grpChg chg="del">
          <ac:chgData name="Paula Vázquez-Valero" userId="3a0e46d7-2099-40af-a155-aa45b68bfff3" providerId="ADAL" clId="{C5573709-58F3-480C-83B2-1890252B234F}" dt="2023-06-23T12:11:12.851" v="913" actId="478"/>
          <ac:grpSpMkLst>
            <pc:docMk/>
            <pc:sldMk cId="2791252233" sldId="826"/>
            <ac:grpSpMk id="57" creationId="{1C6A2DD6-11EA-513E-B8CE-0521D63B804A}"/>
          </ac:grpSpMkLst>
        </pc:grpChg>
        <pc:grpChg chg="add mod">
          <ac:chgData name="Paula Vázquez-Valero" userId="3a0e46d7-2099-40af-a155-aa45b68bfff3" providerId="ADAL" clId="{C5573709-58F3-480C-83B2-1890252B234F}" dt="2023-06-23T12:11:21.757" v="916"/>
          <ac:grpSpMkLst>
            <pc:docMk/>
            <pc:sldMk cId="2791252233" sldId="826"/>
            <ac:grpSpMk id="77" creationId="{E8A27C7A-29FD-C486-5B34-B07DB6DE4ECF}"/>
          </ac:grpSpMkLst>
        </pc:grpChg>
        <pc:graphicFrameChg chg="del">
          <ac:chgData name="Paula Vázquez-Valero" userId="3a0e46d7-2099-40af-a155-aa45b68bfff3" providerId="ADAL" clId="{C5573709-58F3-480C-83B2-1890252B234F}" dt="2023-06-23T12:11:12.851" v="913" actId="478"/>
          <ac:graphicFrameMkLst>
            <pc:docMk/>
            <pc:sldMk cId="2791252233" sldId="826"/>
            <ac:graphicFrameMk id="5" creationId="{C924ABA5-7B9B-EA9B-CA51-AD108B6D7B4B}"/>
          </ac:graphicFrameMkLst>
        </pc:graphicFrameChg>
        <pc:graphicFrameChg chg="add mod">
          <ac:chgData name="Paula Vázquez-Valero" userId="3a0e46d7-2099-40af-a155-aa45b68bfff3" providerId="ADAL" clId="{C5573709-58F3-480C-83B2-1890252B234F}" dt="2023-06-23T12:11:21.757" v="916"/>
          <ac:graphicFrameMkLst>
            <pc:docMk/>
            <pc:sldMk cId="2791252233" sldId="826"/>
            <ac:graphicFrameMk id="7" creationId="{0E249C9D-B200-80FB-04AD-A4A30D0AD9D2}"/>
          </ac:graphicFrameMkLst>
        </pc:graphicFrame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8" creationId="{9E27C67F-E263-D2DB-907E-B2525F7E40C6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10" creationId="{A4238D8D-0B7D-1D7C-7972-5439A97CCA9D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11" creationId="{33B904E6-FF49-8064-A791-4B90777F53B3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13" creationId="{159C09DD-8BC4-B9B4-5D84-964ACFE9C44D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14" creationId="{69582207-4AB0-AC56-0172-F7A14F1A8C75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16" creationId="{AC5A5E7D-C634-DD95-D6F8-0743339C8F5A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17" creationId="{29F039C6-5FD2-031F-7EC7-D6F31698D061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18" creationId="{4ADFDE5E-5173-AD16-938C-BCCBCBE77534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21" creationId="{0EC742B1-9F12-3579-6CE3-6E4A7AFA5E8F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23" creationId="{75E115B0-33E9-0F34-5F58-3797F9670C60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24" creationId="{C3C130BF-5AF5-C463-D61C-F86BB81D2B31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32" creationId="{74FBB77E-4989-CA31-DF2D-E44AC9EB41AA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34" creationId="{BFF298B0-F201-13A3-0F9A-B3162CF611B0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35" creationId="{CC3113D8-0120-A6F4-CD1C-977809552721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43" creationId="{409167C7-F8B1-B814-0B1D-1BF3A77A4ACB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53" creationId="{BE2CED53-D08A-9BD9-DEA4-515AB0E7ECC6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54" creationId="{EB4860CD-23D7-CFD8-67B0-59F9A5E3EA94}"/>
          </ac:picMkLst>
        </pc:picChg>
        <pc:picChg chg="del">
          <ac:chgData name="Paula Vázquez-Valero" userId="3a0e46d7-2099-40af-a155-aa45b68bfff3" providerId="ADAL" clId="{C5573709-58F3-480C-83B2-1890252B234F}" dt="2023-06-23T12:11:12.851" v="913" actId="478"/>
          <ac:picMkLst>
            <pc:docMk/>
            <pc:sldMk cId="2791252233" sldId="826"/>
            <ac:picMk id="61" creationId="{F1591409-1368-8A03-7EBA-E7A841BD8CC4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65" creationId="{52594226-A8E2-078D-11BE-A2412D217014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75" creationId="{656C5955-954A-C735-5958-81868B9BA048}"/>
          </ac:picMkLst>
        </pc:picChg>
        <pc:picChg chg="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78" creationId="{D0FF9E22-7801-0990-1F21-9952F923A38B}"/>
          </ac:picMkLst>
        </pc:picChg>
        <pc:picChg chg="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79" creationId="{27BB3EB4-370B-58E4-6ADF-AE4D882F4699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81" creationId="{C8AC861B-345A-0B6C-BE7B-026E678AED1B}"/>
          </ac:picMkLst>
        </pc:picChg>
        <pc:picChg chg="add mod">
          <ac:chgData name="Paula Vázquez-Valero" userId="3a0e46d7-2099-40af-a155-aa45b68bfff3" providerId="ADAL" clId="{C5573709-58F3-480C-83B2-1890252B234F}" dt="2023-06-23T12:11:21.757" v="916"/>
          <ac:picMkLst>
            <pc:docMk/>
            <pc:sldMk cId="2791252233" sldId="826"/>
            <ac:picMk id="83" creationId="{FA39D058-862C-DAB0-73A3-C80DB2CFD2A3}"/>
          </ac:picMkLst>
        </pc:picChg>
      </pc:sldChg>
      <pc:sldMasterChg chg="delSldLayout">
        <pc:chgData name="Paula Vázquez-Valero" userId="3a0e46d7-2099-40af-a155-aa45b68bfff3" providerId="ADAL" clId="{C5573709-58F3-480C-83B2-1890252B234F}" dt="2023-06-23T11:53:35.238" v="476" actId="2696"/>
        <pc:sldMasterMkLst>
          <pc:docMk/>
          <pc:sldMasterMk cId="0" sldId="2147483648"/>
        </pc:sldMasterMkLst>
        <pc:sldLayoutChg chg="del">
          <pc:chgData name="Paula Vázquez-Valero" userId="3a0e46d7-2099-40af-a155-aa45b68bfff3" providerId="ADAL" clId="{C5573709-58F3-480C-83B2-1890252B234F}" dt="2023-06-23T11:53:35.238" v="476" actId="2696"/>
          <pc:sldLayoutMkLst>
            <pc:docMk/>
            <pc:sldMasterMk cId="0" sldId="2147483648"/>
            <pc:sldLayoutMk cId="0" sldId="2147483649"/>
          </pc:sldLayoutMkLst>
        </pc:sldLayoutChg>
      </pc:sldMasterChg>
      <pc:sldMasterChg chg="delSldLayout">
        <pc:chgData name="Paula Vázquez-Valero" userId="3a0e46d7-2099-40af-a155-aa45b68bfff3" providerId="ADAL" clId="{C5573709-58F3-480C-83B2-1890252B234F}" dt="2023-06-23T11:37:23.496" v="67" actId="2696"/>
        <pc:sldMasterMkLst>
          <pc:docMk/>
          <pc:sldMasterMk cId="443785737" sldId="2147483660"/>
        </pc:sldMasterMkLst>
        <pc:sldLayoutChg chg="del">
          <pc:chgData name="Paula Vázquez-Valero" userId="3a0e46d7-2099-40af-a155-aa45b68bfff3" providerId="ADAL" clId="{C5573709-58F3-480C-83B2-1890252B234F}" dt="2023-06-23T11:37:23.496" v="67" actId="2696"/>
          <pc:sldLayoutMkLst>
            <pc:docMk/>
            <pc:sldMasterMk cId="443785737" sldId="2147483660"/>
            <pc:sldLayoutMk cId="2979959363" sldId="2147483661"/>
          </pc:sldLayoutMkLst>
        </pc:sldLayoutChg>
      </pc:sldMasterChg>
    </pc:docChg>
  </pc:docChgLst>
  <pc:docChgLst>
    <pc:chgData name="Paula Vázquez-Valero" userId="3a0e46d7-2099-40af-a155-aa45b68bfff3" providerId="ADAL" clId="{21337FE5-1F0E-4AA0-957D-2C28C38DBDEE}"/>
    <pc:docChg chg="modSld">
      <pc:chgData name="Paula Vázquez-Valero" userId="3a0e46d7-2099-40af-a155-aa45b68bfff3" providerId="ADAL" clId="{21337FE5-1F0E-4AA0-957D-2C28C38DBDEE}" dt="2023-07-01T11:54:02.362" v="0"/>
      <pc:docMkLst>
        <pc:docMk/>
      </pc:docMkLst>
      <pc:sldChg chg="modNotes">
        <pc:chgData name="Paula Vázquez-Valero" userId="3a0e46d7-2099-40af-a155-aa45b68bfff3" providerId="ADAL" clId="{21337FE5-1F0E-4AA0-957D-2C28C38DBDEE}" dt="2023-07-01T11:54:02.362" v="0"/>
        <pc:sldMkLst>
          <pc:docMk/>
          <pc:sldMk cId="191750387" sldId="280"/>
        </pc:sldMkLst>
      </pc:sldChg>
      <pc:sldChg chg="modNotes">
        <pc:chgData name="Paula Vázquez-Valero" userId="3a0e46d7-2099-40af-a155-aa45b68bfff3" providerId="ADAL" clId="{21337FE5-1F0E-4AA0-957D-2C28C38DBDEE}" dt="2023-07-01T11:54:02.362" v="0"/>
        <pc:sldMkLst>
          <pc:docMk/>
          <pc:sldMk cId="3294382546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adiós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[2309]</a:t>
            </a:r>
            <a:b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8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327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51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22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understand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 + ‘</a:t>
            </a:r>
            <a:r>
              <a:rPr lang="en-GB" b="0" dirty="0" err="1"/>
              <a:t>está</a:t>
            </a:r>
            <a:r>
              <a:rPr lang="en-GB" b="0" dirty="0"/>
              <a:t>’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pupils Sofía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tell you if the message says ‘I am’ or ‘you are’.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6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are in pairs A + B. They write down the six corresponding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59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model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each element of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are building sentences together.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how Persona B has to listen to Persona A’s verb to know which location to respond.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that there are six sets of places for each person and they will both have a turn to play each role.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22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A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says his/her first verb ‘estoy’.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answers accordingly ‘en Lima’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using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784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B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says his/her first verb ‘estoy’.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answers accordingly ‘en España’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72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if needed, this task can be done as one of the five follow ups during the week.  It is repeated as Follow up 2 for the week.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see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an extended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Sofía is texting Rubén and we need to figure out where Sofía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pupils’ awareness of Spanish speaking countries and cities. Model pronunciation of “Barcelona” as pupils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Sofía?”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&amp; elicit full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32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 [u]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universo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on the picture and get pupils to repeat (with gesture, if using).</a:t>
            </a: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11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buenos días / 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baseline="0" dirty="0"/>
              <a:t> &amp; </a:t>
            </a:r>
            <a:r>
              <a:rPr lang="en-GB" b="0" baseline="0" dirty="0" err="1"/>
              <a:t>adiós</a:t>
            </a:r>
            <a:r>
              <a:rPr lang="en-GB" b="0" baseline="0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phrases, practising orally with the visual support, then providing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literal and equivalent English meanings are clear.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aurally the new 3 items of vocabulary.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Teachers say one of the phrases and pupils use their finger to show which picture corresponds to the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51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</a:t>
            </a:r>
            <a:r>
              <a:rPr lang="en-GB" b="0" dirty="0"/>
              <a:t>: to revisit estar (to be for location),</a:t>
            </a:r>
            <a:r>
              <a:rPr lang="en-GB" b="0" baseline="0" dirty="0"/>
              <a:t> before introducing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 and question formation.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”, “</a:t>
            </a:r>
            <a:r>
              <a:rPr lang="en-GB" dirty="0" err="1"/>
              <a:t>estoy</a:t>
            </a:r>
            <a:r>
              <a:rPr lang="en-GB" dirty="0"/>
              <a:t>” and “</a:t>
            </a:r>
            <a:r>
              <a:rPr lang="en-GB" dirty="0" err="1"/>
              <a:t>está</a:t>
            </a:r>
            <a:r>
              <a:rPr lang="en-GB" dirty="0"/>
              <a:t>”.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estás</a:t>
            </a:r>
            <a:r>
              <a:rPr lang="en-GB" b="1" dirty="0"/>
              <a:t> </a:t>
            </a:r>
            <a:r>
              <a:rPr lang="en-GB" b="0" dirty="0"/>
              <a:t>(you are).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 and “</a:t>
            </a:r>
            <a:r>
              <a:rPr lang="en-GB" dirty="0" err="1"/>
              <a:t>estás</a:t>
            </a:r>
            <a:r>
              <a:rPr lang="en-GB" dirty="0"/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Spanish examples provided).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and matching sound to print of “</a:t>
            </a:r>
            <a:r>
              <a:rPr lang="en-GB" b="0" dirty="0" err="1"/>
              <a:t>estás</a:t>
            </a:r>
            <a:r>
              <a:rPr lang="en-GB" b="0" dirty="0"/>
              <a:t>” questions, recycling vocabulary from previous lesson. 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</a:t>
            </a:r>
            <a:r>
              <a:rPr lang="en-GB" dirty="0" err="1"/>
              <a:t>Úrsula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?”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Úrsula’s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.”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“Rubén, ¿</a:t>
            </a:r>
            <a:r>
              <a:rPr lang="en-GB" dirty="0" err="1"/>
              <a:t>estás</a:t>
            </a:r>
            <a:r>
              <a:rPr lang="en-GB" dirty="0"/>
              <a:t>?”.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</a:t>
            </a:r>
            <a:r>
              <a:rPr lang="en-GB" dirty="0" err="1"/>
              <a:t>Sí</a:t>
            </a:r>
            <a:r>
              <a:rPr lang="en-GB" dirty="0"/>
              <a:t>, </a:t>
            </a:r>
            <a:r>
              <a:rPr lang="en-GB" dirty="0" err="1"/>
              <a:t>presente</a:t>
            </a:r>
            <a:r>
              <a:rPr lang="en-GB" dirty="0"/>
              <a:t>”. Ensure meaning is clear and practise pronunciation.</a:t>
            </a:r>
            <a:br>
              <a:rPr lang="en-GB" dirty="0"/>
            </a:b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attending to raised intonation question intonation in aural comprehension with written support. To then practise processing the two structures for meaning.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a statement or a question using the verb ‘estás’ (you are).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When they listen they should decide if it is a question or a statement. They could be asked to note Q or S.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Then they should punctuate the questions and statements with ¿…? or .</a:t>
            </a:r>
            <a:br>
              <a:rPr lang="en-GB" b="0" dirty="0"/>
            </a:br>
            <a:r>
              <a:rPr lang="en-GB" b="0" dirty="0"/>
              <a:t>5. Click to reveal the answers.</a:t>
            </a:r>
            <a:br>
              <a:rPr lang="en-GB" b="0" dirty="0"/>
            </a:br>
            <a:r>
              <a:rPr lang="en-GB" b="0" dirty="0"/>
              <a:t>6. Ensure that the English meanings are clear.  You are vs Are you.</a:t>
            </a: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Transcript: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Coral, estás presente.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Lara, ¿estás presente?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Lorna, ¿estás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Tamara, ¿estás presente?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Carlos, estás aquí.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Paloma, estás presente.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Gaspar, ¿estás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intonation questions using ‘</a:t>
            </a:r>
            <a:r>
              <a:rPr lang="en-GB" b="1" dirty="0" err="1"/>
              <a:t>está</a:t>
            </a:r>
            <a:r>
              <a:rPr lang="en-GB" b="1" dirty="0"/>
              <a:t>’ </a:t>
            </a:r>
            <a:r>
              <a:rPr lang="en-GB" b="0" dirty="0"/>
              <a:t>and responses using ‘</a:t>
            </a:r>
            <a:r>
              <a:rPr lang="en-GB" b="1" dirty="0" err="1"/>
              <a:t>está</a:t>
            </a:r>
            <a:r>
              <a:rPr lang="en-GB" b="0" dirty="0"/>
              <a:t>’ as ‘</a:t>
            </a:r>
            <a:r>
              <a:rPr lang="en-GB" b="1" dirty="0"/>
              <a:t>it</a:t>
            </a:r>
            <a:r>
              <a:rPr lang="en-GB" b="0" dirty="0"/>
              <a:t> is (in/located)’. Last lesson they practised ‘</a:t>
            </a:r>
            <a:r>
              <a:rPr lang="en-GB" b="1" dirty="0" err="1"/>
              <a:t>está</a:t>
            </a:r>
            <a:r>
              <a:rPr lang="en-GB" b="1" dirty="0"/>
              <a:t>’</a:t>
            </a:r>
            <a:r>
              <a:rPr lang="en-GB" b="0" dirty="0"/>
              <a:t> meaning she / he is.</a:t>
            </a:r>
            <a:endParaRPr lang="en-GB" dirty="0"/>
          </a:p>
          <a:p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“¿Lima está en Perú?” and read out loud the two options, using the names in the map to model their options.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 pupil reads the option he/she thinks is the correct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correct answer to be highlighted.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Elicit the translation of '</a:t>
            </a:r>
            <a:r>
              <a:rPr lang="en-GB" b="0" dirty="0" err="1"/>
              <a:t>está</a:t>
            </a:r>
            <a:r>
              <a:rPr lang="en-GB" b="0" dirty="0"/>
              <a:t>’ so that it is clear to them that ‘</a:t>
            </a:r>
            <a:r>
              <a:rPr lang="en-GB" b="0" dirty="0" err="1"/>
              <a:t>está</a:t>
            </a:r>
            <a:r>
              <a:rPr lang="en-GB" b="0" dirty="0"/>
              <a:t>’ stands for two words in English, here - it and is. 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Notes: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In the next series of slides we extend practice answering the question ¿XXX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YYY? and answering with </a:t>
            </a:r>
            <a:r>
              <a:rPr lang="en-GB" dirty="0" err="1"/>
              <a:t>Sí</a:t>
            </a:r>
            <a:r>
              <a:rPr lang="en-GB" dirty="0"/>
              <a:t> or No.</a:t>
            </a:r>
            <a:br>
              <a:rPr lang="en-GB" dirty="0"/>
            </a:br>
            <a:r>
              <a:rPr lang="en-GB" dirty="0"/>
              <a:t>ii) Note that we are not doing negative sentences yet.  The negative answers give a positive answer.  No,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… (No, it is in…).</a:t>
            </a:r>
            <a:br>
              <a:rPr lang="en-GB" dirty="0"/>
            </a:br>
            <a:r>
              <a:rPr lang="en-GB" dirty="0"/>
              <a:t>iii) The names of cities and countries do contain SSCs [a] and [u] and several SSCs not encountered before.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iv) pupils might not know where Machu Picchu is (an opportunity to learn about it!) but they probably know it is not in the UK </a:t>
            </a:r>
            <a:r>
              <a:rPr lang="en-GB" dirty="0">
                <a:sym typeface="Wingdings" panose="05000000000000000000" pitchFamily="2" charset="2"/>
              </a:rPr>
              <a:t> .</a:t>
            </a:r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="https://www.freepik.com"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="https://www.freepik.com"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31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4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37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44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31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eg"/><Relationship Id="rId12" Type="http://schemas.openxmlformats.org/officeDocument/2006/relationships/image" Target="../media/image41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4.jpeg"/><Relationship Id="rId11" Type="http://schemas.openxmlformats.org/officeDocument/2006/relationships/image" Target="../media/image50.png"/><Relationship Id="rId5" Type="http://schemas.openxmlformats.org/officeDocument/2006/relationships/image" Target="../media/image43.jpeg"/><Relationship Id="rId15" Type="http://schemas.openxmlformats.org/officeDocument/2006/relationships/image" Target="../media/image26.sv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8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4.wav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image" Target="../media/image26.svg"/><Relationship Id="rId9" Type="http://schemas.openxmlformats.org/officeDocument/2006/relationships/image" Target="../media/image24.png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92603D-FABA-1704-270C-CBB9C672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054" y="1276909"/>
            <a:ext cx="819665" cy="232385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hablar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F234365-5F8C-473E-8307-515C35A20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5" y="1511311"/>
            <a:ext cx="3648695" cy="48521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1FE9FB-D9AE-4E9D-A6AE-D379E9E76805}"/>
              </a:ext>
            </a:extLst>
          </p:cNvPr>
          <p:cNvSpPr txBox="1"/>
          <p:nvPr/>
        </p:nvSpPr>
        <p:spPr>
          <a:xfrm>
            <a:off x="381828" y="435429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¿Lima está en Perú?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ED74E-D9BD-4E59-9087-695889EE0E50}"/>
              </a:ext>
            </a:extLst>
          </p:cNvPr>
          <p:cNvSpPr txBox="1"/>
          <p:nvPr/>
        </p:nvSpPr>
        <p:spPr>
          <a:xfrm>
            <a:off x="8005630" y="1925599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Sí, está en Perú.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E0542A-BA02-4D56-9D62-041C64860E50}"/>
              </a:ext>
            </a:extLst>
          </p:cNvPr>
          <p:cNvSpPr txBox="1"/>
          <p:nvPr/>
        </p:nvSpPr>
        <p:spPr>
          <a:xfrm>
            <a:off x="8005630" y="5190273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está en Brasil.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E4C7D9-1E52-4023-82CD-815C6AF5E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994" y="1223150"/>
            <a:ext cx="2208514" cy="2208514"/>
          </a:xfrm>
          <a:prstGeom prst="rect">
            <a:avLst/>
          </a:prstGeom>
        </p:spPr>
      </p:pic>
      <p:pic>
        <p:nvPicPr>
          <p:cNvPr id="29" name="Picture 28" descr="Shape, rectangle&#10;&#10;Description automatically generated">
            <a:extLst>
              <a:ext uri="{FF2B5EF4-FFF2-40B4-BE49-F238E27FC236}">
                <a16:creationId xmlns:a16="http://schemas.microsoft.com/office/drawing/2014/main" id="{0862143A-9622-41A1-A8A6-649F3683D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742" y="1789779"/>
            <a:ext cx="720595" cy="720595"/>
          </a:xfrm>
          <a:prstGeom prst="rect">
            <a:avLst/>
          </a:prstGeom>
        </p:spPr>
      </p:pic>
      <p:pic>
        <p:nvPicPr>
          <p:cNvPr id="1026" name="Picture 2" descr="Brazil, Map, Flag, Geography, Brazilian, Country">
            <a:extLst>
              <a:ext uri="{FF2B5EF4-FFF2-40B4-BE49-F238E27FC236}">
                <a16:creationId xmlns:a16="http://schemas.microsoft.com/office/drawing/2014/main" id="{2272E3DF-C786-42B9-A49A-B402F164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24" y="3998293"/>
            <a:ext cx="2486362" cy="247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8D1751E3-DDDB-A51C-B499-921174E0424E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05470-0297-C804-78DF-7D0E40C1B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88DC6E-2150-AB92-CC6F-FAAB0A7B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900" y="1264160"/>
            <a:ext cx="945328" cy="245402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hablar</a:t>
            </a:r>
          </a:p>
        </p:txBody>
      </p:sp>
      <p:pic>
        <p:nvPicPr>
          <p:cNvPr id="2052" name="Picture 4" descr="Peru, Machu Picchu, Lama, World Heritage, Landscape">
            <a:extLst>
              <a:ext uri="{FF2B5EF4-FFF2-40B4-BE49-F238E27FC236}">
                <a16:creationId xmlns:a16="http://schemas.microsoft.com/office/drawing/2014/main" id="{6BB692FC-D604-4CC6-BAF4-489BD2A3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8" y="2152881"/>
            <a:ext cx="4913060" cy="3275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F234365-5F8C-473E-8307-515C35A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62" y="1218286"/>
            <a:ext cx="2121944" cy="2821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1FE9FB-D9AE-4E9D-A6AE-D379E9E76805}"/>
              </a:ext>
            </a:extLst>
          </p:cNvPr>
          <p:cNvSpPr txBox="1"/>
          <p:nvPr/>
        </p:nvSpPr>
        <p:spPr>
          <a:xfrm>
            <a:off x="381828" y="435429"/>
            <a:ext cx="797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¿Machu Picchu está en Inglaterra?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B4E414-6074-4A66-9F6E-54FB20A906E7}"/>
              </a:ext>
            </a:extLst>
          </p:cNvPr>
          <p:cNvGrpSpPr/>
          <p:nvPr/>
        </p:nvGrpSpPr>
        <p:grpSpPr>
          <a:xfrm>
            <a:off x="6359821" y="4318122"/>
            <a:ext cx="1749451" cy="2357974"/>
            <a:chOff x="10264329" y="1395151"/>
            <a:chExt cx="1171740" cy="17898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6E8F25-6028-4666-80C2-427AF45AC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DA806F-2104-485F-9FA9-1FAAEDA81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2EED74E-D9BD-4E59-9087-695889EE0E50}"/>
              </a:ext>
            </a:extLst>
          </p:cNvPr>
          <p:cNvSpPr txBox="1"/>
          <p:nvPr/>
        </p:nvSpPr>
        <p:spPr>
          <a:xfrm>
            <a:off x="8415533" y="1891271"/>
            <a:ext cx="354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está en Perú.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E0542A-BA02-4D56-9D62-041C64860E50}"/>
              </a:ext>
            </a:extLst>
          </p:cNvPr>
          <p:cNvSpPr txBox="1"/>
          <p:nvPr/>
        </p:nvSpPr>
        <p:spPr>
          <a:xfrm>
            <a:off x="7849144" y="5185448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Sí, está en Inglaterra.</a:t>
            </a:r>
          </a:p>
        </p:txBody>
      </p:sp>
      <p:sp>
        <p:nvSpPr>
          <p:cNvPr id="2" name="Google Shape;325;p14">
            <a:extLst>
              <a:ext uri="{FF2B5EF4-FFF2-40B4-BE49-F238E27FC236}">
                <a16:creationId xmlns:a16="http://schemas.microsoft.com/office/drawing/2014/main" id="{DE9442A3-E78E-C298-137F-62D6486F247C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3C719-B6AA-D119-1F86-17BD3C4DE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F07285-4844-ED37-31E7-EB53F11A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391" y="1254397"/>
            <a:ext cx="945328" cy="186415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hablar</a:t>
            </a: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CECD5F1-961A-4CB8-A05A-024219AFB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67" y="2123350"/>
            <a:ext cx="1715776" cy="3259245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6DFA3B3-91AF-4D01-9D35-A4077579A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721" y="2104202"/>
            <a:ext cx="4270566" cy="329873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7FAF16-A000-40AE-B891-6ED5FEAB7DCA}"/>
              </a:ext>
            </a:extLst>
          </p:cNvPr>
          <p:cNvSpPr/>
          <p:nvPr/>
        </p:nvSpPr>
        <p:spPr>
          <a:xfrm rot="19723415">
            <a:off x="1807046" y="3038547"/>
            <a:ext cx="1743849" cy="276042"/>
          </a:xfrm>
          <a:prstGeom prst="rightArrow">
            <a:avLst>
              <a:gd name="adj1" fmla="val 50000"/>
              <a:gd name="adj2" fmla="val 5112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308FD-381B-4A18-B117-6C671446CCC1}"/>
              </a:ext>
            </a:extLst>
          </p:cNvPr>
          <p:cNvSpPr txBox="1"/>
          <p:nvPr/>
        </p:nvSpPr>
        <p:spPr>
          <a:xfrm>
            <a:off x="381828" y="435429"/>
            <a:ext cx="527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¿Sofía está en Madrid?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07093-1595-4668-9C17-18E1AD0627AC}"/>
              </a:ext>
            </a:extLst>
          </p:cNvPr>
          <p:cNvSpPr txBox="1"/>
          <p:nvPr/>
        </p:nvSpPr>
        <p:spPr>
          <a:xfrm>
            <a:off x="7915509" y="2598283"/>
            <a:ext cx="383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Sí, está en Madrid.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A9613-8A75-4E4A-9201-AF045FE06577}"/>
              </a:ext>
            </a:extLst>
          </p:cNvPr>
          <p:cNvSpPr txBox="1"/>
          <p:nvPr/>
        </p:nvSpPr>
        <p:spPr>
          <a:xfrm>
            <a:off x="7954669" y="4181900"/>
            <a:ext cx="363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está en Lugo.</a:t>
            </a:r>
          </a:p>
        </p:txBody>
      </p:sp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13C15B16-F6F9-047A-5B54-16550637C274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2C575-6A92-C1DB-CF2C-B397903C6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DEEE0D-D00B-1F89-D1A9-CD88B42B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199926" y="1363973"/>
            <a:ext cx="642257" cy="45719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hablar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6DFA3B3-91AF-4D01-9D35-A4077579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0" y="1944544"/>
            <a:ext cx="4270566" cy="3298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08FD-381B-4A18-B117-6C671446CCC1}"/>
              </a:ext>
            </a:extLst>
          </p:cNvPr>
          <p:cNvSpPr txBox="1"/>
          <p:nvPr/>
        </p:nvSpPr>
        <p:spPr>
          <a:xfrm>
            <a:off x="381828" y="435429"/>
            <a:ext cx="5319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¿Lugo está en España?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07093-1595-4668-9C17-18E1AD0627AC}"/>
              </a:ext>
            </a:extLst>
          </p:cNvPr>
          <p:cNvSpPr txBox="1"/>
          <p:nvPr/>
        </p:nvSpPr>
        <p:spPr>
          <a:xfrm>
            <a:off x="7717775" y="2366055"/>
            <a:ext cx="45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está en Inglaterra.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A9613-8A75-4E4A-9201-AF045FE06577}"/>
              </a:ext>
            </a:extLst>
          </p:cNvPr>
          <p:cNvSpPr txBox="1"/>
          <p:nvPr/>
        </p:nvSpPr>
        <p:spPr>
          <a:xfrm>
            <a:off x="7717775" y="4211282"/>
            <a:ext cx="387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Sí, está en España.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4ACC91-84D8-46E9-BF06-D5189F14BE3E}"/>
              </a:ext>
            </a:extLst>
          </p:cNvPr>
          <p:cNvGrpSpPr/>
          <p:nvPr/>
        </p:nvGrpSpPr>
        <p:grpSpPr>
          <a:xfrm>
            <a:off x="5578500" y="1181507"/>
            <a:ext cx="1749451" cy="2357974"/>
            <a:chOff x="10264329" y="1395151"/>
            <a:chExt cx="1171740" cy="1789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643D00-46BD-4B7A-B0EF-113101DCC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56AC0E-EDD3-4F69-A792-E9AC19813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pic>
        <p:nvPicPr>
          <p:cNvPr id="3074" name="Picture 2" descr="Spain, Country, Europe, Flag, Borders">
            <a:extLst>
              <a:ext uri="{FF2B5EF4-FFF2-40B4-BE49-F238E27FC236}">
                <a16:creationId xmlns:a16="http://schemas.microsoft.com/office/drawing/2014/main" id="{1FEE965F-ACA8-4904-A621-2F038FC4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6" y="3858492"/>
            <a:ext cx="1644424" cy="12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5A93D5E8-D86A-8B9E-A1ED-AFC258C7AFEF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05D2C-5F0E-4E26-23C9-5B72F4264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FBA8C2B2-9471-4602-9A45-BD198D15766D}"/>
              </a:ext>
            </a:extLst>
          </p:cNvPr>
          <p:cNvSpPr txBox="1"/>
          <p:nvPr/>
        </p:nvSpPr>
        <p:spPr>
          <a:xfrm>
            <a:off x="10010045" y="576566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0C484D-EF30-4CE4-B366-01018AC001B3}"/>
              </a:ext>
            </a:extLst>
          </p:cNvPr>
          <p:cNvSpPr txBox="1"/>
          <p:nvPr/>
        </p:nvSpPr>
        <p:spPr>
          <a:xfrm>
            <a:off x="10007266" y="404671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134BA6-442E-4101-98C5-E4CBF2FA7432}"/>
              </a:ext>
            </a:extLst>
          </p:cNvPr>
          <p:cNvSpPr txBox="1"/>
          <p:nvPr/>
        </p:nvSpPr>
        <p:spPr>
          <a:xfrm>
            <a:off x="4023766" y="586923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D1A92-1878-4A26-81E1-F5B597E8FFC5}"/>
              </a:ext>
            </a:extLst>
          </p:cNvPr>
          <p:cNvSpPr txBox="1"/>
          <p:nvPr/>
        </p:nvSpPr>
        <p:spPr>
          <a:xfrm>
            <a:off x="4020987" y="414140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E05525-E836-48CE-8A87-7EA7C4FD9799}"/>
              </a:ext>
            </a:extLst>
          </p:cNvPr>
          <p:cNvSpPr txBox="1"/>
          <p:nvPr/>
        </p:nvSpPr>
        <p:spPr>
          <a:xfrm>
            <a:off x="3982988" y="23728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768" y="1083591"/>
            <a:ext cx="692799" cy="12115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4AAB394-F26B-49D3-AF2A-B36662DE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61" y="129144"/>
            <a:ext cx="1399105" cy="170091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5C632-60A1-4312-BCC4-CCC0B0336E07}"/>
              </a:ext>
            </a:extLst>
          </p:cNvPr>
          <p:cNvSpPr/>
          <p:nvPr/>
        </p:nvSpPr>
        <p:spPr>
          <a:xfrm rot="16200000">
            <a:off x="1442017" y="80479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570BA2-6A38-4A28-AA5E-17B28BEC6D11}"/>
              </a:ext>
            </a:extLst>
          </p:cNvPr>
          <p:cNvSpPr/>
          <p:nvPr/>
        </p:nvSpPr>
        <p:spPr>
          <a:xfrm rot="16200000">
            <a:off x="1415376" y="113675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84547-1019-4B29-8A9B-21BCBF9C1E9F}"/>
              </a:ext>
            </a:extLst>
          </p:cNvPr>
          <p:cNvSpPr/>
          <p:nvPr/>
        </p:nvSpPr>
        <p:spPr>
          <a:xfrm>
            <a:off x="3499229" y="228253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9802373-C3FC-46DE-B076-9CC9372E0D60}"/>
              </a:ext>
            </a:extLst>
          </p:cNvPr>
          <p:cNvSpPr/>
          <p:nvPr/>
        </p:nvSpPr>
        <p:spPr>
          <a:xfrm>
            <a:off x="935084" y="193381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3088D-2C2D-4478-937A-C79C843AFFD8}"/>
              </a:ext>
            </a:extLst>
          </p:cNvPr>
          <p:cNvSpPr txBox="1"/>
          <p:nvPr/>
        </p:nvSpPr>
        <p:spPr>
          <a:xfrm>
            <a:off x="1124241" y="2096009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Perú.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17BE-8829-4598-813D-BE7BEB302885}"/>
              </a:ext>
            </a:extLst>
          </p:cNvPr>
          <p:cNvSpPr txBox="1"/>
          <p:nvPr/>
        </p:nvSpPr>
        <p:spPr>
          <a:xfrm>
            <a:off x="139492" y="162843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BDCA79-5E4D-4B11-8BAB-4777DECB0842}"/>
              </a:ext>
            </a:extLst>
          </p:cNvPr>
          <p:cNvSpPr txBox="1"/>
          <p:nvPr/>
        </p:nvSpPr>
        <p:spPr>
          <a:xfrm>
            <a:off x="3982988" y="173776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E92E69-7C44-4991-85A1-DFEEA38CEC34}"/>
              </a:ext>
            </a:extLst>
          </p:cNvPr>
          <p:cNvSpPr txBox="1"/>
          <p:nvPr/>
        </p:nvSpPr>
        <p:spPr>
          <a:xfrm>
            <a:off x="4667928" y="176533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C877A2-146A-4D20-88C5-86601D9F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0" y="2292009"/>
            <a:ext cx="498794" cy="519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DF03BD-4545-49FF-9952-4B9A5EC24138}"/>
              </a:ext>
            </a:extLst>
          </p:cNvPr>
          <p:cNvSpPr txBox="1"/>
          <p:nvPr/>
        </p:nvSpPr>
        <p:spPr>
          <a:xfrm>
            <a:off x="4667928" y="24004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CCC5C8-2BC3-42B8-9EE3-02D3F94A5CD7}"/>
              </a:ext>
            </a:extLst>
          </p:cNvPr>
          <p:cNvSpPr/>
          <p:nvPr/>
        </p:nvSpPr>
        <p:spPr>
          <a:xfrm rot="16200000">
            <a:off x="1480016" y="25822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E32C9-C896-47E4-88B0-6F1372839CF3}"/>
              </a:ext>
            </a:extLst>
          </p:cNvPr>
          <p:cNvSpPr/>
          <p:nvPr/>
        </p:nvSpPr>
        <p:spPr>
          <a:xfrm rot="16200000">
            <a:off x="1453375" y="29141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3B683E-2F07-4E1E-8C51-0E9912F1CCA4}"/>
              </a:ext>
            </a:extLst>
          </p:cNvPr>
          <p:cNvSpPr/>
          <p:nvPr/>
        </p:nvSpPr>
        <p:spPr>
          <a:xfrm>
            <a:off x="3537228" y="40599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4D3615E-61AB-46E4-AE8C-6E9281227C18}"/>
              </a:ext>
            </a:extLst>
          </p:cNvPr>
          <p:cNvSpPr/>
          <p:nvPr/>
        </p:nvSpPr>
        <p:spPr>
          <a:xfrm>
            <a:off x="973083" y="37112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6DC55-1FC6-4644-8733-030F13D384FE}"/>
              </a:ext>
            </a:extLst>
          </p:cNvPr>
          <p:cNvSpPr txBox="1"/>
          <p:nvPr/>
        </p:nvSpPr>
        <p:spPr>
          <a:xfrm>
            <a:off x="973083" y="387343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Madrid.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066B5-2525-4BC7-AD98-6B9D3462FE71}"/>
              </a:ext>
            </a:extLst>
          </p:cNvPr>
          <p:cNvSpPr txBox="1"/>
          <p:nvPr/>
        </p:nvSpPr>
        <p:spPr>
          <a:xfrm>
            <a:off x="177491" y="34058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AE1F85-6DB6-480A-A6C7-926270CA34D8}"/>
              </a:ext>
            </a:extLst>
          </p:cNvPr>
          <p:cNvSpPr txBox="1"/>
          <p:nvPr/>
        </p:nvSpPr>
        <p:spPr>
          <a:xfrm>
            <a:off x="4020987" y="35151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E37B67-CCA3-431E-9D32-B57C2E2FE4FA}"/>
              </a:ext>
            </a:extLst>
          </p:cNvPr>
          <p:cNvSpPr txBox="1"/>
          <p:nvPr/>
        </p:nvSpPr>
        <p:spPr>
          <a:xfrm>
            <a:off x="4705927" y="354276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she/he is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0B880A-7507-419A-9C53-E9080C4AE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35" y="3446483"/>
            <a:ext cx="498794" cy="5195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1C62AD-E882-4A5E-B122-1B91F9933E03}"/>
              </a:ext>
            </a:extLst>
          </p:cNvPr>
          <p:cNvSpPr txBox="1"/>
          <p:nvPr/>
        </p:nvSpPr>
        <p:spPr>
          <a:xfrm>
            <a:off x="4705927" y="41778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330641-0BED-45E6-A45C-805C0CF69E72}"/>
              </a:ext>
            </a:extLst>
          </p:cNvPr>
          <p:cNvSpPr/>
          <p:nvPr/>
        </p:nvSpPr>
        <p:spPr>
          <a:xfrm rot="16200000">
            <a:off x="7466295" y="247865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34769-4D3F-433F-A324-AD6CF2884916}"/>
              </a:ext>
            </a:extLst>
          </p:cNvPr>
          <p:cNvSpPr/>
          <p:nvPr/>
        </p:nvSpPr>
        <p:spPr>
          <a:xfrm rot="16200000">
            <a:off x="7439654" y="281061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2A148F-F507-444D-BF56-240A7CD44947}"/>
              </a:ext>
            </a:extLst>
          </p:cNvPr>
          <p:cNvSpPr/>
          <p:nvPr/>
        </p:nvSpPr>
        <p:spPr>
          <a:xfrm>
            <a:off x="9523507" y="395639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485A60F-8A9E-4742-832B-9005862FE7B3}"/>
              </a:ext>
            </a:extLst>
          </p:cNvPr>
          <p:cNvSpPr/>
          <p:nvPr/>
        </p:nvSpPr>
        <p:spPr>
          <a:xfrm>
            <a:off x="6959362" y="360767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D5E5E-6E7B-4D88-B3C5-08F4786A95C7}"/>
              </a:ext>
            </a:extLst>
          </p:cNvPr>
          <p:cNvSpPr txBox="1"/>
          <p:nvPr/>
        </p:nvSpPr>
        <p:spPr>
          <a:xfrm>
            <a:off x="6959362" y="376987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Lugo.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03B956-6396-4550-8B1F-AFD8F5767C27}"/>
              </a:ext>
            </a:extLst>
          </p:cNvPr>
          <p:cNvSpPr txBox="1"/>
          <p:nvPr/>
        </p:nvSpPr>
        <p:spPr>
          <a:xfrm>
            <a:off x="6224730" y="330229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CC387-03B2-44CE-9CDC-F5565F131DB3}"/>
              </a:ext>
            </a:extLst>
          </p:cNvPr>
          <p:cNvSpPr txBox="1"/>
          <p:nvPr/>
        </p:nvSpPr>
        <p:spPr>
          <a:xfrm>
            <a:off x="10007266" y="341162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B665A3-B9E1-4F1C-864D-5FEC1A62E98D}"/>
              </a:ext>
            </a:extLst>
          </p:cNvPr>
          <p:cNvSpPr txBox="1"/>
          <p:nvPr/>
        </p:nvSpPr>
        <p:spPr>
          <a:xfrm>
            <a:off x="10692206" y="343919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she/he 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632882-52FE-4557-964F-661E275C4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3965870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F78B06-A2AA-45C7-B4A1-03E464A5793D}"/>
              </a:ext>
            </a:extLst>
          </p:cNvPr>
          <p:cNvSpPr txBox="1"/>
          <p:nvPr/>
        </p:nvSpPr>
        <p:spPr>
          <a:xfrm>
            <a:off x="10692206" y="407428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3EB92F-44C1-4DD5-B5F9-3C1630B0E29C}"/>
              </a:ext>
            </a:extLst>
          </p:cNvPr>
          <p:cNvSpPr/>
          <p:nvPr/>
        </p:nvSpPr>
        <p:spPr>
          <a:xfrm rot="16200000">
            <a:off x="1482795" y="430117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E0C5348-9EF5-4664-AE08-11AB1D16EF6F}"/>
              </a:ext>
            </a:extLst>
          </p:cNvPr>
          <p:cNvSpPr/>
          <p:nvPr/>
        </p:nvSpPr>
        <p:spPr>
          <a:xfrm rot="16200000">
            <a:off x="1456154" y="463313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ACF7E92-6CC8-4A20-8A48-AC0796F1965D}"/>
              </a:ext>
            </a:extLst>
          </p:cNvPr>
          <p:cNvSpPr/>
          <p:nvPr/>
        </p:nvSpPr>
        <p:spPr>
          <a:xfrm>
            <a:off x="3540007" y="577891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B0C43E8-12E4-4C4D-88F6-EFDB9192B26E}"/>
              </a:ext>
            </a:extLst>
          </p:cNvPr>
          <p:cNvSpPr/>
          <p:nvPr/>
        </p:nvSpPr>
        <p:spPr>
          <a:xfrm>
            <a:off x="975862" y="543019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F164F8-5992-4C8B-BD37-99FC9C53D08A}"/>
              </a:ext>
            </a:extLst>
          </p:cNvPr>
          <p:cNvSpPr txBox="1"/>
          <p:nvPr/>
        </p:nvSpPr>
        <p:spPr>
          <a:xfrm>
            <a:off x="988321" y="5460223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08848-1C65-4045-AA72-E2F3650DA15B}"/>
              </a:ext>
            </a:extLst>
          </p:cNvPr>
          <p:cNvSpPr txBox="1"/>
          <p:nvPr/>
        </p:nvSpPr>
        <p:spPr>
          <a:xfrm>
            <a:off x="180270" y="512481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1999A5-1789-4379-8333-6BBB3CBCFC8B}"/>
              </a:ext>
            </a:extLst>
          </p:cNvPr>
          <p:cNvSpPr txBox="1"/>
          <p:nvPr/>
        </p:nvSpPr>
        <p:spPr>
          <a:xfrm>
            <a:off x="4023766" y="523414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D7A85E-C64D-4C68-B245-F6500EDC5C35}"/>
              </a:ext>
            </a:extLst>
          </p:cNvPr>
          <p:cNvSpPr txBox="1"/>
          <p:nvPr/>
        </p:nvSpPr>
        <p:spPr>
          <a:xfrm>
            <a:off x="4708706" y="526171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DE720F6-249B-4597-860C-EF567F351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6" y="5131519"/>
            <a:ext cx="498794" cy="5195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EE17B00-914F-4C16-A015-79D2DE1A5EFF}"/>
              </a:ext>
            </a:extLst>
          </p:cNvPr>
          <p:cNvSpPr txBox="1"/>
          <p:nvPr/>
        </p:nvSpPr>
        <p:spPr>
          <a:xfrm>
            <a:off x="4708706" y="589680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D763A2-7128-4DF2-B064-0F8FA3156B7D}"/>
              </a:ext>
            </a:extLst>
          </p:cNvPr>
          <p:cNvSpPr/>
          <p:nvPr/>
        </p:nvSpPr>
        <p:spPr>
          <a:xfrm rot="16200000">
            <a:off x="7469074" y="419760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AEE13A1-0C68-4581-AAEE-26AAF9B455A7}"/>
              </a:ext>
            </a:extLst>
          </p:cNvPr>
          <p:cNvSpPr/>
          <p:nvPr/>
        </p:nvSpPr>
        <p:spPr>
          <a:xfrm rot="16200000">
            <a:off x="7442433" y="452956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4CE152-E8B8-40F2-82E9-39D9D4FC143F}"/>
              </a:ext>
            </a:extLst>
          </p:cNvPr>
          <p:cNvSpPr/>
          <p:nvPr/>
        </p:nvSpPr>
        <p:spPr>
          <a:xfrm>
            <a:off x="9526286" y="567534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15C768C4-2F38-4BDC-9CB2-E535FC1857BC}"/>
              </a:ext>
            </a:extLst>
          </p:cNvPr>
          <p:cNvSpPr/>
          <p:nvPr/>
        </p:nvSpPr>
        <p:spPr>
          <a:xfrm>
            <a:off x="6962141" y="532662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1FAAC8-7071-4BC8-ABF9-6925689FFCD4}"/>
              </a:ext>
            </a:extLst>
          </p:cNvPr>
          <p:cNvSpPr txBox="1"/>
          <p:nvPr/>
        </p:nvSpPr>
        <p:spPr>
          <a:xfrm>
            <a:off x="6996969" y="5369441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Cuba?.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D45E56-098F-45A8-B817-18583791C16A}"/>
              </a:ext>
            </a:extLst>
          </p:cNvPr>
          <p:cNvSpPr txBox="1"/>
          <p:nvPr/>
        </p:nvSpPr>
        <p:spPr>
          <a:xfrm>
            <a:off x="6227509" y="502124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BCA312-36F4-4D19-8AD3-1C0C6C9D41C4}"/>
              </a:ext>
            </a:extLst>
          </p:cNvPr>
          <p:cNvSpPr txBox="1"/>
          <p:nvPr/>
        </p:nvSpPr>
        <p:spPr>
          <a:xfrm>
            <a:off x="10010045" y="513057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553F5A-6305-4968-9693-4AB7BB121B76}"/>
              </a:ext>
            </a:extLst>
          </p:cNvPr>
          <p:cNvSpPr txBox="1"/>
          <p:nvPr/>
        </p:nvSpPr>
        <p:spPr>
          <a:xfrm>
            <a:off x="10694985" y="5158150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04E88E2-96CD-407C-A52F-5F2B5981D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5" y="5001931"/>
            <a:ext cx="498794" cy="51957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B9AAF5E-D0B5-4F7E-AB44-80D96439760E}"/>
              </a:ext>
            </a:extLst>
          </p:cNvPr>
          <p:cNvSpPr txBox="1"/>
          <p:nvPr/>
        </p:nvSpPr>
        <p:spPr>
          <a:xfrm>
            <a:off x="10694985" y="579323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CAD83-E633-0CA7-C87F-61417ECE93D3}"/>
              </a:ext>
            </a:extLst>
          </p:cNvPr>
          <p:cNvSpPr txBox="1"/>
          <p:nvPr/>
        </p:nvSpPr>
        <p:spPr>
          <a:xfrm>
            <a:off x="243003" y="38577"/>
            <a:ext cx="9439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gets lots of messages from her friends while she is in Perú. </a:t>
            </a:r>
            <a:endParaRPr lang="en-GB" sz="2400" dirty="0"/>
          </a:p>
        </p:txBody>
      </p:sp>
      <p:sp>
        <p:nvSpPr>
          <p:cNvPr id="16" name="Google Shape;206;p9">
            <a:extLst>
              <a:ext uri="{FF2B5EF4-FFF2-40B4-BE49-F238E27FC236}">
                <a16:creationId xmlns:a16="http://schemas.microsoft.com/office/drawing/2014/main" id="{8869D94D-F283-D2BE-2056-D2C8BF82F498}"/>
              </a:ext>
            </a:extLst>
          </p:cNvPr>
          <p:cNvSpPr txBox="1"/>
          <p:nvPr/>
        </p:nvSpPr>
        <p:spPr>
          <a:xfrm>
            <a:off x="11265205" y="85233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F0FA03-791B-C56F-0194-0C36DE2B7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89065"/>
            <a:ext cx="721839" cy="749039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C49F627A-00DA-30CA-B7D7-8C80B0BBF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634" y="586333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34D1FD3-151D-9434-631A-8485FE4B1EAB}"/>
              </a:ext>
            </a:extLst>
          </p:cNvPr>
          <p:cNvSpPr/>
          <p:nvPr/>
        </p:nvSpPr>
        <p:spPr>
          <a:xfrm>
            <a:off x="1273848" y="740675"/>
            <a:ext cx="1715020" cy="616929"/>
          </a:xfrm>
          <a:prstGeom prst="wedgeRoundRectCallout">
            <a:avLst>
              <a:gd name="adj1" fmla="val -72829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Lee.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303456-0C15-0940-1200-A29B92A9D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248" y="605536"/>
            <a:ext cx="2111259" cy="26208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7D05F7-6746-86FE-6B93-89C594EF34F5}"/>
              </a:ext>
            </a:extLst>
          </p:cNvPr>
          <p:cNvSpPr txBox="1"/>
          <p:nvPr/>
        </p:nvSpPr>
        <p:spPr>
          <a:xfrm>
            <a:off x="7905525" y="2987777"/>
            <a:ext cx="696594" cy="307777"/>
          </a:xfrm>
          <a:prstGeom prst="rect">
            <a:avLst/>
          </a:prstGeom>
          <a:noFill/>
          <a:effectLst>
            <a:glow rad="228600">
              <a:schemeClr val="bg2">
                <a:lumMod val="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Rubén</a:t>
            </a:r>
          </a:p>
        </p:txBody>
      </p:sp>
    </p:spTree>
    <p:extLst>
      <p:ext uri="{BB962C8B-B14F-4D97-AF65-F5344CB8AC3E}">
        <p14:creationId xmlns:p14="http://schemas.microsoft.com/office/powerpoint/2010/main" val="18203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62" grpId="0" animBg="1"/>
      <p:bldP spid="73" grpId="0" animBg="1"/>
      <p:bldP spid="4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41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875295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35160"/>
              </p:ext>
            </p:extLst>
          </p:nvPr>
        </p:nvGraphicFramePr>
        <p:xfrm>
          <a:off x="1310849" y="2083518"/>
          <a:ext cx="4390040" cy="34747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63084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9DFE8369-D042-4960-A83C-8FDB96ABE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645978"/>
              </p:ext>
            </p:extLst>
          </p:nvPr>
        </p:nvGraphicFramePr>
        <p:xfrm>
          <a:off x="7055059" y="2083518"/>
          <a:ext cx="4961769" cy="34747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632674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4329095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sp>
        <p:nvSpPr>
          <p:cNvPr id="10" name="Google Shape;325;p14">
            <a:extLst>
              <a:ext uri="{FF2B5EF4-FFF2-40B4-BE49-F238E27FC236}">
                <a16:creationId xmlns:a16="http://schemas.microsoft.com/office/drawing/2014/main" id="{9CB67CBF-E9D0-AE7E-AF95-52590F583886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7EF755-6BF2-5758-075C-96F080BBD2F0}"/>
              </a:ext>
            </a:extLst>
          </p:cNvPr>
          <p:cNvSpPr txBox="1"/>
          <p:nvPr/>
        </p:nvSpPr>
        <p:spPr>
          <a:xfrm>
            <a:off x="191145" y="369681"/>
            <a:ext cx="9431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going to talk about places with your partner.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prompts 1-6.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9438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D6D0E7-EF4A-8432-5B90-6081BC2C9126}"/>
              </a:ext>
            </a:extLst>
          </p:cNvPr>
          <p:cNvSpPr txBox="1">
            <a:spLocks/>
          </p:cNvSpPr>
          <p:nvPr/>
        </p:nvSpPr>
        <p:spPr>
          <a:xfrm>
            <a:off x="175171" y="-41495"/>
            <a:ext cx="11042132" cy="7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>
                <a:solidFill>
                  <a:srgbClr val="002060"/>
                </a:solidFill>
                <a:latin typeface="Century Gothic" panose="020B0502020202020204" pitchFamily="34" charset="0"/>
              </a:rPr>
              <a:t>Example: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62367-8256-3F45-832B-04FF81C732E7}"/>
              </a:ext>
            </a:extLst>
          </p:cNvPr>
          <p:cNvSpPr txBox="1"/>
          <p:nvPr/>
        </p:nvSpPr>
        <p:spPr>
          <a:xfrm>
            <a:off x="175171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14E04-DFA4-1C8C-6ADD-9956007C0EB5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CF953720-E919-6365-3479-E8F1EA3C0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08271"/>
              </p:ext>
            </p:extLst>
          </p:nvPr>
        </p:nvGraphicFramePr>
        <p:xfrm>
          <a:off x="433952" y="2066818"/>
          <a:ext cx="4370521" cy="5791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78059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589931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</a:tbl>
          </a:graphicData>
        </a:graphic>
      </p:graphicFrame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FEAF2FA-275F-1748-729A-DCC47DDD208C}"/>
              </a:ext>
            </a:extLst>
          </p:cNvPr>
          <p:cNvSpPr/>
          <p:nvPr/>
        </p:nvSpPr>
        <p:spPr>
          <a:xfrm>
            <a:off x="2387553" y="628946"/>
            <a:ext cx="2588217" cy="795329"/>
          </a:xfrm>
          <a:prstGeom prst="wedgeRoundRectCallout">
            <a:avLst>
              <a:gd name="adj1" fmla="val -38797"/>
              <a:gd name="adj2" fmla="val 103772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3252C-2379-90C2-7963-877D58B4E9A6}"/>
              </a:ext>
            </a:extLst>
          </p:cNvPr>
          <p:cNvGrpSpPr/>
          <p:nvPr/>
        </p:nvGrpSpPr>
        <p:grpSpPr>
          <a:xfrm>
            <a:off x="6307810" y="1974282"/>
            <a:ext cx="4370522" cy="4674945"/>
            <a:chOff x="6307810" y="1974282"/>
            <a:chExt cx="4370522" cy="46749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36073B-E289-5603-825B-F38419787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9896" y="2103241"/>
              <a:ext cx="2208514" cy="2208514"/>
            </a:xfrm>
            <a:prstGeom prst="rect">
              <a:avLst/>
            </a:prstGeom>
          </p:spPr>
        </p:pic>
        <p:pic>
          <p:nvPicPr>
            <p:cNvPr id="19" name="Picture 18" descr="Shape, rectangle&#10;&#10;Description automatically generated">
              <a:extLst>
                <a:ext uri="{FF2B5EF4-FFF2-40B4-BE49-F238E27FC236}">
                  <a16:creationId xmlns:a16="http://schemas.microsoft.com/office/drawing/2014/main" id="{26FCC8FC-898E-5135-4376-857789544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2912" y="2370021"/>
              <a:ext cx="720595" cy="720595"/>
            </a:xfrm>
            <a:prstGeom prst="rect">
              <a:avLst/>
            </a:prstGeom>
          </p:spPr>
        </p:pic>
        <p:pic>
          <p:nvPicPr>
            <p:cNvPr id="20" name="Picture 2" descr="Brazil, Map, Flag, Geography, Brazilian, Country">
              <a:extLst>
                <a:ext uri="{FF2B5EF4-FFF2-40B4-BE49-F238E27FC236}">
                  <a16:creationId xmlns:a16="http://schemas.microsoft.com/office/drawing/2014/main" id="{2AF3B1E7-214C-9A74-6D5E-AC24EE2BF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926" y="4578535"/>
              <a:ext cx="1979110" cy="197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5D0A4E-C530-79FF-572B-C64668162C9E}"/>
                </a:ext>
              </a:extLst>
            </p:cNvPr>
            <p:cNvSpPr txBox="1"/>
            <p:nvPr/>
          </p:nvSpPr>
          <p:spPr>
            <a:xfrm>
              <a:off x="8797505" y="2940568"/>
              <a:ext cx="113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Perú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37784D-D9A1-9CAF-15AE-51D8D7E4E0C2}"/>
                </a:ext>
              </a:extLst>
            </p:cNvPr>
            <p:cNvSpPr txBox="1"/>
            <p:nvPr/>
          </p:nvSpPr>
          <p:spPr>
            <a:xfrm>
              <a:off x="9366621" y="5371418"/>
              <a:ext cx="113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Brasil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09917-86D9-3908-91FA-E67B7CCD44BE}"/>
                </a:ext>
              </a:extLst>
            </p:cNvPr>
            <p:cNvSpPr/>
            <p:nvPr/>
          </p:nvSpPr>
          <p:spPr>
            <a:xfrm>
              <a:off x="6307810" y="1974282"/>
              <a:ext cx="4370522" cy="467494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913B8C-6B79-2E67-3FE8-9ED9C2CCFF03}"/>
                </a:ext>
              </a:extLst>
            </p:cNvPr>
            <p:cNvSpPr txBox="1"/>
            <p:nvPr/>
          </p:nvSpPr>
          <p:spPr>
            <a:xfrm>
              <a:off x="6369968" y="2833368"/>
              <a:ext cx="13410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are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1F6FCA-B119-935C-1961-7A57AD284E8B}"/>
                </a:ext>
              </a:extLst>
            </p:cNvPr>
            <p:cNvSpPr txBox="1"/>
            <p:nvPr/>
          </p:nvSpPr>
          <p:spPr>
            <a:xfrm>
              <a:off x="6409381" y="5309863"/>
              <a:ext cx="134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am</a:t>
              </a:r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048756-990B-C43A-19EF-D4D49CD21009}"/>
              </a:ext>
            </a:extLst>
          </p:cNvPr>
          <p:cNvSpPr/>
          <p:nvPr/>
        </p:nvSpPr>
        <p:spPr>
          <a:xfrm>
            <a:off x="4975770" y="628947"/>
            <a:ext cx="2895600" cy="795329"/>
          </a:xfrm>
          <a:prstGeom prst="wedgeRoundRectCallout">
            <a:avLst>
              <a:gd name="adj1" fmla="val 35123"/>
              <a:gd name="adj2" fmla="val 99875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Brasil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90EB8C-7068-2521-0D20-005D5B207A86}"/>
              </a:ext>
            </a:extLst>
          </p:cNvPr>
          <p:cNvSpPr/>
          <p:nvPr/>
        </p:nvSpPr>
        <p:spPr>
          <a:xfrm>
            <a:off x="6013862" y="4445144"/>
            <a:ext cx="5117792" cy="23374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194A0C-127D-77DF-E520-1E2DA6730666}"/>
              </a:ext>
            </a:extLst>
          </p:cNvPr>
          <p:cNvSpPr txBox="1"/>
          <p:nvPr/>
        </p:nvSpPr>
        <p:spPr>
          <a:xfrm>
            <a:off x="2630311" y="2053382"/>
            <a:ext cx="204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Brazil.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3D5B86-3F58-FAE3-2F06-E7C6A4953E24}"/>
              </a:ext>
            </a:extLst>
          </p:cNvPr>
          <p:cNvSpPr txBox="1"/>
          <p:nvPr/>
        </p:nvSpPr>
        <p:spPr>
          <a:xfrm>
            <a:off x="4198021" y="163027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 animBg="1"/>
      <p:bldP spid="26" grpId="0" animBg="1"/>
      <p:bldP spid="27" grpId="0" animBg="1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163565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651E58-BA5D-987F-A232-C9C142276168}"/>
              </a:ext>
            </a:extLst>
          </p:cNvPr>
          <p:cNvSpPr txBox="1">
            <a:spLocks/>
          </p:cNvSpPr>
          <p:nvPr/>
        </p:nvSpPr>
        <p:spPr>
          <a:xfrm>
            <a:off x="209637" y="237610"/>
            <a:ext cx="10515600" cy="5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C924ABA5-7B9B-EA9B-CA51-AD108B6D7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9537"/>
              </p:ext>
            </p:extLst>
          </p:nvPr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8" name="Picture 2" descr="Cusco, Plaza De Armas, Peru, Churches, Cathedrals, City">
            <a:extLst>
              <a:ext uri="{FF2B5EF4-FFF2-40B4-BE49-F238E27FC236}">
                <a16:creationId xmlns:a16="http://schemas.microsoft.com/office/drawing/2014/main" id="{9E27C67F-E263-D2DB-907E-B2525F7E4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620526" y="1105549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5386E-AD5D-7E1B-54DA-7760F983927C}"/>
              </a:ext>
            </a:extLst>
          </p:cNvPr>
          <p:cNvSpPr txBox="1"/>
          <p:nvPr/>
        </p:nvSpPr>
        <p:spPr>
          <a:xfrm>
            <a:off x="9711057" y="106962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0" name="Picture 8" descr="Arequipa, Peru, Travel, Peruvian, Andes, Mountain">
            <a:extLst>
              <a:ext uri="{FF2B5EF4-FFF2-40B4-BE49-F238E27FC236}">
                <a16:creationId xmlns:a16="http://schemas.microsoft.com/office/drawing/2014/main" id="{A4238D8D-0B7D-1D7C-7972-5439A97C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1" y="1085026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Fun, Barcelona, Historic Center, Art, Mosaic">
            <a:extLst>
              <a:ext uri="{FF2B5EF4-FFF2-40B4-BE49-F238E27FC236}">
                <a16:creationId xmlns:a16="http://schemas.microsoft.com/office/drawing/2014/main" id="{33B904E6-FF49-8064-A791-4B90777F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506522" y="5220219"/>
            <a:ext cx="995534" cy="126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Madrid, Building, Architecture, Background, Urban">
            <a:extLst>
              <a:ext uri="{FF2B5EF4-FFF2-40B4-BE49-F238E27FC236}">
                <a16:creationId xmlns:a16="http://schemas.microsoft.com/office/drawing/2014/main" id="{69582207-4AB0-AC56-0172-F7A14F1A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14" y="1085026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2DE9A3-EC1A-BB90-46AB-5E9180EA61F6}"/>
              </a:ext>
            </a:extLst>
          </p:cNvPr>
          <p:cNvSpPr txBox="1"/>
          <p:nvPr/>
        </p:nvSpPr>
        <p:spPr>
          <a:xfrm>
            <a:off x="2109287" y="516865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54A889-7809-7C3A-E033-9C4136239D71}"/>
              </a:ext>
            </a:extLst>
          </p:cNvPr>
          <p:cNvSpPr txBox="1"/>
          <p:nvPr/>
        </p:nvSpPr>
        <p:spPr>
          <a:xfrm>
            <a:off x="5697394" y="104736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pic>
        <p:nvPicPr>
          <p:cNvPr id="32" name="Picture 2" descr="Architecture, Moorish, Spain, Cordoba">
            <a:extLst>
              <a:ext uri="{FF2B5EF4-FFF2-40B4-BE49-F238E27FC236}">
                <a16:creationId xmlns:a16="http://schemas.microsoft.com/office/drawing/2014/main" id="{74FBB77E-4989-CA31-DF2D-E44AC9EB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97" y="2474652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FE1E48B-69CB-53C8-684A-0E3903B62338}"/>
              </a:ext>
            </a:extLst>
          </p:cNvPr>
          <p:cNvSpPr txBox="1"/>
          <p:nvPr/>
        </p:nvSpPr>
        <p:spPr>
          <a:xfrm>
            <a:off x="5480636" y="2437130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Córdoba</a:t>
            </a:r>
          </a:p>
        </p:txBody>
      </p:sp>
      <p:pic>
        <p:nvPicPr>
          <p:cNvPr id="34" name="Picture 4" descr="Dusk, Nerja, Malaga, Andalusia, Spain, Balcón De Europa">
            <a:extLst>
              <a:ext uri="{FF2B5EF4-FFF2-40B4-BE49-F238E27FC236}">
                <a16:creationId xmlns:a16="http://schemas.microsoft.com/office/drawing/2014/main" id="{BFF298B0-F201-13A3-0F9A-B3162CF6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7" y="3904470"/>
            <a:ext cx="1685582" cy="126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6" descr="Lima, Peru, South America, Miraflores, Coastline">
            <a:extLst>
              <a:ext uri="{FF2B5EF4-FFF2-40B4-BE49-F238E27FC236}">
                <a16:creationId xmlns:a16="http://schemas.microsoft.com/office/drawing/2014/main" id="{CC3113D8-0120-A6F4-CD1C-97780955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1" y="2476278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EF7F68-7619-5858-B190-73167CD53B38}"/>
              </a:ext>
            </a:extLst>
          </p:cNvPr>
          <p:cNvSpPr txBox="1"/>
          <p:nvPr/>
        </p:nvSpPr>
        <p:spPr>
          <a:xfrm>
            <a:off x="2431710" y="2425731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9E6A8D-A16E-2FAF-417E-DDC0E285ABD7}"/>
              </a:ext>
            </a:extLst>
          </p:cNvPr>
          <p:cNvSpPr txBox="1"/>
          <p:nvPr/>
        </p:nvSpPr>
        <p:spPr>
          <a:xfrm>
            <a:off x="1711293" y="3867755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Málaga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F7F3F-5942-E6D6-0E04-1048DAE832C1}"/>
              </a:ext>
            </a:extLst>
          </p:cNvPr>
          <p:cNvSpPr txBox="1"/>
          <p:nvPr/>
        </p:nvSpPr>
        <p:spPr>
          <a:xfrm>
            <a:off x="1883802" y="106333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54EFC6-E119-2EF5-2EA7-FF80ED972667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94AAE1-0A74-FE94-99C9-14D323D0087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23CC69-DE77-896B-774A-530D2319E6E3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B710D7-B131-5FF3-FA32-364A40DDA8AC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43" name="Picture 6" descr="Lima, Peru, South America, Miraflores, Coastline">
            <a:extLst>
              <a:ext uri="{FF2B5EF4-FFF2-40B4-BE49-F238E27FC236}">
                <a16:creationId xmlns:a16="http://schemas.microsoft.com/office/drawing/2014/main" id="{409167C7-F8B1-B814-0B1D-1BF3A77A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0" y="2474652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5726379-81A4-CD03-9E02-C8E122FD0F4C}"/>
              </a:ext>
            </a:extLst>
          </p:cNvPr>
          <p:cNvSpPr txBox="1"/>
          <p:nvPr/>
        </p:nvSpPr>
        <p:spPr>
          <a:xfrm>
            <a:off x="9885349" y="242410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E966CD-AD9A-3857-6419-B16551DB045D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A8F42C-4641-C3F2-9CB9-2DFBFC121263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DA6888-1CB8-4FE4-507D-2358A09AB95E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7914CE-BE3F-34A2-4BEB-7B26E69B0552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27C082-9299-3200-BEA3-7FB6F5847EE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C147B5-8147-8277-5242-9BA97362D1B7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3BB634-2917-0ED2-9B14-76C0900EDD70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F05483-BCEE-4DB4-800A-31C4DBE9FDE8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53" name="Picture 14" descr="Spain, Country, Europe, Flag, Borders">
            <a:extLst>
              <a:ext uri="{FF2B5EF4-FFF2-40B4-BE49-F238E27FC236}">
                <a16:creationId xmlns:a16="http://schemas.microsoft.com/office/drawing/2014/main" id="{BE2CED53-D08A-9BD9-DEA4-515AB0E7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47" y="4323154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B4860CD-23D7-CFD8-67B0-59F9A5E3E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4320" y="5533684"/>
            <a:ext cx="988097" cy="8660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2FE3326-895F-59D8-CFDC-9E2053AA589B}"/>
              </a:ext>
            </a:extLst>
          </p:cNvPr>
          <p:cNvSpPr txBox="1"/>
          <p:nvPr/>
        </p:nvSpPr>
        <p:spPr>
          <a:xfrm>
            <a:off x="5118246" y="3909655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F713BE-B1DF-7301-490B-E615FED752DB}"/>
              </a:ext>
            </a:extLst>
          </p:cNvPr>
          <p:cNvSpPr txBox="1"/>
          <p:nvPr/>
        </p:nvSpPr>
        <p:spPr>
          <a:xfrm>
            <a:off x="5137362" y="5207213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6A2DD6-11EA-513E-B8CE-0521D63B804A}"/>
              </a:ext>
            </a:extLst>
          </p:cNvPr>
          <p:cNvGrpSpPr/>
          <p:nvPr/>
        </p:nvGrpSpPr>
        <p:grpSpPr>
          <a:xfrm>
            <a:off x="8967279" y="4203796"/>
            <a:ext cx="918069" cy="1150810"/>
            <a:chOff x="10264329" y="1395151"/>
            <a:chExt cx="1171740" cy="17898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178277-4560-A9D3-EC2A-187E64E2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9440BE-2EFA-5C4F-EBFE-004744C67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DA1136A-B2D3-7A8F-91CB-F2CDAC90609A}"/>
              </a:ext>
            </a:extLst>
          </p:cNvPr>
          <p:cNvSpPr txBox="1"/>
          <p:nvPr/>
        </p:nvSpPr>
        <p:spPr>
          <a:xfrm>
            <a:off x="8696882" y="3821642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</a:p>
        </p:txBody>
      </p:sp>
      <p:pic>
        <p:nvPicPr>
          <p:cNvPr id="61" name="Picture 14" descr="Spain, Country, Europe, Flag, Borders">
            <a:extLst>
              <a:ext uri="{FF2B5EF4-FFF2-40B4-BE49-F238E27FC236}">
                <a16:creationId xmlns:a16="http://schemas.microsoft.com/office/drawing/2014/main" id="{F1591409-1368-8A03-7EBA-E7A841BD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9" y="5715520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044BF50-7BB3-EEBF-F177-2A459C7F1484}"/>
              </a:ext>
            </a:extLst>
          </p:cNvPr>
          <p:cNvSpPr txBox="1"/>
          <p:nvPr/>
        </p:nvSpPr>
        <p:spPr>
          <a:xfrm>
            <a:off x="8863508" y="5302021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43812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163565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E56E6B-B91B-BB3C-462D-90238BB39A4C}"/>
              </a:ext>
            </a:extLst>
          </p:cNvPr>
          <p:cNvSpPr txBox="1">
            <a:spLocks/>
          </p:cNvSpPr>
          <p:nvPr/>
        </p:nvSpPr>
        <p:spPr>
          <a:xfrm>
            <a:off x="209637" y="237610"/>
            <a:ext cx="10515600" cy="5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E249C9D-B200-80FB-04AD-A4A30D0AD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27795"/>
              </p:ext>
            </p:extLst>
          </p:nvPr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13" name="Picture 2" descr="Cusco, Plaza De Armas, Peru, Churches, Cathedrals, City">
            <a:extLst>
              <a:ext uri="{FF2B5EF4-FFF2-40B4-BE49-F238E27FC236}">
                <a16:creationId xmlns:a16="http://schemas.microsoft.com/office/drawing/2014/main" id="{159C09DD-8BC4-B9B4-5D84-964ACFE9C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4893577" y="5251271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9CDB6-69F3-3BE8-0F40-0DE4EBDBCBB8}"/>
              </a:ext>
            </a:extLst>
          </p:cNvPr>
          <p:cNvSpPr txBox="1"/>
          <p:nvPr/>
        </p:nvSpPr>
        <p:spPr>
          <a:xfrm>
            <a:off x="5984108" y="5215349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6" name="Picture 8" descr="Arequipa, Peru, Travel, Peruvian, Andes, Mountain">
            <a:extLst>
              <a:ext uri="{FF2B5EF4-FFF2-40B4-BE49-F238E27FC236}">
                <a16:creationId xmlns:a16="http://schemas.microsoft.com/office/drawing/2014/main" id="{AC5A5E7D-C634-DD95-D6F8-0743339C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77" y="3914177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Fun, Barcelona, Historic Center, Art, Mosaic">
            <a:extLst>
              <a:ext uri="{FF2B5EF4-FFF2-40B4-BE49-F238E27FC236}">
                <a16:creationId xmlns:a16="http://schemas.microsoft.com/office/drawing/2014/main" id="{29F039C6-5FD2-031F-7EC7-D6F31698D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8659986" y="3899809"/>
            <a:ext cx="995534" cy="126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Madrid, Building, Architecture, Background, Urban">
            <a:extLst>
              <a:ext uri="{FF2B5EF4-FFF2-40B4-BE49-F238E27FC236}">
                <a16:creationId xmlns:a16="http://schemas.microsoft.com/office/drawing/2014/main" id="{4ADFDE5E-5173-AD16-938C-BCCBCBE7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25" y="2490714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39505-16AA-4DE1-EDFB-9B6F1B91B54B}"/>
              </a:ext>
            </a:extLst>
          </p:cNvPr>
          <p:cNvSpPr txBox="1"/>
          <p:nvPr/>
        </p:nvSpPr>
        <p:spPr>
          <a:xfrm>
            <a:off x="9262751" y="384824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38DA4A-42B4-626B-F229-3BCD19CA90BF}"/>
              </a:ext>
            </a:extLst>
          </p:cNvPr>
          <p:cNvSpPr txBox="1"/>
          <p:nvPr/>
        </p:nvSpPr>
        <p:spPr>
          <a:xfrm>
            <a:off x="9515205" y="245305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pic>
        <p:nvPicPr>
          <p:cNvPr id="21" name="Picture 2" descr="Architecture, Moorish, Spain, Cordoba">
            <a:extLst>
              <a:ext uri="{FF2B5EF4-FFF2-40B4-BE49-F238E27FC236}">
                <a16:creationId xmlns:a16="http://schemas.microsoft.com/office/drawing/2014/main" id="{0EC742B1-9F12-3579-6CE3-6E4A7AFA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71" y="1111041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EC12D6-5E88-0F1F-D678-56B49D6477C3}"/>
              </a:ext>
            </a:extLst>
          </p:cNvPr>
          <p:cNvSpPr txBox="1"/>
          <p:nvPr/>
        </p:nvSpPr>
        <p:spPr>
          <a:xfrm>
            <a:off x="5648510" y="1073519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Córdoba</a:t>
            </a:r>
          </a:p>
        </p:txBody>
      </p:sp>
      <p:pic>
        <p:nvPicPr>
          <p:cNvPr id="23" name="Picture 4" descr="Dusk, Nerja, Malaga, Andalusia, Spain, Balcón De Europa">
            <a:extLst>
              <a:ext uri="{FF2B5EF4-FFF2-40B4-BE49-F238E27FC236}">
                <a16:creationId xmlns:a16="http://schemas.microsoft.com/office/drawing/2014/main" id="{75E115B0-33E9-0F34-5F58-3797F967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54" y="2446082"/>
            <a:ext cx="1685582" cy="126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Lima, Peru, South America, Miraflores, Coastline">
            <a:extLst>
              <a:ext uri="{FF2B5EF4-FFF2-40B4-BE49-F238E27FC236}">
                <a16:creationId xmlns:a16="http://schemas.microsoft.com/office/drawing/2014/main" id="{C3C130BF-5AF5-C463-D61C-F86BB81D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40" y="1175288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058126-ED19-B86C-97EF-B058219DB0AF}"/>
              </a:ext>
            </a:extLst>
          </p:cNvPr>
          <p:cNvSpPr txBox="1"/>
          <p:nvPr/>
        </p:nvSpPr>
        <p:spPr>
          <a:xfrm>
            <a:off x="9878329" y="1124741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7CA4B-B79D-F110-F966-3D43C7654FDE}"/>
              </a:ext>
            </a:extLst>
          </p:cNvPr>
          <p:cNvSpPr txBox="1"/>
          <p:nvPr/>
        </p:nvSpPr>
        <p:spPr>
          <a:xfrm>
            <a:off x="5672750" y="2409367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Málaga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6422D7-91EB-1361-82F5-4685CEBF5C25}"/>
              </a:ext>
            </a:extLst>
          </p:cNvPr>
          <p:cNvSpPr txBox="1"/>
          <p:nvPr/>
        </p:nvSpPr>
        <p:spPr>
          <a:xfrm>
            <a:off x="5605058" y="3892486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642291-027F-B52F-8332-952266391F45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1131C-1B65-56C1-E3D5-E0E9DF4CB4B6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5E6826-FC94-1A86-534A-F24E06FDEFCE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3ACCF9-DE00-A35E-D0BE-6EA131F69ACA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65" name="Picture 6" descr="Lima, Peru, South America, Miraflores, Coastline">
            <a:extLst>
              <a:ext uri="{FF2B5EF4-FFF2-40B4-BE49-F238E27FC236}">
                <a16:creationId xmlns:a16="http://schemas.microsoft.com/office/drawing/2014/main" id="{52594226-A8E2-078D-11BE-A2412D21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55" y="5281244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9D6B67E-4342-475F-D657-9C12CFF5F5C0}"/>
              </a:ext>
            </a:extLst>
          </p:cNvPr>
          <p:cNvSpPr txBox="1"/>
          <p:nvPr/>
        </p:nvSpPr>
        <p:spPr>
          <a:xfrm>
            <a:off x="9788444" y="523069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9F7369-B0D2-9739-2CCD-7A1521726C5C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206F5F9-705B-47F4-B426-01B8B30B3E9B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31CC3FE-632D-F519-FC7F-46F2D50988FB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1633AB6-397F-2F35-3596-65CF39ADDEF8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4629B3-8663-1F55-CA42-C8FB0959876D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924439-410C-1A12-9708-AA6AAB1693F7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79455D-2A3F-9582-F300-1FC2DE960BC0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A924525-06F5-312A-2F85-65261A3644E5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56C5955-954A-C735-5958-81868B9BA0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261" y="5577742"/>
            <a:ext cx="988097" cy="86608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3551A90-7C58-302E-E09E-605FFBAFCBFA}"/>
              </a:ext>
            </a:extLst>
          </p:cNvPr>
          <p:cNvSpPr txBox="1"/>
          <p:nvPr/>
        </p:nvSpPr>
        <p:spPr>
          <a:xfrm>
            <a:off x="1973303" y="525127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8A27C7A-29FD-C486-5B34-B07DB6DE4ECF}"/>
              </a:ext>
            </a:extLst>
          </p:cNvPr>
          <p:cNvGrpSpPr/>
          <p:nvPr/>
        </p:nvGrpSpPr>
        <p:grpSpPr>
          <a:xfrm>
            <a:off x="1864611" y="1412848"/>
            <a:ext cx="918069" cy="1150810"/>
            <a:chOff x="10264329" y="1395151"/>
            <a:chExt cx="1171740" cy="178985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0FF9E22-7801-0990-1F21-9952F923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7BB3EB4-370B-58E4-6ADF-AE4D882F4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F1850FD-1B0B-F7A1-3467-9642F1A82B36}"/>
              </a:ext>
            </a:extLst>
          </p:cNvPr>
          <p:cNvSpPr txBox="1"/>
          <p:nvPr/>
        </p:nvSpPr>
        <p:spPr>
          <a:xfrm>
            <a:off x="1594214" y="1030694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</a:p>
        </p:txBody>
      </p:sp>
      <p:pic>
        <p:nvPicPr>
          <p:cNvPr id="81" name="Picture 14" descr="Spain, Country, Europe, Flag, Borders">
            <a:extLst>
              <a:ext uri="{FF2B5EF4-FFF2-40B4-BE49-F238E27FC236}">
                <a16:creationId xmlns:a16="http://schemas.microsoft.com/office/drawing/2014/main" id="{C8AC861B-345A-0B6C-BE7B-026E678A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41" y="2924572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995FBBF-EAD4-2279-EC13-3834DF78D8AD}"/>
              </a:ext>
            </a:extLst>
          </p:cNvPr>
          <p:cNvSpPr txBox="1"/>
          <p:nvPr/>
        </p:nvSpPr>
        <p:spPr>
          <a:xfrm>
            <a:off x="1760840" y="2511073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pic>
        <p:nvPicPr>
          <p:cNvPr id="83" name="Picture 2" descr="Brazil, Map, Flag, Geography, Brazilian, Country">
            <a:extLst>
              <a:ext uri="{FF2B5EF4-FFF2-40B4-BE49-F238E27FC236}">
                <a16:creationId xmlns:a16="http://schemas.microsoft.com/office/drawing/2014/main" id="{FA39D058-862C-DAB0-73A3-C80DB2CF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56" y="4166327"/>
            <a:ext cx="990053" cy="9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FA75F3E-5021-C17C-0D69-DCCA466F2847}"/>
              </a:ext>
            </a:extLst>
          </p:cNvPr>
          <p:cNvSpPr txBox="1"/>
          <p:nvPr/>
        </p:nvSpPr>
        <p:spPr>
          <a:xfrm>
            <a:off x="1841741" y="3857108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279125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422957" y="6208370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s-A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está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292864" y="6082823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23138A-A279-4113-999F-B305E47DB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6662" y="1881349"/>
            <a:ext cx="2111259" cy="2620874"/>
          </a:xfrm>
          <a:prstGeom prst="rect">
            <a:avLst/>
          </a:prstGeom>
        </p:spPr>
      </p:pic>
      <p:pic>
        <p:nvPicPr>
          <p:cNvPr id="27" name="video">
            <a:hlinkClick r:id="" action="ppaction://media"/>
            <a:extLst>
              <a:ext uri="{FF2B5EF4-FFF2-40B4-BE49-F238E27FC236}">
                <a16:creationId xmlns:a16="http://schemas.microsoft.com/office/drawing/2014/main" id="{B4540521-B41B-4E2E-8CE4-0A16AD833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5667"/>
          <a:stretch/>
        </p:blipFill>
        <p:spPr>
          <a:xfrm>
            <a:off x="351343" y="969547"/>
            <a:ext cx="3220660" cy="4980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257787" y="907533"/>
            <a:ext cx="144447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9875842" y="210245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7BEE6B-0DE1-E111-1BAD-D81AF31F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180" y="274636"/>
            <a:ext cx="1019684" cy="211668"/>
          </a:xfrm>
        </p:spPr>
        <p:txBody>
          <a:bodyPr>
            <a:normAutofit fontScale="90000"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6" name="Google Shape;206;p9">
            <a:extLst>
              <a:ext uri="{FF2B5EF4-FFF2-40B4-BE49-F238E27FC236}">
                <a16:creationId xmlns:a16="http://schemas.microsoft.com/office/drawing/2014/main" id="{107A089D-B61E-0025-2064-39B562F80A63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AA204-09E7-37D4-B839-F09C31B5B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7B2B6089-4569-8560-40CB-4849C8654F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9876" y="57965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C4EEE4-427E-4896-95A1-38B233CD64AB}"/>
              </a:ext>
            </a:extLst>
          </p:cNvPr>
          <p:cNvSpPr/>
          <p:nvPr/>
        </p:nvSpPr>
        <p:spPr>
          <a:xfrm>
            <a:off x="926892" y="141109"/>
            <a:ext cx="4890490" cy="616929"/>
          </a:xfrm>
          <a:prstGeom prst="wedgeRoundRectCallout">
            <a:avLst>
              <a:gd name="adj1" fmla="val -57451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Rubén?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247588"/>
            <a:ext cx="43509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4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83862" y="2022791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154019" y="2010247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  <p:pic>
        <p:nvPicPr>
          <p:cNvPr id="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B918E854-E8AF-82AB-0DC2-3FA156C988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7462" y="4431046"/>
            <a:ext cx="2601420" cy="2023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94A1-3EA9-A2BE-BA7F-CE80B559CCFC}"/>
              </a:ext>
            </a:extLst>
          </p:cNvPr>
          <p:cNvSpPr txBox="1"/>
          <p:nvPr/>
        </p:nvSpPr>
        <p:spPr>
          <a:xfrm>
            <a:off x="10154085" y="4552388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95000"/>
                  </a:schemeClr>
                </a:solidFill>
                <a:latin typeface="Freestyle Script" panose="030804020302050B0404" pitchFamily="66" charset="0"/>
              </a:rPr>
              <a:t>español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CB800-B3CC-4A4C-A585-4A4959113606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89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F575-E35A-8EC2-783E-31DD135D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25" y="1210909"/>
            <a:ext cx="10515600" cy="186484"/>
          </a:xfrm>
        </p:spPr>
        <p:txBody>
          <a:bodyPr>
            <a:normAutofit fontScale="90000"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pronunciar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126565" y="21318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2799471" y="460590"/>
            <a:ext cx="615311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10409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DB40-CCFC-4A15-9E7C-DC97AC7F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60" y="2570005"/>
            <a:ext cx="2766696" cy="276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59543E-FC26-4299-A443-F106E853A6B9}"/>
              </a:ext>
            </a:extLst>
          </p:cNvPr>
          <p:cNvSpPr txBox="1"/>
          <p:nvPr/>
        </p:nvSpPr>
        <p:spPr>
          <a:xfrm>
            <a:off x="524656" y="1430601"/>
            <a:ext cx="5646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¡Buenos días!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A351A-22CF-495F-8521-A7326C8BA033}"/>
              </a:ext>
            </a:extLst>
          </p:cNvPr>
          <p:cNvSpPr txBox="1"/>
          <p:nvPr/>
        </p:nvSpPr>
        <p:spPr>
          <a:xfrm>
            <a:off x="524656" y="3489889"/>
            <a:ext cx="763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¡Buenas tardes!</a:t>
            </a:r>
          </a:p>
        </p:txBody>
      </p:sp>
      <p:pic>
        <p:nvPicPr>
          <p:cNvPr id="1026" name="Picture 2" descr="Sun, Happy, Sunshine, Golden, Yellow, Rays, Light">
            <a:extLst>
              <a:ext uri="{FF2B5EF4-FFF2-40B4-BE49-F238E27FC236}">
                <a16:creationId xmlns:a16="http://schemas.microsoft.com/office/drawing/2014/main" id="{E2430AC7-D02A-4DEF-82D9-9AA3EC57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72" y="889642"/>
            <a:ext cx="1792194" cy="1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, Farm, Plantation, Sunset, Landscape, Eventide">
            <a:extLst>
              <a:ext uri="{FF2B5EF4-FFF2-40B4-BE49-F238E27FC236}">
                <a16:creationId xmlns:a16="http://schemas.microsoft.com/office/drawing/2014/main" id="{DCCE08A0-FE65-49EC-BD13-DDE3963E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45" y="2826368"/>
            <a:ext cx="1681670" cy="16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CB29F-8FE2-7287-7B05-46BC7DC6C33F}"/>
              </a:ext>
            </a:extLst>
          </p:cNvPr>
          <p:cNvSpPr txBox="1"/>
          <p:nvPr/>
        </p:nvSpPr>
        <p:spPr>
          <a:xfrm>
            <a:off x="524656" y="5401655"/>
            <a:ext cx="763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¡Adiós!</a:t>
            </a:r>
          </a:p>
        </p:txBody>
      </p:sp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0EEA1A3C-B15F-5D21-1DAE-C990EA8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2208" y="4990704"/>
            <a:ext cx="1194992" cy="11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F431F9-9211-4F5A-89F4-C8D0281D4712}"/>
              </a:ext>
            </a:extLst>
          </p:cNvPr>
          <p:cNvSpPr txBox="1"/>
          <p:nvPr/>
        </p:nvSpPr>
        <p:spPr>
          <a:xfrm>
            <a:off x="6724177" y="1430601"/>
            <a:ext cx="4008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 morning! 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(Literally, good days!)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A8D7B-ACC8-4A44-BB14-8A4024CB9FE1}"/>
              </a:ext>
            </a:extLst>
          </p:cNvPr>
          <p:cNvSpPr txBox="1"/>
          <p:nvPr/>
        </p:nvSpPr>
        <p:spPr>
          <a:xfrm>
            <a:off x="6935570" y="3452484"/>
            <a:ext cx="4008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 afternoon! 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(Literally, good afternoons!)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8D749-6C5C-4FCB-B8EA-19CF9CC2AEDD}"/>
              </a:ext>
            </a:extLst>
          </p:cNvPr>
          <p:cNvSpPr txBox="1"/>
          <p:nvPr/>
        </p:nvSpPr>
        <p:spPr>
          <a:xfrm>
            <a:off x="7043724" y="5504164"/>
            <a:ext cx="400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Goodbye! 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5" name="Picture 4" descr="Sol, Farm, Plantation, Sunset, Landscape, Eventide">
            <a:extLst>
              <a:ext uri="{FF2B5EF4-FFF2-40B4-BE49-F238E27FC236}">
                <a16:creationId xmlns:a16="http://schemas.microsoft.com/office/drawing/2014/main" id="{0B72D449-DA90-DCF5-B43A-020E6ED9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6" y="917323"/>
            <a:ext cx="2827363" cy="28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un, Happy, Sunshine, Golden, Yellow, Rays, Light">
            <a:extLst>
              <a:ext uri="{FF2B5EF4-FFF2-40B4-BE49-F238E27FC236}">
                <a16:creationId xmlns:a16="http://schemas.microsoft.com/office/drawing/2014/main" id="{F527634C-AFD9-92F2-4736-EAC23203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93" y="1880819"/>
            <a:ext cx="3029201" cy="257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EA3E3-B98C-6C14-7298-EF30270C1009}"/>
              </a:ext>
            </a:extLst>
          </p:cNvPr>
          <p:cNvSpPr/>
          <p:nvPr/>
        </p:nvSpPr>
        <p:spPr>
          <a:xfrm>
            <a:off x="737883" y="455658"/>
            <a:ext cx="579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F25C92-9C47-8910-3AEB-E72030801630}"/>
              </a:ext>
            </a:extLst>
          </p:cNvPr>
          <p:cNvSpPr/>
          <p:nvPr/>
        </p:nvSpPr>
        <p:spPr>
          <a:xfrm>
            <a:off x="4497421" y="323480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5" name="Picture 9" descr="See the source image">
            <a:extLst>
              <a:ext uri="{FF2B5EF4-FFF2-40B4-BE49-F238E27FC236}">
                <a16:creationId xmlns:a16="http://schemas.microsoft.com/office/drawing/2014/main" id="{381961A7-04FB-F3AD-AF46-C1FC04C2D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2465" y="3639651"/>
            <a:ext cx="3151826" cy="29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66FA5D-472E-0CB0-BACF-972DFF23ABF1}"/>
              </a:ext>
            </a:extLst>
          </p:cNvPr>
          <p:cNvSpPr/>
          <p:nvPr/>
        </p:nvSpPr>
        <p:spPr>
          <a:xfrm>
            <a:off x="7952348" y="289256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379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76872" y="193681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923954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5242753" y="292395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80" name="Google Shape;180;p8" descr="C:\Users\wdj\Google Drive\Primary\Y5 SoW\From Tracy\Pronouns\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6786" y="2907558"/>
            <a:ext cx="685155" cy="13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956" y="34583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55040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here.</a:t>
            </a:r>
            <a:endParaRPr dirty="0"/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7504" y="349060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5820248" y="358591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is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dirty="0"/>
          </a:p>
        </p:txBody>
      </p:sp>
      <p:pic>
        <p:nvPicPr>
          <p:cNvPr id="16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0EAD0A03-1B5B-4E10-BDE8-14A645A6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91" y="2570729"/>
            <a:ext cx="1467789" cy="108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B4C3A6CF-4F1B-4CC2-81D9-51520BAA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55" y="2531139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3C73D423-8B8D-44F8-A7D8-7F6C58FC4A0D}"/>
              </a:ext>
            </a:extLst>
          </p:cNvPr>
          <p:cNvSpPr txBox="1"/>
          <p:nvPr/>
        </p:nvSpPr>
        <p:spPr>
          <a:xfrm>
            <a:off x="8570348" y="3614661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is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01A77-7EEB-1D54-1D82-E6F831BF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924069" y="713622"/>
            <a:ext cx="5649431" cy="45719"/>
          </a:xfrm>
        </p:spPr>
        <p:txBody>
          <a:bodyPr>
            <a:normAutofit fontScale="90000"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estar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6DA6-2AB1-D999-B4F3-37C3DB20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28" y="244738"/>
            <a:ext cx="10515600" cy="1325563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estar</a:t>
            </a:r>
          </a:p>
        </p:txBody>
      </p:sp>
      <p:sp>
        <p:nvSpPr>
          <p:cNvPr id="168" name="Google Shape;168;p8"/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4934630" y="2973016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21367" y="3627952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Spain.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138817" y="2248789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are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344871" y="2894043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7734" y="360077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88" y="345049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844" y="35252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246464" y="4464268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4922770" y="4459697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9206815" y="2847428"/>
            <a:ext cx="2901107" cy="3641861"/>
          </a:xfrm>
          <a:prstGeom prst="wedgeRoundRectCallout">
            <a:avLst>
              <a:gd name="adj1" fmla="val -76977"/>
              <a:gd name="adj2" fmla="val 5766"/>
              <a:gd name="adj3" fmla="val 16667"/>
            </a:avLst>
          </a:prstGeom>
          <a:solidFill>
            <a:srgbClr val="68D8D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change a statement into a question by raising your voice at the end.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50C8C1-0D04-4099-82CE-792686B28506}"/>
              </a:ext>
            </a:extLst>
          </p:cNvPr>
          <p:cNvGrpSpPr/>
          <p:nvPr/>
        </p:nvGrpSpPr>
        <p:grpSpPr>
          <a:xfrm>
            <a:off x="5107184" y="1343313"/>
            <a:ext cx="1327421" cy="1577436"/>
            <a:chOff x="300038" y="2473418"/>
            <a:chExt cx="660212" cy="820081"/>
          </a:xfrm>
        </p:grpSpPr>
        <p:pic>
          <p:nvPicPr>
            <p:cNvPr id="1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EB216152-F662-422B-A0A5-6D9FF1C71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C4E91EF1-C1B9-4B75-9FEB-DB216FD82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21367" y="5253077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you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Spain?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937734" y="522589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you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present?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88" y="507562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844" y="5150389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902EE92-709B-4A6B-9719-8FD82F43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49" y="2772176"/>
            <a:ext cx="1588763" cy="2709962"/>
          </a:xfrm>
          <a:prstGeom prst="rect">
            <a:avLst/>
          </a:prstGeom>
        </p:spPr>
      </p:pic>
      <p:pic>
        <p:nvPicPr>
          <p:cNvPr id="6146" name="Picture 2" descr="Girl, School, Child, Young, Human, Kid, Person, Happy">
            <a:extLst>
              <a:ext uri="{FF2B5EF4-FFF2-40B4-BE49-F238E27FC236}">
                <a16:creationId xmlns:a16="http://schemas.microsoft.com/office/drawing/2014/main" id="{1A7EF250-D47B-4A59-9E46-E3322AE3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92" y="2858349"/>
            <a:ext cx="1354981" cy="27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5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lang="es-AR" dirty="0"/>
          </a:p>
        </p:txBody>
      </p:sp>
      <p:sp>
        <p:nvSpPr>
          <p:cNvPr id="154" name="Google Shape;154;p7"/>
          <p:cNvSpPr/>
          <p:nvPr/>
        </p:nvSpPr>
        <p:spPr>
          <a:xfrm>
            <a:off x="1538516" y="2267909"/>
            <a:ext cx="1775563" cy="1161091"/>
          </a:xfrm>
          <a:prstGeom prst="wedgeRoundRectCallout">
            <a:avLst>
              <a:gd name="adj1" fmla="val 68327"/>
              <a:gd name="adj2" fmla="val 8339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endParaRPr lang="es-AR" sz="44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8984343" y="1655643"/>
            <a:ext cx="2996140" cy="1024087"/>
          </a:xfrm>
          <a:prstGeom prst="wedgeRoundRectCallout">
            <a:avLst>
              <a:gd name="adj1" fmla="val -47699"/>
              <a:gd name="adj2" fmla="val 86256"/>
              <a:gd name="adj3" fmla="val 16667"/>
            </a:avLst>
          </a:prstGeom>
          <a:solidFill>
            <a:srgbClr val="1F386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Sí, presente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5">
            <a:alphaModFix/>
          </a:blip>
          <a:srcRect t="72902"/>
          <a:stretch/>
        </p:blipFill>
        <p:spPr>
          <a:xfrm>
            <a:off x="6780186" y="5189015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7122330" y="5321240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lang="es-AR" dirty="0"/>
          </a:p>
        </p:txBody>
      </p:sp>
      <p:sp>
        <p:nvSpPr>
          <p:cNvPr id="160" name="Google Shape;160;p7"/>
          <p:cNvSpPr/>
          <p:nvPr/>
        </p:nvSpPr>
        <p:spPr>
          <a:xfrm>
            <a:off x="3156423" y="232229"/>
            <a:ext cx="6655234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Úrsula, ¿estás allí?</a:t>
            </a:r>
            <a:endParaRPr lang="es-AR" dirty="0"/>
          </a:p>
        </p:txBody>
      </p:sp>
      <p:sp>
        <p:nvSpPr>
          <p:cNvPr id="17" name="Google Shape;161;p7">
            <a:extLst>
              <a:ext uri="{FF2B5EF4-FFF2-40B4-BE49-F238E27FC236}">
                <a16:creationId xmlns:a16="http://schemas.microsoft.com/office/drawing/2014/main" id="{CFF9D065-CC28-4BFB-A5D0-6C7170198418}"/>
              </a:ext>
            </a:extLst>
          </p:cNvPr>
          <p:cNvSpPr/>
          <p:nvPr/>
        </p:nvSpPr>
        <p:spPr>
          <a:xfrm>
            <a:off x="3156422" y="216992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Rubén, ¿estás?</a:t>
            </a:r>
            <a:endParaRPr lang="es-AR" dirty="0"/>
          </a:p>
        </p:txBody>
      </p:sp>
      <p:pic>
        <p:nvPicPr>
          <p:cNvPr id="14" name="Google Shape;232;p10">
            <a:extLst>
              <a:ext uri="{FF2B5EF4-FFF2-40B4-BE49-F238E27FC236}">
                <a16:creationId xmlns:a16="http://schemas.microsoft.com/office/drawing/2014/main" id="{16E745E0-DF70-4A96-83A2-BBFE3EDB0C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572" y="225235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BD366C3-E833-EE6A-09AB-6411BF0A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080" y="568608"/>
            <a:ext cx="9887857" cy="192701"/>
          </a:xfrm>
        </p:spPr>
        <p:txBody>
          <a:bodyPr>
            <a:normAutofit fontScale="90000"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9064EB4A-36CF-D02C-5F6D-7578F0CA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3" y="43860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5" name="t1_w2_s9.wav"/>
            </a:hlinkClick>
            <a:extLst>
              <a:ext uri="{FF2B5EF4-FFF2-40B4-BE49-F238E27FC236}">
                <a16:creationId xmlns:a16="http://schemas.microsoft.com/office/drawing/2014/main" id="{0E80AB16-7883-6A22-D8DB-CB728B073812}"/>
              </a:ext>
            </a:extLst>
          </p:cNvPr>
          <p:cNvSpPr/>
          <p:nvPr/>
        </p:nvSpPr>
        <p:spPr>
          <a:xfrm>
            <a:off x="1032111" y="521751"/>
            <a:ext cx="1885707" cy="616929"/>
          </a:xfrm>
          <a:prstGeom prst="wedgeRoundRectCallout">
            <a:avLst>
              <a:gd name="adj1" fmla="val -6272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</a:t>
            </a:r>
          </a:p>
        </p:txBody>
      </p:sp>
      <p:sp>
        <p:nvSpPr>
          <p:cNvPr id="6" name="Google Shape;222;p10">
            <a:extLst>
              <a:ext uri="{FF2B5EF4-FFF2-40B4-BE49-F238E27FC236}">
                <a16:creationId xmlns:a16="http://schemas.microsoft.com/office/drawing/2014/main" id="{D233AFD0-8018-845B-2517-72162FBC4F26}"/>
              </a:ext>
            </a:extLst>
          </p:cNvPr>
          <p:cNvSpPr txBox="1"/>
          <p:nvPr/>
        </p:nvSpPr>
        <p:spPr>
          <a:xfrm>
            <a:off x="10775093" y="88207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A02C2-31C6-797D-E4D1-2A0929A6F684}"/>
              </a:ext>
            </a:extLst>
          </p:cNvPr>
          <p:cNvGrpSpPr/>
          <p:nvPr/>
        </p:nvGrpSpPr>
        <p:grpSpPr>
          <a:xfrm>
            <a:off x="11127507" y="13592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DAF72E-F597-05C5-F6CD-C4E7C100615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 w="12700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2F447DA6-FFC6-E9B4-6523-6AC4E8937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5" name="Google Shape;219;p10">
            <a:extLst>
              <a:ext uri="{FF2B5EF4-FFF2-40B4-BE49-F238E27FC236}">
                <a16:creationId xmlns:a16="http://schemas.microsoft.com/office/drawing/2014/main" id="{4538806B-9A86-E68B-02D7-88FAF3067EDF}"/>
              </a:ext>
            </a:extLst>
          </p:cNvPr>
          <p:cNvGraphicFramePr/>
          <p:nvPr/>
        </p:nvGraphicFramePr>
        <p:xfrm>
          <a:off x="259460" y="1885295"/>
          <a:ext cx="6402598" cy="4959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1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Lorna,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Tamara,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Paloma,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Gaspar,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Google Shape;220;p10">
            <a:extLst>
              <a:ext uri="{FF2B5EF4-FFF2-40B4-BE49-F238E27FC236}">
                <a16:creationId xmlns:a16="http://schemas.microsoft.com/office/drawing/2014/main" id="{5EE05D1B-AAE6-31BF-2361-61A62E1ADDDD}"/>
              </a:ext>
            </a:extLst>
          </p:cNvPr>
          <p:cNvSpPr txBox="1"/>
          <p:nvPr/>
        </p:nvSpPr>
        <p:spPr>
          <a:xfrm>
            <a:off x="2960186" y="645055"/>
            <a:ext cx="93553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Mora is taking the register now.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24;p10">
            <a:extLst>
              <a:ext uri="{FF2B5EF4-FFF2-40B4-BE49-F238E27FC236}">
                <a16:creationId xmlns:a16="http://schemas.microsoft.com/office/drawing/2014/main" id="{F56AB1A9-D23A-F3B4-7778-5CCF70AC34EC}"/>
              </a:ext>
            </a:extLst>
          </p:cNvPr>
          <p:cNvSpPr txBox="1"/>
          <p:nvPr/>
        </p:nvSpPr>
        <p:spPr>
          <a:xfrm>
            <a:off x="211305" y="1321879"/>
            <a:ext cx="87905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¿…?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32;p10">
            <a:extLst>
              <a:ext uri="{FF2B5EF4-FFF2-40B4-BE49-F238E27FC236}">
                <a16:creationId xmlns:a16="http://schemas.microsoft.com/office/drawing/2014/main" id="{4C082601-A9F8-349E-72B4-1A1CD08B1B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2293" y="5381956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CB93F4E-50FA-C49D-4F11-7A887EF3FC4A}"/>
              </a:ext>
            </a:extLst>
          </p:cNvPr>
          <p:cNvSpPr/>
          <p:nvPr/>
        </p:nvSpPr>
        <p:spPr>
          <a:xfrm>
            <a:off x="1858420" y="338083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0702EC-1708-5AE5-5197-A95B6D2C54A2}"/>
              </a:ext>
            </a:extLst>
          </p:cNvPr>
          <p:cNvSpPr/>
          <p:nvPr/>
        </p:nvSpPr>
        <p:spPr>
          <a:xfrm>
            <a:off x="4221536" y="341182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131D4E-411E-1089-F752-0900E39CC04A}"/>
              </a:ext>
            </a:extLst>
          </p:cNvPr>
          <p:cNvSpPr/>
          <p:nvPr/>
        </p:nvSpPr>
        <p:spPr>
          <a:xfrm>
            <a:off x="4417256" y="2810408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79D6EB-7047-0D8A-344C-A7EA8EF2FBD3}"/>
              </a:ext>
            </a:extLst>
          </p:cNvPr>
          <p:cNvSpPr/>
          <p:nvPr/>
        </p:nvSpPr>
        <p:spPr>
          <a:xfrm>
            <a:off x="2054140" y="393504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9B82B6-4F06-4FA3-68EC-957410B3B148}"/>
              </a:ext>
            </a:extLst>
          </p:cNvPr>
          <p:cNvSpPr/>
          <p:nvPr/>
        </p:nvSpPr>
        <p:spPr>
          <a:xfrm>
            <a:off x="3518356" y="396604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523465-3FA7-EB27-F0E4-A78E719FA580}"/>
              </a:ext>
            </a:extLst>
          </p:cNvPr>
          <p:cNvSpPr/>
          <p:nvPr/>
        </p:nvSpPr>
        <p:spPr>
          <a:xfrm>
            <a:off x="2354159" y="45386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864320-ED53-6E0F-CD26-9EA3BC096E35}"/>
              </a:ext>
            </a:extLst>
          </p:cNvPr>
          <p:cNvSpPr/>
          <p:nvPr/>
        </p:nvSpPr>
        <p:spPr>
          <a:xfrm>
            <a:off x="4717275" y="456965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850A1E-6B75-510C-71AD-248F855F930F}"/>
              </a:ext>
            </a:extLst>
          </p:cNvPr>
          <p:cNvSpPr/>
          <p:nvPr/>
        </p:nvSpPr>
        <p:spPr>
          <a:xfrm>
            <a:off x="3903398" y="5132406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E2DFB4-B5EA-71EC-BD04-2A5021C50202}"/>
              </a:ext>
            </a:extLst>
          </p:cNvPr>
          <p:cNvSpPr/>
          <p:nvPr/>
        </p:nvSpPr>
        <p:spPr>
          <a:xfrm>
            <a:off x="4702912" y="5707267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6EF9B5-1EEF-DE77-707F-F8A1C19B2079}"/>
              </a:ext>
            </a:extLst>
          </p:cNvPr>
          <p:cNvSpPr/>
          <p:nvPr/>
        </p:nvSpPr>
        <p:spPr>
          <a:xfrm>
            <a:off x="2293199" y="625884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D0D90DA-D296-DF46-4FF3-17A987EBA610}"/>
              </a:ext>
            </a:extLst>
          </p:cNvPr>
          <p:cNvSpPr/>
          <p:nvPr/>
        </p:nvSpPr>
        <p:spPr>
          <a:xfrm>
            <a:off x="3753514" y="629877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06;p9">
            <a:extLst>
              <a:ext uri="{FF2B5EF4-FFF2-40B4-BE49-F238E27FC236}">
                <a16:creationId xmlns:a16="http://schemas.microsoft.com/office/drawing/2014/main" id="{8F92A292-E3AD-7435-1176-DF7386F526CF}"/>
              </a:ext>
            </a:extLst>
          </p:cNvPr>
          <p:cNvSpPr txBox="1"/>
          <p:nvPr/>
        </p:nvSpPr>
        <p:spPr>
          <a:xfrm>
            <a:off x="11112805" y="20905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C962A-A2F7-D2FC-40CA-A6E519460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7507" y="1327315"/>
            <a:ext cx="721839" cy="749039"/>
          </a:xfrm>
          <a:prstGeom prst="rect">
            <a:avLst/>
          </a:prstGeom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BB2133F-6414-1295-9993-EEF6F103C76F}"/>
              </a:ext>
            </a:extLst>
          </p:cNvPr>
          <p:cNvGrpSpPr/>
          <p:nvPr/>
        </p:nvGrpSpPr>
        <p:grpSpPr>
          <a:xfrm>
            <a:off x="9954817" y="4091411"/>
            <a:ext cx="1640551" cy="1479707"/>
            <a:chOff x="9220105" y="1815321"/>
            <a:chExt cx="751629" cy="522707"/>
          </a:xfrm>
        </p:grpSpPr>
        <p:pic>
          <p:nvPicPr>
            <p:cNvPr id="195" name="Picture 22" descr="Free Bubble Speech vector and picture">
              <a:extLst>
                <a:ext uri="{FF2B5EF4-FFF2-40B4-BE49-F238E27FC236}">
                  <a16:creationId xmlns:a16="http://schemas.microsoft.com/office/drawing/2014/main" id="{6359D516-C6C5-6C52-8B95-A06C49DCE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E56D217-9AC2-9546-F2B2-9E39BA5DBE32}"/>
                </a:ext>
              </a:extLst>
            </p:cNvPr>
            <p:cNvSpPr txBox="1"/>
            <p:nvPr/>
          </p:nvSpPr>
          <p:spPr>
            <a:xfrm>
              <a:off x="9311256" y="1955862"/>
              <a:ext cx="569327" cy="163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reaming Outloud Script Pro" panose="03050502040304050704" pitchFamily="66" charset="0"/>
                  <a:cs typeface="Dreaming Outloud Script Pro" panose="03050502040304050704" pitchFamily="66" charset="0"/>
                  <a:sym typeface="Arial"/>
                </a:rPr>
                <a:t>¿Coral?</a:t>
              </a:r>
            </a:p>
          </p:txBody>
        </p:sp>
      </p:grpSp>
      <p:sp>
        <p:nvSpPr>
          <p:cNvPr id="36" name="Rectangle 35">
            <a:hlinkClick r:id="" action="ppaction://noaction">
              <a:snd r:embed="rId11" name="t1w2s9_7Gaspar.wav"/>
            </a:hlinkClick>
            <a:extLst>
              <a:ext uri="{FF2B5EF4-FFF2-40B4-BE49-F238E27FC236}">
                <a16:creationId xmlns:a16="http://schemas.microsoft.com/office/drawing/2014/main" id="{EA7C1DC9-CAC1-4092-9B8D-7D6419F835CE}"/>
              </a:ext>
            </a:extLst>
          </p:cNvPr>
          <p:cNvSpPr/>
          <p:nvPr/>
        </p:nvSpPr>
        <p:spPr>
          <a:xfrm>
            <a:off x="469417" y="6312329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</a:p>
        </p:txBody>
      </p:sp>
      <p:sp>
        <p:nvSpPr>
          <p:cNvPr id="37" name="Rectangle 36">
            <a:hlinkClick r:id="" action="ppaction://noaction">
              <a:snd r:embed="rId12" name="t1w2s9_6Paloma.wav"/>
            </a:hlinkClick>
            <a:extLst>
              <a:ext uri="{FF2B5EF4-FFF2-40B4-BE49-F238E27FC236}">
                <a16:creationId xmlns:a16="http://schemas.microsoft.com/office/drawing/2014/main" id="{61AC9C4B-A853-4A66-81B7-FB7F50942C87}"/>
              </a:ext>
            </a:extLst>
          </p:cNvPr>
          <p:cNvSpPr/>
          <p:nvPr/>
        </p:nvSpPr>
        <p:spPr>
          <a:xfrm>
            <a:off x="458840" y="5748238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39" name="Rectangle 38">
            <a:hlinkClick r:id="" action="ppaction://noaction">
              <a:snd r:embed="rId13" name="t1w2s9_5Carlos.wav"/>
            </a:hlinkClick>
            <a:extLst>
              <a:ext uri="{FF2B5EF4-FFF2-40B4-BE49-F238E27FC236}">
                <a16:creationId xmlns:a16="http://schemas.microsoft.com/office/drawing/2014/main" id="{998228DC-CEBF-4053-BE1E-9A54E524ABFC}"/>
              </a:ext>
            </a:extLst>
          </p:cNvPr>
          <p:cNvSpPr/>
          <p:nvPr/>
        </p:nvSpPr>
        <p:spPr>
          <a:xfrm>
            <a:off x="469417" y="5144550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40" name="Rectangle 39">
            <a:hlinkClick r:id="" action="ppaction://noaction">
              <a:snd r:embed="rId14" name="t1w2s9_4Tamara.wav"/>
            </a:hlinkClick>
            <a:extLst>
              <a:ext uri="{FF2B5EF4-FFF2-40B4-BE49-F238E27FC236}">
                <a16:creationId xmlns:a16="http://schemas.microsoft.com/office/drawing/2014/main" id="{15FA4981-7AAD-492A-9AEB-07BE337D9891}"/>
              </a:ext>
            </a:extLst>
          </p:cNvPr>
          <p:cNvSpPr/>
          <p:nvPr/>
        </p:nvSpPr>
        <p:spPr>
          <a:xfrm>
            <a:off x="469417" y="4563425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41" name="Rectangle 40">
            <a:hlinkClick r:id="" action="ppaction://noaction">
              <a:snd r:embed="rId15" name="t1w2s9_3Lorna.wav"/>
            </a:hlinkClick>
            <a:extLst>
              <a:ext uri="{FF2B5EF4-FFF2-40B4-BE49-F238E27FC236}">
                <a16:creationId xmlns:a16="http://schemas.microsoft.com/office/drawing/2014/main" id="{E03B6751-0810-4DA5-A5D8-61903C4F57EC}"/>
              </a:ext>
            </a:extLst>
          </p:cNvPr>
          <p:cNvSpPr/>
          <p:nvPr/>
        </p:nvSpPr>
        <p:spPr>
          <a:xfrm>
            <a:off x="462720" y="3980390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42" name="Rectangle 41">
            <a:hlinkClick r:id="" action="ppaction://noaction">
              <a:snd r:embed="rId16" name="t1w2s9_2Lara.wav"/>
            </a:hlinkClick>
            <a:extLst>
              <a:ext uri="{FF2B5EF4-FFF2-40B4-BE49-F238E27FC236}">
                <a16:creationId xmlns:a16="http://schemas.microsoft.com/office/drawing/2014/main" id="{C092AA95-12D1-40E5-861E-398D2CB4C60C}"/>
              </a:ext>
            </a:extLst>
          </p:cNvPr>
          <p:cNvSpPr/>
          <p:nvPr/>
        </p:nvSpPr>
        <p:spPr>
          <a:xfrm>
            <a:off x="469417" y="3416299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sp>
        <p:nvSpPr>
          <p:cNvPr id="43" name="Rectangle 42">
            <a:hlinkClick r:id="" action="ppaction://noaction">
              <a:snd r:embed="rId17" name="t1w2s9_1Coral.wav"/>
            </a:hlinkClick>
            <a:extLst>
              <a:ext uri="{FF2B5EF4-FFF2-40B4-BE49-F238E27FC236}">
                <a16:creationId xmlns:a16="http://schemas.microsoft.com/office/drawing/2014/main" id="{B85A819C-E8ED-4229-BFDB-210A1AC67DB0}"/>
              </a:ext>
            </a:extLst>
          </p:cNvPr>
          <p:cNvSpPr/>
          <p:nvPr/>
        </p:nvSpPr>
        <p:spPr>
          <a:xfrm>
            <a:off x="469417" y="2835174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2303</Words>
  <Application>Microsoft Office PowerPoint</Application>
  <PresentationFormat>Widescreen</PresentationFormat>
  <Paragraphs>422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Segoe Print</vt:lpstr>
      <vt:lpstr>Century Gothic</vt:lpstr>
      <vt:lpstr>Modern Love</vt:lpstr>
      <vt:lpstr>Dreaming Outloud Pro</vt:lpstr>
      <vt:lpstr>Calibri</vt:lpstr>
      <vt:lpstr>Dreaming Outloud Script Pro</vt:lpstr>
      <vt:lpstr>docs-Century Gothic</vt:lpstr>
      <vt:lpstr>Arial</vt:lpstr>
      <vt:lpstr>Freestyle Script</vt:lpstr>
      <vt:lpstr>Jumble</vt:lpstr>
      <vt:lpstr>Office Theme</vt:lpstr>
      <vt:lpstr>español, con Sofía</vt:lpstr>
      <vt:lpstr>Describing me and others</vt:lpstr>
      <vt:lpstr>pronunciar</vt:lpstr>
      <vt:lpstr>vocabulario</vt:lpstr>
      <vt:lpstr>vocabulario</vt:lpstr>
      <vt:lpstr>estar</vt:lpstr>
      <vt:lpstr>estar</vt:lpstr>
      <vt:lpstr>leer</vt:lpstr>
      <vt:lpstr>escuchar</vt:lpstr>
      <vt:lpstr>hablar</vt:lpstr>
      <vt:lpstr>hablar</vt:lpstr>
      <vt:lpstr>hablar</vt:lpstr>
      <vt:lpstr>hablar</vt:lpstr>
      <vt:lpstr>leer</vt:lpstr>
      <vt:lpstr>hablar</vt:lpstr>
      <vt:lpstr>hablar</vt:lpstr>
      <vt:lpstr>hablar</vt:lpstr>
      <vt:lpstr>hablar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42</cp:revision>
  <dcterms:created xsi:type="dcterms:W3CDTF">2021-02-10T11:12:47Z</dcterms:created>
  <dcterms:modified xsi:type="dcterms:W3CDTF">2023-09-07T04:41:22Z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